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5"/>
  </p:notesMasterIdLst>
  <p:sldIdLst>
    <p:sldId id="427" r:id="rId5"/>
    <p:sldId id="430" r:id="rId6"/>
    <p:sldId id="441" r:id="rId7"/>
    <p:sldId id="444" r:id="rId8"/>
    <p:sldId id="446" r:id="rId9"/>
    <p:sldId id="442" r:id="rId10"/>
    <p:sldId id="447" r:id="rId11"/>
    <p:sldId id="448" r:id="rId12"/>
    <p:sldId id="438" r:id="rId13"/>
    <p:sldId id="431" r:id="rId14"/>
  </p:sldIdLst>
  <p:sldSz cx="16276638" cy="9144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E181"/>
    <a:srgbClr val="FFCB25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CFEE9C-6EC7-4896-926B-07B7A0A15CD1}" v="21" dt="2022-08-27T04:03:07.7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9290" autoAdjust="0"/>
  </p:normalViewPr>
  <p:slideViewPr>
    <p:cSldViewPr>
      <p:cViewPr varScale="1">
        <p:scale>
          <a:sx n="48" d="100"/>
          <a:sy n="48" d="100"/>
        </p:scale>
        <p:origin x="63" y="279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F2CFEE9C-6EC7-4896-926B-07B7A0A15CD1}"/>
    <pc:docChg chg="modSld">
      <pc:chgData name="T H" userId="270efafb50020bd6" providerId="LiveId" clId="{F2CFEE9C-6EC7-4896-926B-07B7A0A15CD1}" dt="2022-08-27T04:03:07.795" v="22"/>
      <pc:docMkLst>
        <pc:docMk/>
      </pc:docMkLst>
      <pc:sldChg chg="modAnim">
        <pc:chgData name="T H" userId="270efafb50020bd6" providerId="LiveId" clId="{F2CFEE9C-6EC7-4896-926B-07B7A0A15CD1}" dt="2022-08-27T04:00:27.917" v="0"/>
        <pc:sldMkLst>
          <pc:docMk/>
          <pc:sldMk cId="3638933607" sldId="441"/>
        </pc:sldMkLst>
      </pc:sldChg>
      <pc:sldChg chg="modSp mod">
        <pc:chgData name="T H" userId="270efafb50020bd6" providerId="LiveId" clId="{F2CFEE9C-6EC7-4896-926B-07B7A0A15CD1}" dt="2022-08-27T04:01:54.377" v="10" actId="1076"/>
        <pc:sldMkLst>
          <pc:docMk/>
          <pc:sldMk cId="2662513508" sldId="442"/>
        </pc:sldMkLst>
        <pc:spChg chg="mod">
          <ac:chgData name="T H" userId="270efafb50020bd6" providerId="LiveId" clId="{F2CFEE9C-6EC7-4896-926B-07B7A0A15CD1}" dt="2022-08-27T04:01:54.377" v="10" actId="1076"/>
          <ac:spMkLst>
            <pc:docMk/>
            <pc:sldMk cId="2662513508" sldId="442"/>
            <ac:spMk id="18" creationId="{00000000-0000-0000-0000-000000000000}"/>
          </ac:spMkLst>
        </pc:spChg>
        <pc:grpChg chg="mod">
          <ac:chgData name="T H" userId="270efafb50020bd6" providerId="LiveId" clId="{F2CFEE9C-6EC7-4896-926B-07B7A0A15CD1}" dt="2022-08-27T04:01:54.377" v="10" actId="1076"/>
          <ac:grpSpMkLst>
            <pc:docMk/>
            <pc:sldMk cId="2662513508" sldId="442"/>
            <ac:grpSpMk id="16" creationId="{00000000-0000-0000-0000-000000000000}"/>
          </ac:grpSpMkLst>
        </pc:grpChg>
        <pc:picChg chg="mod">
          <ac:chgData name="T H" userId="270efafb50020bd6" providerId="LiveId" clId="{F2CFEE9C-6EC7-4896-926B-07B7A0A15CD1}" dt="2022-08-27T04:01:44.404" v="7" actId="14100"/>
          <ac:picMkLst>
            <pc:docMk/>
            <pc:sldMk cId="2662513508" sldId="442"/>
            <ac:picMk id="4" creationId="{00000000-0000-0000-0000-000000000000}"/>
          </ac:picMkLst>
        </pc:picChg>
        <pc:picChg chg="mod">
          <ac:chgData name="T H" userId="270efafb50020bd6" providerId="LiveId" clId="{F2CFEE9C-6EC7-4896-926B-07B7A0A15CD1}" dt="2022-08-27T04:01:54.377" v="10" actId="1076"/>
          <ac:picMkLst>
            <pc:docMk/>
            <pc:sldMk cId="2662513508" sldId="442"/>
            <ac:picMk id="25" creationId="{00000000-0000-0000-0000-000000000000}"/>
          </ac:picMkLst>
        </pc:picChg>
      </pc:sldChg>
      <pc:sldChg chg="modSp">
        <pc:chgData name="T H" userId="270efafb50020bd6" providerId="LiveId" clId="{F2CFEE9C-6EC7-4896-926B-07B7A0A15CD1}" dt="2022-08-27T04:01:20.841" v="4" actId="114"/>
        <pc:sldMkLst>
          <pc:docMk/>
          <pc:sldMk cId="1466137262" sldId="444"/>
        </pc:sldMkLst>
        <pc:spChg chg="mod">
          <ac:chgData name="T H" userId="270efafb50020bd6" providerId="LiveId" clId="{F2CFEE9C-6EC7-4896-926B-07B7A0A15CD1}" dt="2022-08-27T04:01:20.841" v="4" actId="114"/>
          <ac:spMkLst>
            <pc:docMk/>
            <pc:sldMk cId="1466137262" sldId="444"/>
            <ac:spMk id="27" creationId="{00000000-0000-0000-0000-000000000000}"/>
          </ac:spMkLst>
        </pc:spChg>
      </pc:sldChg>
      <pc:sldChg chg="modSp">
        <pc:chgData name="T H" userId="270efafb50020bd6" providerId="LiveId" clId="{F2CFEE9C-6EC7-4896-926B-07B7A0A15CD1}" dt="2022-08-27T04:01:16.577" v="3" actId="114"/>
        <pc:sldMkLst>
          <pc:docMk/>
          <pc:sldMk cId="1297995823" sldId="446"/>
        </pc:sldMkLst>
        <pc:spChg chg="mod">
          <ac:chgData name="T H" userId="270efafb50020bd6" providerId="LiveId" clId="{F2CFEE9C-6EC7-4896-926B-07B7A0A15CD1}" dt="2022-08-27T04:01:16.577" v="3" actId="114"/>
          <ac:spMkLst>
            <pc:docMk/>
            <pc:sldMk cId="1297995823" sldId="446"/>
            <ac:spMk id="22" creationId="{00000000-0000-0000-0000-000000000000}"/>
          </ac:spMkLst>
        </pc:spChg>
      </pc:sldChg>
      <pc:sldChg chg="modSp mod">
        <pc:chgData name="T H" userId="270efafb50020bd6" providerId="LiveId" clId="{F2CFEE9C-6EC7-4896-926B-07B7A0A15CD1}" dt="2022-08-27T04:03:07.795" v="22"/>
        <pc:sldMkLst>
          <pc:docMk/>
          <pc:sldMk cId="3629155977" sldId="447"/>
        </pc:sldMkLst>
        <pc:spChg chg="mod">
          <ac:chgData name="T H" userId="270efafb50020bd6" providerId="LiveId" clId="{F2CFEE9C-6EC7-4896-926B-07B7A0A15CD1}" dt="2022-08-27T04:02:33.493" v="19" actId="1076"/>
          <ac:spMkLst>
            <pc:docMk/>
            <pc:sldMk cId="3629155977" sldId="447"/>
            <ac:spMk id="18" creationId="{00000000-0000-0000-0000-000000000000}"/>
          </ac:spMkLst>
        </pc:spChg>
        <pc:grpChg chg="mod">
          <ac:chgData name="T H" userId="270efafb50020bd6" providerId="LiveId" clId="{F2CFEE9C-6EC7-4896-926B-07B7A0A15CD1}" dt="2022-08-27T04:02:33.493" v="19" actId="1076"/>
          <ac:grpSpMkLst>
            <pc:docMk/>
            <pc:sldMk cId="3629155977" sldId="447"/>
            <ac:grpSpMk id="16" creationId="{00000000-0000-0000-0000-000000000000}"/>
          </ac:grpSpMkLst>
        </pc:grpChg>
        <pc:picChg chg="mod">
          <ac:chgData name="T H" userId="270efafb50020bd6" providerId="LiveId" clId="{F2CFEE9C-6EC7-4896-926B-07B7A0A15CD1}" dt="2022-08-27T04:02:33.493" v="19" actId="1076"/>
          <ac:picMkLst>
            <pc:docMk/>
            <pc:sldMk cId="3629155977" sldId="447"/>
            <ac:picMk id="25" creationId="{00000000-0000-0000-0000-000000000000}"/>
          </ac:picMkLst>
        </pc:picChg>
        <pc:picChg chg="mod">
          <ac:chgData name="T H" userId="270efafb50020bd6" providerId="LiveId" clId="{F2CFEE9C-6EC7-4896-926B-07B7A0A15CD1}" dt="2022-08-27T04:02:57.363" v="20"/>
          <ac:picMkLst>
            <pc:docMk/>
            <pc:sldMk cId="3629155977" sldId="447"/>
            <ac:picMk id="1026" creationId="{00000000-0000-0000-0000-000000000000}"/>
          </ac:picMkLst>
        </pc:picChg>
        <pc:picChg chg="mod">
          <ac:chgData name="T H" userId="270efafb50020bd6" providerId="LiveId" clId="{F2CFEE9C-6EC7-4896-926B-07B7A0A15CD1}" dt="2022-08-27T04:03:01.706" v="21"/>
          <ac:picMkLst>
            <pc:docMk/>
            <pc:sldMk cId="3629155977" sldId="447"/>
            <ac:picMk id="1028" creationId="{00000000-0000-0000-0000-000000000000}"/>
          </ac:picMkLst>
        </pc:picChg>
        <pc:picChg chg="mod">
          <ac:chgData name="T H" userId="270efafb50020bd6" providerId="LiveId" clId="{F2CFEE9C-6EC7-4896-926B-07B7A0A15CD1}" dt="2022-08-27T04:03:07.795" v="22"/>
          <ac:picMkLst>
            <pc:docMk/>
            <pc:sldMk cId="3629155977" sldId="447"/>
            <ac:picMk id="1030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653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564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799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6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030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564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03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877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769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874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728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96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068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800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4829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8972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0324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72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5585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7115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1787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9202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1806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7323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650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0915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052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4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304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3443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1622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3860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69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39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14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46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Van%20dung/Cau%204.pptx" TargetMode="External"/><Relationship Id="rId13" Type="http://schemas.openxmlformats.org/officeDocument/2006/relationships/image" Target="../media/image19.jpeg"/><Relationship Id="rId3" Type="http://schemas.openxmlformats.org/officeDocument/2006/relationships/image" Target="../media/image6.jpg"/><Relationship Id="rId7" Type="http://schemas.openxmlformats.org/officeDocument/2006/relationships/image" Target="../media/image15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Van%20dung/Cau%203.pptx" TargetMode="External"/><Relationship Id="rId11" Type="http://schemas.openxmlformats.org/officeDocument/2006/relationships/image" Target="../media/image17.jpeg"/><Relationship Id="rId5" Type="http://schemas.openxmlformats.org/officeDocument/2006/relationships/image" Target="../media/image14.jpeg"/><Relationship Id="rId15" Type="http://schemas.openxmlformats.org/officeDocument/2006/relationships/image" Target="../media/image21.jpeg"/><Relationship Id="rId10" Type="http://schemas.openxmlformats.org/officeDocument/2006/relationships/hyperlink" Target="Van%20dung/Cau%201.pptx" TargetMode="External"/><Relationship Id="rId4" Type="http://schemas.openxmlformats.org/officeDocument/2006/relationships/hyperlink" Target="Van%20dung/Cau%202.pptx" TargetMode="External"/><Relationship Id="rId9" Type="http://schemas.openxmlformats.org/officeDocument/2006/relationships/image" Target="../media/image16.jpeg"/><Relationship Id="rId1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46919" y="3962400"/>
            <a:ext cx="138684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9: HOẠT ĐỘNG SẢN XUẤT NÔNG NGHIỆP (T3)</a:t>
            </a: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33" y="579120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604419" y="103853"/>
            <a:ext cx="9067800" cy="1569405"/>
            <a:chOff x="3604419" y="103853"/>
            <a:chExt cx="9067800" cy="1569405"/>
          </a:xfrm>
        </p:grpSpPr>
        <p:grpSp>
          <p:nvGrpSpPr>
            <p:cNvPr id="14" name="Group 13"/>
            <p:cNvGrpSpPr/>
            <p:nvPr/>
          </p:nvGrpSpPr>
          <p:grpSpPr>
            <a:xfrm>
              <a:off x="5199053" y="103853"/>
              <a:ext cx="5878532" cy="994830"/>
              <a:chOff x="5051402" y="164812"/>
              <a:chExt cx="5779343" cy="994830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5051402" y="164812"/>
                <a:ext cx="5779343" cy="994830"/>
                <a:chOff x="5051402" y="164812"/>
                <a:chExt cx="5779343" cy="994830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5051402" y="164812"/>
                  <a:ext cx="5779343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5987551" y="636422"/>
                  <a:ext cx="390704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TỰ NHIÊN VÀ XÃ HỘI</a:t>
                  </a:r>
                </a:p>
              </p:txBody>
            </p:sp>
          </p:grpSp>
          <p:cxnSp>
            <p:nvCxnSpPr>
              <p:cNvPr id="19" name="Straight Connector 18"/>
              <p:cNvCxnSpPr/>
              <p:nvPr/>
            </p:nvCxnSpPr>
            <p:spPr>
              <a:xfrm>
                <a:off x="6143131" y="1136154"/>
                <a:ext cx="359588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3604419" y="1097280"/>
              <a:ext cx="90678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9: HOẠT ĐỘNG SẢN XUẤT NÔNG NGHIỆP (T3)</a:t>
              </a: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19" y="3327537"/>
            <a:ext cx="7367315" cy="530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280319" y="2057400"/>
            <a:ext cx="13536981" cy="1221254"/>
            <a:chOff x="1280319" y="2057400"/>
            <a:chExt cx="13536981" cy="1221254"/>
          </a:xfrm>
        </p:grpSpPr>
        <p:sp>
          <p:nvSpPr>
            <p:cNvPr id="23" name="Rectangle 22"/>
            <p:cNvSpPr/>
            <p:nvPr/>
          </p:nvSpPr>
          <p:spPr>
            <a:xfrm>
              <a:off x="2588450" y="2401669"/>
              <a:ext cx="122288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Hà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tình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huống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445" b="22938" l="4952" r="17607">
                          <a14:foregroundMark x1="8941" y1="13481" x2="11004" y2="13280"/>
                          <a14:foregroundMark x1="11004" y1="13280" x2="13343" y2="15493"/>
                          <a14:foregroundMark x1="13480" y1="16298" x2="14580" y2="162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0" t="7659" r="82591" b="76975"/>
            <a:stretch/>
          </p:blipFill>
          <p:spPr bwMode="auto">
            <a:xfrm>
              <a:off x="1280319" y="2057400"/>
              <a:ext cx="1348491" cy="1221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7" name="Rectangle 26"/>
          <p:cNvSpPr/>
          <p:nvPr/>
        </p:nvSpPr>
        <p:spPr>
          <a:xfrm>
            <a:off x="1573149" y="1600200"/>
            <a:ext cx="12203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357519" y="3456087"/>
            <a:ext cx="6324600" cy="50783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buffet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“Con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ạ.”.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89336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604419" y="103853"/>
            <a:ext cx="9067800" cy="1569405"/>
            <a:chOff x="3604419" y="103853"/>
            <a:chExt cx="9067800" cy="1569405"/>
          </a:xfrm>
        </p:grpSpPr>
        <p:grpSp>
          <p:nvGrpSpPr>
            <p:cNvPr id="13" name="Group 12"/>
            <p:cNvGrpSpPr/>
            <p:nvPr/>
          </p:nvGrpSpPr>
          <p:grpSpPr>
            <a:xfrm>
              <a:off x="5199053" y="103853"/>
              <a:ext cx="5878532" cy="994830"/>
              <a:chOff x="5051402" y="164812"/>
              <a:chExt cx="5779343" cy="994830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051402" y="164812"/>
                <a:ext cx="5779343" cy="994830"/>
                <a:chOff x="5051402" y="164812"/>
                <a:chExt cx="5779343" cy="994830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5051402" y="164812"/>
                  <a:ext cx="5779343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5987551" y="636422"/>
                  <a:ext cx="390704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TỰ NHIÊN VÀ XÃ HỘI</a:t>
                  </a:r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6143131" y="1136154"/>
                <a:ext cx="359588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604419" y="1097280"/>
              <a:ext cx="90678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9: HOẠT ĐỘNG SẢN XUẤT NÔNG NGHIỆP (T3)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80319" y="2057400"/>
            <a:ext cx="13536981" cy="1221254"/>
            <a:chOff x="1280319" y="2057400"/>
            <a:chExt cx="13536981" cy="1221254"/>
          </a:xfrm>
        </p:grpSpPr>
        <p:sp>
          <p:nvSpPr>
            <p:cNvPr id="24" name="Rectangle 23"/>
            <p:cNvSpPr/>
            <p:nvPr/>
          </p:nvSpPr>
          <p:spPr>
            <a:xfrm>
              <a:off x="2588450" y="2401669"/>
              <a:ext cx="122288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Hà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tình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huống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445" b="22938" l="4952" r="17607">
                          <a14:foregroundMark x1="8941" y1="13481" x2="11004" y2="13280"/>
                          <a14:foregroundMark x1="11004" y1="13280" x2="13343" y2="15493"/>
                          <a14:foregroundMark x1="13480" y1="16298" x2="14580" y2="162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0" t="7659" r="82591" b="76975"/>
            <a:stretch/>
          </p:blipFill>
          <p:spPr bwMode="auto">
            <a:xfrm>
              <a:off x="1280319" y="2057400"/>
              <a:ext cx="1348491" cy="1221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Rectangle 25"/>
          <p:cNvSpPr/>
          <p:nvPr/>
        </p:nvSpPr>
        <p:spPr>
          <a:xfrm>
            <a:off x="1573149" y="1600200"/>
            <a:ext cx="12203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901521" y="3278654"/>
            <a:ext cx="11569669" cy="3621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4.</a:t>
            </a:r>
          </a:p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61372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604419" y="103853"/>
            <a:ext cx="9067800" cy="1569405"/>
            <a:chOff x="3604419" y="103853"/>
            <a:chExt cx="9067800" cy="1569405"/>
          </a:xfrm>
        </p:grpSpPr>
        <p:grpSp>
          <p:nvGrpSpPr>
            <p:cNvPr id="14" name="Group 13"/>
            <p:cNvGrpSpPr/>
            <p:nvPr/>
          </p:nvGrpSpPr>
          <p:grpSpPr>
            <a:xfrm>
              <a:off x="5199053" y="103853"/>
              <a:ext cx="5878532" cy="994830"/>
              <a:chOff x="5051402" y="164812"/>
              <a:chExt cx="5779343" cy="994830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5051402" y="164812"/>
                <a:ext cx="5779343" cy="994830"/>
                <a:chOff x="5051402" y="164812"/>
                <a:chExt cx="5779343" cy="994830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5051402" y="164812"/>
                  <a:ext cx="5779343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5987551" y="636422"/>
                  <a:ext cx="390704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TỰ NHIÊN VÀ XÃ HỘI</a:t>
                  </a:r>
                </a:p>
              </p:txBody>
            </p:sp>
          </p:grpSp>
          <p:cxnSp>
            <p:nvCxnSpPr>
              <p:cNvPr id="19" name="Straight Connector 18"/>
              <p:cNvCxnSpPr/>
              <p:nvPr/>
            </p:nvCxnSpPr>
            <p:spPr>
              <a:xfrm>
                <a:off x="6143131" y="1136154"/>
                <a:ext cx="359588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3604419" y="1097280"/>
              <a:ext cx="90678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9: HOẠT ĐỘNG SẢN XUẤT NÔNG NGHIỆP (T3)</a:t>
              </a: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19" y="3327537"/>
            <a:ext cx="7367315" cy="530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280319" y="2057400"/>
            <a:ext cx="13536981" cy="1221254"/>
            <a:chOff x="1280319" y="2057400"/>
            <a:chExt cx="13536981" cy="1221254"/>
          </a:xfrm>
        </p:grpSpPr>
        <p:sp>
          <p:nvSpPr>
            <p:cNvPr id="23" name="Rectangle 22"/>
            <p:cNvSpPr/>
            <p:nvPr/>
          </p:nvSpPr>
          <p:spPr>
            <a:xfrm>
              <a:off x="2588450" y="2401669"/>
              <a:ext cx="122288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Hà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tình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huống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445" b="22938" l="4952" r="17607">
                          <a14:foregroundMark x1="8941" y1="13481" x2="11004" y2="13280"/>
                          <a14:foregroundMark x1="11004" y1="13280" x2="13343" y2="15493"/>
                          <a14:foregroundMark x1="13480" y1="16298" x2="14580" y2="162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0" t="7659" r="82591" b="76975"/>
            <a:stretch/>
          </p:blipFill>
          <p:spPr bwMode="auto">
            <a:xfrm>
              <a:off x="1280319" y="2057400"/>
              <a:ext cx="1348491" cy="1221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7" name="Rectangle 26"/>
          <p:cNvSpPr/>
          <p:nvPr/>
        </p:nvSpPr>
        <p:spPr>
          <a:xfrm>
            <a:off x="1573149" y="1600200"/>
            <a:ext cx="12203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357519" y="3124200"/>
            <a:ext cx="6477000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 là bạn Hà, em sẽ nói cho anh mình biết rằng đồ ăn thừa lại bỏ đi sẽ rất lãng phí. Nếu mình lấy quá nhiều thì người ở sau có thể sẽ không đủ đồ để ăn, còn mình thì không ăn hết. Ngoài ra việc lãng phí đồ ăn có th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ể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ảnh hưởng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 môi trường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79958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604419" y="103853"/>
            <a:ext cx="9067800" cy="1569405"/>
            <a:chOff x="3604419" y="103853"/>
            <a:chExt cx="9067800" cy="1569405"/>
          </a:xfrm>
        </p:grpSpPr>
        <p:grpSp>
          <p:nvGrpSpPr>
            <p:cNvPr id="17" name="Group 16"/>
            <p:cNvGrpSpPr/>
            <p:nvPr/>
          </p:nvGrpSpPr>
          <p:grpSpPr>
            <a:xfrm>
              <a:off x="5199053" y="103853"/>
              <a:ext cx="5878532" cy="994830"/>
              <a:chOff x="5051402" y="164812"/>
              <a:chExt cx="5779343" cy="994830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5051402" y="164812"/>
                <a:ext cx="5779343" cy="994830"/>
                <a:chOff x="5051402" y="164812"/>
                <a:chExt cx="5779343" cy="994830"/>
              </a:xfrm>
            </p:grpSpPr>
            <p:sp>
              <p:nvSpPr>
                <p:cNvPr id="22" name="TextBox 21"/>
                <p:cNvSpPr txBox="1"/>
                <p:nvPr/>
              </p:nvSpPr>
              <p:spPr>
                <a:xfrm>
                  <a:off x="5051402" y="164812"/>
                  <a:ext cx="5779343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5987551" y="636422"/>
                  <a:ext cx="390704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TỰ NHIÊN VÀ XÃ HỘI</a:t>
                  </a:r>
                </a:p>
              </p:txBody>
            </p:sp>
          </p:grpSp>
          <p:cxnSp>
            <p:nvCxnSpPr>
              <p:cNvPr id="21" name="Straight Connector 20"/>
              <p:cNvCxnSpPr/>
              <p:nvPr/>
            </p:nvCxnSpPr>
            <p:spPr>
              <a:xfrm>
                <a:off x="6143131" y="1136154"/>
                <a:ext cx="359588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604419" y="1097280"/>
              <a:ext cx="90678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9: HOẠT ĐỘNG SẢN XUẤT NÔNG NGHIỆP (T3)</a:t>
              </a:r>
            </a:p>
          </p:txBody>
        </p:sp>
      </p:grp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719" y="4331521"/>
            <a:ext cx="4501651" cy="481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873538" y="2423115"/>
            <a:ext cx="13603192" cy="1872227"/>
            <a:chOff x="1207342" y="2246531"/>
            <a:chExt cx="13603192" cy="1872227"/>
          </a:xfrm>
        </p:grpSpPr>
        <p:sp>
          <p:nvSpPr>
            <p:cNvPr id="18" name="Rectangle 17"/>
            <p:cNvSpPr/>
            <p:nvPr/>
          </p:nvSpPr>
          <p:spPr>
            <a:xfrm>
              <a:off x="2581684" y="2364432"/>
              <a:ext cx="1222885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hoặc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sưu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tranh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ảnh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thiết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việc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tiêu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phẩm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nông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nghiệp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kiệm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bảo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môi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just"/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Chia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sẻ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xung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quanh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445" b="22938" l="4952" r="17607">
                          <a14:foregroundMark x1="8941" y1="13481" x2="11004" y2="13280"/>
                          <a14:foregroundMark x1="11004" y1="13280" x2="13343" y2="15493"/>
                          <a14:foregroundMark x1="13480" y1="16298" x2="14580" y2="162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0" t="7659" r="82591" b="76975"/>
            <a:stretch/>
          </p:blipFill>
          <p:spPr bwMode="auto">
            <a:xfrm>
              <a:off x="1207342" y="2246531"/>
              <a:ext cx="1374342" cy="111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Rectangle 25"/>
          <p:cNvSpPr/>
          <p:nvPr/>
        </p:nvSpPr>
        <p:spPr>
          <a:xfrm>
            <a:off x="1573149" y="1674346"/>
            <a:ext cx="12203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25135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604419" y="103853"/>
            <a:ext cx="9067800" cy="1569405"/>
            <a:chOff x="3604419" y="103853"/>
            <a:chExt cx="9067800" cy="1569405"/>
          </a:xfrm>
        </p:grpSpPr>
        <p:grpSp>
          <p:nvGrpSpPr>
            <p:cNvPr id="17" name="Group 16"/>
            <p:cNvGrpSpPr/>
            <p:nvPr/>
          </p:nvGrpSpPr>
          <p:grpSpPr>
            <a:xfrm>
              <a:off x="5199053" y="103853"/>
              <a:ext cx="5878532" cy="994830"/>
              <a:chOff x="5051402" y="164812"/>
              <a:chExt cx="5779343" cy="994830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5051402" y="164812"/>
                <a:ext cx="5779343" cy="994830"/>
                <a:chOff x="5051402" y="164812"/>
                <a:chExt cx="5779343" cy="994830"/>
              </a:xfrm>
            </p:grpSpPr>
            <p:sp>
              <p:nvSpPr>
                <p:cNvPr id="22" name="TextBox 21"/>
                <p:cNvSpPr txBox="1"/>
                <p:nvPr/>
              </p:nvSpPr>
              <p:spPr>
                <a:xfrm>
                  <a:off x="5051402" y="164812"/>
                  <a:ext cx="5779343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5987551" y="636422"/>
                  <a:ext cx="390704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TỰ NHIÊN VÀ XÃ HỘI</a:t>
                  </a:r>
                </a:p>
              </p:txBody>
            </p:sp>
          </p:grpSp>
          <p:cxnSp>
            <p:nvCxnSpPr>
              <p:cNvPr id="21" name="Straight Connector 20"/>
              <p:cNvCxnSpPr/>
              <p:nvPr/>
            </p:nvCxnSpPr>
            <p:spPr>
              <a:xfrm>
                <a:off x="6143131" y="1136154"/>
                <a:ext cx="359588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604419" y="1097280"/>
              <a:ext cx="90678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9: HOẠT ĐỘNG SẢN XUẤT NÔNG NGHIỆP (T3)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51719" y="2260805"/>
            <a:ext cx="13499370" cy="1851614"/>
            <a:chOff x="1204119" y="2167951"/>
            <a:chExt cx="13499370" cy="1851614"/>
          </a:xfrm>
        </p:grpSpPr>
        <p:sp>
          <p:nvSpPr>
            <p:cNvPr id="18" name="Rectangle 17"/>
            <p:cNvSpPr/>
            <p:nvPr/>
          </p:nvSpPr>
          <p:spPr>
            <a:xfrm>
              <a:off x="2474639" y="2265239"/>
              <a:ext cx="1222885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hoặc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sưu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tranh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ảnh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thiết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việc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tiêu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phẩm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nông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nghiệp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kiệm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bảo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môi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just"/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Chia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sẻ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xung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quanh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445" b="22938" l="4952" r="17607">
                          <a14:foregroundMark x1="8941" y1="13481" x2="11004" y2="13280"/>
                          <a14:foregroundMark x1="11004" y1="13280" x2="13343" y2="15493"/>
                          <a14:foregroundMark x1="13480" y1="16298" x2="14580" y2="162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0" t="7659" r="82591" b="76975"/>
            <a:stretch/>
          </p:blipFill>
          <p:spPr bwMode="auto">
            <a:xfrm>
              <a:off x="1204119" y="2167951"/>
              <a:ext cx="1374342" cy="111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Rectangle 25"/>
          <p:cNvSpPr/>
          <p:nvPr/>
        </p:nvSpPr>
        <p:spPr>
          <a:xfrm>
            <a:off x="1573149" y="1674346"/>
            <a:ext cx="12203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Nếu là bạn Hà, em sẽ làm gì trong tình huống dưới đây?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8667" y1="53000" x2="64667" y2="54667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77" y="4190999"/>
            <a:ext cx="4648200" cy="453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ếu là bạn Hà, em sẽ làm gì trong tình huống dưới đây?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720" y="4112419"/>
            <a:ext cx="5063314" cy="426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IỂN LÃM NHỮNG BỨC VẼ BIẾT NÓI – Vẽ tranh Cổ động Hành động vì môi trường  | TRƯỜNG ĐẠI HỌC MỞ TP HCM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13" t="9000" b="7013"/>
          <a:stretch/>
        </p:blipFill>
        <p:spPr bwMode="auto">
          <a:xfrm>
            <a:off x="1356519" y="4190999"/>
            <a:ext cx="4228382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15597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ỉ cần một giây để bảo vệ môi trường cùng Tetra Pak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2114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1785"/>
            <a:ext cx="16276638" cy="914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818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4709319" y="1219200"/>
            <a:ext cx="662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TÂY DU KÍ</a:t>
            </a:r>
          </a:p>
        </p:txBody>
      </p:sp>
      <p:pic>
        <p:nvPicPr>
          <p:cNvPr id="52" name="Picture 2" descr="3 tài tử đóng Đường Tăng trong Tây du ký phiên bản 1986. Ảnh: NSCC.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4" t="50000" r="33215" b="6576"/>
          <a:stretch/>
        </p:blipFill>
        <p:spPr bwMode="auto">
          <a:xfrm>
            <a:off x="6961732" y="2201357"/>
            <a:ext cx="2210029" cy="20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Nhân vật hư cấu Tôn Ngộ Không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" b="7814"/>
          <a:stretch/>
        </p:blipFill>
        <p:spPr bwMode="auto">
          <a:xfrm>
            <a:off x="1427038" y="2232181"/>
            <a:ext cx="2107266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Những phiên bản Trư Bát Giới đáng yêu nhất trong lịch sử Tây Du Ký -  VietNamNet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132" y="2263003"/>
            <a:ext cx="2090987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Hình ảnh đẹp và hiếm về Sa Tăng, Trư Bát Giới - Giáo dục Việt Nam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314"/>
          <a:stretch/>
        </p:blipFill>
        <p:spPr bwMode="auto">
          <a:xfrm>
            <a:off x="4158285" y="5507471"/>
            <a:ext cx="1965247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hật tổ 'Tây du ký' 1986: Luôn được 'cúng' trái cây, càng già càng giống  Phậ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85" y="2230864"/>
            <a:ext cx="2193847" cy="198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iễn viên đóng Ngọc Hoàng của 'Tây du ký' bị in ảnh trên tiền âm phủ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31" y="2200382"/>
            <a:ext cx="2209800" cy="204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y kỳ chuyện &quot;Quan Âm&quot; (Tây Du Ký) được người dân quỳ lạy như &quot;Bồ Tát sống&quot;  và sự thật về cuộc sống độc thân tuổi 78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10"/>
          <a:stretch/>
        </p:blipFill>
        <p:spPr bwMode="auto">
          <a:xfrm>
            <a:off x="1427038" y="5476991"/>
            <a:ext cx="2107266" cy="19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Yêu quái tàn ác nhất, máu lạnh nhất trong Tây Du Ký, 100 Bạch Cốt Tinh gộp  lại cũng &quot;không có cửa&quot;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32" y="5507471"/>
            <a:ext cx="2210029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Tống Tổ Nhi - &quot;Na Tra&quot; xinh nhất showbiz, mới 19 tuổi và đẹp không góc chết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2"/>
          <a:stretch/>
        </p:blipFill>
        <p:spPr bwMode="auto">
          <a:xfrm>
            <a:off x="9796531" y="5507471"/>
            <a:ext cx="2209641" cy="19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Diễn viên đóng Phật Di Lặc trong 'Tây du ký' qua đời - VnExpress Giải trí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6"/>
          <a:stretch/>
        </p:blipFill>
        <p:spPr bwMode="auto">
          <a:xfrm>
            <a:off x="12798970" y="5476991"/>
            <a:ext cx="2121149" cy="19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74692" y="530352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870680" y="206738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99571" y="206738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2678444" y="208262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24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"/>
                            </p:stCondLst>
                            <p:childTnLst>
                              <p:par>
                                <p:cTn id="1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500"/>
                            </p:stCondLst>
                            <p:childTnLst>
                              <p:par>
                                <p:cTn id="151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00"/>
                            </p:stCondLst>
                            <p:childTnLst>
                              <p:par>
                                <p:cTn id="1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500"/>
                            </p:stCondLst>
                            <p:childTnLst>
                              <p:par>
                                <p:cTn id="1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000"/>
                            </p:stCondLst>
                            <p:childTnLst>
                              <p:par>
                                <p:cTn id="1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500"/>
                            </p:stCondLst>
                            <p:childTnLst>
                              <p:par>
                                <p:cTn id="1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500"/>
                            </p:stCondLst>
                            <p:childTnLst>
                              <p:par>
                                <p:cTn id="202" presetID="24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7" grpId="0" animBg="1"/>
      <p:bldP spid="57" grpId="1" animBg="1"/>
      <p:bldP spid="58" grpId="0" animBg="1"/>
      <p:bldP spid="58" grpId="1" animBg="1"/>
      <p:bldP spid="60" grpId="0" animBg="1"/>
      <p:bldP spid="6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10046</TotalTime>
  <Words>597</Words>
  <Application>Microsoft Office PowerPoint</Application>
  <PresentationFormat>Custom</PresentationFormat>
  <Paragraphs>48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Times New Roman</vt:lpstr>
      <vt:lpstr>Default Design</vt:lpstr>
      <vt:lpstr>1_Default Design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 H</cp:lastModifiedBy>
  <cp:revision>1166</cp:revision>
  <dcterms:created xsi:type="dcterms:W3CDTF">2008-09-09T22:52:10Z</dcterms:created>
  <dcterms:modified xsi:type="dcterms:W3CDTF">2022-08-27T04:03:08Z</dcterms:modified>
</cp:coreProperties>
</file>