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8" r:id="rId4"/>
  </p:sldMasterIdLst>
  <p:notesMasterIdLst>
    <p:notesMasterId r:id="rId8"/>
  </p:notesMasterIdLst>
  <p:sldIdLst>
    <p:sldId id="314" r:id="rId5"/>
    <p:sldId id="297" r:id="rId6"/>
    <p:sldId id="281" r:id="rId7"/>
    <p:sldId id="289" r:id="rId9"/>
    <p:sldId id="293" r:id="rId10"/>
    <p:sldId id="294" r:id="rId11"/>
    <p:sldId id="283" r:id="rId12"/>
    <p:sldId id="285" r:id="rId13"/>
    <p:sldId id="284" r:id="rId14"/>
    <p:sldId id="286" r:id="rId15"/>
    <p:sldId id="288" r:id="rId16"/>
    <p:sldId id="290" r:id="rId17"/>
    <p:sldId id="298" r:id="rId18"/>
    <p:sldId id="299" r:id="rId19"/>
    <p:sldId id="260" r:id="rId20"/>
    <p:sldId id="257" r:id="rId21"/>
    <p:sldId id="258" r:id="rId22"/>
    <p:sldId id="259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bè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VNI-Avo" charset="0"/>
              <a:cs typeface="VNI-Av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Bà bế bé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  <a:endParaRPr lang="en-US" sz="36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4: E e, Ê  ê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  <a:endParaRPr lang="en-US" sz="40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3197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A, ca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4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bldLvl="0" animBg="1"/>
      <p:bldP spid="11" grpId="0"/>
      <p:bldP spid="3" grpId="0" bldLvl="0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PresentationFormat>Widescreen</PresentationFormat>
  <Paragraphs>104</Paragraphs>
  <Slides>19</Slides>
  <Notes>5</Notes>
  <HiddenSlides>0</HiddenSlides>
  <MMClips>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VNI-Avo</vt:lpstr>
      <vt:lpstr>.VnAvant</vt:lpstr>
      <vt:lpstr>Calibri</vt:lpstr>
      <vt:lpstr>Arial Unicode MS</vt:lpstr>
      <vt:lpstr>Calibri Light</vt:lpstr>
      <vt:lpstr>Segoe UI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2020-08-13T09:32:00Z</dcterms:created>
  <dcterms:modified xsi:type="dcterms:W3CDTF">2020-08-22T11:16:19Z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