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58" r:id="rId6"/>
    <p:sldId id="259" r:id="rId7"/>
    <p:sldId id="260" r:id="rId8"/>
    <p:sldId id="268" r:id="rId9"/>
    <p:sldId id="269" r:id="rId10"/>
    <p:sldId id="262" r:id="rId11"/>
    <p:sldId id="267" r:id="rId1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AB7779-BE80-4895-A2ED-74F51C31C51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12" descr="whiteshirt_20design_20zoom_20personalized_20chemistry_20glassware_origin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3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CHÀO MỪNG QUÝ THẦY CÔ </a:t>
            </a: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ĐẾN DỰ GIỜ</a:t>
            </a: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41" name="WordArt 9"/>
          <p:cNvSpPr>
            <a:spLocks noTextEdit="1"/>
          </p:cNvSpPr>
          <p:nvPr/>
        </p:nvSpPr>
        <p:spPr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41: Ui, ưi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3" name="Picture 6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pic>
        <p:nvPicPr>
          <p:cNvPr id="15363" name="Picture 4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5365" name="TextBox 1"/>
          <p:cNvSpPr txBox="1"/>
          <p:nvPr/>
        </p:nvSpPr>
        <p:spPr>
          <a:xfrm>
            <a:off x="1828800" y="2133600"/>
            <a:ext cx="44958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latin typeface="Arial" panose="020B0604020202020204" pitchFamily="34" charset="0"/>
              </a:rPr>
              <a:t>1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Ôn v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 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pic>
        <p:nvPicPr>
          <p:cNvPr id="16387" name="Picture 4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6389" name="TextBox 1"/>
          <p:cNvSpPr txBox="1"/>
          <p:nvPr/>
        </p:nvSpPr>
        <p:spPr>
          <a:xfrm>
            <a:off x="1905000" y="152400"/>
            <a:ext cx="35052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Nhận biết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639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087438"/>
            <a:ext cx="7324725" cy="361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Rectangle 3"/>
          <p:cNvSpPr/>
          <p:nvPr/>
        </p:nvSpPr>
        <p:spPr>
          <a:xfrm>
            <a:off x="3429000" y="37353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</p:txBody>
      </p:sp>
      <p:sp>
        <p:nvSpPr>
          <p:cNvPr id="16392" name="TextBox 5"/>
          <p:cNvSpPr txBox="1"/>
          <p:nvPr/>
        </p:nvSpPr>
        <p:spPr>
          <a:xfrm>
            <a:off x="2590800" y="4876800"/>
            <a:ext cx="4267200" cy="309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1650"/>
              </a:lnSpc>
            </a:pP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sz="28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g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ửi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cho H</a:t>
            </a:r>
            <a:r>
              <a:rPr sz="28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úi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kẹo.</a:t>
            </a:r>
            <a:endParaRPr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pic>
        <p:nvPicPr>
          <p:cNvPr id="17411" name="Picture 4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098925"/>
            <a:ext cx="1563688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106863"/>
            <a:ext cx="1271588" cy="1271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076700"/>
            <a:ext cx="1550988" cy="1344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613" y="1828800"/>
            <a:ext cx="1881187" cy="1417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400" y="3246438"/>
            <a:ext cx="4403725" cy="503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3.Đọc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pic>
        <p:nvPicPr>
          <p:cNvPr id="18435" name="Picture 4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2954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8437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4.Viết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63" y="2438400"/>
            <a:ext cx="6789737" cy="1790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pic>
        <p:nvPicPr>
          <p:cNvPr id="19459" name="Picture 4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9461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4.Đọc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9238"/>
            <a:ext cx="8839200" cy="6151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pic>
        <p:nvPicPr>
          <p:cNvPr id="20483" name="Picture 4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9400"/>
            <a:ext cx="8153400" cy="6359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endParaRPr dirty="0"/>
          </a:p>
        </p:txBody>
      </p:sp>
      <p:pic>
        <p:nvPicPr>
          <p:cNvPr id="21508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21512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3600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  <p:pic>
        <p:nvPicPr>
          <p:cNvPr id="21513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gman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PresentationFormat>On-screen Show (4:3)</PresentationFormat>
  <Paragraphs>28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SimSun</vt:lpstr>
      <vt:lpstr>Wingdings</vt:lpstr>
      <vt:lpstr>Calibri</vt:lpstr>
      <vt:lpstr>.VnTime</vt:lpstr>
      <vt:lpstr>Segoe Print</vt:lpstr>
      <vt:lpstr>Times New Roman</vt:lpstr>
      <vt:lpstr>Arial Black</vt:lpstr>
      <vt:lpstr>Verdana</vt:lpstr>
      <vt:lpstr>VNI-Brush</vt:lpstr>
      <vt:lpstr>Microsoft YaHei</vt:lpstr>
      <vt:lpstr>Arial Unicode MS</vt:lpstr>
      <vt:lpstr>Office Theme</vt:lpstr>
      <vt:lpstr>3_Default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2020-08-18T11:40:23Z</dcterms:created>
  <dcterms:modified xsi:type="dcterms:W3CDTF">2020-08-22T15:07:33Z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