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9144000" cx="1627662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5127">
          <p15:clr>
            <a:srgbClr val="A4A3A4"/>
          </p15:clr>
        </p15:guide>
      </p15:sldGuideLst>
    </p:ext>
    <p:ext uri="http://customooxmlschemas.google.com/">
      <go:slidesCustomData xmlns:go="http://customooxmlschemas.google.com/" r:id="rId19" roundtripDataSignature="AMtx7mg91wYsNpbMJ78CfRR5e3tbB2EO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51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1pPr>
            <a:lvl2pPr indent="-228600" lvl="1" marL="9144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2pPr>
            <a:lvl3pPr indent="-228600" lvl="2" marL="13716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3pPr>
            <a:lvl4pPr indent="-228600" lvl="3" marL="18288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4pPr>
            <a:lvl5pPr indent="-228600" lvl="4" marL="2286000" marR="0" rtl="0" algn="l">
              <a:spcBef>
                <a:spcPts val="570"/>
              </a:spcBef>
              <a:spcAft>
                <a:spcPts val="0"/>
              </a:spcAft>
              <a:buSzPts val="1400"/>
              <a:buNone/>
              <a:defRPr b="0" i="0" sz="19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86" name="Google Shape;86;p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33" name="Google Shape;233;p10: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48" name="Google Shape;248;p11: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64" name="Google Shape;264;p1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3: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81" name="Google Shape;281;p1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02" name="Google Shape;102;p2: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12" name="Google Shape;112;p3: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28" name="Google Shape;128;p4: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43" name="Google Shape;143;p5: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64" name="Google Shape;164;p6: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186" name="Google Shape;186;p7: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03" name="Google Shape;203;p8: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570"/>
              </a:spcBef>
              <a:spcAft>
                <a:spcPts val="0"/>
              </a:spcAft>
              <a:buNone/>
            </a:pPr>
            <a:r>
              <a:t/>
            </a:r>
            <a:endParaRPr/>
          </a:p>
        </p:txBody>
      </p:sp>
      <p:sp>
        <p:nvSpPr>
          <p:cNvPr id="218" name="Google Shape;218;p9:notes"/>
          <p:cNvSpPr/>
          <p:nvPr>
            <p:ph idx="2" type="sldImg"/>
          </p:nvPr>
        </p:nvSpPr>
        <p:spPr>
          <a:xfrm>
            <a:off x="377825" y="685800"/>
            <a:ext cx="610235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4"/>
          <p:cNvSpPr txBox="1"/>
          <p:nvPr>
            <p:ph idx="1" type="body"/>
          </p:nvPr>
        </p:nvSpPr>
        <p:spPr>
          <a:xfrm rot="5400000">
            <a:off x="5121275" y="-2173843"/>
            <a:ext cx="6034088" cy="14648974"/>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9730667" y="2436081"/>
            <a:ext cx="7802033" cy="3662244"/>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5"/>
          <p:cNvSpPr txBox="1"/>
          <p:nvPr>
            <p:ph idx="1" type="body"/>
          </p:nvPr>
        </p:nvSpPr>
        <p:spPr>
          <a:xfrm rot="5400000">
            <a:off x="2270542" y="-1090524"/>
            <a:ext cx="7802033" cy="10715453"/>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5"/>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16"/>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16"/>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7"/>
          <p:cNvSpPr txBox="1"/>
          <p:nvPr>
            <p:ph type="ctrTitle"/>
          </p:nvPr>
        </p:nvSpPr>
        <p:spPr>
          <a:xfrm>
            <a:off x="1220748" y="2840569"/>
            <a:ext cx="13835142" cy="1960033"/>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17"/>
          <p:cNvSpPr txBox="1"/>
          <p:nvPr>
            <p:ph idx="1" type="subTitle"/>
          </p:nvPr>
        </p:nvSpPr>
        <p:spPr>
          <a:xfrm>
            <a:off x="2441496" y="5181600"/>
            <a:ext cx="11393647" cy="2336800"/>
          </a:xfrm>
          <a:prstGeom prst="rect">
            <a:avLst/>
          </a:prstGeom>
          <a:noFill/>
          <a:ln>
            <a:noFill/>
          </a:ln>
        </p:spPr>
        <p:txBody>
          <a:bodyPr anchorCtr="0" anchor="t" bIns="71825" lIns="143675" spcFirstLastPara="1" rIns="143675" wrap="square" tIns="71825">
            <a:noAutofit/>
          </a:bodyPr>
          <a:lstStyle>
            <a:lvl1pPr lvl="0" algn="ctr">
              <a:spcBef>
                <a:spcPts val="1000"/>
              </a:spcBef>
              <a:spcAft>
                <a:spcPts val="0"/>
              </a:spcAft>
              <a:buClr>
                <a:schemeClr val="dk1"/>
              </a:buClr>
              <a:buSzPts val="5000"/>
              <a:buFont typeface="Arial"/>
              <a:buNone/>
              <a:defRPr/>
            </a:lvl1pPr>
            <a:lvl2pPr lvl="1" algn="ctr">
              <a:spcBef>
                <a:spcPts val="880"/>
              </a:spcBef>
              <a:spcAft>
                <a:spcPts val="0"/>
              </a:spcAft>
              <a:buClr>
                <a:schemeClr val="dk1"/>
              </a:buClr>
              <a:buSzPts val="4400"/>
              <a:buFont typeface="Arial"/>
              <a:buNone/>
              <a:defRPr/>
            </a:lvl2pPr>
            <a:lvl3pPr lvl="2" algn="ctr">
              <a:spcBef>
                <a:spcPts val="760"/>
              </a:spcBef>
              <a:spcAft>
                <a:spcPts val="0"/>
              </a:spcAft>
              <a:buClr>
                <a:schemeClr val="dk1"/>
              </a:buClr>
              <a:buSzPts val="3800"/>
              <a:buFont typeface="Arial"/>
              <a:buNone/>
              <a:defRPr/>
            </a:lvl3pPr>
            <a:lvl4pPr lvl="3" algn="ctr">
              <a:spcBef>
                <a:spcPts val="620"/>
              </a:spcBef>
              <a:spcAft>
                <a:spcPts val="0"/>
              </a:spcAft>
              <a:buClr>
                <a:schemeClr val="dk1"/>
              </a:buClr>
              <a:buSzPts val="3100"/>
              <a:buFont typeface="Arial"/>
              <a:buNone/>
              <a:defRPr/>
            </a:lvl4pPr>
            <a:lvl5pPr lvl="4" algn="ctr">
              <a:spcBef>
                <a:spcPts val="620"/>
              </a:spcBef>
              <a:spcAft>
                <a:spcPts val="0"/>
              </a:spcAft>
              <a:buClr>
                <a:schemeClr val="dk1"/>
              </a:buClr>
              <a:buSzPts val="3100"/>
              <a:buFont typeface="Arial"/>
              <a:buNone/>
              <a:defRPr/>
            </a:lvl5pPr>
            <a:lvl6pPr lvl="5" algn="ctr">
              <a:spcBef>
                <a:spcPts val="620"/>
              </a:spcBef>
              <a:spcAft>
                <a:spcPts val="0"/>
              </a:spcAft>
              <a:buClr>
                <a:schemeClr val="dk1"/>
              </a:buClr>
              <a:buSzPts val="3100"/>
              <a:buFont typeface="Arial"/>
              <a:buNone/>
              <a:defRPr/>
            </a:lvl6pPr>
            <a:lvl7pPr lvl="6" algn="ctr">
              <a:spcBef>
                <a:spcPts val="620"/>
              </a:spcBef>
              <a:spcAft>
                <a:spcPts val="0"/>
              </a:spcAft>
              <a:buClr>
                <a:schemeClr val="dk1"/>
              </a:buClr>
              <a:buSzPts val="3100"/>
              <a:buFont typeface="Arial"/>
              <a:buNone/>
              <a:defRPr/>
            </a:lvl7pPr>
            <a:lvl8pPr lvl="7" algn="ctr">
              <a:spcBef>
                <a:spcPts val="620"/>
              </a:spcBef>
              <a:spcAft>
                <a:spcPts val="0"/>
              </a:spcAft>
              <a:buClr>
                <a:schemeClr val="dk1"/>
              </a:buClr>
              <a:buSzPts val="3100"/>
              <a:buFont typeface="Arial"/>
              <a:buNone/>
              <a:defRPr/>
            </a:lvl8pPr>
            <a:lvl9pPr lvl="8" algn="ctr">
              <a:spcBef>
                <a:spcPts val="620"/>
              </a:spcBef>
              <a:spcAft>
                <a:spcPts val="0"/>
              </a:spcAft>
              <a:buClr>
                <a:schemeClr val="dk1"/>
              </a:buClr>
              <a:buSzPts val="3100"/>
              <a:buFont typeface="Arial"/>
              <a:buNone/>
              <a:defRPr/>
            </a:lvl9pPr>
          </a:lstStyle>
          <a:p/>
        </p:txBody>
      </p:sp>
      <p:sp>
        <p:nvSpPr>
          <p:cNvPr id="28" name="Google Shape;28;p17"/>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8"/>
          <p:cNvSpPr txBox="1"/>
          <p:nvPr>
            <p:ph type="title"/>
          </p:nvPr>
        </p:nvSpPr>
        <p:spPr>
          <a:xfrm>
            <a:off x="1285743" y="5875867"/>
            <a:ext cx="13835142" cy="18161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b="1" sz="63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18"/>
          <p:cNvSpPr txBox="1"/>
          <p:nvPr>
            <p:ph idx="1" type="body"/>
          </p:nvPr>
        </p:nvSpPr>
        <p:spPr>
          <a:xfrm>
            <a:off x="1285743" y="3875619"/>
            <a:ext cx="13835142" cy="2000249"/>
          </a:xfrm>
          <a:prstGeom prst="rect">
            <a:avLst/>
          </a:prstGeom>
          <a:noFill/>
          <a:ln>
            <a:noFill/>
          </a:ln>
        </p:spPr>
        <p:txBody>
          <a:bodyPr anchorCtr="0" anchor="b" bIns="71825" lIns="143675" spcFirstLastPara="1" rIns="143675" wrap="square" tIns="71825">
            <a:noAutofit/>
          </a:bodyPr>
          <a:lstStyle>
            <a:lvl1pPr indent="-228600" lvl="0" marL="457200" algn="l">
              <a:spcBef>
                <a:spcPts val="620"/>
              </a:spcBef>
              <a:spcAft>
                <a:spcPts val="0"/>
              </a:spcAft>
              <a:buClr>
                <a:schemeClr val="dk1"/>
              </a:buClr>
              <a:buSzPts val="3100"/>
              <a:buFont typeface="Arial"/>
              <a:buNone/>
              <a:defRPr sz="3100"/>
            </a:lvl1pPr>
            <a:lvl2pPr indent="-228600" lvl="1" marL="914400" algn="l">
              <a:spcBef>
                <a:spcPts val="560"/>
              </a:spcBef>
              <a:spcAft>
                <a:spcPts val="0"/>
              </a:spcAft>
              <a:buClr>
                <a:schemeClr val="dk1"/>
              </a:buClr>
              <a:buSzPts val="2800"/>
              <a:buFont typeface="Arial"/>
              <a:buNone/>
              <a:defRPr sz="2800"/>
            </a:lvl2pPr>
            <a:lvl3pPr indent="-228600" lvl="2" marL="1371600" algn="l">
              <a:spcBef>
                <a:spcPts val="500"/>
              </a:spcBef>
              <a:spcAft>
                <a:spcPts val="0"/>
              </a:spcAft>
              <a:buClr>
                <a:schemeClr val="dk1"/>
              </a:buClr>
              <a:buSzPts val="2500"/>
              <a:buFont typeface="Arial"/>
              <a:buNone/>
              <a:defRPr sz="2500"/>
            </a:lvl3pPr>
            <a:lvl4pPr indent="-228600" lvl="3" marL="1828800" algn="l">
              <a:spcBef>
                <a:spcPts val="440"/>
              </a:spcBef>
              <a:spcAft>
                <a:spcPts val="0"/>
              </a:spcAft>
              <a:buClr>
                <a:schemeClr val="dk1"/>
              </a:buClr>
              <a:buSzPts val="2200"/>
              <a:buFont typeface="Arial"/>
              <a:buNone/>
              <a:defRPr sz="2200"/>
            </a:lvl4pPr>
            <a:lvl5pPr indent="-228600" lvl="4" marL="2286000" algn="l">
              <a:spcBef>
                <a:spcPts val="440"/>
              </a:spcBef>
              <a:spcAft>
                <a:spcPts val="0"/>
              </a:spcAft>
              <a:buClr>
                <a:schemeClr val="dk1"/>
              </a:buClr>
              <a:buSzPts val="2200"/>
              <a:buFont typeface="Arial"/>
              <a:buNone/>
              <a:defRPr sz="2200"/>
            </a:lvl5pPr>
            <a:lvl6pPr indent="-228600" lvl="5" marL="2743200" algn="l">
              <a:spcBef>
                <a:spcPts val="440"/>
              </a:spcBef>
              <a:spcAft>
                <a:spcPts val="0"/>
              </a:spcAft>
              <a:buClr>
                <a:schemeClr val="dk1"/>
              </a:buClr>
              <a:buSzPts val="2200"/>
              <a:buFont typeface="Arial"/>
              <a:buNone/>
              <a:defRPr sz="2200"/>
            </a:lvl6pPr>
            <a:lvl7pPr indent="-228600" lvl="6" marL="3200400" algn="l">
              <a:spcBef>
                <a:spcPts val="440"/>
              </a:spcBef>
              <a:spcAft>
                <a:spcPts val="0"/>
              </a:spcAft>
              <a:buClr>
                <a:schemeClr val="dk1"/>
              </a:buClr>
              <a:buSzPts val="2200"/>
              <a:buFont typeface="Arial"/>
              <a:buNone/>
              <a:defRPr sz="2200"/>
            </a:lvl7pPr>
            <a:lvl8pPr indent="-228600" lvl="7" marL="3657600" algn="l">
              <a:spcBef>
                <a:spcPts val="440"/>
              </a:spcBef>
              <a:spcAft>
                <a:spcPts val="0"/>
              </a:spcAft>
              <a:buClr>
                <a:schemeClr val="dk1"/>
              </a:buClr>
              <a:buSzPts val="2200"/>
              <a:buFont typeface="Arial"/>
              <a:buNone/>
              <a:defRPr sz="2200"/>
            </a:lvl8pPr>
            <a:lvl9pPr indent="-228600" lvl="8" marL="4114800" algn="l">
              <a:spcBef>
                <a:spcPts val="440"/>
              </a:spcBef>
              <a:spcAft>
                <a:spcPts val="0"/>
              </a:spcAft>
              <a:buClr>
                <a:schemeClr val="dk1"/>
              </a:buClr>
              <a:buSzPts val="2200"/>
              <a:buFont typeface="Arial"/>
              <a:buNone/>
              <a:defRPr sz="2200"/>
            </a:lvl9pPr>
          </a:lstStyle>
          <a:p/>
        </p:txBody>
      </p:sp>
      <p:sp>
        <p:nvSpPr>
          <p:cNvPr id="34" name="Google Shape;34;p18"/>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19"/>
          <p:cNvSpPr txBox="1"/>
          <p:nvPr>
            <p:ph idx="1" type="body"/>
          </p:nvPr>
        </p:nvSpPr>
        <p:spPr>
          <a:xfrm>
            <a:off x="813832"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40" name="Google Shape;40;p19"/>
          <p:cNvSpPr txBox="1"/>
          <p:nvPr>
            <p:ph idx="2" type="body"/>
          </p:nvPr>
        </p:nvSpPr>
        <p:spPr>
          <a:xfrm>
            <a:off x="8273958" y="2133602"/>
            <a:ext cx="7188848" cy="6034617"/>
          </a:xfrm>
          <a:prstGeom prst="rect">
            <a:avLst/>
          </a:prstGeom>
          <a:noFill/>
          <a:ln>
            <a:noFill/>
          </a:ln>
        </p:spPr>
        <p:txBody>
          <a:bodyPr anchorCtr="0" anchor="t" bIns="71825" lIns="143675" spcFirstLastPara="1" rIns="143675" wrap="square" tIns="71825">
            <a:noAutofit/>
          </a:bodyPr>
          <a:lstStyle>
            <a:lvl1pPr indent="-508000" lvl="0" marL="457200" algn="l">
              <a:spcBef>
                <a:spcPts val="880"/>
              </a:spcBef>
              <a:spcAft>
                <a:spcPts val="0"/>
              </a:spcAft>
              <a:buClr>
                <a:schemeClr val="dk1"/>
              </a:buClr>
              <a:buSzPts val="4400"/>
              <a:buFont typeface="Arial"/>
              <a:buChar char="•"/>
              <a:defRPr sz="4400"/>
            </a:lvl1pPr>
            <a:lvl2pPr indent="-469900" lvl="1" marL="914400" algn="l">
              <a:spcBef>
                <a:spcPts val="760"/>
              </a:spcBef>
              <a:spcAft>
                <a:spcPts val="0"/>
              </a:spcAft>
              <a:buClr>
                <a:schemeClr val="dk1"/>
              </a:buClr>
              <a:buSzPts val="3800"/>
              <a:buFont typeface="Arial"/>
              <a:buChar char="–"/>
              <a:defRPr sz="3800"/>
            </a:lvl2pPr>
            <a:lvl3pPr indent="-425450" lvl="2" marL="1371600" algn="l">
              <a:spcBef>
                <a:spcPts val="620"/>
              </a:spcBef>
              <a:spcAft>
                <a:spcPts val="0"/>
              </a:spcAft>
              <a:buClr>
                <a:schemeClr val="dk1"/>
              </a:buClr>
              <a:buSzPts val="3100"/>
              <a:buFont typeface="Arial"/>
              <a:buChar char="•"/>
              <a:defRPr sz="3100"/>
            </a:lvl3pPr>
            <a:lvl4pPr indent="-406400" lvl="3" marL="1828800" algn="l">
              <a:spcBef>
                <a:spcPts val="560"/>
              </a:spcBef>
              <a:spcAft>
                <a:spcPts val="0"/>
              </a:spcAft>
              <a:buClr>
                <a:schemeClr val="dk1"/>
              </a:buClr>
              <a:buSzPts val="2800"/>
              <a:buFont typeface="Arial"/>
              <a:buChar char="–"/>
              <a:defRPr sz="2800"/>
            </a:lvl4pPr>
            <a:lvl5pPr indent="-406400" lvl="4" marL="2286000" algn="l">
              <a:spcBef>
                <a:spcPts val="560"/>
              </a:spcBef>
              <a:spcAft>
                <a:spcPts val="0"/>
              </a:spcAft>
              <a:buClr>
                <a:schemeClr val="dk1"/>
              </a:buClr>
              <a:buSzPts val="2800"/>
              <a:buFont typeface="Arial"/>
              <a:buChar char="»"/>
              <a:defRPr sz="2800"/>
            </a:lvl5pPr>
            <a:lvl6pPr indent="-406400" lvl="5" marL="2743200" algn="l">
              <a:spcBef>
                <a:spcPts val="560"/>
              </a:spcBef>
              <a:spcAft>
                <a:spcPts val="0"/>
              </a:spcAft>
              <a:buClr>
                <a:schemeClr val="dk1"/>
              </a:buClr>
              <a:buSzPts val="2800"/>
              <a:buFont typeface="Arial"/>
              <a:buChar char="»"/>
              <a:defRPr sz="2800"/>
            </a:lvl6pPr>
            <a:lvl7pPr indent="-406400" lvl="6" marL="3200400" algn="l">
              <a:spcBef>
                <a:spcPts val="560"/>
              </a:spcBef>
              <a:spcAft>
                <a:spcPts val="0"/>
              </a:spcAft>
              <a:buClr>
                <a:schemeClr val="dk1"/>
              </a:buClr>
              <a:buSzPts val="2800"/>
              <a:buFont typeface="Arial"/>
              <a:buChar char="»"/>
              <a:defRPr sz="2800"/>
            </a:lvl7pPr>
            <a:lvl8pPr indent="-406400" lvl="7" marL="3657600" algn="l">
              <a:spcBef>
                <a:spcPts val="560"/>
              </a:spcBef>
              <a:spcAft>
                <a:spcPts val="0"/>
              </a:spcAft>
              <a:buClr>
                <a:schemeClr val="dk1"/>
              </a:buClr>
              <a:buSzPts val="2800"/>
              <a:buFont typeface="Arial"/>
              <a:buChar char="»"/>
              <a:defRPr sz="2800"/>
            </a:lvl8pPr>
            <a:lvl9pPr indent="-406400" lvl="8" marL="4114800" algn="l">
              <a:spcBef>
                <a:spcPts val="560"/>
              </a:spcBef>
              <a:spcAft>
                <a:spcPts val="0"/>
              </a:spcAft>
              <a:buClr>
                <a:schemeClr val="dk1"/>
              </a:buClr>
              <a:buSzPts val="2800"/>
              <a:buFont typeface="Arial"/>
              <a:buChar char="»"/>
              <a:defRPr sz="2800"/>
            </a:lvl9pPr>
          </a:lstStyle>
          <a:p/>
        </p:txBody>
      </p:sp>
      <p:sp>
        <p:nvSpPr>
          <p:cNvPr id="41" name="Google Shape;41;p19"/>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0"/>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20"/>
          <p:cNvSpPr txBox="1"/>
          <p:nvPr>
            <p:ph idx="1" type="body"/>
          </p:nvPr>
        </p:nvSpPr>
        <p:spPr>
          <a:xfrm>
            <a:off x="813832" y="2046817"/>
            <a:ext cx="7191675"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7" name="Google Shape;47;p20"/>
          <p:cNvSpPr txBox="1"/>
          <p:nvPr>
            <p:ph idx="2" type="body"/>
          </p:nvPr>
        </p:nvSpPr>
        <p:spPr>
          <a:xfrm>
            <a:off x="813832" y="2899833"/>
            <a:ext cx="7191675"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48" name="Google Shape;48;p20"/>
          <p:cNvSpPr txBox="1"/>
          <p:nvPr>
            <p:ph idx="3" type="body"/>
          </p:nvPr>
        </p:nvSpPr>
        <p:spPr>
          <a:xfrm>
            <a:off x="8268307" y="2046817"/>
            <a:ext cx="7194500" cy="853016"/>
          </a:xfrm>
          <a:prstGeom prst="rect">
            <a:avLst/>
          </a:prstGeom>
          <a:noFill/>
          <a:ln>
            <a:noFill/>
          </a:ln>
        </p:spPr>
        <p:txBody>
          <a:bodyPr anchorCtr="0" anchor="b" bIns="71825" lIns="143675" spcFirstLastPara="1" rIns="143675" wrap="square" tIns="71825">
            <a:noAutofit/>
          </a:bodyPr>
          <a:lstStyle>
            <a:lvl1pPr indent="-228600" lvl="0" marL="457200" algn="l">
              <a:spcBef>
                <a:spcPts val="760"/>
              </a:spcBef>
              <a:spcAft>
                <a:spcPts val="0"/>
              </a:spcAft>
              <a:buClr>
                <a:schemeClr val="dk1"/>
              </a:buClr>
              <a:buSzPts val="3800"/>
              <a:buFont typeface="Arial"/>
              <a:buNone/>
              <a:defRPr b="1" sz="3800"/>
            </a:lvl1pPr>
            <a:lvl2pPr indent="-228600" lvl="1" marL="914400" algn="l">
              <a:spcBef>
                <a:spcPts val="620"/>
              </a:spcBef>
              <a:spcAft>
                <a:spcPts val="0"/>
              </a:spcAft>
              <a:buClr>
                <a:schemeClr val="dk1"/>
              </a:buClr>
              <a:buSzPts val="3100"/>
              <a:buFont typeface="Arial"/>
              <a:buNone/>
              <a:defRPr b="1" sz="3100"/>
            </a:lvl2pPr>
            <a:lvl3pPr indent="-228600" lvl="2" marL="1371600" algn="l">
              <a:spcBef>
                <a:spcPts val="560"/>
              </a:spcBef>
              <a:spcAft>
                <a:spcPts val="0"/>
              </a:spcAft>
              <a:buClr>
                <a:schemeClr val="dk1"/>
              </a:buClr>
              <a:buSzPts val="2800"/>
              <a:buFont typeface="Arial"/>
              <a:buNone/>
              <a:defRPr b="1" sz="2800"/>
            </a:lvl3pPr>
            <a:lvl4pPr indent="-228600" lvl="3" marL="1828800" algn="l">
              <a:spcBef>
                <a:spcPts val="500"/>
              </a:spcBef>
              <a:spcAft>
                <a:spcPts val="0"/>
              </a:spcAft>
              <a:buClr>
                <a:schemeClr val="dk1"/>
              </a:buClr>
              <a:buSzPts val="2500"/>
              <a:buFont typeface="Arial"/>
              <a:buNone/>
              <a:defRPr b="1" sz="2500"/>
            </a:lvl4pPr>
            <a:lvl5pPr indent="-228600" lvl="4" marL="2286000" algn="l">
              <a:spcBef>
                <a:spcPts val="500"/>
              </a:spcBef>
              <a:spcAft>
                <a:spcPts val="0"/>
              </a:spcAft>
              <a:buClr>
                <a:schemeClr val="dk1"/>
              </a:buClr>
              <a:buSzPts val="2500"/>
              <a:buFont typeface="Arial"/>
              <a:buNone/>
              <a:defRPr b="1" sz="2500"/>
            </a:lvl5pPr>
            <a:lvl6pPr indent="-228600" lvl="5" marL="2743200" algn="l">
              <a:spcBef>
                <a:spcPts val="500"/>
              </a:spcBef>
              <a:spcAft>
                <a:spcPts val="0"/>
              </a:spcAft>
              <a:buClr>
                <a:schemeClr val="dk1"/>
              </a:buClr>
              <a:buSzPts val="2500"/>
              <a:buFont typeface="Arial"/>
              <a:buNone/>
              <a:defRPr b="1" sz="2500"/>
            </a:lvl6pPr>
            <a:lvl7pPr indent="-228600" lvl="6" marL="3200400" algn="l">
              <a:spcBef>
                <a:spcPts val="500"/>
              </a:spcBef>
              <a:spcAft>
                <a:spcPts val="0"/>
              </a:spcAft>
              <a:buClr>
                <a:schemeClr val="dk1"/>
              </a:buClr>
              <a:buSzPts val="2500"/>
              <a:buFont typeface="Arial"/>
              <a:buNone/>
              <a:defRPr b="1" sz="2500"/>
            </a:lvl7pPr>
            <a:lvl8pPr indent="-228600" lvl="7" marL="3657600" algn="l">
              <a:spcBef>
                <a:spcPts val="500"/>
              </a:spcBef>
              <a:spcAft>
                <a:spcPts val="0"/>
              </a:spcAft>
              <a:buClr>
                <a:schemeClr val="dk1"/>
              </a:buClr>
              <a:buSzPts val="2500"/>
              <a:buFont typeface="Arial"/>
              <a:buNone/>
              <a:defRPr b="1" sz="2500"/>
            </a:lvl8pPr>
            <a:lvl9pPr indent="-228600" lvl="8" marL="4114800" algn="l">
              <a:spcBef>
                <a:spcPts val="500"/>
              </a:spcBef>
              <a:spcAft>
                <a:spcPts val="0"/>
              </a:spcAft>
              <a:buClr>
                <a:schemeClr val="dk1"/>
              </a:buClr>
              <a:buSzPts val="2500"/>
              <a:buFont typeface="Arial"/>
              <a:buNone/>
              <a:defRPr b="1" sz="2500"/>
            </a:lvl9pPr>
          </a:lstStyle>
          <a:p/>
        </p:txBody>
      </p:sp>
      <p:sp>
        <p:nvSpPr>
          <p:cNvPr id="49" name="Google Shape;49;p20"/>
          <p:cNvSpPr txBox="1"/>
          <p:nvPr>
            <p:ph idx="4" type="body"/>
          </p:nvPr>
        </p:nvSpPr>
        <p:spPr>
          <a:xfrm>
            <a:off x="8268307" y="2899833"/>
            <a:ext cx="7194500" cy="5268384"/>
          </a:xfrm>
          <a:prstGeom prst="rect">
            <a:avLst/>
          </a:prstGeom>
          <a:noFill/>
          <a:ln>
            <a:noFill/>
          </a:ln>
        </p:spPr>
        <p:txBody>
          <a:bodyPr anchorCtr="0" anchor="t" bIns="71825" lIns="143675" spcFirstLastPara="1" rIns="143675" wrap="square" tIns="71825">
            <a:noAutofit/>
          </a:bodyPr>
          <a:lstStyle>
            <a:lvl1pPr indent="-469900" lvl="0" marL="457200" algn="l">
              <a:spcBef>
                <a:spcPts val="760"/>
              </a:spcBef>
              <a:spcAft>
                <a:spcPts val="0"/>
              </a:spcAft>
              <a:buClr>
                <a:schemeClr val="dk1"/>
              </a:buClr>
              <a:buSzPts val="3800"/>
              <a:buFont typeface="Arial"/>
              <a:buChar char="•"/>
              <a:defRPr sz="3800"/>
            </a:lvl1pPr>
            <a:lvl2pPr indent="-425450" lvl="1" marL="914400" algn="l">
              <a:spcBef>
                <a:spcPts val="620"/>
              </a:spcBef>
              <a:spcAft>
                <a:spcPts val="0"/>
              </a:spcAft>
              <a:buClr>
                <a:schemeClr val="dk1"/>
              </a:buClr>
              <a:buSzPts val="3100"/>
              <a:buFont typeface="Arial"/>
              <a:buChar char="–"/>
              <a:defRPr sz="3100"/>
            </a:lvl2pPr>
            <a:lvl3pPr indent="-406400" lvl="2" marL="1371600" algn="l">
              <a:spcBef>
                <a:spcPts val="560"/>
              </a:spcBef>
              <a:spcAft>
                <a:spcPts val="0"/>
              </a:spcAft>
              <a:buClr>
                <a:schemeClr val="dk1"/>
              </a:buClr>
              <a:buSzPts val="2800"/>
              <a:buFont typeface="Arial"/>
              <a:buChar char="•"/>
              <a:defRPr sz="2800"/>
            </a:lvl3pPr>
            <a:lvl4pPr indent="-387350" lvl="3" marL="1828800" algn="l">
              <a:spcBef>
                <a:spcPts val="500"/>
              </a:spcBef>
              <a:spcAft>
                <a:spcPts val="0"/>
              </a:spcAft>
              <a:buClr>
                <a:schemeClr val="dk1"/>
              </a:buClr>
              <a:buSzPts val="2500"/>
              <a:buFont typeface="Arial"/>
              <a:buChar char="–"/>
              <a:defRPr sz="2500"/>
            </a:lvl4pPr>
            <a:lvl5pPr indent="-387350" lvl="4" marL="2286000" algn="l">
              <a:spcBef>
                <a:spcPts val="500"/>
              </a:spcBef>
              <a:spcAft>
                <a:spcPts val="0"/>
              </a:spcAft>
              <a:buClr>
                <a:schemeClr val="dk1"/>
              </a:buClr>
              <a:buSzPts val="2500"/>
              <a:buFont typeface="Arial"/>
              <a:buChar char="»"/>
              <a:defRPr sz="2500"/>
            </a:lvl5pPr>
            <a:lvl6pPr indent="-387350" lvl="5" marL="2743200" algn="l">
              <a:spcBef>
                <a:spcPts val="500"/>
              </a:spcBef>
              <a:spcAft>
                <a:spcPts val="0"/>
              </a:spcAft>
              <a:buClr>
                <a:schemeClr val="dk1"/>
              </a:buClr>
              <a:buSzPts val="2500"/>
              <a:buFont typeface="Arial"/>
              <a:buChar char="»"/>
              <a:defRPr sz="2500"/>
            </a:lvl6pPr>
            <a:lvl7pPr indent="-387350" lvl="6" marL="3200400" algn="l">
              <a:spcBef>
                <a:spcPts val="500"/>
              </a:spcBef>
              <a:spcAft>
                <a:spcPts val="0"/>
              </a:spcAft>
              <a:buClr>
                <a:schemeClr val="dk1"/>
              </a:buClr>
              <a:buSzPts val="2500"/>
              <a:buFont typeface="Arial"/>
              <a:buChar char="»"/>
              <a:defRPr sz="2500"/>
            </a:lvl7pPr>
            <a:lvl8pPr indent="-387350" lvl="7" marL="3657600" algn="l">
              <a:spcBef>
                <a:spcPts val="500"/>
              </a:spcBef>
              <a:spcAft>
                <a:spcPts val="0"/>
              </a:spcAft>
              <a:buClr>
                <a:schemeClr val="dk1"/>
              </a:buClr>
              <a:buSzPts val="2500"/>
              <a:buFont typeface="Arial"/>
              <a:buChar char="»"/>
              <a:defRPr sz="2500"/>
            </a:lvl8pPr>
            <a:lvl9pPr indent="-387350" lvl="8" marL="4114800" algn="l">
              <a:spcBef>
                <a:spcPts val="500"/>
              </a:spcBef>
              <a:spcAft>
                <a:spcPts val="0"/>
              </a:spcAft>
              <a:buClr>
                <a:schemeClr val="dk1"/>
              </a:buClr>
              <a:buSzPts val="2500"/>
              <a:buFont typeface="Arial"/>
              <a:buChar char="»"/>
              <a:defRPr sz="2500"/>
            </a:lvl9pPr>
          </a:lstStyle>
          <a:p/>
        </p:txBody>
      </p:sp>
      <p:sp>
        <p:nvSpPr>
          <p:cNvPr id="50" name="Google Shape;50;p20"/>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1"/>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1"/>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13833" y="364067"/>
            <a:ext cx="5354902" cy="1549400"/>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2"/>
          <p:cNvSpPr txBox="1"/>
          <p:nvPr>
            <p:ph idx="1" type="body"/>
          </p:nvPr>
        </p:nvSpPr>
        <p:spPr>
          <a:xfrm>
            <a:off x="6363713" y="364068"/>
            <a:ext cx="9099093" cy="7804151"/>
          </a:xfrm>
          <a:prstGeom prst="rect">
            <a:avLst/>
          </a:prstGeom>
          <a:noFill/>
          <a:ln>
            <a:noFill/>
          </a:ln>
        </p:spPr>
        <p:txBody>
          <a:bodyPr anchorCtr="0" anchor="t" bIns="71825" lIns="143675" spcFirstLastPara="1" rIns="143675" wrap="square" tIns="71825">
            <a:noAutofit/>
          </a:bodyPr>
          <a:lstStyle>
            <a:lvl1pPr indent="-546100" lvl="0" marL="457200" algn="l">
              <a:spcBef>
                <a:spcPts val="1000"/>
              </a:spcBef>
              <a:spcAft>
                <a:spcPts val="0"/>
              </a:spcAft>
              <a:buClr>
                <a:schemeClr val="dk1"/>
              </a:buClr>
              <a:buSzPts val="5000"/>
              <a:buFont typeface="Arial"/>
              <a:buChar char="•"/>
              <a:defRPr sz="5000"/>
            </a:lvl1pPr>
            <a:lvl2pPr indent="-508000" lvl="1" marL="914400" algn="l">
              <a:spcBef>
                <a:spcPts val="880"/>
              </a:spcBef>
              <a:spcAft>
                <a:spcPts val="0"/>
              </a:spcAft>
              <a:buClr>
                <a:schemeClr val="dk1"/>
              </a:buClr>
              <a:buSzPts val="4400"/>
              <a:buFont typeface="Arial"/>
              <a:buChar char="–"/>
              <a:defRPr sz="4400"/>
            </a:lvl2pPr>
            <a:lvl3pPr indent="-469900" lvl="2" marL="1371600" algn="l">
              <a:spcBef>
                <a:spcPts val="760"/>
              </a:spcBef>
              <a:spcAft>
                <a:spcPts val="0"/>
              </a:spcAft>
              <a:buClr>
                <a:schemeClr val="dk1"/>
              </a:buClr>
              <a:buSzPts val="3800"/>
              <a:buFont typeface="Arial"/>
              <a:buChar char="•"/>
              <a:defRPr sz="3800"/>
            </a:lvl3pPr>
            <a:lvl4pPr indent="-425450" lvl="3" marL="1828800" algn="l">
              <a:spcBef>
                <a:spcPts val="620"/>
              </a:spcBef>
              <a:spcAft>
                <a:spcPts val="0"/>
              </a:spcAft>
              <a:buClr>
                <a:schemeClr val="dk1"/>
              </a:buClr>
              <a:buSzPts val="3100"/>
              <a:buFont typeface="Arial"/>
              <a:buChar char="–"/>
              <a:defRPr sz="3100"/>
            </a:lvl4pPr>
            <a:lvl5pPr indent="-425450" lvl="4" marL="2286000" algn="l">
              <a:spcBef>
                <a:spcPts val="620"/>
              </a:spcBef>
              <a:spcAft>
                <a:spcPts val="0"/>
              </a:spcAft>
              <a:buClr>
                <a:schemeClr val="dk1"/>
              </a:buClr>
              <a:buSzPts val="3100"/>
              <a:buFont typeface="Arial"/>
              <a:buChar char="»"/>
              <a:defRPr sz="3100"/>
            </a:lvl5pPr>
            <a:lvl6pPr indent="-425450" lvl="5" marL="2743200" algn="l">
              <a:spcBef>
                <a:spcPts val="620"/>
              </a:spcBef>
              <a:spcAft>
                <a:spcPts val="0"/>
              </a:spcAft>
              <a:buClr>
                <a:schemeClr val="dk1"/>
              </a:buClr>
              <a:buSzPts val="3100"/>
              <a:buFont typeface="Arial"/>
              <a:buChar char="»"/>
              <a:defRPr sz="3100"/>
            </a:lvl6pPr>
            <a:lvl7pPr indent="-425450" lvl="6" marL="3200400" algn="l">
              <a:spcBef>
                <a:spcPts val="620"/>
              </a:spcBef>
              <a:spcAft>
                <a:spcPts val="0"/>
              </a:spcAft>
              <a:buClr>
                <a:schemeClr val="dk1"/>
              </a:buClr>
              <a:buSzPts val="3100"/>
              <a:buFont typeface="Arial"/>
              <a:buChar char="»"/>
              <a:defRPr sz="3100"/>
            </a:lvl7pPr>
            <a:lvl8pPr indent="-425450" lvl="7" marL="3657600" algn="l">
              <a:spcBef>
                <a:spcPts val="620"/>
              </a:spcBef>
              <a:spcAft>
                <a:spcPts val="0"/>
              </a:spcAft>
              <a:buClr>
                <a:schemeClr val="dk1"/>
              </a:buClr>
              <a:buSzPts val="3100"/>
              <a:buFont typeface="Arial"/>
              <a:buChar char="»"/>
              <a:defRPr sz="3100"/>
            </a:lvl8pPr>
            <a:lvl9pPr indent="-425450" lvl="8" marL="4114800" algn="l">
              <a:spcBef>
                <a:spcPts val="620"/>
              </a:spcBef>
              <a:spcAft>
                <a:spcPts val="0"/>
              </a:spcAft>
              <a:buClr>
                <a:schemeClr val="dk1"/>
              </a:buClr>
              <a:buSzPts val="3100"/>
              <a:buFont typeface="Arial"/>
              <a:buChar char="»"/>
              <a:defRPr sz="3100"/>
            </a:lvl9pPr>
          </a:lstStyle>
          <a:p/>
        </p:txBody>
      </p:sp>
      <p:sp>
        <p:nvSpPr>
          <p:cNvPr id="61" name="Google Shape;61;p22"/>
          <p:cNvSpPr txBox="1"/>
          <p:nvPr>
            <p:ph idx="2" type="body"/>
          </p:nvPr>
        </p:nvSpPr>
        <p:spPr>
          <a:xfrm>
            <a:off x="813833" y="1913468"/>
            <a:ext cx="5354902" cy="6254751"/>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2" name="Google Shape;62;p22"/>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3190335" y="6400801"/>
            <a:ext cx="9765983" cy="755651"/>
          </a:xfrm>
          <a:prstGeom prst="rect">
            <a:avLst/>
          </a:prstGeom>
          <a:noFill/>
          <a:ln>
            <a:noFill/>
          </a:ln>
        </p:spPr>
        <p:txBody>
          <a:bodyPr anchorCtr="0" anchor="b" bIns="71825" lIns="143675" spcFirstLastPara="1" rIns="143675" wrap="square" tIns="71825">
            <a:noAutofit/>
          </a:bodyPr>
          <a:lstStyle>
            <a:lvl1pPr lvl="0" algn="l">
              <a:spcBef>
                <a:spcPts val="0"/>
              </a:spcBef>
              <a:spcAft>
                <a:spcPts val="0"/>
              </a:spcAft>
              <a:buSzPts val="1400"/>
              <a:buNone/>
              <a:defRPr b="1" sz="31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3"/>
          <p:cNvSpPr/>
          <p:nvPr>
            <p:ph idx="2" type="pic"/>
          </p:nvPr>
        </p:nvSpPr>
        <p:spPr>
          <a:xfrm>
            <a:off x="3190335" y="817033"/>
            <a:ext cx="9765983" cy="5486400"/>
          </a:xfrm>
          <a:prstGeom prst="rect">
            <a:avLst/>
          </a:prstGeom>
          <a:noFill/>
          <a:ln>
            <a:noFill/>
          </a:ln>
        </p:spPr>
      </p:sp>
      <p:sp>
        <p:nvSpPr>
          <p:cNvPr id="68" name="Google Shape;68;p23"/>
          <p:cNvSpPr txBox="1"/>
          <p:nvPr>
            <p:ph idx="1" type="body"/>
          </p:nvPr>
        </p:nvSpPr>
        <p:spPr>
          <a:xfrm>
            <a:off x="3190335" y="7156452"/>
            <a:ext cx="9765983" cy="1073149"/>
          </a:xfrm>
          <a:prstGeom prst="rect">
            <a:avLst/>
          </a:prstGeom>
          <a:noFill/>
          <a:ln>
            <a:noFill/>
          </a:ln>
        </p:spPr>
        <p:txBody>
          <a:bodyPr anchorCtr="0" anchor="t" bIns="71825" lIns="143675" spcFirstLastPara="1" rIns="143675" wrap="square" tIns="71825">
            <a:noAutofit/>
          </a:bodyPr>
          <a:lstStyle>
            <a:lvl1pPr indent="-228600" lvl="0" marL="457200" algn="l">
              <a:spcBef>
                <a:spcPts val="440"/>
              </a:spcBef>
              <a:spcAft>
                <a:spcPts val="0"/>
              </a:spcAft>
              <a:buClr>
                <a:schemeClr val="dk1"/>
              </a:buClr>
              <a:buSzPts val="2200"/>
              <a:buFont typeface="Arial"/>
              <a:buNone/>
              <a:defRPr sz="2200"/>
            </a:lvl1pPr>
            <a:lvl2pPr indent="-228600" lvl="1" marL="914400" algn="l">
              <a:spcBef>
                <a:spcPts val="380"/>
              </a:spcBef>
              <a:spcAft>
                <a:spcPts val="0"/>
              </a:spcAft>
              <a:buClr>
                <a:schemeClr val="dk1"/>
              </a:buClr>
              <a:buSzPts val="1900"/>
              <a:buFont typeface="Arial"/>
              <a:buNone/>
              <a:defRPr sz="19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69" name="Google Shape;69;p23"/>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algn="r">
              <a:spcBef>
                <a:spcPts val="0"/>
              </a:spcBef>
              <a:spcAft>
                <a:spcPts val="0"/>
              </a:spcAft>
              <a:buNone/>
              <a:defRPr sz="2200">
                <a:solidFill>
                  <a:schemeClr val="dk1"/>
                </a:solidFill>
                <a:latin typeface="Arial"/>
                <a:ea typeface="Arial"/>
                <a:cs typeface="Arial"/>
                <a:sym typeface="Arial"/>
              </a:defRPr>
            </a:lvl1pPr>
            <a:lvl2pPr indent="0" lvl="1" marL="0" marR="0" algn="r">
              <a:spcBef>
                <a:spcPts val="0"/>
              </a:spcBef>
              <a:spcAft>
                <a:spcPts val="0"/>
              </a:spcAft>
              <a:buNone/>
              <a:defRPr sz="2200">
                <a:solidFill>
                  <a:schemeClr val="dk1"/>
                </a:solidFill>
                <a:latin typeface="Arial"/>
                <a:ea typeface="Arial"/>
                <a:cs typeface="Arial"/>
                <a:sym typeface="Arial"/>
              </a:defRPr>
            </a:lvl2pPr>
            <a:lvl3pPr indent="0" lvl="2" marL="0" marR="0" algn="r">
              <a:spcBef>
                <a:spcPts val="0"/>
              </a:spcBef>
              <a:spcAft>
                <a:spcPts val="0"/>
              </a:spcAft>
              <a:buNone/>
              <a:defRPr sz="2200">
                <a:solidFill>
                  <a:schemeClr val="dk1"/>
                </a:solidFill>
                <a:latin typeface="Arial"/>
                <a:ea typeface="Arial"/>
                <a:cs typeface="Arial"/>
                <a:sym typeface="Arial"/>
              </a:defRPr>
            </a:lvl3pPr>
            <a:lvl4pPr indent="0" lvl="3" marL="0" marR="0" algn="r">
              <a:spcBef>
                <a:spcPts val="0"/>
              </a:spcBef>
              <a:spcAft>
                <a:spcPts val="0"/>
              </a:spcAft>
              <a:buNone/>
              <a:defRPr sz="2200">
                <a:solidFill>
                  <a:schemeClr val="dk1"/>
                </a:solidFill>
                <a:latin typeface="Arial"/>
                <a:ea typeface="Arial"/>
                <a:cs typeface="Arial"/>
                <a:sym typeface="Arial"/>
              </a:defRPr>
            </a:lvl4pPr>
            <a:lvl5pPr indent="0" lvl="4" marL="0" marR="0" algn="r">
              <a:spcBef>
                <a:spcPts val="0"/>
              </a:spcBef>
              <a:spcAft>
                <a:spcPts val="0"/>
              </a:spcAft>
              <a:buNone/>
              <a:defRPr sz="2200">
                <a:solidFill>
                  <a:schemeClr val="dk1"/>
                </a:solidFill>
                <a:latin typeface="Arial"/>
                <a:ea typeface="Arial"/>
                <a:cs typeface="Arial"/>
                <a:sym typeface="Arial"/>
              </a:defRPr>
            </a:lvl5pPr>
            <a:lvl6pPr indent="0" lvl="5" marL="0" marR="0" algn="r">
              <a:spcBef>
                <a:spcPts val="0"/>
              </a:spcBef>
              <a:spcAft>
                <a:spcPts val="0"/>
              </a:spcAft>
              <a:buNone/>
              <a:defRPr sz="2200">
                <a:solidFill>
                  <a:schemeClr val="dk1"/>
                </a:solidFill>
                <a:latin typeface="Arial"/>
                <a:ea typeface="Arial"/>
                <a:cs typeface="Arial"/>
                <a:sym typeface="Arial"/>
              </a:defRPr>
            </a:lvl6pPr>
            <a:lvl7pPr indent="0" lvl="6" marL="0" marR="0" algn="r">
              <a:spcBef>
                <a:spcPts val="0"/>
              </a:spcBef>
              <a:spcAft>
                <a:spcPts val="0"/>
              </a:spcAft>
              <a:buNone/>
              <a:defRPr sz="2200">
                <a:solidFill>
                  <a:schemeClr val="dk1"/>
                </a:solidFill>
                <a:latin typeface="Arial"/>
                <a:ea typeface="Arial"/>
                <a:cs typeface="Arial"/>
                <a:sym typeface="Arial"/>
              </a:defRPr>
            </a:lvl7pPr>
            <a:lvl8pPr indent="0" lvl="7" marL="0" marR="0" algn="r">
              <a:spcBef>
                <a:spcPts val="0"/>
              </a:spcBef>
              <a:spcAft>
                <a:spcPts val="0"/>
              </a:spcAft>
              <a:buNone/>
              <a:defRPr sz="2200">
                <a:solidFill>
                  <a:schemeClr val="dk1"/>
                </a:solidFill>
                <a:latin typeface="Arial"/>
                <a:ea typeface="Arial"/>
                <a:cs typeface="Arial"/>
                <a:sym typeface="Arial"/>
              </a:defRPr>
            </a:lvl8pPr>
            <a:lvl9pPr indent="0" lvl="8" marL="0" marR="0" algn="r">
              <a:spcBef>
                <a:spcPts val="0"/>
              </a:spcBef>
              <a:spcAft>
                <a:spcPts val="0"/>
              </a:spcAft>
              <a:buNone/>
              <a:defRPr sz="2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13832" y="366713"/>
            <a:ext cx="14648974" cy="1524000"/>
          </a:xfrm>
          <a:prstGeom prst="rect">
            <a:avLst/>
          </a:prstGeom>
          <a:noFill/>
          <a:ln>
            <a:noFill/>
          </a:ln>
        </p:spPr>
        <p:txBody>
          <a:bodyPr anchorCtr="0" anchor="ctr" bIns="71825" lIns="143675" spcFirstLastPara="1" rIns="143675" wrap="square" tIns="71825">
            <a:noAutofit/>
          </a:bodyPr>
          <a:lstStyle>
            <a:lvl1pPr lvl="0"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6900" u="none" cap="none" strike="noStrike">
                <a:solidFill>
                  <a:schemeClr val="dk2"/>
                </a:solidFill>
                <a:latin typeface="Arial"/>
                <a:ea typeface="Arial"/>
                <a:cs typeface="Arial"/>
                <a:sym typeface="Arial"/>
              </a:defRPr>
            </a:lvl9pPr>
          </a:lstStyle>
          <a:p/>
        </p:txBody>
      </p:sp>
      <p:sp>
        <p:nvSpPr>
          <p:cNvPr id="11" name="Google Shape;11;p14"/>
          <p:cNvSpPr txBox="1"/>
          <p:nvPr>
            <p:ph idx="1" type="body"/>
          </p:nvPr>
        </p:nvSpPr>
        <p:spPr>
          <a:xfrm>
            <a:off x="813832" y="2133600"/>
            <a:ext cx="14648974" cy="6034088"/>
          </a:xfrm>
          <a:prstGeom prst="rect">
            <a:avLst/>
          </a:prstGeom>
          <a:noFill/>
          <a:ln>
            <a:noFill/>
          </a:ln>
        </p:spPr>
        <p:txBody>
          <a:bodyPr anchorCtr="0" anchor="t" bIns="71825" lIns="143675" spcFirstLastPara="1" rIns="143675" wrap="square" tIns="71825">
            <a:noAutofit/>
          </a:bodyPr>
          <a:lstStyle>
            <a:lvl1pPr indent="-546100" lvl="0" marL="457200" marR="0" rtl="0" algn="l">
              <a:spcBef>
                <a:spcPts val="1000"/>
              </a:spcBef>
              <a:spcAft>
                <a:spcPts val="0"/>
              </a:spcAft>
              <a:buClr>
                <a:schemeClr val="dk1"/>
              </a:buClr>
              <a:buSzPts val="5000"/>
              <a:buFont typeface="Arial"/>
              <a:buChar char="•"/>
              <a:defRPr b="0" i="0" sz="5000" u="none" cap="none" strike="noStrike">
                <a:solidFill>
                  <a:schemeClr val="dk1"/>
                </a:solidFill>
                <a:latin typeface="Arial"/>
                <a:ea typeface="Arial"/>
                <a:cs typeface="Arial"/>
                <a:sym typeface="Arial"/>
              </a:defRPr>
            </a:lvl1pPr>
            <a:lvl2pPr indent="-508000" lvl="1" marL="914400" marR="0" rtl="0" algn="l">
              <a:spcBef>
                <a:spcPts val="880"/>
              </a:spcBef>
              <a:spcAft>
                <a:spcPts val="0"/>
              </a:spcAft>
              <a:buClr>
                <a:schemeClr val="dk1"/>
              </a:buClr>
              <a:buSzPts val="4400"/>
              <a:buFont typeface="Arial"/>
              <a:buChar char="–"/>
              <a:defRPr b="0" i="0" sz="4400" u="none" cap="none" strike="noStrike">
                <a:solidFill>
                  <a:schemeClr val="dk1"/>
                </a:solidFill>
                <a:latin typeface="Arial"/>
                <a:ea typeface="Arial"/>
                <a:cs typeface="Arial"/>
                <a:sym typeface="Arial"/>
              </a:defRPr>
            </a:lvl2pPr>
            <a:lvl3pPr indent="-469900" lvl="2" marL="1371600" marR="0" rtl="0" algn="l">
              <a:spcBef>
                <a:spcPts val="760"/>
              </a:spcBef>
              <a:spcAft>
                <a:spcPts val="0"/>
              </a:spcAft>
              <a:buClr>
                <a:schemeClr val="dk1"/>
              </a:buClr>
              <a:buSzPts val="3800"/>
              <a:buFont typeface="Arial"/>
              <a:buChar char="•"/>
              <a:defRPr b="0" i="0" sz="3800" u="none" cap="none" strike="noStrike">
                <a:solidFill>
                  <a:schemeClr val="dk1"/>
                </a:solidFill>
                <a:latin typeface="Arial"/>
                <a:ea typeface="Arial"/>
                <a:cs typeface="Arial"/>
                <a:sym typeface="Arial"/>
              </a:defRPr>
            </a:lvl3pPr>
            <a:lvl4pPr indent="-425450" lvl="3" marL="1828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4pPr>
            <a:lvl5pPr indent="-425450" lvl="4" marL="22860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5pPr>
            <a:lvl6pPr indent="-425450" lvl="5" marL="27432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6pPr>
            <a:lvl7pPr indent="-425450" lvl="6" marL="32004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7pPr>
            <a:lvl8pPr indent="-425450" lvl="7" marL="36576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8pPr>
            <a:lvl9pPr indent="-425450" lvl="8" marL="4114800" marR="0" rtl="0" algn="l">
              <a:spcBef>
                <a:spcPts val="620"/>
              </a:spcBef>
              <a:spcAft>
                <a:spcPts val="0"/>
              </a:spcAft>
              <a:buClr>
                <a:schemeClr val="dk1"/>
              </a:buClr>
              <a:buSzPts val="3100"/>
              <a:buFont typeface="Arial"/>
              <a:buChar char="»"/>
              <a:defRPr b="0" i="0" sz="3100" u="none" cap="none" strike="noStrike">
                <a:solidFill>
                  <a:schemeClr val="dk1"/>
                </a:solidFill>
                <a:latin typeface="Arial"/>
                <a:ea typeface="Arial"/>
                <a:cs typeface="Arial"/>
                <a:sym typeface="Arial"/>
              </a:defRPr>
            </a:lvl9pPr>
          </a:lstStyle>
          <a:p/>
        </p:txBody>
      </p:sp>
      <p:sp>
        <p:nvSpPr>
          <p:cNvPr id="12" name="Google Shape;12;p14"/>
          <p:cNvSpPr txBox="1"/>
          <p:nvPr>
            <p:ph idx="10" type="dt"/>
          </p:nvPr>
        </p:nvSpPr>
        <p:spPr>
          <a:xfrm>
            <a:off x="813832" y="8326438"/>
            <a:ext cx="3797882" cy="635000"/>
          </a:xfrm>
          <a:prstGeom prst="rect">
            <a:avLst/>
          </a:prstGeom>
          <a:noFill/>
          <a:ln>
            <a:noFill/>
          </a:ln>
        </p:spPr>
        <p:txBody>
          <a:bodyPr anchorCtr="0" anchor="t" bIns="71825" lIns="143675" spcFirstLastPara="1" rIns="143675" wrap="square" tIns="71825">
            <a:noAutofit/>
          </a:bodyPr>
          <a:lstStyle>
            <a:lvl1pPr lvl="0" marR="0" rtl="0" algn="l">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4"/>
          <p:cNvSpPr txBox="1"/>
          <p:nvPr>
            <p:ph idx="11" type="ftr"/>
          </p:nvPr>
        </p:nvSpPr>
        <p:spPr>
          <a:xfrm>
            <a:off x="5561185" y="8326438"/>
            <a:ext cx="5154269" cy="635000"/>
          </a:xfrm>
          <a:prstGeom prst="rect">
            <a:avLst/>
          </a:prstGeom>
          <a:noFill/>
          <a:ln>
            <a:noFill/>
          </a:ln>
        </p:spPr>
        <p:txBody>
          <a:bodyPr anchorCtr="0" anchor="t" bIns="71825" lIns="143675" spcFirstLastPara="1" rIns="143675" wrap="square" tIns="71825">
            <a:noAutofit/>
          </a:bodyPr>
          <a:lstStyle>
            <a:lvl1pPr lvl="0" marR="0" rtl="0" algn="ctr">
              <a:spcBef>
                <a:spcPts val="0"/>
              </a:spcBef>
              <a:spcAft>
                <a:spcPts val="0"/>
              </a:spcAft>
              <a:buSzPts val="1400"/>
              <a:buNone/>
              <a:defRPr b="0" i="0" sz="2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4"/>
          <p:cNvSpPr txBox="1"/>
          <p:nvPr>
            <p:ph idx="12" type="sldNum"/>
          </p:nvPr>
        </p:nvSpPr>
        <p:spPr>
          <a:xfrm>
            <a:off x="11664924" y="8326438"/>
            <a:ext cx="3797882" cy="635000"/>
          </a:xfrm>
          <a:prstGeom prst="rect">
            <a:avLst/>
          </a:prstGeom>
          <a:noFill/>
          <a:ln>
            <a:noFill/>
          </a:ln>
        </p:spPr>
        <p:txBody>
          <a:bodyPr anchorCtr="0" anchor="t" bIns="71825" lIns="143675" spcFirstLastPara="1" rIns="143675" wrap="square" tIns="71825">
            <a:noAutofit/>
          </a:bodyPr>
          <a:lstStyle>
            <a:lvl1pPr indent="0" lvl="0" marL="0" marR="0" rtl="0" algn="r">
              <a:spcBef>
                <a:spcPts val="0"/>
              </a:spcBef>
              <a:spcAft>
                <a:spcPts val="0"/>
              </a:spcAft>
              <a:buNone/>
              <a:defRPr b="0" i="0" sz="22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22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22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22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22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22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22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22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2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0.png"/><Relationship Id="rId9" Type="http://schemas.openxmlformats.org/officeDocument/2006/relationships/image" Target="../media/image19.gif"/><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5.jp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nvSpPr>
        <p:spPr>
          <a:xfrm>
            <a:off x="3197197" y="723901"/>
            <a:ext cx="10037260" cy="684213"/>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3500" u="none" cap="none" strike="noStrike">
                <a:solidFill>
                  <a:srgbClr val="FF0066"/>
                </a:solidFill>
                <a:latin typeface="Times New Roman"/>
                <a:ea typeface="Times New Roman"/>
                <a:cs typeface="Times New Roman"/>
                <a:sym typeface="Times New Roman"/>
              </a:rPr>
              <a:t>TRƯỜNG TIỂU HỌC ……</a:t>
            </a:r>
            <a:endParaRPr/>
          </a:p>
        </p:txBody>
      </p:sp>
      <p:pic>
        <p:nvPicPr>
          <p:cNvPr id="89" name="Google Shape;89;p1"/>
          <p:cNvPicPr preferRelativeResize="0"/>
          <p:nvPr/>
        </p:nvPicPr>
        <p:blipFill rotWithShape="1">
          <a:blip r:embed="rId4">
            <a:alphaModFix/>
          </a:blip>
          <a:srcRect b="0" l="0" r="0" t="0"/>
          <a:stretch/>
        </p:blipFill>
        <p:spPr>
          <a:xfrm>
            <a:off x="818677" y="5827200"/>
            <a:ext cx="1739080" cy="2257937"/>
          </a:xfrm>
          <a:prstGeom prst="rect">
            <a:avLst/>
          </a:prstGeom>
          <a:noFill/>
          <a:ln>
            <a:noFill/>
          </a:ln>
        </p:spPr>
      </p:pic>
      <p:sp>
        <p:nvSpPr>
          <p:cNvPr id="90" name="Google Shape;90;p1"/>
          <p:cNvSpPr txBox="1"/>
          <p:nvPr/>
        </p:nvSpPr>
        <p:spPr>
          <a:xfrm>
            <a:off x="1432719" y="4114800"/>
            <a:ext cx="13382995" cy="1607030"/>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Môn Tiếng Việt lớp 3</a:t>
            </a:r>
            <a:endParaRPr/>
          </a:p>
          <a:p>
            <a:pPr indent="0" lvl="0" marL="0" marR="0" rtl="0" algn="ctr">
              <a:spcBef>
                <a:spcPts val="1800"/>
              </a:spcBef>
              <a:spcAft>
                <a:spcPts val="0"/>
              </a:spcAft>
              <a:buNone/>
            </a:pPr>
            <a:r>
              <a:rPr b="1" i="0" lang="en-US" sz="4000" u="none" cap="none" strike="noStrike">
                <a:solidFill>
                  <a:srgbClr val="FF0000"/>
                </a:solidFill>
                <a:latin typeface="Times New Roman"/>
                <a:ea typeface="Times New Roman"/>
                <a:cs typeface="Times New Roman"/>
                <a:sym typeface="Times New Roman"/>
              </a:rPr>
              <a:t>Bài 12. GÓC SÁNG TẠO: VIẾT THƯ GỬI NGƯỜI THÂN</a:t>
            </a:r>
            <a:endParaRPr b="1" i="0" sz="4000" u="none" cap="none" strike="noStrike">
              <a:solidFill>
                <a:srgbClr val="FF0000"/>
              </a:solidFill>
              <a:latin typeface="Times New Roman"/>
              <a:ea typeface="Times New Roman"/>
              <a:cs typeface="Times New Roman"/>
              <a:sym typeface="Times New Roman"/>
            </a:endParaRPr>
          </a:p>
        </p:txBody>
      </p:sp>
      <p:sp>
        <p:nvSpPr>
          <p:cNvPr id="91" name="Google Shape;91;p1"/>
          <p:cNvSpPr txBox="1"/>
          <p:nvPr/>
        </p:nvSpPr>
        <p:spPr>
          <a:xfrm>
            <a:off x="2480250" y="2057400"/>
            <a:ext cx="11471154" cy="1807085"/>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i="0" lang="en-US" sz="5400" u="none" cap="none" strike="noStrike">
                <a:solidFill>
                  <a:srgbClr val="0000CC"/>
                </a:solidFill>
                <a:latin typeface="Times New Roman"/>
                <a:ea typeface="Times New Roman"/>
                <a:cs typeface="Times New Roman"/>
                <a:sym typeface="Times New Roman"/>
              </a:rPr>
              <a:t>CHÀO MỪNG QUÝ THẦY CÔ</a:t>
            </a:r>
            <a:endParaRPr/>
          </a:p>
          <a:p>
            <a:pPr indent="0" lvl="0" marL="0" marR="0" rtl="0" algn="ctr">
              <a:spcBef>
                <a:spcPts val="0"/>
              </a:spcBef>
              <a:spcAft>
                <a:spcPts val="0"/>
              </a:spcAft>
              <a:buNone/>
            </a:pPr>
            <a:r>
              <a:rPr b="1" i="0" lang="en-US" sz="5400" u="none" cap="none" strike="noStrike">
                <a:solidFill>
                  <a:srgbClr val="0000CC"/>
                </a:solidFill>
                <a:latin typeface="Times New Roman"/>
                <a:ea typeface="Times New Roman"/>
                <a:cs typeface="Times New Roman"/>
                <a:sym typeface="Times New Roman"/>
              </a:rPr>
              <a:t>VỀ DỰ GIỜ THĂM LỚP</a:t>
            </a:r>
            <a:endParaRPr/>
          </a:p>
        </p:txBody>
      </p:sp>
      <p:sp>
        <p:nvSpPr>
          <p:cNvPr id="92" name="Google Shape;92;p1"/>
          <p:cNvSpPr txBox="1"/>
          <p:nvPr/>
        </p:nvSpPr>
        <p:spPr>
          <a:xfrm>
            <a:off x="3382959" y="7200900"/>
            <a:ext cx="5974560" cy="884238"/>
          </a:xfrm>
          <a:prstGeom prst="rect">
            <a:avLst/>
          </a:prstGeom>
          <a:noFill/>
          <a:ln>
            <a:noFill/>
          </a:ln>
        </p:spPr>
        <p:txBody>
          <a:bodyPr anchorCtr="0" anchor="t" bIns="71825" lIns="143675" spcFirstLastPara="1" rIns="143675" wrap="square" tIns="71825">
            <a:spAutoFit/>
          </a:bodyPr>
          <a:lstStyle/>
          <a:p>
            <a:pPr indent="0" lvl="0" marL="0" marR="0" rtl="0" algn="l">
              <a:spcBef>
                <a:spcPts val="0"/>
              </a:spcBef>
              <a:spcAft>
                <a:spcPts val="0"/>
              </a:spcAft>
              <a:buNone/>
            </a:pPr>
            <a:r>
              <a:rPr b="1" i="1" lang="en-US" sz="2400" u="none" cap="none" strike="noStrike">
                <a:solidFill>
                  <a:srgbClr val="FF0066"/>
                </a:solidFill>
                <a:latin typeface="Times New Roman"/>
                <a:ea typeface="Times New Roman"/>
                <a:cs typeface="Times New Roman"/>
                <a:sym typeface="Times New Roman"/>
              </a:rPr>
              <a:t>Giáo viên:</a:t>
            </a:r>
            <a:endParaRPr/>
          </a:p>
          <a:p>
            <a:pPr indent="0" lvl="0" marL="0" marR="0" rtl="0" algn="l">
              <a:spcBef>
                <a:spcPts val="0"/>
              </a:spcBef>
              <a:spcAft>
                <a:spcPts val="0"/>
              </a:spcAft>
              <a:buNone/>
            </a:pPr>
            <a:r>
              <a:rPr b="1" i="1" lang="en-US" sz="2400" u="none" cap="none" strike="noStrike">
                <a:solidFill>
                  <a:srgbClr val="FF0066"/>
                </a:solidFill>
                <a:latin typeface="Times New Roman"/>
                <a:ea typeface="Times New Roman"/>
                <a:cs typeface="Times New Roman"/>
                <a:sym typeface="Times New Roman"/>
              </a:rPr>
              <a:t>Lớp:  3</a:t>
            </a:r>
            <a:endParaRPr/>
          </a:p>
        </p:txBody>
      </p:sp>
      <p:pic>
        <p:nvPicPr>
          <p:cNvPr descr="bd21315_" id="93" name="Google Shape;93;p1"/>
          <p:cNvPicPr preferRelativeResize="0"/>
          <p:nvPr/>
        </p:nvPicPr>
        <p:blipFill rotWithShape="1">
          <a:blip r:embed="rId5">
            <a:alphaModFix/>
          </a:blip>
          <a:srcRect b="0" l="0" r="0" t="0"/>
          <a:stretch/>
        </p:blipFill>
        <p:spPr>
          <a:xfrm>
            <a:off x="5440079" y="5960292"/>
            <a:ext cx="5616086" cy="204787"/>
          </a:xfrm>
          <a:prstGeom prst="rect">
            <a:avLst/>
          </a:prstGeom>
          <a:noFill/>
          <a:ln>
            <a:noFill/>
          </a:ln>
        </p:spPr>
      </p:pic>
      <p:pic>
        <p:nvPicPr>
          <p:cNvPr descr="POINSET2" id="94" name="Google Shape;94;p1"/>
          <p:cNvPicPr preferRelativeResize="0"/>
          <p:nvPr/>
        </p:nvPicPr>
        <p:blipFill rotWithShape="1">
          <a:blip r:embed="rId6">
            <a:alphaModFix/>
          </a:blip>
          <a:srcRect b="0" l="0" r="0" t="0"/>
          <a:stretch/>
        </p:blipFill>
        <p:spPr>
          <a:xfrm flipH="1" rot="-5400000">
            <a:off x="1112658" y="331495"/>
            <a:ext cx="2081213" cy="2669174"/>
          </a:xfrm>
          <a:prstGeom prst="rect">
            <a:avLst/>
          </a:prstGeom>
          <a:noFill/>
          <a:ln>
            <a:noFill/>
          </a:ln>
        </p:spPr>
      </p:pic>
      <p:pic>
        <p:nvPicPr>
          <p:cNvPr descr="POINSET2" id="95" name="Google Shape;95;p1"/>
          <p:cNvPicPr preferRelativeResize="0"/>
          <p:nvPr/>
        </p:nvPicPr>
        <p:blipFill rotWithShape="1">
          <a:blip r:embed="rId7">
            <a:alphaModFix/>
          </a:blip>
          <a:srcRect b="0" l="0" r="0" t="0"/>
          <a:stretch/>
        </p:blipFill>
        <p:spPr>
          <a:xfrm rot="5400000">
            <a:off x="13122398" y="413107"/>
            <a:ext cx="2089150" cy="2498012"/>
          </a:xfrm>
          <a:prstGeom prst="rect">
            <a:avLst/>
          </a:prstGeom>
          <a:noFill/>
          <a:ln>
            <a:noFill/>
          </a:ln>
        </p:spPr>
      </p:pic>
      <p:cxnSp>
        <p:nvCxnSpPr>
          <p:cNvPr id="96" name="Google Shape;96;p1"/>
          <p:cNvCxnSpPr/>
          <p:nvPr/>
        </p:nvCxnSpPr>
        <p:spPr>
          <a:xfrm>
            <a:off x="5407784" y="1447800"/>
            <a:ext cx="5985862"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pic>
        <p:nvPicPr>
          <p:cNvPr descr="BƯỚM 58" id="97" name="Google Shape;97;p1"/>
          <p:cNvPicPr preferRelativeResize="0"/>
          <p:nvPr/>
        </p:nvPicPr>
        <p:blipFill rotWithShape="1">
          <a:blip r:embed="rId8">
            <a:alphaModFix/>
          </a:blip>
          <a:srcRect b="0" l="0" r="0" t="0"/>
          <a:stretch/>
        </p:blipFill>
        <p:spPr>
          <a:xfrm rot="9961410">
            <a:off x="13131113" y="984250"/>
            <a:ext cx="1474263" cy="1922463"/>
          </a:xfrm>
          <a:prstGeom prst="rect">
            <a:avLst/>
          </a:prstGeom>
          <a:noFill/>
          <a:ln>
            <a:noFill/>
          </a:ln>
        </p:spPr>
      </p:pic>
      <p:pic>
        <p:nvPicPr>
          <p:cNvPr descr="animal-14[1]" id="98" name="Google Shape;98;p1"/>
          <p:cNvPicPr preferRelativeResize="0"/>
          <p:nvPr/>
        </p:nvPicPr>
        <p:blipFill rotWithShape="1">
          <a:blip r:embed="rId9">
            <a:alphaModFix/>
          </a:blip>
          <a:srcRect b="0" l="0" r="0" t="0"/>
          <a:stretch/>
        </p:blipFill>
        <p:spPr>
          <a:xfrm flipH="1" rot="417220">
            <a:off x="2541409" y="6100454"/>
            <a:ext cx="1211090" cy="881112"/>
          </a:xfrm>
          <a:prstGeom prst="rect">
            <a:avLst/>
          </a:prstGeom>
          <a:noFill/>
          <a:ln>
            <a:noFill/>
          </a:ln>
        </p:spPr>
      </p:pic>
      <p:pic>
        <p:nvPicPr>
          <p:cNvPr descr="POINSET3" id="99" name="Google Shape;99;p1"/>
          <p:cNvPicPr preferRelativeResize="0"/>
          <p:nvPr/>
        </p:nvPicPr>
        <p:blipFill rotWithShape="1">
          <a:blip r:embed="rId10">
            <a:alphaModFix/>
          </a:blip>
          <a:srcRect b="0" l="0" r="0" t="0"/>
          <a:stretch/>
        </p:blipFill>
        <p:spPr>
          <a:xfrm>
            <a:off x="12176919" y="5781235"/>
            <a:ext cx="3396458" cy="24229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10"/>
          <p:cNvGrpSpPr/>
          <p:nvPr/>
        </p:nvGrpSpPr>
        <p:grpSpPr>
          <a:xfrm>
            <a:off x="1508917" y="1905000"/>
            <a:ext cx="9677402" cy="677108"/>
            <a:chOff x="1508918" y="1888664"/>
            <a:chExt cx="7671838" cy="677108"/>
          </a:xfrm>
        </p:grpSpPr>
        <p:sp>
          <p:nvSpPr>
            <p:cNvPr id="236" name="Google Shape;236;p10"/>
            <p:cNvSpPr/>
            <p:nvPr/>
          </p:nvSpPr>
          <p:spPr>
            <a:xfrm>
              <a:off x="1508918" y="1888664"/>
              <a:ext cx="7671838"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7. Cách trang trí b</a:t>
              </a:r>
              <a:r>
                <a:rPr b="1" lang="en-US" sz="3800">
                  <a:solidFill>
                    <a:srgbClr val="FF0066"/>
                  </a:solidFill>
                  <a:latin typeface="Times New Roman"/>
                  <a:ea typeface="Times New Roman"/>
                  <a:cs typeface="Times New Roman"/>
                  <a:sym typeface="Times New Roman"/>
                </a:rPr>
                <a:t>ức thư </a:t>
              </a:r>
              <a:r>
                <a:rPr b="1" i="0" lang="en-US" sz="3800" u="none" cap="none" strike="noStrike">
                  <a:solidFill>
                    <a:srgbClr val="FF0066"/>
                  </a:solidFill>
                  <a:latin typeface="Times New Roman"/>
                  <a:ea typeface="Times New Roman"/>
                  <a:cs typeface="Times New Roman"/>
                  <a:sym typeface="Times New Roman"/>
                </a:rPr>
                <a:t>viết cho ngư</a:t>
              </a:r>
              <a:r>
                <a:rPr b="1" lang="en-US" sz="3800">
                  <a:solidFill>
                    <a:srgbClr val="FF0066"/>
                  </a:solidFill>
                  <a:latin typeface="Times New Roman"/>
                  <a:ea typeface="Times New Roman"/>
                  <a:cs typeface="Times New Roman"/>
                  <a:sym typeface="Times New Roman"/>
                </a:rPr>
                <a:t>ời thân</a:t>
              </a:r>
              <a:r>
                <a:rPr b="1" i="0" lang="en-US" sz="3800" u="none" cap="none" strike="noStrike">
                  <a:solidFill>
                    <a:srgbClr val="FF0066"/>
                  </a:solidFill>
                  <a:latin typeface="Times New Roman"/>
                  <a:ea typeface="Times New Roman"/>
                  <a:cs typeface="Times New Roman"/>
                  <a:sym typeface="Times New Roman"/>
                </a:rPr>
                <a:t>.</a:t>
              </a:r>
              <a:endParaRPr b="1" i="0" sz="3800" u="none" cap="none" strike="noStrike">
                <a:solidFill>
                  <a:srgbClr val="FF0066"/>
                </a:solidFill>
                <a:latin typeface="Times New Roman"/>
                <a:ea typeface="Times New Roman"/>
                <a:cs typeface="Times New Roman"/>
                <a:sym typeface="Times New Roman"/>
              </a:endParaRPr>
            </a:p>
          </p:txBody>
        </p:sp>
        <p:cxnSp>
          <p:nvCxnSpPr>
            <p:cNvPr id="237" name="Google Shape;237;p10"/>
            <p:cNvCxnSpPr/>
            <p:nvPr/>
          </p:nvCxnSpPr>
          <p:spPr>
            <a:xfrm>
              <a:off x="1673234" y="2519755"/>
              <a:ext cx="7258639"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pic>
        <p:nvPicPr>
          <p:cNvPr id="238" name="Google Shape;238;p10"/>
          <p:cNvPicPr preferRelativeResize="0"/>
          <p:nvPr/>
        </p:nvPicPr>
        <p:blipFill rotWithShape="1">
          <a:blip r:embed="rId3">
            <a:alphaModFix/>
          </a:blip>
          <a:srcRect b="0" l="0" r="0" t="0"/>
          <a:stretch/>
        </p:blipFill>
        <p:spPr>
          <a:xfrm>
            <a:off x="2798377" y="2577989"/>
            <a:ext cx="10439400" cy="6432424"/>
          </a:xfrm>
          <a:prstGeom prst="rect">
            <a:avLst/>
          </a:prstGeom>
          <a:noFill/>
          <a:ln>
            <a:noFill/>
          </a:ln>
        </p:spPr>
      </p:pic>
      <p:grpSp>
        <p:nvGrpSpPr>
          <p:cNvPr id="239" name="Google Shape;239;p10"/>
          <p:cNvGrpSpPr/>
          <p:nvPr/>
        </p:nvGrpSpPr>
        <p:grpSpPr>
          <a:xfrm>
            <a:off x="4328319" y="42893"/>
            <a:ext cx="7696200" cy="1630978"/>
            <a:chOff x="3337719" y="42893"/>
            <a:chExt cx="7696200" cy="1630978"/>
          </a:xfrm>
        </p:grpSpPr>
        <p:grpSp>
          <p:nvGrpSpPr>
            <p:cNvPr id="240" name="Google Shape;240;p10"/>
            <p:cNvGrpSpPr/>
            <p:nvPr/>
          </p:nvGrpSpPr>
          <p:grpSpPr>
            <a:xfrm>
              <a:off x="4617134" y="42893"/>
              <a:ext cx="6255239" cy="1013727"/>
              <a:chOff x="4539228" y="103852"/>
              <a:chExt cx="6149694" cy="1013727"/>
            </a:xfrm>
          </p:grpSpPr>
          <p:grpSp>
            <p:nvGrpSpPr>
              <p:cNvPr id="241" name="Google Shape;241;p10"/>
              <p:cNvGrpSpPr/>
              <p:nvPr/>
            </p:nvGrpSpPr>
            <p:grpSpPr>
              <a:xfrm>
                <a:off x="4539228" y="103852"/>
                <a:ext cx="6149694" cy="1013727"/>
                <a:chOff x="4539228" y="103852"/>
                <a:chExt cx="6149694" cy="1013727"/>
              </a:xfrm>
            </p:grpSpPr>
            <p:sp>
              <p:nvSpPr>
                <p:cNvPr id="242" name="Google Shape;242;p10"/>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243" name="Google Shape;243;p10"/>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244" name="Google Shape;244;p10"/>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45" name="Google Shape;245;p10"/>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1"/>
          <p:cNvSpPr/>
          <p:nvPr/>
        </p:nvSpPr>
        <p:spPr>
          <a:xfrm>
            <a:off x="1508917" y="1743356"/>
            <a:ext cx="6324602"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8. Tập ghi phong bì thư. </a:t>
            </a:r>
            <a:endParaRPr/>
          </a:p>
        </p:txBody>
      </p:sp>
      <p:sp>
        <p:nvSpPr>
          <p:cNvPr id="251" name="Google Shape;251;p11"/>
          <p:cNvSpPr txBox="1"/>
          <p:nvPr/>
        </p:nvSpPr>
        <p:spPr>
          <a:xfrm>
            <a:off x="902774" y="6246482"/>
            <a:ext cx="5694854"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CC"/>
              </a:buClr>
              <a:buSzPts val="3600"/>
              <a:buFont typeface="Times New Roman"/>
              <a:buNone/>
            </a:pPr>
            <a:r>
              <a:rPr b="1" lang="en-US" sz="3600">
                <a:solidFill>
                  <a:srgbClr val="0000CC"/>
                </a:solidFill>
                <a:latin typeface="Times New Roman"/>
                <a:ea typeface="Times New Roman"/>
                <a:cs typeface="Times New Roman"/>
                <a:sym typeface="Times New Roman"/>
              </a:rPr>
              <a:t>+ Góc bên phải (phía trên): Dành để dán tem trước khi bỏ vào hòm thư.</a:t>
            </a:r>
            <a:endParaRPr/>
          </a:p>
        </p:txBody>
      </p:sp>
      <p:pic>
        <p:nvPicPr>
          <p:cNvPr id="252" name="Google Shape;252;p11"/>
          <p:cNvPicPr preferRelativeResize="0"/>
          <p:nvPr/>
        </p:nvPicPr>
        <p:blipFill rotWithShape="1">
          <a:blip r:embed="rId3">
            <a:alphaModFix/>
          </a:blip>
          <a:srcRect b="0" l="0" r="0" t="0"/>
          <a:stretch/>
        </p:blipFill>
        <p:spPr>
          <a:xfrm>
            <a:off x="6919119" y="2362903"/>
            <a:ext cx="8922671" cy="5984529"/>
          </a:xfrm>
          <a:prstGeom prst="rect">
            <a:avLst/>
          </a:prstGeom>
          <a:noFill/>
          <a:ln>
            <a:noFill/>
          </a:ln>
        </p:spPr>
      </p:pic>
      <p:grpSp>
        <p:nvGrpSpPr>
          <p:cNvPr id="253" name="Google Shape;253;p11"/>
          <p:cNvGrpSpPr/>
          <p:nvPr/>
        </p:nvGrpSpPr>
        <p:grpSpPr>
          <a:xfrm>
            <a:off x="3337719" y="42893"/>
            <a:ext cx="7696200" cy="1630978"/>
            <a:chOff x="3337719" y="42893"/>
            <a:chExt cx="7696200" cy="1630978"/>
          </a:xfrm>
        </p:grpSpPr>
        <p:grpSp>
          <p:nvGrpSpPr>
            <p:cNvPr id="254" name="Google Shape;254;p11"/>
            <p:cNvGrpSpPr/>
            <p:nvPr/>
          </p:nvGrpSpPr>
          <p:grpSpPr>
            <a:xfrm>
              <a:off x="4617134" y="42893"/>
              <a:ext cx="6255239" cy="1013727"/>
              <a:chOff x="4539228" y="103852"/>
              <a:chExt cx="6149694" cy="1013727"/>
            </a:xfrm>
          </p:grpSpPr>
          <p:grpSp>
            <p:nvGrpSpPr>
              <p:cNvPr id="255" name="Google Shape;255;p11"/>
              <p:cNvGrpSpPr/>
              <p:nvPr/>
            </p:nvGrpSpPr>
            <p:grpSpPr>
              <a:xfrm>
                <a:off x="4539228" y="103852"/>
                <a:ext cx="6149694" cy="1013727"/>
                <a:chOff x="4539228" y="103852"/>
                <a:chExt cx="6149694" cy="1013727"/>
              </a:xfrm>
            </p:grpSpPr>
            <p:sp>
              <p:nvSpPr>
                <p:cNvPr id="256" name="Google Shape;256;p11"/>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257" name="Google Shape;257;p11"/>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258" name="Google Shape;258;p11"/>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59" name="Google Shape;259;p11"/>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
        <p:nvSpPr>
          <p:cNvPr id="260" name="Google Shape;260;p11"/>
          <p:cNvSpPr/>
          <p:nvPr/>
        </p:nvSpPr>
        <p:spPr>
          <a:xfrm>
            <a:off x="1051719" y="2590669"/>
            <a:ext cx="5545909"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CC"/>
                </a:solidFill>
                <a:latin typeface="Times New Roman"/>
                <a:ea typeface="Times New Roman"/>
                <a:cs typeface="Times New Roman"/>
                <a:sym typeface="Times New Roman"/>
              </a:rPr>
              <a:t>+ Góc bên trái (phía trên): Ghi họ và tên, địa chỉ của người gửi.</a:t>
            </a:r>
            <a:endParaRPr/>
          </a:p>
        </p:txBody>
      </p:sp>
      <p:sp>
        <p:nvSpPr>
          <p:cNvPr id="261" name="Google Shape;261;p11"/>
          <p:cNvSpPr/>
          <p:nvPr/>
        </p:nvSpPr>
        <p:spPr>
          <a:xfrm>
            <a:off x="908288" y="4478005"/>
            <a:ext cx="5725082" cy="175432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600">
                <a:solidFill>
                  <a:srgbClr val="0000CC"/>
                </a:solidFill>
                <a:latin typeface="Times New Roman"/>
                <a:ea typeface="Times New Roman"/>
                <a:cs typeface="Times New Roman"/>
                <a:sym typeface="Times New Roman"/>
              </a:rPr>
              <a:t>+ Góc bên phải (phía dưới): Ghi họ và tên, địa chỉ người nhận.</a:t>
            </a:r>
            <a:endParaRPr/>
          </a:p>
        </p:txBody>
      </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12"/>
          <p:cNvGrpSpPr/>
          <p:nvPr/>
        </p:nvGrpSpPr>
        <p:grpSpPr>
          <a:xfrm>
            <a:off x="1313982" y="1755542"/>
            <a:ext cx="12874257" cy="683053"/>
            <a:chOff x="1466635" y="1700014"/>
            <a:chExt cx="7671838" cy="683053"/>
          </a:xfrm>
        </p:grpSpPr>
        <p:sp>
          <p:nvSpPr>
            <p:cNvPr id="267" name="Google Shape;267;p12"/>
            <p:cNvSpPr/>
            <p:nvPr/>
          </p:nvSpPr>
          <p:spPr>
            <a:xfrm>
              <a:off x="1466635" y="1700014"/>
              <a:ext cx="7671838"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800"/>
                <a:buFont typeface="Times New Roman"/>
                <a:buNone/>
              </a:pPr>
              <a:r>
                <a:rPr b="1" i="0" lang="en-US" sz="3800" u="none" cap="none" strike="noStrike">
                  <a:solidFill>
                    <a:srgbClr val="FF0066"/>
                  </a:solidFill>
                  <a:latin typeface="Times New Roman"/>
                  <a:ea typeface="Times New Roman"/>
                  <a:cs typeface="Times New Roman"/>
                  <a:sym typeface="Times New Roman"/>
                </a:rPr>
                <a:t>9. Giới thiệu và bình chọn b</a:t>
              </a:r>
              <a:r>
                <a:rPr b="1" lang="en-US" sz="3800">
                  <a:solidFill>
                    <a:srgbClr val="FF0066"/>
                  </a:solidFill>
                  <a:latin typeface="Times New Roman"/>
                  <a:ea typeface="Times New Roman"/>
                  <a:cs typeface="Times New Roman"/>
                  <a:sym typeface="Times New Roman"/>
                </a:rPr>
                <a:t>ức thư viết </a:t>
              </a:r>
              <a:r>
                <a:rPr b="1" i="0" lang="en-US" sz="3800" u="none" cap="none" strike="noStrike">
                  <a:solidFill>
                    <a:srgbClr val="FF0066"/>
                  </a:solidFill>
                  <a:latin typeface="Times New Roman"/>
                  <a:ea typeface="Times New Roman"/>
                  <a:cs typeface="Times New Roman"/>
                  <a:sym typeface="Times New Roman"/>
                </a:rPr>
                <a:t>hay.</a:t>
              </a:r>
              <a:endParaRPr/>
            </a:p>
          </p:txBody>
        </p:sp>
        <p:cxnSp>
          <p:nvCxnSpPr>
            <p:cNvPr id="268" name="Google Shape;268;p12"/>
            <p:cNvCxnSpPr/>
            <p:nvPr/>
          </p:nvCxnSpPr>
          <p:spPr>
            <a:xfrm flipH="1" rot="10800000">
              <a:off x="1730648" y="2346345"/>
              <a:ext cx="4567625" cy="36722"/>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grpSp>
        <p:nvGrpSpPr>
          <p:cNvPr id="269" name="Google Shape;269;p12"/>
          <p:cNvGrpSpPr/>
          <p:nvPr/>
        </p:nvGrpSpPr>
        <p:grpSpPr>
          <a:xfrm>
            <a:off x="4617134" y="42893"/>
            <a:ext cx="6255239" cy="1013727"/>
            <a:chOff x="4539228" y="103852"/>
            <a:chExt cx="6149694" cy="1013727"/>
          </a:xfrm>
        </p:grpSpPr>
        <p:grpSp>
          <p:nvGrpSpPr>
            <p:cNvPr id="270" name="Google Shape;270;p12"/>
            <p:cNvGrpSpPr/>
            <p:nvPr/>
          </p:nvGrpSpPr>
          <p:grpSpPr>
            <a:xfrm>
              <a:off x="4539228" y="103852"/>
              <a:ext cx="6149694" cy="1013727"/>
              <a:chOff x="4539228" y="103852"/>
              <a:chExt cx="6149694" cy="1013727"/>
            </a:xfrm>
          </p:grpSpPr>
          <p:sp>
            <p:nvSpPr>
              <p:cNvPr id="271" name="Google Shape;271;p12"/>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200"/>
                  <a:buFont typeface="Times New Roman"/>
                  <a:buNone/>
                </a:pPr>
                <a:r>
                  <a:rPr b="0" i="0" lang="en-US" sz="3200" u="none" cap="none" strike="noStrike">
                    <a:solidFill>
                      <a:srgbClr val="0000CC"/>
                    </a:solidFill>
                    <a:latin typeface="Times New Roman"/>
                    <a:ea typeface="Times New Roman"/>
                    <a:cs typeface="Times New Roman"/>
                    <a:sym typeface="Times New Roman"/>
                  </a:rPr>
                  <a:t>Thứ……ngày…..tháng…..năm…….</a:t>
                </a:r>
                <a:endParaRPr/>
              </a:p>
            </p:txBody>
          </p:sp>
          <p:sp>
            <p:nvSpPr>
              <p:cNvPr id="272" name="Google Shape;272;p12"/>
              <p:cNvSpPr txBox="1"/>
              <p:nvPr/>
            </p:nvSpPr>
            <p:spPr>
              <a:xfrm>
                <a:off x="6486305" y="594359"/>
                <a:ext cx="22617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2800"/>
                  <a:buFont typeface="Times New Roman"/>
                  <a:buNone/>
                </a:pPr>
                <a:r>
                  <a:rPr b="1" i="0" lang="en-US" sz="2800" u="none" cap="none" strike="noStrike">
                    <a:solidFill>
                      <a:srgbClr val="FF0066"/>
                    </a:solidFill>
                    <a:latin typeface="Times New Roman"/>
                    <a:ea typeface="Times New Roman"/>
                    <a:cs typeface="Times New Roman"/>
                    <a:sym typeface="Times New Roman"/>
                  </a:rPr>
                  <a:t>TIẾNG VIỆT</a:t>
                </a:r>
                <a:endParaRPr/>
              </a:p>
            </p:txBody>
          </p:sp>
        </p:grpSp>
        <p:cxnSp>
          <p:nvCxnSpPr>
            <p:cNvPr id="273" name="Google Shape;273;p12"/>
            <p:cNvCxnSpPr/>
            <p:nvPr/>
          </p:nvCxnSpPr>
          <p:spPr>
            <a:xfrm>
              <a:off x="6676405" y="1082039"/>
              <a:ext cx="1887840"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74" name="Google Shape;274;p12"/>
          <p:cNvSpPr/>
          <p:nvPr/>
        </p:nvSpPr>
        <p:spPr>
          <a:xfrm>
            <a:off x="1757027" y="2719828"/>
            <a:ext cx="8202117" cy="6771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800"/>
              <a:buFont typeface="Times New Roman"/>
              <a:buNone/>
            </a:pPr>
            <a:r>
              <a:rPr b="1" i="0" lang="en-US" sz="3800" u="none" cap="none" strike="noStrike">
                <a:solidFill>
                  <a:srgbClr val="0000CC"/>
                </a:solidFill>
                <a:latin typeface="Times New Roman"/>
                <a:ea typeface="Times New Roman"/>
                <a:cs typeface="Times New Roman"/>
                <a:sym typeface="Times New Roman"/>
              </a:rPr>
              <a:t>- Đọc b</a:t>
            </a:r>
            <a:r>
              <a:rPr b="1" lang="en-US" sz="3800">
                <a:solidFill>
                  <a:srgbClr val="0000CC"/>
                </a:solidFill>
                <a:latin typeface="Times New Roman"/>
                <a:ea typeface="Times New Roman"/>
                <a:cs typeface="Times New Roman"/>
                <a:sym typeface="Times New Roman"/>
              </a:rPr>
              <a:t>ức thư </a:t>
            </a:r>
            <a:r>
              <a:rPr b="1" i="0" lang="en-US" sz="3800" u="none" cap="none" strike="noStrike">
                <a:solidFill>
                  <a:srgbClr val="0000CC"/>
                </a:solidFill>
                <a:latin typeface="Times New Roman"/>
                <a:ea typeface="Times New Roman"/>
                <a:cs typeface="Times New Roman"/>
                <a:sym typeface="Times New Roman"/>
              </a:rPr>
              <a:t>và trao đổi trong nhóm. </a:t>
            </a:r>
            <a:endParaRPr/>
          </a:p>
        </p:txBody>
      </p:sp>
      <p:sp>
        <p:nvSpPr>
          <p:cNvPr id="275" name="Google Shape;275;p12"/>
          <p:cNvSpPr/>
          <p:nvPr/>
        </p:nvSpPr>
        <p:spPr>
          <a:xfrm>
            <a:off x="1757027" y="3417505"/>
            <a:ext cx="12431212" cy="127791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 Bình chọn 1, 2 sản phẩm tốt (viết hay, trình bày đẹp) đọc trước lớp.</a:t>
            </a:r>
            <a:endParaRPr/>
          </a:p>
        </p:txBody>
      </p:sp>
      <p:sp>
        <p:nvSpPr>
          <p:cNvPr id="276" name="Google Shape;276;p12"/>
          <p:cNvSpPr/>
          <p:nvPr/>
        </p:nvSpPr>
        <p:spPr>
          <a:xfrm>
            <a:off x="1768846" y="4687218"/>
            <a:ext cx="843019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 Từng nhóm tiếp nối nhau đọc đoạn văn. </a:t>
            </a:r>
            <a:endParaRPr/>
          </a:p>
        </p:txBody>
      </p:sp>
      <p:sp>
        <p:nvSpPr>
          <p:cNvPr id="277" name="Google Shape;277;p12"/>
          <p:cNvSpPr/>
          <p:nvPr/>
        </p:nvSpPr>
        <p:spPr>
          <a:xfrm>
            <a:off x="1765392" y="5424500"/>
            <a:ext cx="1284858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 Cả lớp lắng nghe bình chọn những sản phẩm hay, trang trí đẹp.</a:t>
            </a:r>
            <a:endParaRPr b="1" i="0" sz="3600" u="none" cap="none" strike="noStrike">
              <a:solidFill>
                <a:srgbClr val="0000CC"/>
              </a:solidFill>
              <a:latin typeface="Arial"/>
              <a:ea typeface="Arial"/>
              <a:cs typeface="Arial"/>
              <a:sym typeface="Arial"/>
            </a:endParaRPr>
          </a:p>
        </p:txBody>
      </p:sp>
      <p:sp>
        <p:nvSpPr>
          <p:cNvPr id="278" name="Google Shape;278;p12"/>
          <p:cNvSpPr txBox="1"/>
          <p:nvPr/>
        </p:nvSpPr>
        <p:spPr>
          <a:xfrm>
            <a:off x="42902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descr="Anh dep 10" id="284" name="Google Shape;284;p13"/>
          <p:cNvPicPr preferRelativeResize="0"/>
          <p:nvPr/>
        </p:nvPicPr>
        <p:blipFill rotWithShape="1">
          <a:blip r:embed="rId3">
            <a:alphaModFix/>
          </a:blip>
          <a:srcRect b="0" l="0" r="0" t="0"/>
          <a:stretch/>
        </p:blipFill>
        <p:spPr>
          <a:xfrm>
            <a:off x="678193" y="388938"/>
            <a:ext cx="14920252" cy="8755062"/>
          </a:xfrm>
          <a:prstGeom prst="rect">
            <a:avLst/>
          </a:prstGeom>
          <a:noFill/>
          <a:ln>
            <a:noFill/>
          </a:ln>
        </p:spPr>
      </p:pic>
      <p:sp>
        <p:nvSpPr>
          <p:cNvPr id="285" name="Google Shape;285;p13"/>
          <p:cNvSpPr/>
          <p:nvPr/>
        </p:nvSpPr>
        <p:spPr>
          <a:xfrm>
            <a:off x="3337719" y="4114800"/>
            <a:ext cx="9601200" cy="1125538"/>
          </a:xfrm>
          <a:prstGeom prst="rect">
            <a:avLst/>
          </a:prstGeom>
        </p:spPr>
        <p:txBody>
          <a:bodyPr>
            <a:prstTxWarp prst="textPlain"/>
          </a:bodyPr>
          <a:lstStyle/>
          <a:p>
            <a:pPr lvl="0" algn="ctr"/>
            <a:r>
              <a:rPr b="1" i="0">
                <a:ln cap="flat" cmpd="sng" w="19050">
                  <a:solidFill>
                    <a:srgbClr val="FFFF00"/>
                  </a:solidFill>
                  <a:prstDash val="solid"/>
                  <a:round/>
                  <a:headEnd len="sm" w="sm" type="none"/>
                  <a:tailEnd len="sm" w="sm" type="none"/>
                </a:ln>
                <a:solidFill>
                  <a:srgbClr val="FF0000"/>
                </a:solidFill>
                <a:latin typeface="Arial"/>
              </a:rPr>
              <a:t>XIN CHÂN THÀNH CẢM ƠN </a:t>
            </a:r>
            <a:br>
              <a:rPr b="1" i="0">
                <a:ln cap="flat" cmpd="sng" w="19050">
                  <a:solidFill>
                    <a:srgbClr val="FFFF00"/>
                  </a:solidFill>
                  <a:prstDash val="solid"/>
                  <a:round/>
                  <a:headEnd len="sm" w="sm" type="none"/>
                  <a:tailEnd len="sm" w="sm" type="none"/>
                </a:ln>
                <a:solidFill>
                  <a:srgbClr val="FF0000"/>
                </a:solidFill>
                <a:latin typeface="Arial"/>
              </a:rPr>
            </a:br>
            <a:r>
              <a:rPr b="1" i="0">
                <a:ln cap="flat" cmpd="sng" w="19050">
                  <a:solidFill>
                    <a:srgbClr val="FFFF00"/>
                  </a:solidFill>
                  <a:prstDash val="solid"/>
                  <a:round/>
                  <a:headEnd len="sm" w="sm" type="none"/>
                  <a:tailEnd len="sm" w="sm" type="none"/>
                </a:ln>
                <a:solidFill>
                  <a:srgbClr val="FF0000"/>
                </a:solidFill>
                <a:latin typeface="Arial"/>
              </a:rPr>
              <a:t>QUÝ THẦY CÔ GIÁO VÀ CÁC EM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0"/>
                                        <p:tgtEl>
                                          <p:spTgt spid="285"/>
                                        </p:tgtEl>
                                        <p:attrNameLst>
                                          <p:attrName>ppt_w</p:attrName>
                                        </p:attrNameLst>
                                      </p:cBhvr>
                                      <p:tavLst>
                                        <p:tav fmla="" tm="0">
                                          <p:val>
                                            <p:strVal val="0"/>
                                          </p:val>
                                        </p:tav>
                                        <p:tav fmla="" tm="100000">
                                          <p:val>
                                            <p:strVal val="#ppt_w"/>
                                          </p:val>
                                        </p:tav>
                                      </p:tavLst>
                                    </p:anim>
                                    <p:anim calcmode="lin" valueType="num">
                                      <p:cBhvr additive="base">
                                        <p:cTn dur="5000"/>
                                        <p:tgtEl>
                                          <p:spTgt spid="2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b="0" l="0" r="0" t="0"/>
          <a:stretch/>
        </p:blipFill>
        <p:spPr>
          <a:xfrm>
            <a:off x="8269905" y="244188"/>
            <a:ext cx="6553201" cy="8467619"/>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1432719" y="439555"/>
            <a:ext cx="6746911" cy="8241772"/>
          </a:xfrm>
          <a:prstGeom prst="rect">
            <a:avLst/>
          </a:prstGeom>
          <a:noFill/>
          <a:ln>
            <a:noFill/>
          </a:ln>
        </p:spPr>
      </p:pic>
      <p:pic>
        <p:nvPicPr>
          <p:cNvPr id="106" name="Google Shape;106;p2"/>
          <p:cNvPicPr preferRelativeResize="0"/>
          <p:nvPr/>
        </p:nvPicPr>
        <p:blipFill rotWithShape="1">
          <a:blip r:embed="rId5">
            <a:alphaModFix/>
          </a:blip>
          <a:srcRect b="0" l="0" r="0" t="0"/>
          <a:stretch/>
        </p:blipFill>
        <p:spPr>
          <a:xfrm>
            <a:off x="8290718" y="424314"/>
            <a:ext cx="5553557" cy="8273455"/>
          </a:xfrm>
          <a:prstGeom prst="rect">
            <a:avLst/>
          </a:prstGeom>
          <a:noFill/>
          <a:ln>
            <a:noFill/>
          </a:ln>
        </p:spPr>
      </p:pic>
      <p:pic>
        <p:nvPicPr>
          <p:cNvPr id="107" name="Google Shape;107;p2"/>
          <p:cNvPicPr preferRelativeResize="0"/>
          <p:nvPr/>
        </p:nvPicPr>
        <p:blipFill rotWithShape="1">
          <a:blip r:embed="rId6">
            <a:alphaModFix/>
          </a:blip>
          <a:srcRect b="0" l="0" r="0" t="0"/>
          <a:stretch/>
        </p:blipFill>
        <p:spPr>
          <a:xfrm>
            <a:off x="2575719" y="454795"/>
            <a:ext cx="5486400" cy="8263467"/>
          </a:xfrm>
          <a:prstGeom prst="rect">
            <a:avLst/>
          </a:prstGeom>
          <a:noFill/>
          <a:ln>
            <a:noFill/>
          </a:ln>
        </p:spPr>
      </p:pic>
      <p:pic>
        <p:nvPicPr>
          <p:cNvPr id="108" name="Google Shape;108;p2"/>
          <p:cNvPicPr preferRelativeResize="0"/>
          <p:nvPr/>
        </p:nvPicPr>
        <p:blipFill rotWithShape="1">
          <a:blip r:embed="rId7">
            <a:alphaModFix/>
          </a:blip>
          <a:srcRect b="0" l="0" r="0" t="0"/>
          <a:stretch/>
        </p:blipFill>
        <p:spPr>
          <a:xfrm>
            <a:off x="8290719" y="457196"/>
            <a:ext cx="5486400" cy="8240573"/>
          </a:xfrm>
          <a:prstGeom prst="rect">
            <a:avLst/>
          </a:prstGeom>
          <a:noFill/>
          <a:ln>
            <a:noFill/>
          </a:ln>
        </p:spPr>
      </p:pic>
      <p:pic>
        <p:nvPicPr>
          <p:cNvPr id="109" name="Google Shape;109;p2"/>
          <p:cNvPicPr preferRelativeResize="0"/>
          <p:nvPr/>
        </p:nvPicPr>
        <p:blipFill rotWithShape="1">
          <a:blip r:embed="rId8">
            <a:alphaModFix/>
          </a:blip>
          <a:srcRect b="0" l="0" r="0" t="0"/>
          <a:stretch/>
        </p:blipFill>
        <p:spPr>
          <a:xfrm>
            <a:off x="2575719" y="440754"/>
            <a:ext cx="5486400" cy="8240573"/>
          </a:xfrm>
          <a:prstGeom prst="rect">
            <a:avLst/>
          </a:prstGeom>
          <a:noFill/>
          <a:ln>
            <a:noFill/>
          </a:ln>
        </p:spPr>
      </p:pic>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09"/>
                                        </p:tgtEl>
                                      </p:cBhvr>
                                    </p:animEffect>
                                    <p:set>
                                      <p:cBhvr>
                                        <p:cTn dur="1" fill="hold">
                                          <p:stCondLst>
                                            <p:cond delay="500"/>
                                          </p:stCondLst>
                                        </p:cTn>
                                        <p:tgtEl>
                                          <p:spTgt spid="10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08"/>
                                        </p:tgtEl>
                                      </p:cBhvr>
                                    </p:animEffect>
                                    <p:set>
                                      <p:cBhvr>
                                        <p:cTn dur="1" fill="hold">
                                          <p:stCondLst>
                                            <p:cond delay="500"/>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06"/>
                                        </p:tgtEl>
                                      </p:cBhvr>
                                    </p:animEffect>
                                    <p:set>
                                      <p:cBhvr>
                                        <p:cTn dur="1" fill="hold">
                                          <p:stCondLst>
                                            <p:cond delay="500"/>
                                          </p:stCondLst>
                                        </p:cTn>
                                        <p:tgtEl>
                                          <p:spTgt spid="106"/>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107"/>
                                        </p:tgtEl>
                                      </p:cBhvr>
                                    </p:animEffect>
                                    <p:set>
                                      <p:cBhvr>
                                        <p:cTn dur="1" fill="hold">
                                          <p:stCondLst>
                                            <p:cond delay="500"/>
                                          </p:stCondLst>
                                        </p:cTn>
                                        <p:tgtEl>
                                          <p:spTgt spid="1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3"/>
          <p:cNvSpPr/>
          <p:nvPr/>
        </p:nvSpPr>
        <p:spPr>
          <a:xfrm>
            <a:off x="1508918" y="1905000"/>
            <a:ext cx="14020801"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800" u="none" cap="none" strike="noStrike">
                <a:solidFill>
                  <a:srgbClr val="FF0066"/>
                </a:solidFill>
                <a:latin typeface="Times New Roman"/>
                <a:ea typeface="Times New Roman"/>
                <a:cs typeface="Times New Roman"/>
                <a:sym typeface="Times New Roman"/>
              </a:rPr>
              <a:t>1. Viết một bức thư gửi người thân (ông, bà, cô, chú, bác, dì, cậu,...) theo một trong hai đề sau:</a:t>
            </a:r>
            <a:endParaRPr/>
          </a:p>
        </p:txBody>
      </p:sp>
      <p:sp>
        <p:nvSpPr>
          <p:cNvPr id="115" name="Google Shape;115;p3"/>
          <p:cNvSpPr/>
          <p:nvPr/>
        </p:nvSpPr>
        <p:spPr>
          <a:xfrm>
            <a:off x="670718" y="1066799"/>
            <a:ext cx="68580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3600">
              <a:solidFill>
                <a:schemeClr val="dk1"/>
              </a:solidFill>
              <a:latin typeface="Arial"/>
              <a:ea typeface="Arial"/>
              <a:cs typeface="Arial"/>
              <a:sym typeface="Arial"/>
            </a:endParaRPr>
          </a:p>
        </p:txBody>
      </p:sp>
      <p:grpSp>
        <p:nvGrpSpPr>
          <p:cNvPr id="116" name="Google Shape;116;p3"/>
          <p:cNvGrpSpPr/>
          <p:nvPr/>
        </p:nvGrpSpPr>
        <p:grpSpPr>
          <a:xfrm>
            <a:off x="1522669" y="3402149"/>
            <a:ext cx="13793362" cy="4804081"/>
            <a:chOff x="1508918" y="3591857"/>
            <a:chExt cx="11254393" cy="4804081"/>
          </a:xfrm>
        </p:grpSpPr>
        <p:sp>
          <p:nvSpPr>
            <p:cNvPr id="117" name="Google Shape;117;p3"/>
            <p:cNvSpPr/>
            <p:nvPr/>
          </p:nvSpPr>
          <p:spPr>
            <a:xfrm>
              <a:off x="1508918" y="3591857"/>
              <a:ext cx="8730965" cy="4681417"/>
            </a:xfrm>
            <a:prstGeom prst="roundRect">
              <a:avLst>
                <a:gd fmla="val 7107" name="adj"/>
              </a:avLst>
            </a:prstGeom>
            <a:solidFill>
              <a:schemeClr val="lt1"/>
            </a:solidFill>
            <a:ln cap="flat" cmpd="sng" w="25400">
              <a:solidFill>
                <a:srgbClr val="88A3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lang="en-US" sz="3600">
                  <a:solidFill>
                    <a:srgbClr val="0000CC"/>
                  </a:solidFill>
                  <a:latin typeface="Times New Roman"/>
                  <a:ea typeface="Times New Roman"/>
                  <a:cs typeface="Times New Roman"/>
                  <a:sym typeface="Times New Roman"/>
                </a:rPr>
                <a:t>a) Nêu cảm xúc của em về con người (hoặc cảnh vật) ở nông thôn sau một chuyến về thăm quê (hoặc một kì nghỉ ở nông thôn).</a:t>
              </a:r>
              <a:endParaRPr/>
            </a:p>
            <a:p>
              <a:pPr indent="0" lvl="0" marL="0" marR="0" rtl="0" algn="just">
                <a:lnSpc>
                  <a:spcPct val="150000"/>
                </a:lnSpc>
                <a:spcBef>
                  <a:spcPts val="0"/>
                </a:spcBef>
                <a:spcAft>
                  <a:spcPts val="0"/>
                </a:spcAft>
                <a:buNone/>
              </a:pPr>
              <a:r>
                <a:rPr b="1" lang="en-US" sz="3600">
                  <a:solidFill>
                    <a:srgbClr val="0000CC"/>
                  </a:solidFill>
                  <a:latin typeface="Times New Roman"/>
                  <a:ea typeface="Times New Roman"/>
                  <a:cs typeface="Times New Roman"/>
                  <a:sym typeface="Times New Roman"/>
                </a:rPr>
                <a:t>b) Kể về những thay đổi tốt đẹp gần đây ở địa phương em. </a:t>
              </a:r>
              <a:endParaRPr/>
            </a:p>
          </p:txBody>
        </p:sp>
        <p:pic>
          <p:nvPicPr>
            <p:cNvPr id="118" name="Google Shape;118;p3"/>
            <p:cNvPicPr preferRelativeResize="0"/>
            <p:nvPr/>
          </p:nvPicPr>
          <p:blipFill rotWithShape="1">
            <a:blip r:embed="rId3">
              <a:alphaModFix/>
            </a:blip>
            <a:srcRect b="14222" l="59714" r="28609" t="54303"/>
            <a:stretch/>
          </p:blipFill>
          <p:spPr>
            <a:xfrm>
              <a:off x="10239883" y="4569954"/>
              <a:ext cx="2523428" cy="3825984"/>
            </a:xfrm>
            <a:prstGeom prst="rect">
              <a:avLst/>
            </a:prstGeom>
            <a:noFill/>
            <a:ln>
              <a:noFill/>
            </a:ln>
          </p:spPr>
        </p:pic>
      </p:grpSp>
      <p:grpSp>
        <p:nvGrpSpPr>
          <p:cNvPr id="119" name="Google Shape;119;p3"/>
          <p:cNvGrpSpPr/>
          <p:nvPr/>
        </p:nvGrpSpPr>
        <p:grpSpPr>
          <a:xfrm>
            <a:off x="4252119" y="42893"/>
            <a:ext cx="7696200" cy="1630978"/>
            <a:chOff x="3337719" y="42893"/>
            <a:chExt cx="7696200" cy="1630978"/>
          </a:xfrm>
        </p:grpSpPr>
        <p:grpSp>
          <p:nvGrpSpPr>
            <p:cNvPr id="120" name="Google Shape;120;p3"/>
            <p:cNvGrpSpPr/>
            <p:nvPr/>
          </p:nvGrpSpPr>
          <p:grpSpPr>
            <a:xfrm>
              <a:off x="4617134" y="42893"/>
              <a:ext cx="6255239" cy="1013727"/>
              <a:chOff x="4539228" y="103852"/>
              <a:chExt cx="6149694" cy="1013727"/>
            </a:xfrm>
          </p:grpSpPr>
          <p:grpSp>
            <p:nvGrpSpPr>
              <p:cNvPr id="121" name="Google Shape;121;p3"/>
              <p:cNvGrpSpPr/>
              <p:nvPr/>
            </p:nvGrpSpPr>
            <p:grpSpPr>
              <a:xfrm>
                <a:off x="4539228" y="103852"/>
                <a:ext cx="6149694" cy="1013727"/>
                <a:chOff x="4539228" y="103852"/>
                <a:chExt cx="6149694" cy="1013727"/>
              </a:xfrm>
            </p:grpSpPr>
            <p:sp>
              <p:nvSpPr>
                <p:cNvPr id="122" name="Google Shape;122;p3"/>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123" name="Google Shape;123;p3"/>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124" name="Google Shape;124;p3"/>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25" name="Google Shape;125;p3"/>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u="none">
                  <a:solidFill>
                    <a:srgbClr val="0000CC"/>
                  </a:solidFill>
                  <a:latin typeface="Times New Roman"/>
                  <a:ea typeface="Times New Roman"/>
                  <a:cs typeface="Times New Roman"/>
                  <a:sym typeface="Times New Roman"/>
                </a:rPr>
                <a:t>Góc sáng tạo: VIẾT THƯ GỬI NGƯỜI THÂN</a:t>
              </a:r>
              <a:endParaRPr b="1" sz="2800" u="none">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p:nvPr/>
        </p:nvSpPr>
        <p:spPr>
          <a:xfrm>
            <a:off x="670718" y="1066799"/>
            <a:ext cx="68580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3600">
              <a:solidFill>
                <a:schemeClr val="dk1"/>
              </a:solidFill>
              <a:latin typeface="Arial"/>
              <a:ea typeface="Arial"/>
              <a:cs typeface="Arial"/>
              <a:sym typeface="Arial"/>
            </a:endParaRPr>
          </a:p>
        </p:txBody>
      </p:sp>
      <p:sp>
        <p:nvSpPr>
          <p:cNvPr id="131" name="Google Shape;131;p4"/>
          <p:cNvSpPr txBox="1"/>
          <p:nvPr/>
        </p:nvSpPr>
        <p:spPr>
          <a:xfrm>
            <a:off x="938962" y="3791118"/>
            <a:ext cx="14623408" cy="459837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CC"/>
              </a:buClr>
              <a:buSzPts val="4000"/>
              <a:buFont typeface="Times New Roman"/>
              <a:buNone/>
            </a:pPr>
            <a:r>
              <a:rPr b="1" lang="en-US" sz="4000">
                <a:solidFill>
                  <a:srgbClr val="0000CC"/>
                </a:solidFill>
                <a:latin typeface="Times New Roman"/>
                <a:ea typeface="Times New Roman"/>
                <a:cs typeface="Times New Roman"/>
                <a:sym typeface="Times New Roman"/>
              </a:rPr>
              <a:t>+ Dòng đầu thư: nơi gửi, ngày…tháng…năm…</a:t>
            </a:r>
            <a:endParaRPr/>
          </a:p>
          <a:p>
            <a:pPr indent="0" lvl="0" marL="0" marR="0" rtl="0" algn="l">
              <a:lnSpc>
                <a:spcPct val="150000"/>
              </a:lnSpc>
              <a:spcBef>
                <a:spcPts val="0"/>
              </a:spcBef>
              <a:spcAft>
                <a:spcPts val="0"/>
              </a:spcAft>
              <a:buClr>
                <a:srgbClr val="0000CC"/>
              </a:buClr>
              <a:buSzPts val="4000"/>
              <a:buFont typeface="Times New Roman"/>
              <a:buNone/>
            </a:pPr>
            <a:r>
              <a:rPr b="1" lang="en-US" sz="4000">
                <a:solidFill>
                  <a:srgbClr val="0000CC"/>
                </a:solidFill>
                <a:latin typeface="Times New Roman"/>
                <a:ea typeface="Times New Roman"/>
                <a:cs typeface="Times New Roman"/>
                <a:sym typeface="Times New Roman"/>
              </a:rPr>
              <a:t>+ Lời xưng hô với người nhận thư (Ông, bà, chú, bác…)</a:t>
            </a:r>
            <a:endParaRPr/>
          </a:p>
          <a:p>
            <a:pPr indent="0" lvl="0" marL="0" marR="0" rtl="0" algn="l">
              <a:lnSpc>
                <a:spcPct val="150000"/>
              </a:lnSpc>
              <a:spcBef>
                <a:spcPts val="0"/>
              </a:spcBef>
              <a:spcAft>
                <a:spcPts val="0"/>
              </a:spcAft>
              <a:buClr>
                <a:srgbClr val="0000CC"/>
              </a:buClr>
              <a:buSzPts val="4000"/>
              <a:buFont typeface="Times New Roman"/>
              <a:buNone/>
            </a:pPr>
            <a:r>
              <a:rPr b="1" lang="en-US" sz="4000">
                <a:solidFill>
                  <a:srgbClr val="0000CC"/>
                </a:solidFill>
                <a:latin typeface="Times New Roman"/>
                <a:ea typeface="Times New Roman"/>
                <a:cs typeface="Times New Roman"/>
                <a:sym typeface="Times New Roman"/>
              </a:rPr>
              <a:t>+ Nội dung thư: Thăm hỏi, báo tin cho  người nhận thư. Lời chúc và hứa hẹn… </a:t>
            </a:r>
            <a:endParaRPr/>
          </a:p>
          <a:p>
            <a:pPr indent="0" lvl="0" marL="0" marR="0" rtl="0" algn="l">
              <a:lnSpc>
                <a:spcPct val="150000"/>
              </a:lnSpc>
              <a:spcBef>
                <a:spcPts val="0"/>
              </a:spcBef>
              <a:spcAft>
                <a:spcPts val="0"/>
              </a:spcAft>
              <a:buClr>
                <a:srgbClr val="0000CC"/>
              </a:buClr>
              <a:buSzPts val="4000"/>
              <a:buFont typeface="Times New Roman"/>
              <a:buNone/>
            </a:pPr>
            <a:r>
              <a:rPr b="1" lang="en-US" sz="4000">
                <a:solidFill>
                  <a:srgbClr val="0000CC"/>
                </a:solidFill>
                <a:latin typeface="Times New Roman"/>
                <a:ea typeface="Times New Roman"/>
                <a:cs typeface="Times New Roman"/>
                <a:sym typeface="Times New Roman"/>
              </a:rPr>
              <a:t>+ Cuối thư: Lời chào, chữ kí và tên.</a:t>
            </a:r>
            <a:endParaRPr/>
          </a:p>
        </p:txBody>
      </p:sp>
      <p:sp>
        <p:nvSpPr>
          <p:cNvPr id="132" name="Google Shape;132;p4"/>
          <p:cNvSpPr/>
          <p:nvPr/>
        </p:nvSpPr>
        <p:spPr>
          <a:xfrm>
            <a:off x="943746" y="1852126"/>
            <a:ext cx="14020801"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1. Viết một bức thư gửi người thân (ông, bà, cô, chú, bác, dì, cậu,...) theo một trong hai đề sau:</a:t>
            </a:r>
            <a:endParaRPr/>
          </a:p>
        </p:txBody>
      </p:sp>
      <p:sp>
        <p:nvSpPr>
          <p:cNvPr id="133" name="Google Shape;133;p4"/>
          <p:cNvSpPr/>
          <p:nvPr/>
        </p:nvSpPr>
        <p:spPr>
          <a:xfrm>
            <a:off x="943746" y="3114010"/>
            <a:ext cx="14020801"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0000CC"/>
                </a:solidFill>
                <a:latin typeface="Times New Roman"/>
                <a:ea typeface="Times New Roman"/>
                <a:cs typeface="Times New Roman"/>
                <a:sym typeface="Times New Roman"/>
              </a:rPr>
              <a:t>Gợi ý bố cục của một bức thư:</a:t>
            </a:r>
            <a:endParaRPr b="1" sz="3800">
              <a:solidFill>
                <a:srgbClr val="0000CC"/>
              </a:solidFill>
              <a:latin typeface="Times New Roman"/>
              <a:ea typeface="Times New Roman"/>
              <a:cs typeface="Times New Roman"/>
              <a:sym typeface="Times New Roman"/>
            </a:endParaRPr>
          </a:p>
        </p:txBody>
      </p:sp>
      <p:grpSp>
        <p:nvGrpSpPr>
          <p:cNvPr id="134" name="Google Shape;134;p4"/>
          <p:cNvGrpSpPr/>
          <p:nvPr/>
        </p:nvGrpSpPr>
        <p:grpSpPr>
          <a:xfrm>
            <a:off x="4328319" y="42893"/>
            <a:ext cx="7696200" cy="1630978"/>
            <a:chOff x="3337719" y="42893"/>
            <a:chExt cx="7696200" cy="1630978"/>
          </a:xfrm>
        </p:grpSpPr>
        <p:grpSp>
          <p:nvGrpSpPr>
            <p:cNvPr id="135" name="Google Shape;135;p4"/>
            <p:cNvGrpSpPr/>
            <p:nvPr/>
          </p:nvGrpSpPr>
          <p:grpSpPr>
            <a:xfrm>
              <a:off x="4617134" y="42893"/>
              <a:ext cx="6255239" cy="1013727"/>
              <a:chOff x="4539228" y="103852"/>
              <a:chExt cx="6149694" cy="1013727"/>
            </a:xfrm>
          </p:grpSpPr>
          <p:grpSp>
            <p:nvGrpSpPr>
              <p:cNvPr id="136" name="Google Shape;136;p4"/>
              <p:cNvGrpSpPr/>
              <p:nvPr/>
            </p:nvGrpSpPr>
            <p:grpSpPr>
              <a:xfrm>
                <a:off x="4539228" y="103852"/>
                <a:ext cx="6149694" cy="1013727"/>
                <a:chOff x="4539228" y="103852"/>
                <a:chExt cx="6149694" cy="1013727"/>
              </a:xfrm>
            </p:grpSpPr>
            <p:sp>
              <p:nvSpPr>
                <p:cNvPr id="137" name="Google Shape;137;p4"/>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138" name="Google Shape;138;p4"/>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139" name="Google Shape;139;p4"/>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40" name="Google Shape;140;p4"/>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p:nvPr/>
        </p:nvSpPr>
        <p:spPr>
          <a:xfrm>
            <a:off x="899319" y="1592759"/>
            <a:ext cx="140208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2. Lập dàn ý</a:t>
            </a:r>
            <a:endParaRPr/>
          </a:p>
        </p:txBody>
      </p:sp>
      <p:sp>
        <p:nvSpPr>
          <p:cNvPr id="146" name="Google Shape;146;p5"/>
          <p:cNvSpPr/>
          <p:nvPr/>
        </p:nvSpPr>
        <p:spPr>
          <a:xfrm>
            <a:off x="670718" y="1066799"/>
            <a:ext cx="68580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3600">
              <a:solidFill>
                <a:schemeClr val="dk1"/>
              </a:solidFill>
              <a:latin typeface="Arial"/>
              <a:ea typeface="Arial"/>
              <a:cs typeface="Arial"/>
              <a:sym typeface="Arial"/>
            </a:endParaRPr>
          </a:p>
        </p:txBody>
      </p:sp>
      <p:sp>
        <p:nvSpPr>
          <p:cNvPr id="147" name="Google Shape;147;p5"/>
          <p:cNvSpPr txBox="1"/>
          <p:nvPr/>
        </p:nvSpPr>
        <p:spPr>
          <a:xfrm>
            <a:off x="948745" y="2179927"/>
            <a:ext cx="13839794" cy="229293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Em sẽ viết thư cho ai ?</a:t>
            </a:r>
            <a:endParaRPr/>
          </a:p>
          <a:p>
            <a:pPr indent="-342900" lvl="0" marL="342900" marR="0" rtl="0" algn="l">
              <a:spcBef>
                <a:spcPts val="60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a) Đầu thư:</a:t>
            </a:r>
            <a:endParaRPr/>
          </a:p>
          <a:p>
            <a:pPr indent="0" lvl="0" marL="0" marR="0" rtl="0" algn="l">
              <a:spcBef>
                <a:spcPts val="60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Dòng đầu thư em viết thế nào ?</a:t>
            </a:r>
            <a:endParaRPr/>
          </a:p>
          <a:p>
            <a:pPr indent="-342900" lvl="0" marL="342900" marR="0" rtl="0" algn="l">
              <a:spcBef>
                <a:spcPts val="60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Em viết lời xưng hô với người nhận thư như thế nào cho tình cảm, lịch sự ?</a:t>
            </a:r>
            <a:endParaRPr/>
          </a:p>
        </p:txBody>
      </p:sp>
      <p:sp>
        <p:nvSpPr>
          <p:cNvPr id="148" name="Google Shape;148;p5"/>
          <p:cNvSpPr/>
          <p:nvPr/>
        </p:nvSpPr>
        <p:spPr>
          <a:xfrm>
            <a:off x="1005821" y="4257419"/>
            <a:ext cx="1322424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 Nội dung: </a:t>
            </a:r>
            <a:endParaRPr b="1" sz="3200">
              <a:solidFill>
                <a:srgbClr val="0000CC"/>
              </a:solidFill>
              <a:latin typeface="Times New Roman"/>
              <a:ea typeface="Times New Roman"/>
              <a:cs typeface="Times New Roman"/>
              <a:sym typeface="Times New Roman"/>
            </a:endParaRPr>
          </a:p>
        </p:txBody>
      </p:sp>
      <p:sp>
        <p:nvSpPr>
          <p:cNvPr id="149" name="Google Shape;149;p5"/>
          <p:cNvSpPr/>
          <p:nvPr/>
        </p:nvSpPr>
        <p:spPr>
          <a:xfrm>
            <a:off x="972140" y="5477064"/>
            <a:ext cx="14862379"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Em sẽ thông báo những gì về tình hình gia đình và bản thân cho người nhận thư ?</a:t>
            </a:r>
            <a:endParaRPr/>
          </a:p>
        </p:txBody>
      </p:sp>
      <p:sp>
        <p:nvSpPr>
          <p:cNvPr id="150" name="Google Shape;150;p5"/>
          <p:cNvSpPr/>
          <p:nvPr/>
        </p:nvSpPr>
        <p:spPr>
          <a:xfrm>
            <a:off x="1005821" y="7413164"/>
            <a:ext cx="746918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c) Cuối thư:  </a:t>
            </a:r>
            <a:endParaRPr/>
          </a:p>
        </p:txBody>
      </p:sp>
      <p:sp>
        <p:nvSpPr>
          <p:cNvPr id="151" name="Google Shape;151;p5"/>
          <p:cNvSpPr/>
          <p:nvPr/>
        </p:nvSpPr>
        <p:spPr>
          <a:xfrm>
            <a:off x="1005821" y="6800504"/>
            <a:ext cx="799306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Em có hứa với người thân điều gì không? </a:t>
            </a:r>
            <a:endParaRPr/>
          </a:p>
        </p:txBody>
      </p:sp>
      <p:sp>
        <p:nvSpPr>
          <p:cNvPr id="152" name="Google Shape;152;p5"/>
          <p:cNvSpPr/>
          <p:nvPr/>
        </p:nvSpPr>
        <p:spPr>
          <a:xfrm>
            <a:off x="926757" y="8025825"/>
            <a:ext cx="690562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Kết thúc lá thư em viết những gì ?</a:t>
            </a:r>
            <a:endParaRPr/>
          </a:p>
        </p:txBody>
      </p:sp>
      <p:sp>
        <p:nvSpPr>
          <p:cNvPr id="153" name="Google Shape;153;p5"/>
          <p:cNvSpPr/>
          <p:nvPr/>
        </p:nvSpPr>
        <p:spPr>
          <a:xfrm>
            <a:off x="1005821" y="6159958"/>
            <a:ext cx="129715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Em muốn chúc người thân của mình những gì ? </a:t>
            </a:r>
            <a:endParaRPr/>
          </a:p>
        </p:txBody>
      </p:sp>
      <p:sp>
        <p:nvSpPr>
          <p:cNvPr id="154" name="Google Shape;154;p5"/>
          <p:cNvSpPr/>
          <p:nvPr/>
        </p:nvSpPr>
        <p:spPr>
          <a:xfrm>
            <a:off x="956318" y="4824680"/>
            <a:ext cx="1254337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CC"/>
                </a:solidFill>
                <a:latin typeface="Times New Roman"/>
                <a:ea typeface="Times New Roman"/>
                <a:cs typeface="Times New Roman"/>
                <a:sym typeface="Times New Roman"/>
              </a:rPr>
              <a:t>- Trong phần hỏi thăm tình hình người nhận thư, em sẽ viết những gì ?</a:t>
            </a:r>
            <a:endParaRPr b="1" sz="3200">
              <a:solidFill>
                <a:schemeClr val="dk1"/>
              </a:solidFill>
              <a:latin typeface="Arial"/>
              <a:ea typeface="Arial"/>
              <a:cs typeface="Arial"/>
              <a:sym typeface="Arial"/>
            </a:endParaRPr>
          </a:p>
        </p:txBody>
      </p:sp>
      <p:grpSp>
        <p:nvGrpSpPr>
          <p:cNvPr id="155" name="Google Shape;155;p5"/>
          <p:cNvGrpSpPr/>
          <p:nvPr/>
        </p:nvGrpSpPr>
        <p:grpSpPr>
          <a:xfrm>
            <a:off x="4328319" y="42893"/>
            <a:ext cx="7696200" cy="1630978"/>
            <a:chOff x="3337719" y="42893"/>
            <a:chExt cx="7696200" cy="1630978"/>
          </a:xfrm>
        </p:grpSpPr>
        <p:grpSp>
          <p:nvGrpSpPr>
            <p:cNvPr id="156" name="Google Shape;156;p5"/>
            <p:cNvGrpSpPr/>
            <p:nvPr/>
          </p:nvGrpSpPr>
          <p:grpSpPr>
            <a:xfrm>
              <a:off x="4617134" y="42893"/>
              <a:ext cx="6255239" cy="1013727"/>
              <a:chOff x="4539228" y="103852"/>
              <a:chExt cx="6149694" cy="1013727"/>
            </a:xfrm>
          </p:grpSpPr>
          <p:grpSp>
            <p:nvGrpSpPr>
              <p:cNvPr id="157" name="Google Shape;157;p5"/>
              <p:cNvGrpSpPr/>
              <p:nvPr/>
            </p:nvGrpSpPr>
            <p:grpSpPr>
              <a:xfrm>
                <a:off x="4539228" y="103852"/>
                <a:ext cx="6149694" cy="1013727"/>
                <a:chOff x="4539228" y="103852"/>
                <a:chExt cx="6149694" cy="1013727"/>
              </a:xfrm>
            </p:grpSpPr>
            <p:sp>
              <p:nvSpPr>
                <p:cNvPr id="158" name="Google Shape;158;p5"/>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159" name="Google Shape;159;p5"/>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160" name="Google Shape;160;p5"/>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61" name="Google Shape;161;p5"/>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500"/>
                                        <p:tgtEl>
                                          <p:spTgt spid="15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p:nvPr/>
        </p:nvSpPr>
        <p:spPr>
          <a:xfrm>
            <a:off x="1324552" y="1759493"/>
            <a:ext cx="1402080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2. Cách trình bày</a:t>
            </a:r>
            <a:endParaRPr/>
          </a:p>
        </p:txBody>
      </p:sp>
      <p:sp>
        <p:nvSpPr>
          <p:cNvPr id="167" name="Google Shape;167;p6"/>
          <p:cNvSpPr/>
          <p:nvPr/>
        </p:nvSpPr>
        <p:spPr>
          <a:xfrm>
            <a:off x="670718" y="1066799"/>
            <a:ext cx="6858000" cy="64633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3600">
              <a:solidFill>
                <a:schemeClr val="dk1"/>
              </a:solidFill>
              <a:latin typeface="Arial"/>
              <a:ea typeface="Arial"/>
              <a:cs typeface="Arial"/>
              <a:sym typeface="Arial"/>
            </a:endParaRPr>
          </a:p>
        </p:txBody>
      </p:sp>
      <p:sp>
        <p:nvSpPr>
          <p:cNvPr id="168" name="Google Shape;168;p6"/>
          <p:cNvSpPr txBox="1"/>
          <p:nvPr/>
        </p:nvSpPr>
        <p:spPr>
          <a:xfrm>
            <a:off x="1324552" y="2399586"/>
            <a:ext cx="138684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a) Đầu thư:  </a:t>
            </a:r>
            <a:endParaRPr/>
          </a:p>
        </p:txBody>
      </p:sp>
      <p:sp>
        <p:nvSpPr>
          <p:cNvPr id="169" name="Google Shape;169;p6"/>
          <p:cNvSpPr/>
          <p:nvPr/>
        </p:nvSpPr>
        <p:spPr>
          <a:xfrm>
            <a:off x="1381936" y="3952912"/>
            <a:ext cx="136313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b) Nội dung:</a:t>
            </a:r>
            <a:endParaRPr/>
          </a:p>
        </p:txBody>
      </p:sp>
      <p:sp>
        <p:nvSpPr>
          <p:cNvPr id="170" name="Google Shape;170;p6"/>
          <p:cNvSpPr/>
          <p:nvPr/>
        </p:nvSpPr>
        <p:spPr>
          <a:xfrm>
            <a:off x="1425875" y="7339724"/>
            <a:ext cx="1161873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200"/>
              <a:buFont typeface="Times New Roman"/>
              <a:buNone/>
            </a:pPr>
            <a:r>
              <a:rPr b="1" lang="en-US" sz="3200">
                <a:solidFill>
                  <a:srgbClr val="FF0000"/>
                </a:solidFill>
                <a:latin typeface="Times New Roman"/>
                <a:ea typeface="Times New Roman"/>
                <a:cs typeface="Times New Roman"/>
                <a:sym typeface="Times New Roman"/>
              </a:rPr>
              <a:t>c) Cuối thư:  </a:t>
            </a:r>
            <a:endParaRPr/>
          </a:p>
        </p:txBody>
      </p:sp>
      <p:sp>
        <p:nvSpPr>
          <p:cNvPr id="171" name="Google Shape;171;p6"/>
          <p:cNvSpPr txBox="1"/>
          <p:nvPr/>
        </p:nvSpPr>
        <p:spPr>
          <a:xfrm>
            <a:off x="1373914" y="2904894"/>
            <a:ext cx="829733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Nơi gửi,...ngày .... Tháng ...năm ...</a:t>
            </a:r>
            <a:endParaRPr/>
          </a:p>
        </p:txBody>
      </p:sp>
      <p:sp>
        <p:nvSpPr>
          <p:cNvPr id="172" name="Google Shape;172;p6"/>
          <p:cNvSpPr txBox="1"/>
          <p:nvPr/>
        </p:nvSpPr>
        <p:spPr>
          <a:xfrm>
            <a:off x="1373914" y="5226738"/>
            <a:ext cx="13605009" cy="161890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CC"/>
              </a:buClr>
              <a:buSzPts val="3200"/>
              <a:buFont typeface="Times New Roman"/>
              <a:buChar char="-"/>
            </a:pPr>
            <a:r>
              <a:rPr b="1" lang="en-US" sz="3200">
                <a:solidFill>
                  <a:srgbClr val="0000CC"/>
                </a:solidFill>
                <a:latin typeface="Times New Roman"/>
                <a:ea typeface="Times New Roman"/>
                <a:cs typeface="Times New Roman"/>
                <a:sym typeface="Times New Roman"/>
              </a:rPr>
              <a:t>Thăm hỏi sức khỏe của người nhận thư­.</a:t>
            </a:r>
            <a:endParaRPr/>
          </a:p>
          <a:p>
            <a:pPr indent="-342900" lvl="0" marL="342900" marR="0" rtl="0" algn="just">
              <a:spcBef>
                <a:spcPts val="320"/>
              </a:spcBef>
              <a:spcAft>
                <a:spcPts val="0"/>
              </a:spcAft>
              <a:buClr>
                <a:srgbClr val="0000CC"/>
              </a:buClr>
              <a:buSzPts val="3200"/>
              <a:buFont typeface="Times New Roman"/>
              <a:buChar char="-"/>
            </a:pPr>
            <a:r>
              <a:rPr b="1" lang="en-US" sz="3200">
                <a:solidFill>
                  <a:srgbClr val="0000CC"/>
                </a:solidFill>
                <a:latin typeface="Times New Roman"/>
                <a:ea typeface="Times New Roman"/>
                <a:cs typeface="Times New Roman"/>
                <a:sym typeface="Times New Roman"/>
              </a:rPr>
              <a:t>Báo tin cho người nhận thư biết về sức khỏe. Công việc học tập của mình và những người trong gia đình.</a:t>
            </a:r>
            <a:endParaRPr/>
          </a:p>
        </p:txBody>
      </p:sp>
      <p:sp>
        <p:nvSpPr>
          <p:cNvPr id="173" name="Google Shape;173;p6"/>
          <p:cNvSpPr txBox="1"/>
          <p:nvPr/>
        </p:nvSpPr>
        <p:spPr>
          <a:xfrm>
            <a:off x="1425875" y="7879716"/>
            <a:ext cx="9956800" cy="5847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CC"/>
              </a:buClr>
              <a:buSzPts val="3200"/>
              <a:buFont typeface="Times New Roman"/>
              <a:buChar char="-"/>
            </a:pPr>
            <a:r>
              <a:rPr b="1" lang="en-US" sz="3200">
                <a:solidFill>
                  <a:srgbClr val="0000CC"/>
                </a:solidFill>
                <a:latin typeface="Times New Roman"/>
                <a:ea typeface="Times New Roman"/>
                <a:cs typeface="Times New Roman"/>
                <a:sym typeface="Times New Roman"/>
              </a:rPr>
              <a:t>Ký tên và ghi rõ họ tên.</a:t>
            </a:r>
            <a:endParaRPr/>
          </a:p>
        </p:txBody>
      </p:sp>
      <p:sp>
        <p:nvSpPr>
          <p:cNvPr id="174" name="Google Shape;174;p6"/>
          <p:cNvSpPr/>
          <p:nvPr/>
        </p:nvSpPr>
        <p:spPr>
          <a:xfrm>
            <a:off x="1354049" y="3384023"/>
            <a:ext cx="84800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CC"/>
              </a:buClr>
              <a:buSzPts val="3200"/>
              <a:buFont typeface="Times New Roman"/>
              <a:buNone/>
            </a:pPr>
            <a:r>
              <a:rPr b="1" lang="en-US" sz="3200">
                <a:solidFill>
                  <a:srgbClr val="0000CC"/>
                </a:solidFill>
                <a:latin typeface="Times New Roman"/>
                <a:ea typeface="Times New Roman"/>
                <a:cs typeface="Times New Roman"/>
                <a:sym typeface="Times New Roman"/>
              </a:rPr>
              <a:t>- Lời xưng hô với người nhận thư ?</a:t>
            </a:r>
            <a:endParaRPr/>
          </a:p>
        </p:txBody>
      </p:sp>
      <p:sp>
        <p:nvSpPr>
          <p:cNvPr id="175" name="Google Shape;175;p6"/>
          <p:cNvSpPr/>
          <p:nvPr/>
        </p:nvSpPr>
        <p:spPr>
          <a:xfrm>
            <a:off x="1425875" y="6799732"/>
            <a:ext cx="11789128" cy="584775"/>
          </a:xfrm>
          <a:prstGeom prst="rect">
            <a:avLst/>
          </a:prstGeom>
          <a:noFill/>
          <a:ln>
            <a:noFill/>
          </a:ln>
        </p:spPr>
        <p:txBody>
          <a:bodyPr anchorCtr="0" anchor="t" bIns="45700" lIns="91425" spcFirstLastPara="1" rIns="91425" wrap="square" tIns="45700">
            <a:spAutoFit/>
          </a:bodyPr>
          <a:lstStyle/>
          <a:p>
            <a:pPr indent="-203200" lvl="0" marL="0" marR="0" rtl="0" algn="l">
              <a:spcBef>
                <a:spcPts val="0"/>
              </a:spcBef>
              <a:spcAft>
                <a:spcPts val="0"/>
              </a:spcAft>
              <a:buClr>
                <a:srgbClr val="0000CC"/>
              </a:buClr>
              <a:buSzPts val="3200"/>
              <a:buFont typeface="Times New Roman"/>
              <a:buChar char="-"/>
            </a:pPr>
            <a:r>
              <a:rPr b="1" lang="en-US" sz="3200">
                <a:solidFill>
                  <a:srgbClr val="0000CC"/>
                </a:solidFill>
                <a:latin typeface="Times New Roman"/>
                <a:ea typeface="Times New Roman"/>
                <a:cs typeface="Times New Roman"/>
                <a:sym typeface="Times New Roman"/>
              </a:rPr>
              <a:t> Lời chúc, hứa hẹn của người viết thư­.</a:t>
            </a:r>
            <a:endParaRPr/>
          </a:p>
        </p:txBody>
      </p:sp>
      <p:sp>
        <p:nvSpPr>
          <p:cNvPr id="176" name="Google Shape;176;p6"/>
          <p:cNvSpPr/>
          <p:nvPr/>
        </p:nvSpPr>
        <p:spPr>
          <a:xfrm>
            <a:off x="1373914" y="4572000"/>
            <a:ext cx="1310640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00CC"/>
                </a:solidFill>
                <a:latin typeface="Times New Roman"/>
                <a:ea typeface="Times New Roman"/>
                <a:cs typeface="Times New Roman"/>
                <a:sym typeface="Times New Roman"/>
              </a:rPr>
              <a:t>- Trong phần hỏi thăm tình hình người nhận thư, em sẽ viết những gì ?</a:t>
            </a:r>
            <a:endParaRPr b="1" sz="3200">
              <a:solidFill>
                <a:srgbClr val="0000CC"/>
              </a:solidFill>
              <a:latin typeface="Times New Roman"/>
              <a:ea typeface="Times New Roman"/>
              <a:cs typeface="Times New Roman"/>
              <a:sym typeface="Times New Roman"/>
            </a:endParaRPr>
          </a:p>
        </p:txBody>
      </p:sp>
      <p:grpSp>
        <p:nvGrpSpPr>
          <p:cNvPr id="177" name="Google Shape;177;p6"/>
          <p:cNvGrpSpPr/>
          <p:nvPr/>
        </p:nvGrpSpPr>
        <p:grpSpPr>
          <a:xfrm>
            <a:off x="4328319" y="42893"/>
            <a:ext cx="7696200" cy="1630978"/>
            <a:chOff x="3337719" y="42893"/>
            <a:chExt cx="7696200" cy="1630978"/>
          </a:xfrm>
        </p:grpSpPr>
        <p:grpSp>
          <p:nvGrpSpPr>
            <p:cNvPr id="178" name="Google Shape;178;p6"/>
            <p:cNvGrpSpPr/>
            <p:nvPr/>
          </p:nvGrpSpPr>
          <p:grpSpPr>
            <a:xfrm>
              <a:off x="4617134" y="42893"/>
              <a:ext cx="6255239" cy="1013727"/>
              <a:chOff x="4539228" y="103852"/>
              <a:chExt cx="6149694" cy="1013727"/>
            </a:xfrm>
          </p:grpSpPr>
          <p:grpSp>
            <p:nvGrpSpPr>
              <p:cNvPr id="179" name="Google Shape;179;p6"/>
              <p:cNvGrpSpPr/>
              <p:nvPr/>
            </p:nvGrpSpPr>
            <p:grpSpPr>
              <a:xfrm>
                <a:off x="4539228" y="103852"/>
                <a:ext cx="6149694" cy="1013727"/>
                <a:chOff x="4539228" y="103852"/>
                <a:chExt cx="6149694" cy="1013727"/>
              </a:xfrm>
            </p:grpSpPr>
            <p:sp>
              <p:nvSpPr>
                <p:cNvPr id="180" name="Google Shape;180;p6"/>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181" name="Google Shape;181;p6"/>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182" name="Google Shape;182;p6"/>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183" name="Google Shape;183;p6"/>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5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500"/>
                                        <p:tgtEl>
                                          <p:spTgt spid="1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animEffect filter="fade" transition="in">
                                      <p:cBhvr>
                                        <p:cTn dur="500"/>
                                        <p:tgtEl>
                                          <p:spTgt spid="17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p:nvPr/>
        </p:nvSpPr>
        <p:spPr>
          <a:xfrm>
            <a:off x="1388810" y="2011954"/>
            <a:ext cx="75438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600"/>
              <a:buFont typeface="Times New Roman"/>
              <a:buNone/>
            </a:pPr>
            <a:r>
              <a:rPr b="1" i="0" lang="en-US" sz="3600" u="none" cap="none" strike="noStrike">
                <a:solidFill>
                  <a:srgbClr val="FF0066"/>
                </a:solidFill>
                <a:latin typeface="Times New Roman"/>
                <a:ea typeface="Times New Roman"/>
                <a:cs typeface="Times New Roman"/>
                <a:sym typeface="Times New Roman"/>
              </a:rPr>
              <a:t>3. Nói miệng theo dàn bài.</a:t>
            </a:r>
            <a:endParaRPr/>
          </a:p>
        </p:txBody>
      </p:sp>
      <p:sp>
        <p:nvSpPr>
          <p:cNvPr id="189" name="Google Shape;189;p7"/>
          <p:cNvSpPr/>
          <p:nvPr/>
        </p:nvSpPr>
        <p:spPr>
          <a:xfrm>
            <a:off x="1280317" y="2627350"/>
            <a:ext cx="12954000"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 Chúng ta cùng thảo luận nhóm, lựa chọn đề trong nhóm, viết về nhân vật đó như thế nào để vị khách đó hiểu trong nhóm. Các bạn trong nhóm góp ý chân thành cho bạn mình sau khi nghe bạn làm miệng theo dàn bài.</a:t>
            </a:r>
            <a:endParaRPr/>
          </a:p>
        </p:txBody>
      </p:sp>
      <p:sp>
        <p:nvSpPr>
          <p:cNvPr id="190" name="Google Shape;190;p7"/>
          <p:cNvSpPr/>
          <p:nvPr/>
        </p:nvSpPr>
        <p:spPr>
          <a:xfrm>
            <a:off x="1280317" y="4861154"/>
            <a:ext cx="106822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600"/>
              <a:buFont typeface="Times New Roman"/>
              <a:buNone/>
            </a:pPr>
            <a:r>
              <a:rPr b="1" i="0" lang="en-US" sz="3600" u="none" cap="none" strike="noStrike">
                <a:solidFill>
                  <a:srgbClr val="FF0066"/>
                </a:solidFill>
                <a:latin typeface="Times New Roman"/>
                <a:ea typeface="Times New Roman"/>
                <a:cs typeface="Times New Roman"/>
                <a:sym typeface="Times New Roman"/>
              </a:rPr>
              <a:t>4. Viết bài vào vở</a:t>
            </a:r>
            <a:endParaRPr b="1" i="0" sz="3600" u="none" cap="none" strike="noStrike">
              <a:solidFill>
                <a:srgbClr val="FF0066"/>
              </a:solidFill>
              <a:latin typeface="Times New Roman"/>
              <a:ea typeface="Times New Roman"/>
              <a:cs typeface="Times New Roman"/>
              <a:sym typeface="Times New Roman"/>
            </a:endParaRPr>
          </a:p>
        </p:txBody>
      </p:sp>
      <p:sp>
        <p:nvSpPr>
          <p:cNvPr id="191" name="Google Shape;191;p7"/>
          <p:cNvSpPr/>
          <p:nvPr/>
        </p:nvSpPr>
        <p:spPr>
          <a:xfrm>
            <a:off x="1251577" y="5509594"/>
            <a:ext cx="13106401"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3600" u="none" cap="none" strike="noStrike">
                <a:solidFill>
                  <a:srgbClr val="0000CC"/>
                </a:solidFill>
                <a:latin typeface="Times New Roman"/>
                <a:ea typeface="Times New Roman"/>
                <a:cs typeface="Times New Roman"/>
                <a:sym typeface="Times New Roman"/>
              </a:rPr>
              <a:t>- Viết bài (cá nhân) vào vở ô li theo dàn ý đã sắp xếp,  viết câu đúng, liền mạch</a:t>
            </a:r>
            <a:r>
              <a:rPr b="1" lang="en-US" sz="3600">
                <a:solidFill>
                  <a:srgbClr val="0000CC"/>
                </a:solidFill>
                <a:latin typeface="Times New Roman"/>
                <a:ea typeface="Times New Roman"/>
                <a:cs typeface="Times New Roman"/>
                <a:sym typeface="Times New Roman"/>
              </a:rPr>
              <a:t> và minh hoạ nội dung bức thư: vẽ tranh minh hoạ, hoặc gắn tranh ảnh chuẩn bị sẵn.</a:t>
            </a:r>
            <a:endParaRPr b="1" i="0" sz="3600" u="none" cap="none" strike="noStrik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600"/>
              <a:buFont typeface="Arial"/>
              <a:buNone/>
            </a:pPr>
            <a:r>
              <a:t/>
            </a:r>
            <a:endParaRPr b="1" i="0" sz="3600" u="none" cap="none" strike="noStrike">
              <a:solidFill>
                <a:srgbClr val="0000CC"/>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3600"/>
              <a:buFont typeface="Arial"/>
              <a:buNone/>
            </a:pPr>
            <a:r>
              <a:t/>
            </a:r>
            <a:endParaRPr b="1" i="0" sz="3600" u="none" cap="none" strike="noStrike">
              <a:solidFill>
                <a:srgbClr val="0000CC"/>
              </a:solidFill>
              <a:latin typeface="Times New Roman"/>
              <a:ea typeface="Times New Roman"/>
              <a:cs typeface="Times New Roman"/>
              <a:sym typeface="Times New Roman"/>
            </a:endParaRPr>
          </a:p>
        </p:txBody>
      </p:sp>
      <p:sp>
        <p:nvSpPr>
          <p:cNvPr id="192" name="Google Shape;192;p7"/>
          <p:cNvSpPr/>
          <p:nvPr/>
        </p:nvSpPr>
        <p:spPr>
          <a:xfrm>
            <a:off x="1203072" y="7239000"/>
            <a:ext cx="1068222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66"/>
              </a:buClr>
              <a:buSzPts val="3600"/>
              <a:buFont typeface="Times New Roman"/>
              <a:buNone/>
            </a:pPr>
            <a:r>
              <a:rPr b="1" i="0" lang="en-US" sz="3600" u="none" cap="none" strike="noStrike">
                <a:solidFill>
                  <a:srgbClr val="FF0066"/>
                </a:solidFill>
                <a:latin typeface="Times New Roman"/>
                <a:ea typeface="Times New Roman"/>
                <a:cs typeface="Times New Roman"/>
                <a:sym typeface="Times New Roman"/>
              </a:rPr>
              <a:t>5. Chia sẻ trước lớp</a:t>
            </a:r>
            <a:endParaRPr b="1" i="0" sz="3600" u="none" cap="none" strike="noStrike">
              <a:solidFill>
                <a:srgbClr val="FF0066"/>
              </a:solidFill>
              <a:latin typeface="Times New Roman"/>
              <a:ea typeface="Times New Roman"/>
              <a:cs typeface="Times New Roman"/>
              <a:sym typeface="Times New Roman"/>
            </a:endParaRPr>
          </a:p>
        </p:txBody>
      </p:sp>
      <p:sp>
        <p:nvSpPr>
          <p:cNvPr id="193" name="Google Shape;193;p7"/>
          <p:cNvSpPr/>
          <p:nvPr/>
        </p:nvSpPr>
        <p:spPr>
          <a:xfrm>
            <a:off x="1127916" y="7771752"/>
            <a:ext cx="13106401"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CC"/>
              </a:buClr>
              <a:buSzPts val="3600"/>
              <a:buFont typeface="Times New Roman"/>
              <a:buNone/>
            </a:pPr>
            <a:r>
              <a:rPr b="1" i="0" lang="en-US" sz="3600" u="none" cap="none" strike="noStrike">
                <a:solidFill>
                  <a:srgbClr val="0000CC"/>
                </a:solidFill>
                <a:latin typeface="Times New Roman"/>
                <a:ea typeface="Times New Roman"/>
                <a:cs typeface="Times New Roman"/>
                <a:sym typeface="Times New Roman"/>
              </a:rPr>
              <a:t>- Các nhóm cử đại diện chia sẻ bài viết trước lớp. Cả lớp cùng nghe sửa lỗi, bổ sung ý hay.</a:t>
            </a:r>
            <a:endParaRPr/>
          </a:p>
        </p:txBody>
      </p:sp>
      <p:grpSp>
        <p:nvGrpSpPr>
          <p:cNvPr id="194" name="Google Shape;194;p7"/>
          <p:cNvGrpSpPr/>
          <p:nvPr/>
        </p:nvGrpSpPr>
        <p:grpSpPr>
          <a:xfrm>
            <a:off x="4328319" y="42893"/>
            <a:ext cx="7696200" cy="1630978"/>
            <a:chOff x="3337719" y="42893"/>
            <a:chExt cx="7696200" cy="1630978"/>
          </a:xfrm>
        </p:grpSpPr>
        <p:grpSp>
          <p:nvGrpSpPr>
            <p:cNvPr id="195" name="Google Shape;195;p7"/>
            <p:cNvGrpSpPr/>
            <p:nvPr/>
          </p:nvGrpSpPr>
          <p:grpSpPr>
            <a:xfrm>
              <a:off x="4617134" y="42893"/>
              <a:ext cx="6255239" cy="1013727"/>
              <a:chOff x="4539228" y="103852"/>
              <a:chExt cx="6149694" cy="1013727"/>
            </a:xfrm>
          </p:grpSpPr>
          <p:grpSp>
            <p:nvGrpSpPr>
              <p:cNvPr id="196" name="Google Shape;196;p7"/>
              <p:cNvGrpSpPr/>
              <p:nvPr/>
            </p:nvGrpSpPr>
            <p:grpSpPr>
              <a:xfrm>
                <a:off x="4539228" y="103852"/>
                <a:ext cx="6149694" cy="1013727"/>
                <a:chOff x="4539228" y="103852"/>
                <a:chExt cx="6149694" cy="1013727"/>
              </a:xfrm>
            </p:grpSpPr>
            <p:sp>
              <p:nvSpPr>
                <p:cNvPr id="197" name="Google Shape;197;p7"/>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198" name="Google Shape;198;p7"/>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199" name="Google Shape;199;p7"/>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00" name="Google Shape;200;p7"/>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8"/>
          <p:cNvGrpSpPr/>
          <p:nvPr/>
        </p:nvGrpSpPr>
        <p:grpSpPr>
          <a:xfrm>
            <a:off x="1280319" y="1428927"/>
            <a:ext cx="4267200" cy="677108"/>
            <a:chOff x="1508918" y="1888664"/>
            <a:chExt cx="7603374" cy="677108"/>
          </a:xfrm>
        </p:grpSpPr>
        <p:sp>
          <p:nvSpPr>
            <p:cNvPr id="206" name="Google Shape;206;p8"/>
            <p:cNvSpPr/>
            <p:nvPr/>
          </p:nvSpPr>
          <p:spPr>
            <a:xfrm>
              <a:off x="1508918" y="1888664"/>
              <a:ext cx="760337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6. Bài tham khảo 1:</a:t>
              </a:r>
              <a:endParaRPr/>
            </a:p>
          </p:txBody>
        </p:sp>
        <p:cxnSp>
          <p:nvCxnSpPr>
            <p:cNvPr id="207" name="Google Shape;207;p8"/>
            <p:cNvCxnSpPr/>
            <p:nvPr/>
          </p:nvCxnSpPr>
          <p:spPr>
            <a:xfrm>
              <a:off x="2102933" y="2565772"/>
              <a:ext cx="6949959"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08" name="Google Shape;208;p8"/>
          <p:cNvSpPr/>
          <p:nvPr/>
        </p:nvSpPr>
        <p:spPr>
          <a:xfrm>
            <a:off x="785019" y="2127559"/>
            <a:ext cx="14706600" cy="6679649"/>
          </a:xfrm>
          <a:prstGeom prst="rect">
            <a:avLst/>
          </a:prstGeom>
          <a:noFill/>
          <a:ln>
            <a:noFill/>
          </a:ln>
        </p:spPr>
        <p:txBody>
          <a:bodyPr anchorCtr="0" anchor="t" bIns="45700" lIns="91425" spcFirstLastPara="1" rIns="91425" wrap="square" tIns="45700">
            <a:spAutoFit/>
          </a:bodyPr>
          <a:lstStyle/>
          <a:p>
            <a:pPr indent="0" lvl="0" marL="0" marR="0" rtl="0" algn="r">
              <a:lnSpc>
                <a:spcPct val="110000"/>
              </a:lnSpc>
              <a:spcBef>
                <a:spcPts val="0"/>
              </a:spcBef>
              <a:spcAft>
                <a:spcPts val="0"/>
              </a:spcAft>
              <a:buNone/>
            </a:pPr>
            <a:r>
              <a:rPr lang="en-US" sz="3200">
                <a:solidFill>
                  <a:srgbClr val="0000CC"/>
                </a:solidFill>
                <a:latin typeface="Times New Roman"/>
                <a:ea typeface="Times New Roman"/>
                <a:cs typeface="Times New Roman"/>
                <a:sym typeface="Times New Roman"/>
              </a:rPr>
              <a:t>           </a:t>
            </a:r>
            <a:r>
              <a:rPr b="1" lang="en-US" sz="3200">
                <a:solidFill>
                  <a:srgbClr val="0000CC"/>
                </a:solidFill>
                <a:latin typeface="Times New Roman"/>
                <a:ea typeface="Times New Roman"/>
                <a:cs typeface="Times New Roman"/>
                <a:sym typeface="Times New Roman"/>
              </a:rPr>
              <a:t>…………….., ngày 15 tháng 2 năm 2022</a:t>
            </a:r>
            <a:endParaRPr sz="3200">
              <a:solidFill>
                <a:srgbClr val="0000CC"/>
              </a:solidFill>
              <a:latin typeface="Times New Roman"/>
              <a:ea typeface="Times New Roman"/>
              <a:cs typeface="Times New Roman"/>
              <a:sym typeface="Times New Roman"/>
            </a:endParaRPr>
          </a:p>
          <a:p>
            <a:pPr indent="0" lvl="0" marL="0" marR="0" rtl="0" algn="just">
              <a:lnSpc>
                <a:spcPct val="120000"/>
              </a:lnSpc>
              <a:spcBef>
                <a:spcPts val="0"/>
              </a:spcBef>
              <a:spcAft>
                <a:spcPts val="0"/>
              </a:spcAft>
              <a:buNone/>
            </a:pPr>
            <a:r>
              <a:rPr b="1" lang="en-US" sz="3000">
                <a:solidFill>
                  <a:srgbClr val="0000CC"/>
                </a:solidFill>
                <a:latin typeface="Times New Roman"/>
                <a:ea typeface="Times New Roman"/>
                <a:cs typeface="Times New Roman"/>
                <a:sym typeface="Times New Roman"/>
              </a:rPr>
              <a:t>        Chị Hồng Nhung thân mến!</a:t>
            </a:r>
            <a:endParaRPr/>
          </a:p>
          <a:p>
            <a:pPr indent="0" lvl="0" marL="0" marR="0" rtl="0" algn="just">
              <a:lnSpc>
                <a:spcPct val="120000"/>
              </a:lnSpc>
              <a:spcBef>
                <a:spcPts val="0"/>
              </a:spcBef>
              <a:spcAft>
                <a:spcPts val="0"/>
              </a:spcAft>
              <a:buNone/>
            </a:pPr>
            <a:r>
              <a:rPr b="1" lang="en-US" sz="3000">
                <a:solidFill>
                  <a:srgbClr val="0000CC"/>
                </a:solidFill>
                <a:latin typeface="Times New Roman"/>
                <a:ea typeface="Times New Roman"/>
                <a:cs typeface="Times New Roman"/>
                <a:sym typeface="Times New Roman"/>
              </a:rPr>
              <a:t>         Dạo này chị có khỏe không ạ? Chị đi học ở xa nhớ giữ gìn sức khỏe nhé. Tuần trước em được bố mẹ cho đi thăm quê ngoại đấy, nếu có chị đi cùng chắc sẽ rất vui. Ngay từ đầu làng, em đã nhìn thấy một cây đa rất to, tán cây xoè bóng mát rất rộng. Hai bên đường vào làng là những cánh đồng lúa vàng óng trải dài. Hương lúa thơm ngào ngạt. Thỉnh thoảng lại có một vài chiếc ao nhỏ được người dân thả bèo và hoa sen.. Làng còn có một ngôi chùa rất to và rất đẹp. Thấp thoáng trong làng là những ngôi nhà mái ngói đỏ tươi. Cuộc sống nơi đây rất êm đềm chị ạ.</a:t>
            </a:r>
            <a:endParaRPr/>
          </a:p>
          <a:p>
            <a:pPr indent="0" lvl="0" marL="0" marR="0" rtl="0" algn="just">
              <a:lnSpc>
                <a:spcPct val="120000"/>
              </a:lnSpc>
              <a:spcBef>
                <a:spcPts val="0"/>
              </a:spcBef>
              <a:spcAft>
                <a:spcPts val="0"/>
              </a:spcAft>
              <a:buNone/>
            </a:pPr>
            <a:r>
              <a:rPr b="1" lang="en-US" sz="3000">
                <a:solidFill>
                  <a:srgbClr val="0000CC"/>
                </a:solidFill>
                <a:latin typeface="Times New Roman"/>
                <a:ea typeface="Times New Roman"/>
                <a:cs typeface="Times New Roman"/>
                <a:sym typeface="Times New Roman"/>
              </a:rPr>
              <a:t>       Thôi em chào chị, chúc chị mạnh khoẻ và chăm viết thư cho em nhiều.  </a:t>
            </a:r>
            <a:endParaRPr/>
          </a:p>
          <a:p>
            <a:pPr indent="0" lvl="0" marL="0" marR="0" rtl="0" algn="ctr">
              <a:lnSpc>
                <a:spcPct val="120000"/>
              </a:lnSpc>
              <a:spcBef>
                <a:spcPts val="0"/>
              </a:spcBef>
              <a:spcAft>
                <a:spcPts val="0"/>
              </a:spcAft>
              <a:buNone/>
            </a:pPr>
            <a:r>
              <a:rPr b="1" lang="en-US" sz="3000">
                <a:solidFill>
                  <a:srgbClr val="0000CC"/>
                </a:solidFill>
                <a:latin typeface="Times New Roman"/>
                <a:ea typeface="Times New Roman"/>
                <a:cs typeface="Times New Roman"/>
                <a:sym typeface="Times New Roman"/>
              </a:rPr>
              <a:t>Em gái</a:t>
            </a:r>
            <a:endParaRPr/>
          </a:p>
          <a:p>
            <a:pPr indent="0" lvl="0" marL="0" marR="0" rtl="0" algn="ctr">
              <a:lnSpc>
                <a:spcPct val="120000"/>
              </a:lnSpc>
              <a:spcBef>
                <a:spcPts val="0"/>
              </a:spcBef>
              <a:spcAft>
                <a:spcPts val="0"/>
              </a:spcAft>
              <a:buNone/>
            </a:pPr>
            <a:r>
              <a:rPr b="1" lang="en-US" sz="3000">
                <a:solidFill>
                  <a:srgbClr val="0000CC"/>
                </a:solidFill>
                <a:latin typeface="Times New Roman"/>
                <a:ea typeface="Times New Roman"/>
                <a:cs typeface="Times New Roman"/>
                <a:sym typeface="Times New Roman"/>
              </a:rPr>
              <a:t>Liên</a:t>
            </a:r>
            <a:endParaRPr/>
          </a:p>
        </p:txBody>
      </p:sp>
      <p:grpSp>
        <p:nvGrpSpPr>
          <p:cNvPr id="209" name="Google Shape;209;p8"/>
          <p:cNvGrpSpPr/>
          <p:nvPr/>
        </p:nvGrpSpPr>
        <p:grpSpPr>
          <a:xfrm>
            <a:off x="4328319" y="42893"/>
            <a:ext cx="7696200" cy="1630978"/>
            <a:chOff x="3337719" y="42893"/>
            <a:chExt cx="7696200" cy="1630978"/>
          </a:xfrm>
        </p:grpSpPr>
        <p:grpSp>
          <p:nvGrpSpPr>
            <p:cNvPr id="210" name="Google Shape;210;p8"/>
            <p:cNvGrpSpPr/>
            <p:nvPr/>
          </p:nvGrpSpPr>
          <p:grpSpPr>
            <a:xfrm>
              <a:off x="4617134" y="42893"/>
              <a:ext cx="6255239" cy="1013727"/>
              <a:chOff x="4539228" y="103852"/>
              <a:chExt cx="6149694" cy="1013727"/>
            </a:xfrm>
          </p:grpSpPr>
          <p:grpSp>
            <p:nvGrpSpPr>
              <p:cNvPr id="211" name="Google Shape;211;p8"/>
              <p:cNvGrpSpPr/>
              <p:nvPr/>
            </p:nvGrpSpPr>
            <p:grpSpPr>
              <a:xfrm>
                <a:off x="4539228" y="103852"/>
                <a:ext cx="6149694" cy="1013727"/>
                <a:chOff x="4539228" y="103852"/>
                <a:chExt cx="6149694" cy="1013727"/>
              </a:xfrm>
            </p:grpSpPr>
            <p:sp>
              <p:nvSpPr>
                <p:cNvPr id="212" name="Google Shape;212;p8"/>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213" name="Google Shape;213;p8"/>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214" name="Google Shape;214;p8"/>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15" name="Google Shape;215;p8"/>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pSp>
        <p:nvGrpSpPr>
          <p:cNvPr id="220" name="Google Shape;220;p9"/>
          <p:cNvGrpSpPr/>
          <p:nvPr/>
        </p:nvGrpSpPr>
        <p:grpSpPr>
          <a:xfrm>
            <a:off x="1127917" y="1547127"/>
            <a:ext cx="4267202" cy="1261884"/>
            <a:chOff x="1508918" y="1888664"/>
            <a:chExt cx="7840981" cy="1261884"/>
          </a:xfrm>
        </p:grpSpPr>
        <p:sp>
          <p:nvSpPr>
            <p:cNvPr id="221" name="Google Shape;221;p9"/>
            <p:cNvSpPr/>
            <p:nvPr/>
          </p:nvSpPr>
          <p:spPr>
            <a:xfrm>
              <a:off x="1508918" y="1888664"/>
              <a:ext cx="7840981"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800">
                  <a:solidFill>
                    <a:srgbClr val="FF0066"/>
                  </a:solidFill>
                  <a:latin typeface="Times New Roman"/>
                  <a:ea typeface="Times New Roman"/>
                  <a:cs typeface="Times New Roman"/>
                  <a:sym typeface="Times New Roman"/>
                </a:rPr>
                <a:t>6. Bài tham khảo 2:</a:t>
              </a:r>
              <a:endParaRPr/>
            </a:p>
          </p:txBody>
        </p:sp>
        <p:cxnSp>
          <p:nvCxnSpPr>
            <p:cNvPr id="222" name="Google Shape;222;p9"/>
            <p:cNvCxnSpPr/>
            <p:nvPr/>
          </p:nvCxnSpPr>
          <p:spPr>
            <a:xfrm>
              <a:off x="2692466" y="2475137"/>
              <a:ext cx="6237381" cy="0"/>
            </a:xfrm>
            <a:prstGeom prst="straightConnector1">
              <a:avLst/>
            </a:prstGeom>
            <a:noFill/>
            <a:ln cap="flat" cmpd="sng" w="38100">
              <a:solidFill>
                <a:srgbClr val="FF0066"/>
              </a:solidFill>
              <a:prstDash val="solid"/>
              <a:round/>
              <a:headEnd len="sm" w="sm" type="none"/>
              <a:tailEnd len="sm" w="sm" type="none"/>
            </a:ln>
            <a:effectLst>
              <a:outerShdw blurRad="40000" rotWithShape="0" dir="5400000" dist="23000">
                <a:srgbClr val="000000">
                  <a:alpha val="34901"/>
                </a:srgbClr>
              </a:outerShdw>
            </a:effectLst>
          </p:spPr>
        </p:cxnSp>
      </p:grpSp>
      <p:sp>
        <p:nvSpPr>
          <p:cNvPr id="223" name="Google Shape;223;p9"/>
          <p:cNvSpPr/>
          <p:nvPr/>
        </p:nvSpPr>
        <p:spPr>
          <a:xfrm>
            <a:off x="670719" y="2123105"/>
            <a:ext cx="14859000" cy="7626703"/>
          </a:xfrm>
          <a:prstGeom prst="rect">
            <a:avLst/>
          </a:prstGeom>
          <a:noFill/>
          <a:ln>
            <a:noFill/>
          </a:ln>
        </p:spPr>
        <p:txBody>
          <a:bodyPr anchorCtr="0" anchor="t" bIns="45700" lIns="91425" spcFirstLastPara="1" rIns="91425" wrap="square" tIns="45700">
            <a:spAutoFit/>
          </a:bodyPr>
          <a:lstStyle/>
          <a:p>
            <a:pPr indent="0" lvl="0" marL="0" marR="0" rtl="0" algn="r">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 ngày 15 tháng 2 năm 2022</a:t>
            </a:r>
            <a:endParaRPr/>
          </a:p>
          <a:p>
            <a:pPr indent="0" lvl="0" marL="0" marR="0" rtl="0" algn="just">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Dì yêu quý!</a:t>
            </a:r>
            <a:endParaRPr/>
          </a:p>
          <a:p>
            <a:pPr indent="0" lvl="0" marL="0" marR="0" rtl="0" algn="just">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          Lâu lắm không được gặp dì, cháu nhớ dì lắm. Tết năm sau, cháu sẽ xin bố mẹ vào Nha Trang ăn Tết cùng dì.</a:t>
            </a:r>
            <a:endParaRPr/>
          </a:p>
          <a:p>
            <a:pPr indent="0" lvl="0" marL="0" marR="0" rtl="0" algn="just">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Năm nay, bố mẹ cháu cho chị em cháu về quê ăn Tết, cháu xúc động lắm dì ạ. Bà con ở quê ai cũng quý cháu. Thấy cháu về, ai cũng đến hỏi thăm về công việc của bố mẹ, việc học hành của cháu và em Chi. Bác Lan gói tặng cháu chiếc bánh chưng xinh xinh, cô Hà cho cháu gói mứt gừng tự làm. Em Nam rủ cháu đi chợ Tết và mua cho cháu con gà trống nhỏ làm bằng bột nếp. Ở quê, ai cũng gần gũi, tình cảm. Về  thành phố đã lâu mà cháu cứ nhớ mãi những ngày ở quê.</a:t>
            </a:r>
            <a:endParaRPr/>
          </a:p>
          <a:p>
            <a:pPr indent="0" lvl="0" marL="0" marR="0" rtl="0" algn="just">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Thư đã dài, cháu xin dừng bút ạ. Cháu kính chúc dì mạnh khoẻ ạ.</a:t>
            </a:r>
            <a:endParaRPr/>
          </a:p>
          <a:p>
            <a:pPr indent="0" lvl="0" marL="0" marR="0" rtl="0" algn="ctr">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Cháu của dì</a:t>
            </a:r>
            <a:endParaRPr/>
          </a:p>
          <a:p>
            <a:pPr indent="0" lvl="0" marL="0" marR="0" rtl="0" algn="ctr">
              <a:lnSpc>
                <a:spcPct val="110000"/>
              </a:lnSpc>
              <a:spcBef>
                <a:spcPts val="0"/>
              </a:spcBef>
              <a:spcAft>
                <a:spcPts val="0"/>
              </a:spcAft>
              <a:buNone/>
            </a:pPr>
            <a:r>
              <a:rPr b="1" lang="en-US" sz="3200">
                <a:solidFill>
                  <a:srgbClr val="0000CC"/>
                </a:solidFill>
                <a:latin typeface="Times New Roman"/>
                <a:ea typeface="Times New Roman"/>
                <a:cs typeface="Times New Roman"/>
                <a:sym typeface="Times New Roman"/>
              </a:rPr>
              <a:t>Quỳnh Ngọc</a:t>
            </a:r>
            <a:endParaRPr/>
          </a:p>
          <a:p>
            <a:pPr indent="0" lvl="0" marL="0" marR="0" rtl="0" algn="just">
              <a:spcBef>
                <a:spcPts val="0"/>
              </a:spcBef>
              <a:spcAft>
                <a:spcPts val="0"/>
              </a:spcAft>
              <a:buNone/>
            </a:pPr>
            <a:r>
              <a:t/>
            </a:r>
            <a:endParaRPr b="1" sz="3200">
              <a:solidFill>
                <a:srgbClr val="0000CC"/>
              </a:solidFill>
              <a:latin typeface="Times New Roman"/>
              <a:ea typeface="Times New Roman"/>
              <a:cs typeface="Times New Roman"/>
              <a:sym typeface="Times New Roman"/>
            </a:endParaRPr>
          </a:p>
        </p:txBody>
      </p:sp>
      <p:grpSp>
        <p:nvGrpSpPr>
          <p:cNvPr id="224" name="Google Shape;224;p9"/>
          <p:cNvGrpSpPr/>
          <p:nvPr/>
        </p:nvGrpSpPr>
        <p:grpSpPr>
          <a:xfrm>
            <a:off x="4328319" y="42893"/>
            <a:ext cx="7696200" cy="1630978"/>
            <a:chOff x="3337719" y="42893"/>
            <a:chExt cx="7696200" cy="1630978"/>
          </a:xfrm>
        </p:grpSpPr>
        <p:grpSp>
          <p:nvGrpSpPr>
            <p:cNvPr id="225" name="Google Shape;225;p9"/>
            <p:cNvGrpSpPr/>
            <p:nvPr/>
          </p:nvGrpSpPr>
          <p:grpSpPr>
            <a:xfrm>
              <a:off x="4617134" y="42893"/>
              <a:ext cx="6255239" cy="1013727"/>
              <a:chOff x="4539228" y="103852"/>
              <a:chExt cx="6149694" cy="1013727"/>
            </a:xfrm>
          </p:grpSpPr>
          <p:grpSp>
            <p:nvGrpSpPr>
              <p:cNvPr id="226" name="Google Shape;226;p9"/>
              <p:cNvGrpSpPr/>
              <p:nvPr/>
            </p:nvGrpSpPr>
            <p:grpSpPr>
              <a:xfrm>
                <a:off x="4539228" y="103852"/>
                <a:ext cx="6149694" cy="1013727"/>
                <a:chOff x="4539228" y="103852"/>
                <a:chExt cx="6149694" cy="1013727"/>
              </a:xfrm>
            </p:grpSpPr>
            <p:sp>
              <p:nvSpPr>
                <p:cNvPr id="227" name="Google Shape;227;p9"/>
                <p:cNvSpPr txBox="1"/>
                <p:nvPr/>
              </p:nvSpPr>
              <p:spPr>
                <a:xfrm>
                  <a:off x="4539228" y="103852"/>
                  <a:ext cx="614969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CC"/>
                      </a:solidFill>
                      <a:latin typeface="Times New Roman"/>
                      <a:ea typeface="Times New Roman"/>
                      <a:cs typeface="Times New Roman"/>
                      <a:sym typeface="Times New Roman"/>
                    </a:rPr>
                    <a:t>Thứ……ngày…..tháng…..năm…….</a:t>
                  </a:r>
                  <a:endParaRPr/>
                </a:p>
              </p:txBody>
            </p:sp>
            <p:sp>
              <p:nvSpPr>
                <p:cNvPr id="228" name="Google Shape;228;p9"/>
                <p:cNvSpPr txBox="1"/>
                <p:nvPr/>
              </p:nvSpPr>
              <p:spPr>
                <a:xfrm>
                  <a:off x="5453915" y="594359"/>
                  <a:ext cx="351047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66"/>
                      </a:solidFill>
                      <a:latin typeface="Times New Roman"/>
                      <a:ea typeface="Times New Roman"/>
                      <a:cs typeface="Times New Roman"/>
                      <a:sym typeface="Times New Roman"/>
                    </a:rPr>
                    <a:t>TIẾNG VIỆT: BÀI 12</a:t>
                  </a:r>
                  <a:endParaRPr/>
                </a:p>
              </p:txBody>
            </p:sp>
          </p:grpSp>
          <p:cxnSp>
            <p:nvCxnSpPr>
              <p:cNvPr id="229" name="Google Shape;229;p9"/>
              <p:cNvCxnSpPr/>
              <p:nvPr/>
            </p:nvCxnSpPr>
            <p:spPr>
              <a:xfrm>
                <a:off x="5644015" y="1082039"/>
                <a:ext cx="3122537" cy="0"/>
              </a:xfrm>
              <a:prstGeom prst="straightConnector1">
                <a:avLst/>
              </a:prstGeom>
              <a:noFill/>
              <a:ln cap="flat" cmpd="sng" w="25400">
                <a:solidFill>
                  <a:srgbClr val="FF0066"/>
                </a:solidFill>
                <a:prstDash val="solid"/>
                <a:round/>
                <a:headEnd len="sm" w="sm" type="none"/>
                <a:tailEnd len="sm" w="sm" type="none"/>
              </a:ln>
              <a:effectLst>
                <a:outerShdw blurRad="40000" rotWithShape="0" dir="5400000" dist="20000">
                  <a:srgbClr val="000000">
                    <a:alpha val="37647"/>
                  </a:srgbClr>
                </a:outerShdw>
              </a:effectLst>
            </p:spPr>
          </p:cxnSp>
        </p:grpSp>
        <p:sp>
          <p:nvSpPr>
            <p:cNvPr id="230" name="Google Shape;230;p9"/>
            <p:cNvSpPr txBox="1"/>
            <p:nvPr/>
          </p:nvSpPr>
          <p:spPr>
            <a:xfrm>
              <a:off x="3337719" y="1097893"/>
              <a:ext cx="7696200" cy="575978"/>
            </a:xfrm>
            <a:prstGeom prst="rect">
              <a:avLst/>
            </a:prstGeom>
            <a:noFill/>
            <a:ln>
              <a:noFill/>
            </a:ln>
          </p:spPr>
          <p:txBody>
            <a:bodyPr anchorCtr="0" anchor="t" bIns="71825" lIns="143675" spcFirstLastPara="1" rIns="143675" wrap="square" tIns="71825">
              <a:spAutoFit/>
            </a:bodyPr>
            <a:lstStyle/>
            <a:p>
              <a:pPr indent="0" lvl="0" marL="0" marR="0" rtl="0" algn="ctr">
                <a:spcBef>
                  <a:spcPts val="0"/>
                </a:spcBef>
                <a:spcAft>
                  <a:spcPts val="0"/>
                </a:spcAft>
                <a:buNone/>
              </a:pPr>
              <a:r>
                <a:rPr b="1" lang="en-US" sz="2800">
                  <a:solidFill>
                    <a:srgbClr val="0000CC"/>
                  </a:solidFill>
                  <a:latin typeface="Times New Roman"/>
                  <a:ea typeface="Times New Roman"/>
                  <a:cs typeface="Times New Roman"/>
                  <a:sym typeface="Times New Roman"/>
                </a:rPr>
                <a:t>Góc sáng tạo: VIẾT THƯ GỬI NGƯỜI THÂN</a:t>
              </a:r>
              <a:endParaRPr b="1" sz="2800">
                <a:solidFill>
                  <a:srgbClr val="0000CC"/>
                </a:solidFill>
                <a:latin typeface="Times New Roman"/>
                <a:ea typeface="Times New Roman"/>
                <a:cs typeface="Times New Roman"/>
                <a:sym typeface="Times New Roman"/>
              </a:endParaRPr>
            </a:p>
          </p:txBody>
        </p:sp>
      </p:grpSp>
    </p:spTree>
  </p:cSld>
  <p:clrMapOvr>
    <a:masterClrMapping/>
  </p:clrMapOvr>
  <p:transition spd="slow">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2008-09-09T22:52:10Z</dcterms:created>
  <dc:creator>Tuyết Trương</dc:creator>
</cp:coreProperties>
</file>