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fonts/font1.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4"/>
  </p:notesMasterIdLst>
  <p:sldIdLst>
    <p:sldId id="256" r:id="rId3"/>
    <p:sldId id="259" r:id="rId5"/>
    <p:sldId id="305" r:id="rId6"/>
    <p:sldId id="303" r:id="rId7"/>
    <p:sldId id="306" r:id="rId8"/>
    <p:sldId id="314" r:id="rId9"/>
    <p:sldId id="315" r:id="rId10"/>
    <p:sldId id="316" r:id="rId11"/>
    <p:sldId id="317" r:id="rId12"/>
    <p:sldId id="313" r:id="rId13"/>
    <p:sldId id="312" r:id="rId14"/>
  </p:sldIdLst>
  <p:sldSz cx="9144000" cy="5143500" type="screen16x9"/>
  <p:notesSz cx="6858000" cy="9144000"/>
  <p:embeddedFontLst>
    <p:embeddedFont>
      <p:font typeface="Yellowtail" panose="02000503000000000000"/>
      <p:regular r:id="rId18"/>
    </p:embeddedFont>
    <p:embeddedFont>
      <p:font typeface="Neuton" panose="00000500000000000000"/>
      <p:regular r:id="rId19"/>
    </p:embeddedFont>
    <p:embeddedFont>
      <p:font typeface="Comic Sans MS" panose="030F0702030302020204" pitchFamily="66"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1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65" autoAdjust="0"/>
    <p:restoredTop sz="94660"/>
  </p:normalViewPr>
  <p:slideViewPr>
    <p:cSldViewPr snapToGrid="0">
      <p:cViewPr varScale="1">
        <p:scale>
          <a:sx n="79" d="100"/>
          <a:sy n="79" d="100"/>
        </p:scale>
        <p:origin x="-96" y="-24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font" Target="fonts/font6.fntdata"/><Relationship Id="rId22" Type="http://schemas.openxmlformats.org/officeDocument/2006/relationships/font" Target="fonts/font5.fntdata"/><Relationship Id="rId21" Type="http://schemas.openxmlformats.org/officeDocument/2006/relationships/font" Target="fonts/font4.fntdata"/><Relationship Id="rId20" Type="http://schemas.openxmlformats.org/officeDocument/2006/relationships/font" Target="fonts/font3.fntdata"/><Relationship Id="rId2" Type="http://schemas.openxmlformats.org/officeDocument/2006/relationships/theme" Target="theme/theme1.xml"/><Relationship Id="rId19" Type="http://schemas.openxmlformats.org/officeDocument/2006/relationships/font" Target="fonts/font2.fntdata"/><Relationship Id="rId18" Type="http://schemas.openxmlformats.org/officeDocument/2006/relationships/font" Target="fonts/font1.fntdata"/><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4754B5E6-9311-48F4-BD02-2861CC9DFB95}"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vi-VN"/>
        </a:p>
      </dgm:t>
    </dgm:pt>
    <dgm:pt modelId="{97680505-7F71-4EAF-B6EB-F884C50C9F88}">
      <dgm:prSet phldrT="[Text]"/>
      <dgm:spPr/>
      <dgm:t>
        <a:bodyPr/>
        <a:lstStyle/>
        <a:p>
          <a:r>
            <a:rPr lang="en-US" b="1" smtClean="0"/>
            <a:t>Tiến hành thí nghiệm xác định có sự tạo thành tinh bột trong quá trình quang hợp ở cây xanh.</a:t>
          </a:r>
          <a:endParaRPr lang="vi-VN" dirty="0"/>
        </a:p>
      </dgm:t>
    </dgm:pt>
    <dgm:pt modelId="{634D5731-7003-42F6-927F-C0E1FC6B9B0D}" cxnId="{4A208CC1-CD31-4B89-B007-58E035A3BB06}" type="parTrans">
      <dgm:prSet/>
      <dgm:spPr/>
      <dgm:t>
        <a:bodyPr/>
        <a:lstStyle/>
        <a:p>
          <a:endParaRPr lang="vi-VN"/>
        </a:p>
      </dgm:t>
    </dgm:pt>
    <dgm:pt modelId="{7A6288A1-3FAA-4DE4-A9B5-285933DA28C5}" cxnId="{4A208CC1-CD31-4B89-B007-58E035A3BB06}" type="sibTrans">
      <dgm:prSet/>
      <dgm:spPr/>
      <dgm:t>
        <a:bodyPr/>
        <a:lstStyle/>
        <a:p>
          <a:endParaRPr lang="vi-VN"/>
        </a:p>
      </dgm:t>
    </dgm:pt>
    <dgm:pt modelId="{DCDA85BB-09D2-4CBD-87ED-FD85F599DF01}" type="pres">
      <dgm:prSet presAssocID="{4754B5E6-9311-48F4-BD02-2861CC9DFB95}" presName="Name0" presStyleCnt="0">
        <dgm:presLayoutVars>
          <dgm:chMax val="7"/>
          <dgm:chPref val="7"/>
          <dgm:dir/>
        </dgm:presLayoutVars>
      </dgm:prSet>
      <dgm:spPr/>
      <dgm:t>
        <a:bodyPr/>
        <a:lstStyle/>
        <a:p>
          <a:endParaRPr lang="en-US"/>
        </a:p>
      </dgm:t>
    </dgm:pt>
    <dgm:pt modelId="{D6525A77-6347-4000-A690-CB7641124B99}" type="pres">
      <dgm:prSet presAssocID="{4754B5E6-9311-48F4-BD02-2861CC9DFB95}" presName="Name1" presStyleCnt="0"/>
      <dgm:spPr/>
    </dgm:pt>
    <dgm:pt modelId="{5FA4510E-51A6-4873-8993-450990CA89D6}" type="pres">
      <dgm:prSet presAssocID="{4754B5E6-9311-48F4-BD02-2861CC9DFB95}" presName="cycle" presStyleCnt="0"/>
      <dgm:spPr/>
    </dgm:pt>
    <dgm:pt modelId="{538FEC52-1DA3-4151-97B0-A8BC73BCD2BF}" type="pres">
      <dgm:prSet presAssocID="{4754B5E6-9311-48F4-BD02-2861CC9DFB95}" presName="srcNode" presStyleLbl="node1" presStyleIdx="0" presStyleCnt="1"/>
      <dgm:spPr/>
    </dgm:pt>
    <dgm:pt modelId="{86BFE77E-D0CC-4E1F-968A-AB84C5C74FBC}" type="pres">
      <dgm:prSet presAssocID="{4754B5E6-9311-48F4-BD02-2861CC9DFB95}" presName="conn" presStyleLbl="parChTrans1D2" presStyleIdx="0" presStyleCnt="1"/>
      <dgm:spPr/>
      <dgm:t>
        <a:bodyPr/>
        <a:lstStyle/>
        <a:p>
          <a:endParaRPr lang="en-US"/>
        </a:p>
      </dgm:t>
    </dgm:pt>
    <dgm:pt modelId="{ECC95192-F15E-427B-8F73-AC2434CEB2EA}" type="pres">
      <dgm:prSet presAssocID="{4754B5E6-9311-48F4-BD02-2861CC9DFB95}" presName="extraNode" presStyleLbl="node1" presStyleIdx="0" presStyleCnt="1"/>
      <dgm:spPr/>
    </dgm:pt>
    <dgm:pt modelId="{3C23D0A1-28D5-4016-8DB1-AEED070D480C}" type="pres">
      <dgm:prSet presAssocID="{4754B5E6-9311-48F4-BD02-2861CC9DFB95}" presName="dstNode" presStyleLbl="node1" presStyleIdx="0" presStyleCnt="1"/>
      <dgm:spPr/>
    </dgm:pt>
    <dgm:pt modelId="{2118267A-0B0F-4BC6-87C7-E7106E50F9C1}" type="pres">
      <dgm:prSet presAssocID="{97680505-7F71-4EAF-B6EB-F884C50C9F88}" presName="text_1" presStyleLbl="node1" presStyleIdx="0" presStyleCnt="1">
        <dgm:presLayoutVars>
          <dgm:bulletEnabled val="1"/>
        </dgm:presLayoutVars>
      </dgm:prSet>
      <dgm:spPr/>
      <dgm:t>
        <a:bodyPr/>
        <a:lstStyle/>
        <a:p>
          <a:endParaRPr lang="en-US"/>
        </a:p>
      </dgm:t>
    </dgm:pt>
    <dgm:pt modelId="{B184FB36-7218-4373-835F-28A4BBEBEDFE}" type="pres">
      <dgm:prSet presAssocID="{97680505-7F71-4EAF-B6EB-F884C50C9F88}" presName="accent_1" presStyleCnt="0"/>
      <dgm:spPr/>
    </dgm:pt>
    <dgm:pt modelId="{CB138E95-AF2C-44E0-8ACE-6B3AFB541E6F}" type="pres">
      <dgm:prSet presAssocID="{97680505-7F71-4EAF-B6EB-F884C50C9F88}" presName="accentRepeatNode" presStyleLbl="solidFgAcc1" presStyleIdx="0" presStyleCnt="1"/>
      <dgm:spPr/>
    </dgm:pt>
  </dgm:ptLst>
  <dgm:cxnLst>
    <dgm:cxn modelId="{FBD98E45-8DF2-4758-A925-D3908ECCFAD7}" type="presOf" srcId="{7A6288A1-3FAA-4DE4-A9B5-285933DA28C5}" destId="{86BFE77E-D0CC-4E1F-968A-AB84C5C74FBC}" srcOrd="0" destOrd="0" presId="urn:microsoft.com/office/officeart/2008/layout/VerticalCurvedList"/>
    <dgm:cxn modelId="{4A208CC1-CD31-4B89-B007-58E035A3BB06}" srcId="{4754B5E6-9311-48F4-BD02-2861CC9DFB95}" destId="{97680505-7F71-4EAF-B6EB-F884C50C9F88}" srcOrd="0" destOrd="0" parTransId="{634D5731-7003-42F6-927F-C0E1FC6B9B0D}" sibTransId="{7A6288A1-3FAA-4DE4-A9B5-285933DA28C5}"/>
    <dgm:cxn modelId="{80B42DA3-E723-44E5-AF6B-D9C40F99BBC2}" type="presOf" srcId="{4754B5E6-9311-48F4-BD02-2861CC9DFB95}" destId="{DCDA85BB-09D2-4CBD-87ED-FD85F599DF01}" srcOrd="0" destOrd="0" presId="urn:microsoft.com/office/officeart/2008/layout/VerticalCurvedList"/>
    <dgm:cxn modelId="{DB0A6908-7C9E-4A32-8E05-5F100EF2917F}" type="presOf" srcId="{97680505-7F71-4EAF-B6EB-F884C50C9F88}" destId="{2118267A-0B0F-4BC6-87C7-E7106E50F9C1}" srcOrd="0" destOrd="0" presId="urn:microsoft.com/office/officeart/2008/layout/VerticalCurvedList"/>
    <dgm:cxn modelId="{0C81430F-D30E-44E7-8DAE-40FCA23C1BA5}" type="presParOf" srcId="{DCDA85BB-09D2-4CBD-87ED-FD85F599DF01}" destId="{D6525A77-6347-4000-A690-CB7641124B99}" srcOrd="0" destOrd="0" presId="urn:microsoft.com/office/officeart/2008/layout/VerticalCurvedList"/>
    <dgm:cxn modelId="{80588B77-FDE3-44AB-82A2-E65DE99B2508}" type="presParOf" srcId="{D6525A77-6347-4000-A690-CB7641124B99}" destId="{5FA4510E-51A6-4873-8993-450990CA89D6}" srcOrd="0" destOrd="0" presId="urn:microsoft.com/office/officeart/2008/layout/VerticalCurvedList"/>
    <dgm:cxn modelId="{FF3AE52F-500A-479F-B2AC-93F510A417A3}" type="presParOf" srcId="{5FA4510E-51A6-4873-8993-450990CA89D6}" destId="{538FEC52-1DA3-4151-97B0-A8BC73BCD2BF}" srcOrd="0" destOrd="0" presId="urn:microsoft.com/office/officeart/2008/layout/VerticalCurvedList"/>
    <dgm:cxn modelId="{147F8294-E427-4247-AC50-E14CB46656DE}" type="presParOf" srcId="{5FA4510E-51A6-4873-8993-450990CA89D6}" destId="{86BFE77E-D0CC-4E1F-968A-AB84C5C74FBC}" srcOrd="1" destOrd="0" presId="urn:microsoft.com/office/officeart/2008/layout/VerticalCurvedList"/>
    <dgm:cxn modelId="{07472780-2646-40BF-98B3-ABBE2F85C374}" type="presParOf" srcId="{5FA4510E-51A6-4873-8993-450990CA89D6}" destId="{ECC95192-F15E-427B-8F73-AC2434CEB2EA}" srcOrd="2" destOrd="0" presId="urn:microsoft.com/office/officeart/2008/layout/VerticalCurvedList"/>
    <dgm:cxn modelId="{7CA58AA2-D2C7-41B0-8531-07B954A1AD29}" type="presParOf" srcId="{5FA4510E-51A6-4873-8993-450990CA89D6}" destId="{3C23D0A1-28D5-4016-8DB1-AEED070D480C}" srcOrd="3" destOrd="0" presId="urn:microsoft.com/office/officeart/2008/layout/VerticalCurvedList"/>
    <dgm:cxn modelId="{F6911370-1E88-487A-8811-49EADB1AF9B7}" type="presParOf" srcId="{D6525A77-6347-4000-A690-CB7641124B99}" destId="{2118267A-0B0F-4BC6-87C7-E7106E50F9C1}" srcOrd="1" destOrd="0" presId="urn:microsoft.com/office/officeart/2008/layout/VerticalCurvedList"/>
    <dgm:cxn modelId="{64D22331-6E11-47FB-920D-F453CEF143E1}" type="presParOf" srcId="{D6525A77-6347-4000-A690-CB7641124B99}" destId="{B184FB36-7218-4373-835F-28A4BBEBEDFE}" srcOrd="2" destOrd="0" presId="urn:microsoft.com/office/officeart/2008/layout/VerticalCurvedList"/>
    <dgm:cxn modelId="{623180A8-0BBD-4C5F-B801-B3BDCD384BA2}" type="presParOf" srcId="{B184FB36-7218-4373-835F-28A4BBEBEDFE}" destId="{CB138E95-AF2C-44E0-8ACE-6B3AFB541E6F}"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54B5E6-9311-48F4-BD02-2861CC9DFB95}"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vi-VN"/>
        </a:p>
      </dgm:t>
    </dgm:pt>
    <dgm:pt modelId="{97680505-7F71-4EAF-B6EB-F884C50C9F88}">
      <dgm:prSet phldrT="[Text]"/>
      <dgm:spPr/>
      <dgm:t>
        <a:bodyPr/>
        <a:lstStyle/>
        <a:p>
          <a:r>
            <a:rPr lang="en-US" b="1" smtClean="0"/>
            <a:t>Phát hiện có sự tạo thành khí oxygen trong quá trình quang hợp.</a:t>
          </a:r>
          <a:endParaRPr lang="vi-VN" dirty="0"/>
        </a:p>
      </dgm:t>
    </dgm:pt>
    <dgm:pt modelId="{634D5731-7003-42F6-927F-C0E1FC6B9B0D}" cxnId="{4A208CC1-CD31-4B89-B007-58E035A3BB06}" type="parTrans">
      <dgm:prSet/>
      <dgm:spPr/>
      <dgm:t>
        <a:bodyPr/>
        <a:lstStyle/>
        <a:p>
          <a:endParaRPr lang="vi-VN"/>
        </a:p>
      </dgm:t>
    </dgm:pt>
    <dgm:pt modelId="{7A6288A1-3FAA-4DE4-A9B5-285933DA28C5}" cxnId="{4A208CC1-CD31-4B89-B007-58E035A3BB06}" type="sibTrans">
      <dgm:prSet/>
      <dgm:spPr/>
      <dgm:t>
        <a:bodyPr/>
        <a:lstStyle/>
        <a:p>
          <a:endParaRPr lang="vi-VN"/>
        </a:p>
      </dgm:t>
    </dgm:pt>
    <dgm:pt modelId="{DCDA85BB-09D2-4CBD-87ED-FD85F599DF01}" type="pres">
      <dgm:prSet presAssocID="{4754B5E6-9311-48F4-BD02-2861CC9DFB95}" presName="Name0" presStyleCnt="0">
        <dgm:presLayoutVars>
          <dgm:chMax val="7"/>
          <dgm:chPref val="7"/>
          <dgm:dir/>
        </dgm:presLayoutVars>
      </dgm:prSet>
      <dgm:spPr/>
      <dgm:t>
        <a:bodyPr/>
        <a:lstStyle/>
        <a:p>
          <a:endParaRPr lang="en-US"/>
        </a:p>
      </dgm:t>
    </dgm:pt>
    <dgm:pt modelId="{D6525A77-6347-4000-A690-CB7641124B99}" type="pres">
      <dgm:prSet presAssocID="{4754B5E6-9311-48F4-BD02-2861CC9DFB95}" presName="Name1" presStyleCnt="0"/>
      <dgm:spPr/>
    </dgm:pt>
    <dgm:pt modelId="{5FA4510E-51A6-4873-8993-450990CA89D6}" type="pres">
      <dgm:prSet presAssocID="{4754B5E6-9311-48F4-BD02-2861CC9DFB95}" presName="cycle" presStyleCnt="0"/>
      <dgm:spPr/>
    </dgm:pt>
    <dgm:pt modelId="{538FEC52-1DA3-4151-97B0-A8BC73BCD2BF}" type="pres">
      <dgm:prSet presAssocID="{4754B5E6-9311-48F4-BD02-2861CC9DFB95}" presName="srcNode" presStyleLbl="node1" presStyleIdx="0" presStyleCnt="1"/>
      <dgm:spPr/>
    </dgm:pt>
    <dgm:pt modelId="{86BFE77E-D0CC-4E1F-968A-AB84C5C74FBC}" type="pres">
      <dgm:prSet presAssocID="{4754B5E6-9311-48F4-BD02-2861CC9DFB95}" presName="conn" presStyleLbl="parChTrans1D2" presStyleIdx="0" presStyleCnt="1"/>
      <dgm:spPr/>
      <dgm:t>
        <a:bodyPr/>
        <a:lstStyle/>
        <a:p>
          <a:endParaRPr lang="en-US"/>
        </a:p>
      </dgm:t>
    </dgm:pt>
    <dgm:pt modelId="{ECC95192-F15E-427B-8F73-AC2434CEB2EA}" type="pres">
      <dgm:prSet presAssocID="{4754B5E6-9311-48F4-BD02-2861CC9DFB95}" presName="extraNode" presStyleLbl="node1" presStyleIdx="0" presStyleCnt="1"/>
      <dgm:spPr/>
    </dgm:pt>
    <dgm:pt modelId="{3C23D0A1-28D5-4016-8DB1-AEED070D480C}" type="pres">
      <dgm:prSet presAssocID="{4754B5E6-9311-48F4-BD02-2861CC9DFB95}" presName="dstNode" presStyleLbl="node1" presStyleIdx="0" presStyleCnt="1"/>
      <dgm:spPr/>
    </dgm:pt>
    <dgm:pt modelId="{2118267A-0B0F-4BC6-87C7-E7106E50F9C1}" type="pres">
      <dgm:prSet presAssocID="{97680505-7F71-4EAF-B6EB-F884C50C9F88}" presName="text_1" presStyleLbl="node1" presStyleIdx="0" presStyleCnt="1">
        <dgm:presLayoutVars>
          <dgm:bulletEnabled val="1"/>
        </dgm:presLayoutVars>
      </dgm:prSet>
      <dgm:spPr/>
      <dgm:t>
        <a:bodyPr/>
        <a:lstStyle/>
        <a:p>
          <a:endParaRPr lang="en-US"/>
        </a:p>
      </dgm:t>
    </dgm:pt>
    <dgm:pt modelId="{B184FB36-7218-4373-835F-28A4BBEBEDFE}" type="pres">
      <dgm:prSet presAssocID="{97680505-7F71-4EAF-B6EB-F884C50C9F88}" presName="accent_1" presStyleCnt="0"/>
      <dgm:spPr/>
    </dgm:pt>
    <dgm:pt modelId="{CB138E95-AF2C-44E0-8ACE-6B3AFB541E6F}" type="pres">
      <dgm:prSet presAssocID="{97680505-7F71-4EAF-B6EB-F884C50C9F88}" presName="accentRepeatNode" presStyleLbl="solidFgAcc1" presStyleIdx="0" presStyleCnt="1" custLinFactNeighborY="3603"/>
      <dgm:spPr/>
    </dgm:pt>
  </dgm:ptLst>
  <dgm:cxnLst>
    <dgm:cxn modelId="{08EDC401-0BA5-431B-9ADA-6713F984171A}" type="presOf" srcId="{4754B5E6-9311-48F4-BD02-2861CC9DFB95}" destId="{DCDA85BB-09D2-4CBD-87ED-FD85F599DF01}" srcOrd="0" destOrd="0" presId="urn:microsoft.com/office/officeart/2008/layout/VerticalCurvedList"/>
    <dgm:cxn modelId="{4A208CC1-CD31-4B89-B007-58E035A3BB06}" srcId="{4754B5E6-9311-48F4-BD02-2861CC9DFB95}" destId="{97680505-7F71-4EAF-B6EB-F884C50C9F88}" srcOrd="0" destOrd="0" parTransId="{634D5731-7003-42F6-927F-C0E1FC6B9B0D}" sibTransId="{7A6288A1-3FAA-4DE4-A9B5-285933DA28C5}"/>
    <dgm:cxn modelId="{5614B87D-3FAC-49F1-B285-A5815756A961}" type="presOf" srcId="{7A6288A1-3FAA-4DE4-A9B5-285933DA28C5}" destId="{86BFE77E-D0CC-4E1F-968A-AB84C5C74FBC}" srcOrd="0" destOrd="0" presId="urn:microsoft.com/office/officeart/2008/layout/VerticalCurvedList"/>
    <dgm:cxn modelId="{FC0A54DF-D101-4CCC-8539-30C6C7B61E57}" type="presOf" srcId="{97680505-7F71-4EAF-B6EB-F884C50C9F88}" destId="{2118267A-0B0F-4BC6-87C7-E7106E50F9C1}" srcOrd="0" destOrd="0" presId="urn:microsoft.com/office/officeart/2008/layout/VerticalCurvedList"/>
    <dgm:cxn modelId="{C861EEAE-8F45-4A03-994D-EED18198D89F}" type="presParOf" srcId="{DCDA85BB-09D2-4CBD-87ED-FD85F599DF01}" destId="{D6525A77-6347-4000-A690-CB7641124B99}" srcOrd="0" destOrd="0" presId="urn:microsoft.com/office/officeart/2008/layout/VerticalCurvedList"/>
    <dgm:cxn modelId="{CB45FFDA-8FE0-46BB-A707-0DD9EA3BDFA1}" type="presParOf" srcId="{D6525A77-6347-4000-A690-CB7641124B99}" destId="{5FA4510E-51A6-4873-8993-450990CA89D6}" srcOrd="0" destOrd="0" presId="urn:microsoft.com/office/officeart/2008/layout/VerticalCurvedList"/>
    <dgm:cxn modelId="{EF701F5D-12D8-4329-B320-E1613A54A150}" type="presParOf" srcId="{5FA4510E-51A6-4873-8993-450990CA89D6}" destId="{538FEC52-1DA3-4151-97B0-A8BC73BCD2BF}" srcOrd="0" destOrd="0" presId="urn:microsoft.com/office/officeart/2008/layout/VerticalCurvedList"/>
    <dgm:cxn modelId="{9945EB34-62F9-4523-AC7C-FF3300ED4201}" type="presParOf" srcId="{5FA4510E-51A6-4873-8993-450990CA89D6}" destId="{86BFE77E-D0CC-4E1F-968A-AB84C5C74FBC}" srcOrd="1" destOrd="0" presId="urn:microsoft.com/office/officeart/2008/layout/VerticalCurvedList"/>
    <dgm:cxn modelId="{3AF5A81A-99BB-40F3-98BA-F4D9E8326BB4}" type="presParOf" srcId="{5FA4510E-51A6-4873-8993-450990CA89D6}" destId="{ECC95192-F15E-427B-8F73-AC2434CEB2EA}" srcOrd="2" destOrd="0" presId="urn:microsoft.com/office/officeart/2008/layout/VerticalCurvedList"/>
    <dgm:cxn modelId="{3EC3B0C0-1EB7-4898-B838-EF0AC083F8F1}" type="presParOf" srcId="{5FA4510E-51A6-4873-8993-450990CA89D6}" destId="{3C23D0A1-28D5-4016-8DB1-AEED070D480C}" srcOrd="3" destOrd="0" presId="urn:microsoft.com/office/officeart/2008/layout/VerticalCurvedList"/>
    <dgm:cxn modelId="{7C512E01-4396-4C19-A3C6-8FB5118D8427}" type="presParOf" srcId="{D6525A77-6347-4000-A690-CB7641124B99}" destId="{2118267A-0B0F-4BC6-87C7-E7106E50F9C1}" srcOrd="1" destOrd="0" presId="urn:microsoft.com/office/officeart/2008/layout/VerticalCurvedList"/>
    <dgm:cxn modelId="{71136251-6ACC-4BBE-934A-B02B11176FFE}" type="presParOf" srcId="{D6525A77-6347-4000-A690-CB7641124B99}" destId="{B184FB36-7218-4373-835F-28A4BBEBEDFE}" srcOrd="2" destOrd="0" presId="urn:microsoft.com/office/officeart/2008/layout/VerticalCurvedList"/>
    <dgm:cxn modelId="{E1ACED7B-16CC-4747-9475-FCEA00EDC655}" type="presParOf" srcId="{B184FB36-7218-4373-835F-28A4BBEBEDFE}" destId="{CB138E95-AF2C-44E0-8ACE-6B3AFB541E6F}"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Group 1"/>
      <dsp:cNvGrpSpPr/>
    </dsp:nvGrpSpPr>
    <dsp:grpSpPr>
      <a:xfrm>
        <a:off x="0" y="0"/>
        <a:ext cx="9060873" cy="1402773"/>
        <a:chOff x="0" y="0"/>
        <a:chExt cx="9060873" cy="1402773"/>
      </a:xfrm>
    </dsp:grpSpPr>
    <dsp:sp modelId="{86BFE77E-D0CC-4E1F-968A-AB84C5C74FBC}">
      <dsp:nvSpPr>
        <dsp:cNvPr id="4" name="Block Arc 3"/>
        <dsp:cNvSpPr/>
      </dsp:nvSpPr>
      <dsp:spPr bwMode="white">
        <a:xfrm>
          <a:off x="-1521756" y="-259277"/>
          <a:ext cx="1921327" cy="1921327"/>
        </a:xfrm>
        <a:prstGeom prst="blockArc">
          <a:avLst>
            <a:gd name="adj1" fmla="val 18900000"/>
            <a:gd name="adj2" fmla="val 2700000"/>
            <a:gd name="adj3" fmla="val 954"/>
          </a:avLst>
        </a:prstGeom>
      </dsp:spPr>
      <dsp:style>
        <a:lnRef idx="2">
          <a:schemeClr val="accent2">
            <a:shade val="60000"/>
          </a:schemeClr>
        </a:lnRef>
        <a:fillRef idx="0">
          <a:schemeClr val="accent2"/>
        </a:fillRef>
        <a:effectRef idx="0">
          <a:scrgbClr r="0" g="0" b="0"/>
        </a:effectRef>
        <a:fontRef idx="minor"/>
      </dsp:style>
      <dsp:txXfrm>
        <a:off x="-1521756" y="-259277"/>
        <a:ext cx="1921327" cy="1921327"/>
      </dsp:txXfrm>
    </dsp:sp>
    <dsp:sp modelId="{2118267A-0B0F-4BC6-87C7-E7106E50F9C1}">
      <dsp:nvSpPr>
        <dsp:cNvPr id="7" name="Rectangles 6"/>
        <dsp:cNvSpPr/>
      </dsp:nvSpPr>
      <dsp:spPr bwMode="white">
        <a:xfrm>
          <a:off x="377206" y="350693"/>
          <a:ext cx="8744828" cy="701387"/>
        </a:xfrm>
        <a:prstGeom prst="rect">
          <a:avLst/>
        </a:prstGeom>
      </dsp:spPr>
      <dsp:style>
        <a:lnRef idx="2">
          <a:schemeClr val="accent2">
            <a:shade val="80000"/>
          </a:schemeClr>
        </a:lnRef>
        <a:fillRef idx="1">
          <a:schemeClr val="lt1"/>
        </a:fillRef>
        <a:effectRef idx="0">
          <a:scrgbClr r="0" g="0" b="0"/>
        </a:effectRef>
        <a:fontRef idx="minor">
          <a:schemeClr val="lt1"/>
        </a:fontRef>
      </dsp:style>
      <dsp:txBody>
        <a:bodyPr lIns="556725" tIns="48260" rIns="48260" bIns="48260" anchor="ctr"/>
        <a:lstStyle>
          <a:lvl1pPr algn="l">
            <a:defRPr sz="1900"/>
          </a:lvl1pPr>
          <a:lvl2pPr marL="114300" indent="-114300" algn="l">
            <a:defRPr sz="1400"/>
          </a:lvl2pPr>
          <a:lvl3pPr marL="228600" indent="-114300" algn="l">
            <a:defRPr sz="1400"/>
          </a:lvl3pPr>
          <a:lvl4pPr marL="342900" indent="-114300" algn="l">
            <a:defRPr sz="1400"/>
          </a:lvl4pPr>
          <a:lvl5pPr marL="457200" indent="-114300" algn="l">
            <a:defRPr sz="1400"/>
          </a:lvl5pPr>
          <a:lvl6pPr marL="571500" indent="-114300" algn="l">
            <a:defRPr sz="1400"/>
          </a:lvl6pPr>
          <a:lvl7pPr marL="685800" indent="-114300" algn="l">
            <a:defRPr sz="1400"/>
          </a:lvl7pPr>
          <a:lvl8pPr marL="800100" indent="-114300" algn="l">
            <a:defRPr sz="1400"/>
          </a:lvl8pPr>
          <a:lvl9pPr marL="914400" indent="-114300" algn="l">
            <a:defRPr sz="1400"/>
          </a:lvl9pPr>
        </a:lstStyle>
        <a:p>
          <a:pPr lvl="0">
            <a:lnSpc>
              <a:spcPct val="100000"/>
            </a:lnSpc>
            <a:spcBef>
              <a:spcPct val="0"/>
            </a:spcBef>
            <a:spcAft>
              <a:spcPct val="35000"/>
            </a:spcAft>
          </a:pPr>
          <a:r>
            <a:rPr lang="en-US" b="1" smtClean="0">
              <a:solidFill>
                <a:schemeClr val="dk1"/>
              </a:solidFill>
            </a:rPr>
            <a:t>Tiến hành thí nghiệm xác định có sự tạo thành tinh bột trong quá trình quang hợp ở cây xanh.</a:t>
          </a:r>
          <a:endParaRPr lang="vi-VN" dirty="0">
            <a:solidFill>
              <a:schemeClr val="dk1"/>
            </a:solidFill>
          </a:endParaRPr>
        </a:p>
      </dsp:txBody>
      <dsp:txXfrm>
        <a:off x="377206" y="350693"/>
        <a:ext cx="8744828" cy="701387"/>
      </dsp:txXfrm>
    </dsp:sp>
    <dsp:sp modelId="{CB138E95-AF2C-44E0-8ACE-6B3AFB541E6F}">
      <dsp:nvSpPr>
        <dsp:cNvPr id="8" name="Oval 7"/>
        <dsp:cNvSpPr/>
      </dsp:nvSpPr>
      <dsp:spPr bwMode="white">
        <a:xfrm>
          <a:off x="-61161" y="263020"/>
          <a:ext cx="876733" cy="876733"/>
        </a:xfrm>
        <a:prstGeom prst="ellipse">
          <a:avLst/>
        </a:prstGeom>
      </dsp:spPr>
      <dsp:style>
        <a:lnRef idx="2">
          <a:schemeClr val="accent2"/>
        </a:lnRef>
        <a:fillRef idx="1">
          <a:schemeClr val="lt1"/>
        </a:fillRef>
        <a:effectRef idx="0">
          <a:scrgbClr r="0" g="0" b="0"/>
        </a:effectRef>
        <a:fontRef idx="minor"/>
      </dsp:style>
      <dsp:txXfrm>
        <a:off x="-61161" y="263020"/>
        <a:ext cx="876733" cy="876733"/>
      </dsp:txXfrm>
    </dsp:sp>
    <dsp:sp modelId="{538FEC52-1DA3-4151-97B0-A8BC73BCD2BF}">
      <dsp:nvSpPr>
        <dsp:cNvPr id="3" name="Rectangles 2" hidden="1"/>
        <dsp:cNvSpPr/>
      </dsp:nvSpPr>
      <dsp:spPr bwMode="white">
        <a:xfrm>
          <a:off x="87472" y="16823"/>
          <a:ext cx="36000" cy="36000"/>
        </a:xfrm>
        <a:prstGeom prst="rect">
          <a:avLst/>
        </a:prstGeom>
      </dsp:spPr>
      <dsp:style>
        <a:lnRef idx="2">
          <a:schemeClr val="accent2">
            <a:shade val="80000"/>
          </a:schemeClr>
        </a:lnRef>
        <a:fillRef idx="1">
          <a:schemeClr val="lt1"/>
        </a:fillRef>
        <a:effectRef idx="0">
          <a:scrgbClr r="0" g="0" b="0"/>
        </a:effectRef>
        <a:fontRef idx="minor">
          <a:schemeClr val="lt1"/>
        </a:fontRef>
      </dsp:style>
      <dsp:txXfrm>
        <a:off x="87472" y="16823"/>
        <a:ext cx="36000" cy="36000"/>
      </dsp:txXfrm>
    </dsp:sp>
    <dsp:sp modelId="{ECC95192-F15E-427B-8F73-AC2434CEB2EA}">
      <dsp:nvSpPr>
        <dsp:cNvPr id="5" name="Rectangles 4" hidden="1"/>
        <dsp:cNvSpPr/>
      </dsp:nvSpPr>
      <dsp:spPr bwMode="white">
        <a:xfrm>
          <a:off x="363571" y="683387"/>
          <a:ext cx="36000" cy="36000"/>
        </a:xfrm>
        <a:prstGeom prst="rect">
          <a:avLst/>
        </a:prstGeom>
      </dsp:spPr>
      <dsp:style>
        <a:lnRef idx="2">
          <a:schemeClr val="accent2">
            <a:shade val="80000"/>
          </a:schemeClr>
        </a:lnRef>
        <a:fillRef idx="1">
          <a:schemeClr val="lt1"/>
        </a:fillRef>
        <a:effectRef idx="0">
          <a:scrgbClr r="0" g="0" b="0"/>
        </a:effectRef>
        <a:fontRef idx="minor">
          <a:schemeClr val="lt1"/>
        </a:fontRef>
      </dsp:style>
      <dsp:txXfrm>
        <a:off x="363571" y="683387"/>
        <a:ext cx="36000" cy="36000"/>
      </dsp:txXfrm>
    </dsp:sp>
    <dsp:sp modelId="{3C23D0A1-28D5-4016-8DB1-AEED070D480C}">
      <dsp:nvSpPr>
        <dsp:cNvPr id="6" name="Rectangles 5" hidden="1"/>
        <dsp:cNvSpPr/>
      </dsp:nvSpPr>
      <dsp:spPr bwMode="white">
        <a:xfrm>
          <a:off x="87472" y="1349950"/>
          <a:ext cx="36000" cy="36000"/>
        </a:xfrm>
        <a:prstGeom prst="rect">
          <a:avLst/>
        </a:prstGeom>
      </dsp:spPr>
      <dsp:style>
        <a:lnRef idx="2">
          <a:schemeClr val="accent2">
            <a:shade val="80000"/>
          </a:schemeClr>
        </a:lnRef>
        <a:fillRef idx="1">
          <a:schemeClr val="lt1"/>
        </a:fillRef>
        <a:effectRef idx="0">
          <a:scrgbClr r="0" g="0" b="0"/>
        </a:effectRef>
        <a:fontRef idx="minor">
          <a:schemeClr val="lt1"/>
        </a:fontRef>
      </dsp:style>
      <dsp:txXfrm>
        <a:off x="87472" y="1349950"/>
        <a:ext cx="36000" cy="36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FE77E-D0CC-4E1F-968A-AB84C5C74FBC}">
      <dsp:nvSpPr>
        <dsp:cNvPr id="0" name=""/>
        <dsp:cNvSpPr/>
      </dsp:nvSpPr>
      <dsp:spPr>
        <a:xfrm>
          <a:off x="-1452053" y="-246676"/>
          <a:ext cx="1896126" cy="1896126"/>
        </a:xfrm>
        <a:prstGeom prst="blockArc">
          <a:avLst>
            <a:gd name="adj1" fmla="val 18900000"/>
            <a:gd name="adj2" fmla="val 2700000"/>
            <a:gd name="adj3" fmla="val 1139"/>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18267A-0B0F-4BC6-87C7-E7106E50F9C1}">
      <dsp:nvSpPr>
        <dsp:cNvPr id="0" name=""/>
        <dsp:cNvSpPr/>
      </dsp:nvSpPr>
      <dsp:spPr>
        <a:xfrm>
          <a:off x="432527" y="355364"/>
          <a:ext cx="8628345" cy="69204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6726" tIns="55880" rIns="55880" bIns="55880" numCol="1" spcCol="1270" anchor="ctr" anchorCtr="0">
          <a:noAutofit/>
        </a:bodyPr>
        <a:lstStyle/>
        <a:p>
          <a:pPr lvl="0" algn="l" defTabSz="977900">
            <a:lnSpc>
              <a:spcPct val="90000"/>
            </a:lnSpc>
            <a:spcBef>
              <a:spcPct val="0"/>
            </a:spcBef>
            <a:spcAft>
              <a:spcPct val="35000"/>
            </a:spcAft>
          </a:pPr>
          <a:r>
            <a:rPr lang="en-US" sz="2200" b="1" kern="1200" smtClean="0"/>
            <a:t>Phát hiện có sự tạo thành khí oxygen trong quá trình quang hợp.</a:t>
          </a:r>
          <a:endParaRPr lang="vi-VN" sz="2200" kern="1200" dirty="0"/>
        </a:p>
      </dsp:txBody>
      <dsp:txXfrm>
        <a:off x="432527" y="355364"/>
        <a:ext cx="8628345" cy="692043"/>
      </dsp:txXfrm>
    </dsp:sp>
    <dsp:sp modelId="{CB138E95-AF2C-44E0-8ACE-6B3AFB541E6F}">
      <dsp:nvSpPr>
        <dsp:cNvPr id="0" name=""/>
        <dsp:cNvSpPr/>
      </dsp:nvSpPr>
      <dsp:spPr>
        <a:xfrm>
          <a:off x="0" y="300026"/>
          <a:ext cx="865054" cy="865054"/>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35"/>
        <p:cNvGrpSpPr/>
        <p:nvPr/>
      </p:nvGrpSpPr>
      <p:grpSpPr>
        <a:xfrm>
          <a:off x="0" y="0"/>
          <a:ext cx="0" cy="0"/>
          <a:chOff x="0" y="0"/>
          <a:chExt cx="0" cy="0"/>
        </a:xfrm>
      </p:grpSpPr>
      <p:sp>
        <p:nvSpPr>
          <p:cNvPr id="636" name="Google Shape;636;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7" name="Google Shape;63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657"/>
        <p:cNvGrpSpPr/>
        <p:nvPr/>
      </p:nvGrpSpPr>
      <p:grpSpPr>
        <a:xfrm>
          <a:off x="0" y="0"/>
          <a:ext cx="0" cy="0"/>
          <a:chOff x="0" y="0"/>
          <a:chExt cx="0" cy="0"/>
        </a:xfrm>
      </p:grpSpPr>
      <p:sp>
        <p:nvSpPr>
          <p:cNvPr id="658" name="Google Shape;65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1455"/>
        <p:cNvGrpSpPr/>
        <p:nvPr/>
      </p:nvGrpSpPr>
      <p:grpSpPr>
        <a:xfrm>
          <a:off x="0" y="0"/>
          <a:ext cx="0" cy="0"/>
          <a:chOff x="0" y="0"/>
          <a:chExt cx="0" cy="0"/>
        </a:xfrm>
      </p:grpSpPr>
      <p:sp>
        <p:nvSpPr>
          <p:cNvPr id="1456" name="Google Shape;1456;g78b4d0654b_0_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7" name="Google Shape;1457;g78b4d0654b_0_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4" Type="http://schemas.openxmlformats.org/officeDocument/2006/relationships/image" Target="../media/image3.pn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p:cSld name="TITLE">
    <p:bg>
      <p:bgPr>
        <a:solidFill>
          <a:schemeClr val="accen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192225" y="1991825"/>
            <a:ext cx="4759500" cy="1159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5600"/>
              <a:buNone/>
              <a:defRPr sz="5600">
                <a:solidFill>
                  <a:schemeClr val="lt1"/>
                </a:solidFill>
              </a:defRPr>
            </a:lvl1pPr>
            <a:lvl2pPr lvl="1" algn="ctr">
              <a:spcBef>
                <a:spcPts val="0"/>
              </a:spcBef>
              <a:spcAft>
                <a:spcPts val="0"/>
              </a:spcAft>
              <a:buClr>
                <a:schemeClr val="lt1"/>
              </a:buClr>
              <a:buSzPts val="5600"/>
              <a:buNone/>
              <a:defRPr sz="5600">
                <a:solidFill>
                  <a:schemeClr val="lt1"/>
                </a:solidFill>
              </a:defRPr>
            </a:lvl2pPr>
            <a:lvl3pPr lvl="2" algn="ctr">
              <a:spcBef>
                <a:spcPts val="0"/>
              </a:spcBef>
              <a:spcAft>
                <a:spcPts val="0"/>
              </a:spcAft>
              <a:buClr>
                <a:schemeClr val="lt1"/>
              </a:buClr>
              <a:buSzPts val="5600"/>
              <a:buNone/>
              <a:defRPr sz="5600">
                <a:solidFill>
                  <a:schemeClr val="lt1"/>
                </a:solidFill>
              </a:defRPr>
            </a:lvl3pPr>
            <a:lvl4pPr lvl="3" algn="ctr">
              <a:spcBef>
                <a:spcPts val="0"/>
              </a:spcBef>
              <a:spcAft>
                <a:spcPts val="0"/>
              </a:spcAft>
              <a:buClr>
                <a:schemeClr val="lt1"/>
              </a:buClr>
              <a:buSzPts val="5600"/>
              <a:buNone/>
              <a:defRPr sz="5600">
                <a:solidFill>
                  <a:schemeClr val="lt1"/>
                </a:solidFill>
              </a:defRPr>
            </a:lvl4pPr>
            <a:lvl5pPr lvl="4" algn="ctr">
              <a:spcBef>
                <a:spcPts val="0"/>
              </a:spcBef>
              <a:spcAft>
                <a:spcPts val="0"/>
              </a:spcAft>
              <a:buClr>
                <a:schemeClr val="lt1"/>
              </a:buClr>
              <a:buSzPts val="5600"/>
              <a:buNone/>
              <a:defRPr sz="5600">
                <a:solidFill>
                  <a:schemeClr val="lt1"/>
                </a:solidFill>
              </a:defRPr>
            </a:lvl5pPr>
            <a:lvl6pPr lvl="5" algn="ctr">
              <a:spcBef>
                <a:spcPts val="0"/>
              </a:spcBef>
              <a:spcAft>
                <a:spcPts val="0"/>
              </a:spcAft>
              <a:buClr>
                <a:schemeClr val="lt1"/>
              </a:buClr>
              <a:buSzPts val="5600"/>
              <a:buNone/>
              <a:defRPr sz="5600">
                <a:solidFill>
                  <a:schemeClr val="lt1"/>
                </a:solidFill>
              </a:defRPr>
            </a:lvl6pPr>
            <a:lvl7pPr lvl="6" algn="ctr">
              <a:spcBef>
                <a:spcPts val="0"/>
              </a:spcBef>
              <a:spcAft>
                <a:spcPts val="0"/>
              </a:spcAft>
              <a:buClr>
                <a:schemeClr val="lt1"/>
              </a:buClr>
              <a:buSzPts val="5600"/>
              <a:buNone/>
              <a:defRPr sz="5600">
                <a:solidFill>
                  <a:schemeClr val="lt1"/>
                </a:solidFill>
              </a:defRPr>
            </a:lvl7pPr>
            <a:lvl8pPr lvl="7" algn="ctr">
              <a:spcBef>
                <a:spcPts val="0"/>
              </a:spcBef>
              <a:spcAft>
                <a:spcPts val="0"/>
              </a:spcAft>
              <a:buClr>
                <a:schemeClr val="lt1"/>
              </a:buClr>
              <a:buSzPts val="5600"/>
              <a:buNone/>
              <a:defRPr sz="5600">
                <a:solidFill>
                  <a:schemeClr val="lt1"/>
                </a:solidFill>
              </a:defRPr>
            </a:lvl8pPr>
            <a:lvl9pPr lvl="8" algn="ctr">
              <a:spcBef>
                <a:spcPts val="0"/>
              </a:spcBef>
              <a:spcAft>
                <a:spcPts val="0"/>
              </a:spcAft>
              <a:buClr>
                <a:schemeClr val="lt1"/>
              </a:buClr>
              <a:buSzPts val="5600"/>
              <a:buNone/>
              <a:defRPr sz="5600">
                <a:solidFill>
                  <a:schemeClr val="lt1"/>
                </a:solidFill>
              </a:defRPr>
            </a:lvl9pPr>
          </a:lstStyle>
          <a:p/>
        </p:txBody>
      </p:sp>
      <p:grpSp>
        <p:nvGrpSpPr>
          <p:cNvPr id="11" name="Google Shape;11;p2"/>
          <p:cNvGrpSpPr/>
          <p:nvPr/>
        </p:nvGrpSpPr>
        <p:grpSpPr>
          <a:xfrm rot="-5400000">
            <a:off x="1853066" y="1584395"/>
            <a:ext cx="1401157" cy="5259705"/>
            <a:chOff x="818425" y="238125"/>
            <a:chExt cx="1395575" cy="5238750"/>
          </a:xfrm>
        </p:grpSpPr>
        <p:sp>
          <p:nvSpPr>
            <p:cNvPr id="12" name="Google Shape;12;p2"/>
            <p:cNvSpPr/>
            <p:nvPr/>
          </p:nvSpPr>
          <p:spPr>
            <a:xfrm>
              <a:off x="1253650" y="245150"/>
              <a:ext cx="731300" cy="1178875"/>
            </a:xfrm>
            <a:custGeom>
              <a:avLst/>
              <a:gdLst/>
              <a:ahLst/>
              <a:cxnLst/>
              <a:rect l="l" t="t" r="r" b="b"/>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3" name="Google Shape;13;p2"/>
            <p:cNvGrpSpPr/>
            <p:nvPr/>
          </p:nvGrpSpPr>
          <p:grpSpPr>
            <a:xfrm>
              <a:off x="818425" y="1334150"/>
              <a:ext cx="925100" cy="1370950"/>
              <a:chOff x="3112200" y="1334150"/>
              <a:chExt cx="925100" cy="1370950"/>
            </a:xfrm>
          </p:grpSpPr>
          <p:sp>
            <p:nvSpPr>
              <p:cNvPr id="14" name="Google Shape;14;p2"/>
              <p:cNvSpPr/>
              <p:nvPr/>
            </p:nvSpPr>
            <p:spPr>
              <a:xfrm>
                <a:off x="3173850" y="1334150"/>
                <a:ext cx="819400" cy="1279300"/>
              </a:xfrm>
              <a:custGeom>
                <a:avLst/>
                <a:gdLst/>
                <a:ahLst/>
                <a:cxnLst/>
                <a:rect l="l" t="t" r="r" b="b"/>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 name="Google Shape;15;p2"/>
              <p:cNvSpPr/>
              <p:nvPr/>
            </p:nvSpPr>
            <p:spPr>
              <a:xfrm>
                <a:off x="3757125" y="2555275"/>
                <a:ext cx="58150" cy="59950"/>
              </a:xfrm>
              <a:custGeom>
                <a:avLst/>
                <a:gdLst/>
                <a:ahLst/>
                <a:cxnLst/>
                <a:rect l="l" t="t" r="r" b="b"/>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 name="Google Shape;16;p2"/>
              <p:cNvSpPr/>
              <p:nvPr/>
            </p:nvSpPr>
            <p:spPr>
              <a:xfrm>
                <a:off x="3764150" y="2631050"/>
                <a:ext cx="75800" cy="74050"/>
              </a:xfrm>
              <a:custGeom>
                <a:avLst/>
                <a:gdLst/>
                <a:ahLst/>
                <a:cxnLst/>
                <a:rect l="l" t="t" r="r" b="b"/>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 name="Google Shape;17;p2"/>
              <p:cNvSpPr/>
              <p:nvPr/>
            </p:nvSpPr>
            <p:spPr>
              <a:xfrm>
                <a:off x="3852275" y="2620475"/>
                <a:ext cx="65200" cy="68750"/>
              </a:xfrm>
              <a:custGeom>
                <a:avLst/>
                <a:gdLst/>
                <a:ahLst/>
                <a:cxnLst/>
                <a:rect l="l" t="t" r="r" b="b"/>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 name="Google Shape;18;p2"/>
              <p:cNvSpPr/>
              <p:nvPr/>
            </p:nvSpPr>
            <p:spPr>
              <a:xfrm>
                <a:off x="3883975" y="2544725"/>
                <a:ext cx="67000" cy="68725"/>
              </a:xfrm>
              <a:custGeom>
                <a:avLst/>
                <a:gdLst/>
                <a:ahLst/>
                <a:cxnLst/>
                <a:rect l="l" t="t" r="r" b="b"/>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 name="Google Shape;19;p2"/>
              <p:cNvSpPr/>
              <p:nvPr/>
            </p:nvSpPr>
            <p:spPr>
              <a:xfrm>
                <a:off x="3876925" y="2454850"/>
                <a:ext cx="56425" cy="61700"/>
              </a:xfrm>
              <a:custGeom>
                <a:avLst/>
                <a:gdLst/>
                <a:ahLst/>
                <a:cxnLst/>
                <a:rect l="l" t="t" r="r" b="b"/>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0" name="Google Shape;20;p2"/>
              <p:cNvSpPr/>
              <p:nvPr/>
            </p:nvSpPr>
            <p:spPr>
              <a:xfrm>
                <a:off x="3674300" y="2435450"/>
                <a:ext cx="45825" cy="47625"/>
              </a:xfrm>
              <a:custGeom>
                <a:avLst/>
                <a:gdLst/>
                <a:ahLst/>
                <a:cxnLst/>
                <a:rect l="l" t="t" r="r" b="b"/>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1" name="Google Shape;21;p2"/>
              <p:cNvSpPr/>
              <p:nvPr/>
            </p:nvSpPr>
            <p:spPr>
              <a:xfrm>
                <a:off x="3834650" y="2060125"/>
                <a:ext cx="72275" cy="61700"/>
              </a:xfrm>
              <a:custGeom>
                <a:avLst/>
                <a:gdLst/>
                <a:ahLst/>
                <a:cxnLst/>
                <a:rect l="l" t="t" r="r" b="b"/>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2" name="Google Shape;22;p2"/>
              <p:cNvSpPr/>
              <p:nvPr/>
            </p:nvSpPr>
            <p:spPr>
              <a:xfrm>
                <a:off x="3973850" y="1963225"/>
                <a:ext cx="63450" cy="66975"/>
              </a:xfrm>
              <a:custGeom>
                <a:avLst/>
                <a:gdLst/>
                <a:ahLst/>
                <a:cxnLst/>
                <a:rect l="l" t="t" r="r" b="b"/>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3" name="Google Shape;23;p2"/>
              <p:cNvSpPr/>
              <p:nvPr/>
            </p:nvSpPr>
            <p:spPr>
              <a:xfrm>
                <a:off x="3942125" y="1933250"/>
                <a:ext cx="51125" cy="42325"/>
              </a:xfrm>
              <a:custGeom>
                <a:avLst/>
                <a:gdLst/>
                <a:ahLst/>
                <a:cxnLst/>
                <a:rect l="l" t="t" r="r" b="b"/>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4" name="Google Shape;24;p2"/>
              <p:cNvSpPr/>
              <p:nvPr/>
            </p:nvSpPr>
            <p:spPr>
              <a:xfrm>
                <a:off x="3353600" y="2167625"/>
                <a:ext cx="51125" cy="51125"/>
              </a:xfrm>
              <a:custGeom>
                <a:avLst/>
                <a:gdLst/>
                <a:ahLst/>
                <a:cxnLst/>
                <a:rect l="l" t="t" r="r" b="b"/>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5" name="Google Shape;25;p2"/>
              <p:cNvSpPr/>
              <p:nvPr/>
            </p:nvSpPr>
            <p:spPr>
              <a:xfrm>
                <a:off x="3411750" y="2151775"/>
                <a:ext cx="31725" cy="24675"/>
              </a:xfrm>
              <a:custGeom>
                <a:avLst/>
                <a:gdLst/>
                <a:ahLst/>
                <a:cxnLst/>
                <a:rect l="l" t="t" r="r" b="b"/>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6" name="Google Shape;26;p2"/>
              <p:cNvSpPr/>
              <p:nvPr/>
            </p:nvSpPr>
            <p:spPr>
              <a:xfrm>
                <a:off x="3112200" y="1920925"/>
                <a:ext cx="54625" cy="54650"/>
              </a:xfrm>
              <a:custGeom>
                <a:avLst/>
                <a:gdLst/>
                <a:ahLst/>
                <a:cxnLst/>
                <a:rect l="l" t="t" r="r" b="b"/>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7" name="Google Shape;27;p2"/>
              <p:cNvSpPr/>
              <p:nvPr/>
            </p:nvSpPr>
            <p:spPr>
              <a:xfrm>
                <a:off x="3150950" y="1836350"/>
                <a:ext cx="75800" cy="70500"/>
              </a:xfrm>
              <a:custGeom>
                <a:avLst/>
                <a:gdLst/>
                <a:ahLst/>
                <a:cxnLst/>
                <a:rect l="l" t="t" r="r" b="b"/>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8" name="Google Shape;28;p2"/>
              <p:cNvSpPr/>
              <p:nvPr/>
            </p:nvSpPr>
            <p:spPr>
              <a:xfrm>
                <a:off x="3182675" y="1952650"/>
                <a:ext cx="40550" cy="38775"/>
              </a:xfrm>
              <a:custGeom>
                <a:avLst/>
                <a:gdLst/>
                <a:ahLst/>
                <a:cxnLst/>
                <a:rect l="l" t="t" r="r" b="b"/>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9" name="Google Shape;29;p2"/>
              <p:cNvSpPr/>
              <p:nvPr/>
            </p:nvSpPr>
            <p:spPr>
              <a:xfrm>
                <a:off x="3709525" y="1667175"/>
                <a:ext cx="58175" cy="59950"/>
              </a:xfrm>
              <a:custGeom>
                <a:avLst/>
                <a:gdLst/>
                <a:ahLst/>
                <a:cxnLst/>
                <a:rect l="l" t="t" r="r" b="b"/>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0" name="Google Shape;30;p2"/>
              <p:cNvSpPr/>
              <p:nvPr/>
            </p:nvSpPr>
            <p:spPr>
              <a:xfrm>
                <a:off x="3767675" y="1591400"/>
                <a:ext cx="52900" cy="52900"/>
              </a:xfrm>
              <a:custGeom>
                <a:avLst/>
                <a:gdLst/>
                <a:ahLst/>
                <a:cxnLst/>
                <a:rect l="l" t="t" r="r" b="b"/>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1" name="Google Shape;31;p2"/>
              <p:cNvSpPr/>
              <p:nvPr/>
            </p:nvSpPr>
            <p:spPr>
              <a:xfrm>
                <a:off x="3813500" y="1635475"/>
                <a:ext cx="35275" cy="40550"/>
              </a:xfrm>
              <a:custGeom>
                <a:avLst/>
                <a:gdLst/>
                <a:ahLst/>
                <a:cxnLst/>
                <a:rect l="l" t="t" r="r" b="b"/>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2" name="Google Shape;32;p2"/>
              <p:cNvSpPr/>
              <p:nvPr/>
            </p:nvSpPr>
            <p:spPr>
              <a:xfrm>
                <a:off x="3774725" y="1668950"/>
                <a:ext cx="51125" cy="45825"/>
              </a:xfrm>
              <a:custGeom>
                <a:avLst/>
                <a:gdLst/>
                <a:ahLst/>
                <a:cxnLst/>
                <a:rect l="l" t="t" r="r" b="b"/>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33" name="Google Shape;33;p2"/>
            <p:cNvSpPr/>
            <p:nvPr/>
          </p:nvSpPr>
          <p:spPr>
            <a:xfrm>
              <a:off x="1177875" y="2516525"/>
              <a:ext cx="652000" cy="1566525"/>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34" name="Google Shape;34;p2"/>
            <p:cNvGrpSpPr/>
            <p:nvPr/>
          </p:nvGrpSpPr>
          <p:grpSpPr>
            <a:xfrm>
              <a:off x="1583150" y="1350000"/>
              <a:ext cx="216775" cy="269625"/>
              <a:chOff x="3876925" y="1350000"/>
              <a:chExt cx="216775" cy="269625"/>
            </a:xfrm>
          </p:grpSpPr>
          <p:sp>
            <p:nvSpPr>
              <p:cNvPr id="35" name="Google Shape;35;p2"/>
              <p:cNvSpPr/>
              <p:nvPr/>
            </p:nvSpPr>
            <p:spPr>
              <a:xfrm>
                <a:off x="3876925" y="1350000"/>
                <a:ext cx="216775" cy="269625"/>
              </a:xfrm>
              <a:custGeom>
                <a:avLst/>
                <a:gdLst/>
                <a:ahLst/>
                <a:cxnLst/>
                <a:rect l="l" t="t" r="r" b="b"/>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6" name="Google Shape;36;p2"/>
              <p:cNvSpPr/>
              <p:nvPr/>
            </p:nvSpPr>
            <p:spPr>
              <a:xfrm>
                <a:off x="3876925" y="1350000"/>
                <a:ext cx="216775" cy="269625"/>
              </a:xfrm>
              <a:custGeom>
                <a:avLst/>
                <a:gdLst/>
                <a:ahLst/>
                <a:cxnLst/>
                <a:rect l="l" t="t" r="r" b="b"/>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 name="Google Shape;37;p2"/>
              <p:cNvSpPr/>
              <p:nvPr/>
            </p:nvSpPr>
            <p:spPr>
              <a:xfrm>
                <a:off x="3940375" y="1512125"/>
                <a:ext cx="31725" cy="75800"/>
              </a:xfrm>
              <a:custGeom>
                <a:avLst/>
                <a:gdLst/>
                <a:ahLst/>
                <a:cxnLst/>
                <a:rect l="l" t="t" r="r" b="b"/>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8" name="Google Shape;38;p2"/>
              <p:cNvSpPr/>
              <p:nvPr/>
            </p:nvSpPr>
            <p:spPr>
              <a:xfrm>
                <a:off x="3954475" y="1404625"/>
                <a:ext cx="22925" cy="65225"/>
              </a:xfrm>
              <a:custGeom>
                <a:avLst/>
                <a:gdLst/>
                <a:ahLst/>
                <a:cxnLst/>
                <a:rect l="l" t="t" r="r" b="b"/>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9" name="Google Shape;39;p2"/>
              <p:cNvSpPr/>
              <p:nvPr/>
            </p:nvSpPr>
            <p:spPr>
              <a:xfrm>
                <a:off x="3899850" y="1462775"/>
                <a:ext cx="56400" cy="29975"/>
              </a:xfrm>
              <a:custGeom>
                <a:avLst/>
                <a:gdLst/>
                <a:ahLst/>
                <a:cxnLst/>
                <a:rect l="l" t="t" r="r" b="b"/>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40" name="Google Shape;40;p2"/>
            <p:cNvSpPr/>
            <p:nvPr/>
          </p:nvSpPr>
          <p:spPr>
            <a:xfrm>
              <a:off x="1086250" y="2701550"/>
              <a:ext cx="237900" cy="313675"/>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1" name="Google Shape;41;p2"/>
            <p:cNvSpPr/>
            <p:nvPr/>
          </p:nvSpPr>
          <p:spPr>
            <a:xfrm>
              <a:off x="924150" y="1106825"/>
              <a:ext cx="244950" cy="345400"/>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2" name="Google Shape;42;p2"/>
            <p:cNvSpPr/>
            <p:nvPr/>
          </p:nvSpPr>
          <p:spPr>
            <a:xfrm>
              <a:off x="1750550" y="2135900"/>
              <a:ext cx="260825" cy="227350"/>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3" name="Google Shape;43;p2"/>
            <p:cNvSpPr/>
            <p:nvPr/>
          </p:nvSpPr>
          <p:spPr>
            <a:xfrm>
              <a:off x="1133825" y="238125"/>
              <a:ext cx="246725" cy="246700"/>
            </a:xfrm>
            <a:custGeom>
              <a:avLst/>
              <a:gdLst/>
              <a:ahLst/>
              <a:cxnLst/>
              <a:rect l="l" t="t" r="r" b="b"/>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44" name="Google Shape;44;p2"/>
            <p:cNvGrpSpPr/>
            <p:nvPr/>
          </p:nvGrpSpPr>
          <p:grpSpPr>
            <a:xfrm>
              <a:off x="1863325" y="2900650"/>
              <a:ext cx="206200" cy="244975"/>
              <a:chOff x="4157100" y="2900650"/>
              <a:chExt cx="206200" cy="244975"/>
            </a:xfrm>
          </p:grpSpPr>
          <p:sp>
            <p:nvSpPr>
              <p:cNvPr id="45" name="Google Shape;45;p2"/>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6" name="Google Shape;46;p2"/>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47" name="Google Shape;47;p2"/>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48" name="Google Shape;48;p2"/>
            <p:cNvGrpSpPr/>
            <p:nvPr/>
          </p:nvGrpSpPr>
          <p:grpSpPr>
            <a:xfrm>
              <a:off x="1923250" y="773800"/>
              <a:ext cx="290750" cy="361250"/>
              <a:chOff x="4217025" y="773800"/>
              <a:chExt cx="290750" cy="361250"/>
            </a:xfrm>
          </p:grpSpPr>
          <p:sp>
            <p:nvSpPr>
              <p:cNvPr id="49" name="Google Shape;49;p2"/>
              <p:cNvSpPr/>
              <p:nvPr/>
            </p:nvSpPr>
            <p:spPr>
              <a:xfrm>
                <a:off x="4231125" y="773800"/>
                <a:ext cx="56400" cy="135700"/>
              </a:xfrm>
              <a:custGeom>
                <a:avLst/>
                <a:gdLst/>
                <a:ahLst/>
                <a:cxnLst/>
                <a:rect l="l" t="t" r="r" b="b"/>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0" name="Google Shape;50;p2"/>
              <p:cNvSpPr/>
              <p:nvPr/>
            </p:nvSpPr>
            <p:spPr>
              <a:xfrm>
                <a:off x="4291025" y="858375"/>
                <a:ext cx="216750" cy="109275"/>
              </a:xfrm>
              <a:custGeom>
                <a:avLst/>
                <a:gdLst/>
                <a:ahLst/>
                <a:cxnLst/>
                <a:rect l="l" t="t" r="r" b="b"/>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1" name="Google Shape;51;p2"/>
              <p:cNvSpPr/>
              <p:nvPr/>
            </p:nvSpPr>
            <p:spPr>
              <a:xfrm>
                <a:off x="4217025" y="1004625"/>
                <a:ext cx="68750" cy="130425"/>
              </a:xfrm>
              <a:custGeom>
                <a:avLst/>
                <a:gdLst/>
                <a:ahLst/>
                <a:cxnLst/>
                <a:rect l="l" t="t" r="r" b="b"/>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52" name="Google Shape;52;p2"/>
            <p:cNvGrpSpPr/>
            <p:nvPr/>
          </p:nvGrpSpPr>
          <p:grpSpPr>
            <a:xfrm>
              <a:off x="959375" y="2320925"/>
              <a:ext cx="149800" cy="299575"/>
              <a:chOff x="3253150" y="2320925"/>
              <a:chExt cx="149800" cy="299575"/>
            </a:xfrm>
          </p:grpSpPr>
          <p:sp>
            <p:nvSpPr>
              <p:cNvPr id="53" name="Google Shape;53;p2"/>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4" name="Google Shape;54;p2"/>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55" name="Google Shape;55;p2"/>
            <p:cNvGrpSpPr/>
            <p:nvPr/>
          </p:nvGrpSpPr>
          <p:grpSpPr>
            <a:xfrm>
              <a:off x="1193750" y="3986125"/>
              <a:ext cx="766525" cy="1452000"/>
              <a:chOff x="3487525" y="3986125"/>
              <a:chExt cx="766525" cy="1452000"/>
            </a:xfrm>
          </p:grpSpPr>
          <p:sp>
            <p:nvSpPr>
              <p:cNvPr id="56" name="Google Shape;56;p2"/>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7" name="Google Shape;57;p2"/>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8" name="Google Shape;58;p2"/>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9" name="Google Shape;59;p2"/>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60" name="Google Shape;60;p2"/>
            <p:cNvSpPr/>
            <p:nvPr/>
          </p:nvSpPr>
          <p:spPr>
            <a:xfrm>
              <a:off x="1660700" y="3957925"/>
              <a:ext cx="244950" cy="246725"/>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1" name="Google Shape;61;p2"/>
            <p:cNvSpPr/>
            <p:nvPr/>
          </p:nvSpPr>
          <p:spPr>
            <a:xfrm>
              <a:off x="971725" y="3707700"/>
              <a:ext cx="220275" cy="341875"/>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2" name="Google Shape;62;p2"/>
            <p:cNvSpPr/>
            <p:nvPr/>
          </p:nvSpPr>
          <p:spPr>
            <a:xfrm>
              <a:off x="2016625" y="4890075"/>
              <a:ext cx="119850" cy="586800"/>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63" name="Google Shape;63;p2"/>
            <p:cNvGrpSpPr/>
            <p:nvPr/>
          </p:nvGrpSpPr>
          <p:grpSpPr>
            <a:xfrm>
              <a:off x="1216650" y="5036325"/>
              <a:ext cx="169175" cy="269650"/>
              <a:chOff x="3510425" y="5036325"/>
              <a:chExt cx="169175" cy="269650"/>
            </a:xfrm>
          </p:grpSpPr>
          <p:sp>
            <p:nvSpPr>
              <p:cNvPr id="64" name="Google Shape;64;p2"/>
              <p:cNvSpPr/>
              <p:nvPr/>
            </p:nvSpPr>
            <p:spPr>
              <a:xfrm>
                <a:off x="3510425" y="5105050"/>
                <a:ext cx="86350" cy="77575"/>
              </a:xfrm>
              <a:custGeom>
                <a:avLst/>
                <a:gdLst/>
                <a:ahLst/>
                <a:cxnLst/>
                <a:rect l="l" t="t" r="r" b="b"/>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5" name="Google Shape;65;p2"/>
              <p:cNvSpPr/>
              <p:nvPr/>
            </p:nvSpPr>
            <p:spPr>
              <a:xfrm>
                <a:off x="3602050" y="5157925"/>
                <a:ext cx="66975" cy="63450"/>
              </a:xfrm>
              <a:custGeom>
                <a:avLst/>
                <a:gdLst/>
                <a:ahLst/>
                <a:cxnLst/>
                <a:rect l="l" t="t" r="r" b="b"/>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6" name="Google Shape;66;p2"/>
              <p:cNvSpPr/>
              <p:nvPr/>
            </p:nvSpPr>
            <p:spPr>
              <a:xfrm>
                <a:off x="3538625" y="5221350"/>
                <a:ext cx="82825" cy="84625"/>
              </a:xfrm>
              <a:custGeom>
                <a:avLst/>
                <a:gdLst/>
                <a:ahLst/>
                <a:cxnLst/>
                <a:rect l="l" t="t" r="r" b="b"/>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7" name="Google Shape;67;p2"/>
              <p:cNvSpPr/>
              <p:nvPr/>
            </p:nvSpPr>
            <p:spPr>
              <a:xfrm>
                <a:off x="3640825" y="5036325"/>
                <a:ext cx="38775" cy="42325"/>
              </a:xfrm>
              <a:custGeom>
                <a:avLst/>
                <a:gdLst/>
                <a:ahLst/>
                <a:cxnLst/>
                <a:rect l="l" t="t" r="r" b="b"/>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grpSp>
        <p:nvGrpSpPr>
          <p:cNvPr id="68" name="Google Shape;68;p2"/>
          <p:cNvGrpSpPr/>
          <p:nvPr/>
        </p:nvGrpSpPr>
        <p:grpSpPr>
          <a:xfrm rot="5400000">
            <a:off x="5889766" y="-1700680"/>
            <a:ext cx="1401157" cy="5259705"/>
            <a:chOff x="818425" y="238125"/>
            <a:chExt cx="1395575" cy="5238750"/>
          </a:xfrm>
        </p:grpSpPr>
        <p:sp>
          <p:nvSpPr>
            <p:cNvPr id="69" name="Google Shape;69;p2"/>
            <p:cNvSpPr/>
            <p:nvPr/>
          </p:nvSpPr>
          <p:spPr>
            <a:xfrm>
              <a:off x="1253650" y="245150"/>
              <a:ext cx="731300" cy="1178875"/>
            </a:xfrm>
            <a:custGeom>
              <a:avLst/>
              <a:gdLst/>
              <a:ahLst/>
              <a:cxnLst/>
              <a:rect l="l" t="t" r="r" b="b"/>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70" name="Google Shape;70;p2"/>
            <p:cNvGrpSpPr/>
            <p:nvPr/>
          </p:nvGrpSpPr>
          <p:grpSpPr>
            <a:xfrm>
              <a:off x="818425" y="1334150"/>
              <a:ext cx="925100" cy="1370950"/>
              <a:chOff x="3112200" y="1334150"/>
              <a:chExt cx="925100" cy="1370950"/>
            </a:xfrm>
          </p:grpSpPr>
          <p:sp>
            <p:nvSpPr>
              <p:cNvPr id="71" name="Google Shape;71;p2"/>
              <p:cNvSpPr/>
              <p:nvPr/>
            </p:nvSpPr>
            <p:spPr>
              <a:xfrm>
                <a:off x="3173850" y="1334150"/>
                <a:ext cx="819400" cy="1279300"/>
              </a:xfrm>
              <a:custGeom>
                <a:avLst/>
                <a:gdLst/>
                <a:ahLst/>
                <a:cxnLst/>
                <a:rect l="l" t="t" r="r" b="b"/>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2" name="Google Shape;72;p2"/>
              <p:cNvSpPr/>
              <p:nvPr/>
            </p:nvSpPr>
            <p:spPr>
              <a:xfrm>
                <a:off x="3757125" y="2555275"/>
                <a:ext cx="58150" cy="59950"/>
              </a:xfrm>
              <a:custGeom>
                <a:avLst/>
                <a:gdLst/>
                <a:ahLst/>
                <a:cxnLst/>
                <a:rect l="l" t="t" r="r" b="b"/>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3" name="Google Shape;73;p2"/>
              <p:cNvSpPr/>
              <p:nvPr/>
            </p:nvSpPr>
            <p:spPr>
              <a:xfrm>
                <a:off x="3764150" y="2631050"/>
                <a:ext cx="75800" cy="74050"/>
              </a:xfrm>
              <a:custGeom>
                <a:avLst/>
                <a:gdLst/>
                <a:ahLst/>
                <a:cxnLst/>
                <a:rect l="l" t="t" r="r" b="b"/>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4" name="Google Shape;74;p2"/>
              <p:cNvSpPr/>
              <p:nvPr/>
            </p:nvSpPr>
            <p:spPr>
              <a:xfrm>
                <a:off x="3852275" y="2620475"/>
                <a:ext cx="65200" cy="68750"/>
              </a:xfrm>
              <a:custGeom>
                <a:avLst/>
                <a:gdLst/>
                <a:ahLst/>
                <a:cxnLst/>
                <a:rect l="l" t="t" r="r" b="b"/>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5" name="Google Shape;75;p2"/>
              <p:cNvSpPr/>
              <p:nvPr/>
            </p:nvSpPr>
            <p:spPr>
              <a:xfrm>
                <a:off x="3883975" y="2544725"/>
                <a:ext cx="67000" cy="68725"/>
              </a:xfrm>
              <a:custGeom>
                <a:avLst/>
                <a:gdLst/>
                <a:ahLst/>
                <a:cxnLst/>
                <a:rect l="l" t="t" r="r" b="b"/>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6" name="Google Shape;76;p2"/>
              <p:cNvSpPr/>
              <p:nvPr/>
            </p:nvSpPr>
            <p:spPr>
              <a:xfrm>
                <a:off x="3876925" y="2454850"/>
                <a:ext cx="56425" cy="61700"/>
              </a:xfrm>
              <a:custGeom>
                <a:avLst/>
                <a:gdLst/>
                <a:ahLst/>
                <a:cxnLst/>
                <a:rect l="l" t="t" r="r" b="b"/>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7" name="Google Shape;77;p2"/>
              <p:cNvSpPr/>
              <p:nvPr/>
            </p:nvSpPr>
            <p:spPr>
              <a:xfrm>
                <a:off x="3674300" y="2435450"/>
                <a:ext cx="45825" cy="47625"/>
              </a:xfrm>
              <a:custGeom>
                <a:avLst/>
                <a:gdLst/>
                <a:ahLst/>
                <a:cxnLst/>
                <a:rect l="l" t="t" r="r" b="b"/>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8" name="Google Shape;78;p2"/>
              <p:cNvSpPr/>
              <p:nvPr/>
            </p:nvSpPr>
            <p:spPr>
              <a:xfrm>
                <a:off x="3834650" y="2060125"/>
                <a:ext cx="72275" cy="61700"/>
              </a:xfrm>
              <a:custGeom>
                <a:avLst/>
                <a:gdLst/>
                <a:ahLst/>
                <a:cxnLst/>
                <a:rect l="l" t="t" r="r" b="b"/>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79" name="Google Shape;79;p2"/>
              <p:cNvSpPr/>
              <p:nvPr/>
            </p:nvSpPr>
            <p:spPr>
              <a:xfrm>
                <a:off x="3973850" y="1963225"/>
                <a:ext cx="63450" cy="66975"/>
              </a:xfrm>
              <a:custGeom>
                <a:avLst/>
                <a:gdLst/>
                <a:ahLst/>
                <a:cxnLst/>
                <a:rect l="l" t="t" r="r" b="b"/>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0" name="Google Shape;80;p2"/>
              <p:cNvSpPr/>
              <p:nvPr/>
            </p:nvSpPr>
            <p:spPr>
              <a:xfrm>
                <a:off x="3942125" y="1933250"/>
                <a:ext cx="51125" cy="42325"/>
              </a:xfrm>
              <a:custGeom>
                <a:avLst/>
                <a:gdLst/>
                <a:ahLst/>
                <a:cxnLst/>
                <a:rect l="l" t="t" r="r" b="b"/>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1" name="Google Shape;81;p2"/>
              <p:cNvSpPr/>
              <p:nvPr/>
            </p:nvSpPr>
            <p:spPr>
              <a:xfrm>
                <a:off x="3353600" y="2167625"/>
                <a:ext cx="51125" cy="51125"/>
              </a:xfrm>
              <a:custGeom>
                <a:avLst/>
                <a:gdLst/>
                <a:ahLst/>
                <a:cxnLst/>
                <a:rect l="l" t="t" r="r" b="b"/>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2" name="Google Shape;82;p2"/>
              <p:cNvSpPr/>
              <p:nvPr/>
            </p:nvSpPr>
            <p:spPr>
              <a:xfrm>
                <a:off x="3411750" y="2151775"/>
                <a:ext cx="31725" cy="24675"/>
              </a:xfrm>
              <a:custGeom>
                <a:avLst/>
                <a:gdLst/>
                <a:ahLst/>
                <a:cxnLst/>
                <a:rect l="l" t="t" r="r" b="b"/>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3" name="Google Shape;83;p2"/>
              <p:cNvSpPr/>
              <p:nvPr/>
            </p:nvSpPr>
            <p:spPr>
              <a:xfrm>
                <a:off x="3112200" y="1920925"/>
                <a:ext cx="54625" cy="54650"/>
              </a:xfrm>
              <a:custGeom>
                <a:avLst/>
                <a:gdLst/>
                <a:ahLst/>
                <a:cxnLst/>
                <a:rect l="l" t="t" r="r" b="b"/>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4" name="Google Shape;84;p2"/>
              <p:cNvSpPr/>
              <p:nvPr/>
            </p:nvSpPr>
            <p:spPr>
              <a:xfrm>
                <a:off x="3150950" y="1836350"/>
                <a:ext cx="75800" cy="70500"/>
              </a:xfrm>
              <a:custGeom>
                <a:avLst/>
                <a:gdLst/>
                <a:ahLst/>
                <a:cxnLst/>
                <a:rect l="l" t="t" r="r" b="b"/>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5" name="Google Shape;85;p2"/>
              <p:cNvSpPr/>
              <p:nvPr/>
            </p:nvSpPr>
            <p:spPr>
              <a:xfrm>
                <a:off x="3182675" y="1952650"/>
                <a:ext cx="40550" cy="38775"/>
              </a:xfrm>
              <a:custGeom>
                <a:avLst/>
                <a:gdLst/>
                <a:ahLst/>
                <a:cxnLst/>
                <a:rect l="l" t="t" r="r" b="b"/>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6" name="Google Shape;86;p2"/>
              <p:cNvSpPr/>
              <p:nvPr/>
            </p:nvSpPr>
            <p:spPr>
              <a:xfrm>
                <a:off x="3709525" y="1667175"/>
                <a:ext cx="58175" cy="59950"/>
              </a:xfrm>
              <a:custGeom>
                <a:avLst/>
                <a:gdLst/>
                <a:ahLst/>
                <a:cxnLst/>
                <a:rect l="l" t="t" r="r" b="b"/>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7" name="Google Shape;87;p2"/>
              <p:cNvSpPr/>
              <p:nvPr/>
            </p:nvSpPr>
            <p:spPr>
              <a:xfrm>
                <a:off x="3767675" y="1591400"/>
                <a:ext cx="52900" cy="52900"/>
              </a:xfrm>
              <a:custGeom>
                <a:avLst/>
                <a:gdLst/>
                <a:ahLst/>
                <a:cxnLst/>
                <a:rect l="l" t="t" r="r" b="b"/>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8" name="Google Shape;88;p2"/>
              <p:cNvSpPr/>
              <p:nvPr/>
            </p:nvSpPr>
            <p:spPr>
              <a:xfrm>
                <a:off x="3813500" y="1635475"/>
                <a:ext cx="35275" cy="40550"/>
              </a:xfrm>
              <a:custGeom>
                <a:avLst/>
                <a:gdLst/>
                <a:ahLst/>
                <a:cxnLst/>
                <a:rect l="l" t="t" r="r" b="b"/>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89" name="Google Shape;89;p2"/>
              <p:cNvSpPr/>
              <p:nvPr/>
            </p:nvSpPr>
            <p:spPr>
              <a:xfrm>
                <a:off x="3774725" y="1668950"/>
                <a:ext cx="51125" cy="45825"/>
              </a:xfrm>
              <a:custGeom>
                <a:avLst/>
                <a:gdLst/>
                <a:ahLst/>
                <a:cxnLst/>
                <a:rect l="l" t="t" r="r" b="b"/>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90" name="Google Shape;90;p2"/>
            <p:cNvSpPr/>
            <p:nvPr/>
          </p:nvSpPr>
          <p:spPr>
            <a:xfrm>
              <a:off x="1177875" y="2516525"/>
              <a:ext cx="652000" cy="1566525"/>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91" name="Google Shape;91;p2"/>
            <p:cNvGrpSpPr/>
            <p:nvPr/>
          </p:nvGrpSpPr>
          <p:grpSpPr>
            <a:xfrm>
              <a:off x="1583150" y="1350000"/>
              <a:ext cx="216775" cy="269625"/>
              <a:chOff x="3876925" y="1350000"/>
              <a:chExt cx="216775" cy="269625"/>
            </a:xfrm>
          </p:grpSpPr>
          <p:sp>
            <p:nvSpPr>
              <p:cNvPr id="92" name="Google Shape;92;p2"/>
              <p:cNvSpPr/>
              <p:nvPr/>
            </p:nvSpPr>
            <p:spPr>
              <a:xfrm>
                <a:off x="3876925" y="1350000"/>
                <a:ext cx="216775" cy="269625"/>
              </a:xfrm>
              <a:custGeom>
                <a:avLst/>
                <a:gdLst/>
                <a:ahLst/>
                <a:cxnLst/>
                <a:rect l="l" t="t" r="r" b="b"/>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3" name="Google Shape;93;p2"/>
              <p:cNvSpPr/>
              <p:nvPr/>
            </p:nvSpPr>
            <p:spPr>
              <a:xfrm>
                <a:off x="3876925" y="1350000"/>
                <a:ext cx="216775" cy="269625"/>
              </a:xfrm>
              <a:custGeom>
                <a:avLst/>
                <a:gdLst/>
                <a:ahLst/>
                <a:cxnLst/>
                <a:rect l="l" t="t" r="r" b="b"/>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4" name="Google Shape;94;p2"/>
              <p:cNvSpPr/>
              <p:nvPr/>
            </p:nvSpPr>
            <p:spPr>
              <a:xfrm>
                <a:off x="3940375" y="1512125"/>
                <a:ext cx="31725" cy="75800"/>
              </a:xfrm>
              <a:custGeom>
                <a:avLst/>
                <a:gdLst/>
                <a:ahLst/>
                <a:cxnLst/>
                <a:rect l="l" t="t" r="r" b="b"/>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5" name="Google Shape;95;p2"/>
              <p:cNvSpPr/>
              <p:nvPr/>
            </p:nvSpPr>
            <p:spPr>
              <a:xfrm>
                <a:off x="3954475" y="1404625"/>
                <a:ext cx="22925" cy="65225"/>
              </a:xfrm>
              <a:custGeom>
                <a:avLst/>
                <a:gdLst/>
                <a:ahLst/>
                <a:cxnLst/>
                <a:rect l="l" t="t" r="r" b="b"/>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6" name="Google Shape;96;p2"/>
              <p:cNvSpPr/>
              <p:nvPr/>
            </p:nvSpPr>
            <p:spPr>
              <a:xfrm>
                <a:off x="3899850" y="1462775"/>
                <a:ext cx="56400" cy="29975"/>
              </a:xfrm>
              <a:custGeom>
                <a:avLst/>
                <a:gdLst/>
                <a:ahLst/>
                <a:cxnLst/>
                <a:rect l="l" t="t" r="r" b="b"/>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97" name="Google Shape;97;p2"/>
            <p:cNvSpPr/>
            <p:nvPr/>
          </p:nvSpPr>
          <p:spPr>
            <a:xfrm>
              <a:off x="1086250" y="2701550"/>
              <a:ext cx="237900" cy="313675"/>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8" name="Google Shape;98;p2"/>
            <p:cNvSpPr/>
            <p:nvPr/>
          </p:nvSpPr>
          <p:spPr>
            <a:xfrm>
              <a:off x="924150" y="1106825"/>
              <a:ext cx="244950" cy="345400"/>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99" name="Google Shape;99;p2"/>
            <p:cNvSpPr/>
            <p:nvPr/>
          </p:nvSpPr>
          <p:spPr>
            <a:xfrm>
              <a:off x="1750550" y="2135900"/>
              <a:ext cx="260825" cy="227350"/>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0" name="Google Shape;100;p2"/>
            <p:cNvSpPr/>
            <p:nvPr/>
          </p:nvSpPr>
          <p:spPr>
            <a:xfrm>
              <a:off x="1133825" y="238125"/>
              <a:ext cx="246725" cy="246700"/>
            </a:xfrm>
            <a:custGeom>
              <a:avLst/>
              <a:gdLst/>
              <a:ahLst/>
              <a:cxnLst/>
              <a:rect l="l" t="t" r="r" b="b"/>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01" name="Google Shape;101;p2"/>
            <p:cNvGrpSpPr/>
            <p:nvPr/>
          </p:nvGrpSpPr>
          <p:grpSpPr>
            <a:xfrm>
              <a:off x="1863325" y="2900650"/>
              <a:ext cx="206200" cy="244975"/>
              <a:chOff x="4157100" y="2900650"/>
              <a:chExt cx="206200" cy="244975"/>
            </a:xfrm>
          </p:grpSpPr>
          <p:sp>
            <p:nvSpPr>
              <p:cNvPr id="102" name="Google Shape;102;p2"/>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3" name="Google Shape;103;p2"/>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4" name="Google Shape;104;p2"/>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5" name="Google Shape;105;p2"/>
            <p:cNvGrpSpPr/>
            <p:nvPr/>
          </p:nvGrpSpPr>
          <p:grpSpPr>
            <a:xfrm>
              <a:off x="1923250" y="773800"/>
              <a:ext cx="290750" cy="361250"/>
              <a:chOff x="4217025" y="773800"/>
              <a:chExt cx="290750" cy="361250"/>
            </a:xfrm>
          </p:grpSpPr>
          <p:sp>
            <p:nvSpPr>
              <p:cNvPr id="106" name="Google Shape;106;p2"/>
              <p:cNvSpPr/>
              <p:nvPr/>
            </p:nvSpPr>
            <p:spPr>
              <a:xfrm>
                <a:off x="4231125" y="773800"/>
                <a:ext cx="56400" cy="135700"/>
              </a:xfrm>
              <a:custGeom>
                <a:avLst/>
                <a:gdLst/>
                <a:ahLst/>
                <a:cxnLst/>
                <a:rect l="l" t="t" r="r" b="b"/>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7" name="Google Shape;107;p2"/>
              <p:cNvSpPr/>
              <p:nvPr/>
            </p:nvSpPr>
            <p:spPr>
              <a:xfrm>
                <a:off x="4291025" y="858375"/>
                <a:ext cx="216750" cy="109275"/>
              </a:xfrm>
              <a:custGeom>
                <a:avLst/>
                <a:gdLst/>
                <a:ahLst/>
                <a:cxnLst/>
                <a:rect l="l" t="t" r="r" b="b"/>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08" name="Google Shape;108;p2"/>
              <p:cNvSpPr/>
              <p:nvPr/>
            </p:nvSpPr>
            <p:spPr>
              <a:xfrm>
                <a:off x="4217025" y="1004625"/>
                <a:ext cx="68750" cy="130425"/>
              </a:xfrm>
              <a:custGeom>
                <a:avLst/>
                <a:gdLst/>
                <a:ahLst/>
                <a:cxnLst/>
                <a:rect l="l" t="t" r="r" b="b"/>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09" name="Google Shape;109;p2"/>
            <p:cNvGrpSpPr/>
            <p:nvPr/>
          </p:nvGrpSpPr>
          <p:grpSpPr>
            <a:xfrm>
              <a:off x="959375" y="2320925"/>
              <a:ext cx="149800" cy="299575"/>
              <a:chOff x="3253150" y="2320925"/>
              <a:chExt cx="149800" cy="299575"/>
            </a:xfrm>
          </p:grpSpPr>
          <p:sp>
            <p:nvSpPr>
              <p:cNvPr id="110" name="Google Shape;110;p2"/>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1" name="Google Shape;111;p2"/>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12" name="Google Shape;112;p2"/>
            <p:cNvGrpSpPr/>
            <p:nvPr/>
          </p:nvGrpSpPr>
          <p:grpSpPr>
            <a:xfrm>
              <a:off x="1193750" y="3986125"/>
              <a:ext cx="766525" cy="1452000"/>
              <a:chOff x="3487525" y="3986125"/>
              <a:chExt cx="766525" cy="1452000"/>
            </a:xfrm>
          </p:grpSpPr>
          <p:sp>
            <p:nvSpPr>
              <p:cNvPr id="113" name="Google Shape;113;p2"/>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4" name="Google Shape;114;p2"/>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5" name="Google Shape;115;p2"/>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6" name="Google Shape;116;p2"/>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117" name="Google Shape;117;p2"/>
            <p:cNvSpPr/>
            <p:nvPr/>
          </p:nvSpPr>
          <p:spPr>
            <a:xfrm>
              <a:off x="1660700" y="3957925"/>
              <a:ext cx="244950" cy="246725"/>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8" name="Google Shape;118;p2"/>
            <p:cNvSpPr/>
            <p:nvPr/>
          </p:nvSpPr>
          <p:spPr>
            <a:xfrm>
              <a:off x="971725" y="3707700"/>
              <a:ext cx="220275" cy="341875"/>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9" name="Google Shape;119;p2"/>
            <p:cNvSpPr/>
            <p:nvPr/>
          </p:nvSpPr>
          <p:spPr>
            <a:xfrm>
              <a:off x="2016625" y="4890075"/>
              <a:ext cx="119850" cy="586800"/>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20" name="Google Shape;120;p2"/>
            <p:cNvGrpSpPr/>
            <p:nvPr/>
          </p:nvGrpSpPr>
          <p:grpSpPr>
            <a:xfrm>
              <a:off x="1216650" y="5036325"/>
              <a:ext cx="169175" cy="269650"/>
              <a:chOff x="3510425" y="5036325"/>
              <a:chExt cx="169175" cy="269650"/>
            </a:xfrm>
          </p:grpSpPr>
          <p:sp>
            <p:nvSpPr>
              <p:cNvPr id="121" name="Google Shape;121;p2"/>
              <p:cNvSpPr/>
              <p:nvPr/>
            </p:nvSpPr>
            <p:spPr>
              <a:xfrm>
                <a:off x="3510425" y="5105050"/>
                <a:ext cx="86350" cy="77575"/>
              </a:xfrm>
              <a:custGeom>
                <a:avLst/>
                <a:gdLst/>
                <a:ahLst/>
                <a:cxnLst/>
                <a:rect l="l" t="t" r="r" b="b"/>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2" name="Google Shape;122;p2"/>
              <p:cNvSpPr/>
              <p:nvPr/>
            </p:nvSpPr>
            <p:spPr>
              <a:xfrm>
                <a:off x="3602050" y="5157925"/>
                <a:ext cx="66975" cy="63450"/>
              </a:xfrm>
              <a:custGeom>
                <a:avLst/>
                <a:gdLst/>
                <a:ahLst/>
                <a:cxnLst/>
                <a:rect l="l" t="t" r="r" b="b"/>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3" name="Google Shape;123;p2"/>
              <p:cNvSpPr/>
              <p:nvPr/>
            </p:nvSpPr>
            <p:spPr>
              <a:xfrm>
                <a:off x="3538625" y="5221350"/>
                <a:ext cx="82825" cy="84625"/>
              </a:xfrm>
              <a:custGeom>
                <a:avLst/>
                <a:gdLst/>
                <a:ahLst/>
                <a:cxnLst/>
                <a:rect l="l" t="t" r="r" b="b"/>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4" name="Google Shape;124;p2"/>
              <p:cNvSpPr/>
              <p:nvPr/>
            </p:nvSpPr>
            <p:spPr>
              <a:xfrm>
                <a:off x="3640825" y="5036325"/>
                <a:ext cx="38775" cy="42325"/>
              </a:xfrm>
              <a:custGeom>
                <a:avLst/>
                <a:gdLst/>
                <a:ahLst/>
                <a:cxnLst/>
                <a:rect l="l" t="t" r="r" b="b"/>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chemeClr val="accent2"/>
        </a:solidFill>
        <a:effectLst/>
      </p:bgPr>
    </p:bg>
    <p:spTree>
      <p:nvGrpSpPr>
        <p:cNvPr id="1" name="Shape 125"/>
        <p:cNvGrpSpPr/>
        <p:nvPr/>
      </p:nvGrpSpPr>
      <p:grpSpPr>
        <a:xfrm>
          <a:off x="0" y="0"/>
          <a:ext cx="0" cy="0"/>
          <a:chOff x="0" y="0"/>
          <a:chExt cx="0" cy="0"/>
        </a:xfrm>
      </p:grpSpPr>
      <p:sp>
        <p:nvSpPr>
          <p:cNvPr id="126" name="Google Shape;126;p3"/>
          <p:cNvSpPr txBox="1">
            <a:spLocks noGrp="1"/>
          </p:cNvSpPr>
          <p:nvPr>
            <p:ph type="ctrTitle"/>
          </p:nvPr>
        </p:nvSpPr>
        <p:spPr>
          <a:xfrm>
            <a:off x="905350" y="2878750"/>
            <a:ext cx="5154000" cy="987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27" name="Google Shape;127;p3"/>
          <p:cNvSpPr txBox="1">
            <a:spLocks noGrp="1"/>
          </p:cNvSpPr>
          <p:nvPr>
            <p:ph type="subTitle" idx="1"/>
          </p:nvPr>
        </p:nvSpPr>
        <p:spPr>
          <a:xfrm>
            <a:off x="905350" y="3818476"/>
            <a:ext cx="5154000" cy="667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1800"/>
              <a:buNone/>
              <a:defRPr sz="1800">
                <a:solidFill>
                  <a:schemeClr val="lt1"/>
                </a:solidFill>
              </a:defRPr>
            </a:lvl2pPr>
            <a:lvl3pPr lvl="2" rtl="0">
              <a:spcBef>
                <a:spcPts val="0"/>
              </a:spcBef>
              <a:spcAft>
                <a:spcPts val="0"/>
              </a:spcAft>
              <a:buClr>
                <a:schemeClr val="lt1"/>
              </a:buClr>
              <a:buSzPts val="1800"/>
              <a:buNone/>
              <a:defRPr sz="1800">
                <a:solidFill>
                  <a:schemeClr val="lt1"/>
                </a:solidFill>
              </a:defRPr>
            </a:lvl3pPr>
            <a:lvl4pPr lvl="3" rtl="0">
              <a:spcBef>
                <a:spcPts val="0"/>
              </a:spcBef>
              <a:spcAft>
                <a:spcPts val="0"/>
              </a:spcAft>
              <a:buClr>
                <a:schemeClr val="lt1"/>
              </a:buClr>
              <a:buSzPts val="1800"/>
              <a:buNone/>
              <a:defRPr sz="1800">
                <a:solidFill>
                  <a:schemeClr val="lt1"/>
                </a:solidFill>
              </a:defRPr>
            </a:lvl4pPr>
            <a:lvl5pPr lvl="4" rtl="0">
              <a:spcBef>
                <a:spcPts val="0"/>
              </a:spcBef>
              <a:spcAft>
                <a:spcPts val="0"/>
              </a:spcAft>
              <a:buClr>
                <a:schemeClr val="lt1"/>
              </a:buClr>
              <a:buSzPts val="1800"/>
              <a:buNone/>
              <a:defRPr sz="1800">
                <a:solidFill>
                  <a:schemeClr val="lt1"/>
                </a:solidFill>
              </a:defRPr>
            </a:lvl5pPr>
            <a:lvl6pPr lvl="5" rtl="0">
              <a:spcBef>
                <a:spcPts val="0"/>
              </a:spcBef>
              <a:spcAft>
                <a:spcPts val="0"/>
              </a:spcAft>
              <a:buClr>
                <a:schemeClr val="lt1"/>
              </a:buClr>
              <a:buSzPts val="1800"/>
              <a:buNone/>
              <a:defRPr sz="1800">
                <a:solidFill>
                  <a:schemeClr val="lt1"/>
                </a:solidFill>
              </a:defRPr>
            </a:lvl6pPr>
            <a:lvl7pPr lvl="6" rtl="0">
              <a:spcBef>
                <a:spcPts val="0"/>
              </a:spcBef>
              <a:spcAft>
                <a:spcPts val="0"/>
              </a:spcAft>
              <a:buClr>
                <a:schemeClr val="lt1"/>
              </a:buClr>
              <a:buSzPts val="1800"/>
              <a:buNone/>
              <a:defRPr sz="1800">
                <a:solidFill>
                  <a:schemeClr val="lt1"/>
                </a:solidFill>
              </a:defRPr>
            </a:lvl7pPr>
            <a:lvl8pPr lvl="7" rtl="0">
              <a:spcBef>
                <a:spcPts val="0"/>
              </a:spcBef>
              <a:spcAft>
                <a:spcPts val="0"/>
              </a:spcAft>
              <a:buClr>
                <a:schemeClr val="lt1"/>
              </a:buClr>
              <a:buSzPts val="1800"/>
              <a:buNone/>
              <a:defRPr sz="1800">
                <a:solidFill>
                  <a:schemeClr val="lt1"/>
                </a:solidFill>
              </a:defRPr>
            </a:lvl8pPr>
            <a:lvl9pPr lvl="8" rtl="0">
              <a:spcBef>
                <a:spcPts val="0"/>
              </a:spcBef>
              <a:spcAft>
                <a:spcPts val="0"/>
              </a:spcAft>
              <a:buClr>
                <a:schemeClr val="lt1"/>
              </a:buClr>
              <a:buSzPts val="1800"/>
              <a:buNone/>
              <a:defRPr sz="1800">
                <a:solidFill>
                  <a:schemeClr val="lt1"/>
                </a:solidFill>
              </a:defRPr>
            </a:lvl9pPr>
          </a:lstStyle>
          <a:p/>
        </p:txBody>
      </p:sp>
      <p:grpSp>
        <p:nvGrpSpPr>
          <p:cNvPr id="128" name="Google Shape;128;p3"/>
          <p:cNvGrpSpPr/>
          <p:nvPr/>
        </p:nvGrpSpPr>
        <p:grpSpPr>
          <a:xfrm>
            <a:off x="7088841" y="-58105"/>
            <a:ext cx="1401157" cy="5259705"/>
            <a:chOff x="818425" y="238125"/>
            <a:chExt cx="1395575" cy="5238750"/>
          </a:xfrm>
        </p:grpSpPr>
        <p:sp>
          <p:nvSpPr>
            <p:cNvPr id="129" name="Google Shape;129;p3"/>
            <p:cNvSpPr/>
            <p:nvPr/>
          </p:nvSpPr>
          <p:spPr>
            <a:xfrm>
              <a:off x="1253650" y="245150"/>
              <a:ext cx="731300" cy="1178875"/>
            </a:xfrm>
            <a:custGeom>
              <a:avLst/>
              <a:gdLst/>
              <a:ahLst/>
              <a:cxnLst/>
              <a:rect l="l" t="t" r="r" b="b"/>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30" name="Google Shape;130;p3"/>
            <p:cNvGrpSpPr/>
            <p:nvPr/>
          </p:nvGrpSpPr>
          <p:grpSpPr>
            <a:xfrm>
              <a:off x="818425" y="1334150"/>
              <a:ext cx="925100" cy="1370950"/>
              <a:chOff x="3112200" y="1334150"/>
              <a:chExt cx="925100" cy="1370950"/>
            </a:xfrm>
          </p:grpSpPr>
          <p:sp>
            <p:nvSpPr>
              <p:cNvPr id="131" name="Google Shape;131;p3"/>
              <p:cNvSpPr/>
              <p:nvPr/>
            </p:nvSpPr>
            <p:spPr>
              <a:xfrm>
                <a:off x="3173850" y="1334150"/>
                <a:ext cx="819400" cy="1279300"/>
              </a:xfrm>
              <a:custGeom>
                <a:avLst/>
                <a:gdLst/>
                <a:ahLst/>
                <a:cxnLst/>
                <a:rect l="l" t="t" r="r" b="b"/>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2" name="Google Shape;132;p3"/>
              <p:cNvSpPr/>
              <p:nvPr/>
            </p:nvSpPr>
            <p:spPr>
              <a:xfrm>
                <a:off x="3757125" y="2555275"/>
                <a:ext cx="58150" cy="59950"/>
              </a:xfrm>
              <a:custGeom>
                <a:avLst/>
                <a:gdLst/>
                <a:ahLst/>
                <a:cxnLst/>
                <a:rect l="l" t="t" r="r" b="b"/>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3" name="Google Shape;133;p3"/>
              <p:cNvSpPr/>
              <p:nvPr/>
            </p:nvSpPr>
            <p:spPr>
              <a:xfrm>
                <a:off x="3764150" y="2631050"/>
                <a:ext cx="75800" cy="74050"/>
              </a:xfrm>
              <a:custGeom>
                <a:avLst/>
                <a:gdLst/>
                <a:ahLst/>
                <a:cxnLst/>
                <a:rect l="l" t="t" r="r" b="b"/>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4" name="Google Shape;134;p3"/>
              <p:cNvSpPr/>
              <p:nvPr/>
            </p:nvSpPr>
            <p:spPr>
              <a:xfrm>
                <a:off x="3852275" y="2620475"/>
                <a:ext cx="65200" cy="68750"/>
              </a:xfrm>
              <a:custGeom>
                <a:avLst/>
                <a:gdLst/>
                <a:ahLst/>
                <a:cxnLst/>
                <a:rect l="l" t="t" r="r" b="b"/>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5" name="Google Shape;135;p3"/>
              <p:cNvSpPr/>
              <p:nvPr/>
            </p:nvSpPr>
            <p:spPr>
              <a:xfrm>
                <a:off x="3883975" y="2544725"/>
                <a:ext cx="67000" cy="68725"/>
              </a:xfrm>
              <a:custGeom>
                <a:avLst/>
                <a:gdLst/>
                <a:ahLst/>
                <a:cxnLst/>
                <a:rect l="l" t="t" r="r" b="b"/>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6" name="Google Shape;136;p3"/>
              <p:cNvSpPr/>
              <p:nvPr/>
            </p:nvSpPr>
            <p:spPr>
              <a:xfrm>
                <a:off x="3876925" y="2454850"/>
                <a:ext cx="56425" cy="61700"/>
              </a:xfrm>
              <a:custGeom>
                <a:avLst/>
                <a:gdLst/>
                <a:ahLst/>
                <a:cxnLst/>
                <a:rect l="l" t="t" r="r" b="b"/>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7" name="Google Shape;137;p3"/>
              <p:cNvSpPr/>
              <p:nvPr/>
            </p:nvSpPr>
            <p:spPr>
              <a:xfrm>
                <a:off x="3674300" y="2435450"/>
                <a:ext cx="45825" cy="47625"/>
              </a:xfrm>
              <a:custGeom>
                <a:avLst/>
                <a:gdLst/>
                <a:ahLst/>
                <a:cxnLst/>
                <a:rect l="l" t="t" r="r" b="b"/>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8" name="Google Shape;138;p3"/>
              <p:cNvSpPr/>
              <p:nvPr/>
            </p:nvSpPr>
            <p:spPr>
              <a:xfrm>
                <a:off x="3834650" y="2060125"/>
                <a:ext cx="72275" cy="61700"/>
              </a:xfrm>
              <a:custGeom>
                <a:avLst/>
                <a:gdLst/>
                <a:ahLst/>
                <a:cxnLst/>
                <a:rect l="l" t="t" r="r" b="b"/>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9" name="Google Shape;139;p3"/>
              <p:cNvSpPr/>
              <p:nvPr/>
            </p:nvSpPr>
            <p:spPr>
              <a:xfrm>
                <a:off x="3973850" y="1963225"/>
                <a:ext cx="63450" cy="66975"/>
              </a:xfrm>
              <a:custGeom>
                <a:avLst/>
                <a:gdLst/>
                <a:ahLst/>
                <a:cxnLst/>
                <a:rect l="l" t="t" r="r" b="b"/>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0" name="Google Shape;140;p3"/>
              <p:cNvSpPr/>
              <p:nvPr/>
            </p:nvSpPr>
            <p:spPr>
              <a:xfrm>
                <a:off x="3942125" y="1933250"/>
                <a:ext cx="51125" cy="42325"/>
              </a:xfrm>
              <a:custGeom>
                <a:avLst/>
                <a:gdLst/>
                <a:ahLst/>
                <a:cxnLst/>
                <a:rect l="l" t="t" r="r" b="b"/>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1" name="Google Shape;141;p3"/>
              <p:cNvSpPr/>
              <p:nvPr/>
            </p:nvSpPr>
            <p:spPr>
              <a:xfrm>
                <a:off x="3353600" y="2167625"/>
                <a:ext cx="51125" cy="51125"/>
              </a:xfrm>
              <a:custGeom>
                <a:avLst/>
                <a:gdLst/>
                <a:ahLst/>
                <a:cxnLst/>
                <a:rect l="l" t="t" r="r" b="b"/>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2" name="Google Shape;142;p3"/>
              <p:cNvSpPr/>
              <p:nvPr/>
            </p:nvSpPr>
            <p:spPr>
              <a:xfrm>
                <a:off x="3411750" y="2151775"/>
                <a:ext cx="31725" cy="24675"/>
              </a:xfrm>
              <a:custGeom>
                <a:avLst/>
                <a:gdLst/>
                <a:ahLst/>
                <a:cxnLst/>
                <a:rect l="l" t="t" r="r" b="b"/>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3" name="Google Shape;143;p3"/>
              <p:cNvSpPr/>
              <p:nvPr/>
            </p:nvSpPr>
            <p:spPr>
              <a:xfrm>
                <a:off x="3112200" y="1920925"/>
                <a:ext cx="54625" cy="54650"/>
              </a:xfrm>
              <a:custGeom>
                <a:avLst/>
                <a:gdLst/>
                <a:ahLst/>
                <a:cxnLst/>
                <a:rect l="l" t="t" r="r" b="b"/>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4" name="Google Shape;144;p3"/>
              <p:cNvSpPr/>
              <p:nvPr/>
            </p:nvSpPr>
            <p:spPr>
              <a:xfrm>
                <a:off x="3150950" y="1836350"/>
                <a:ext cx="75800" cy="70500"/>
              </a:xfrm>
              <a:custGeom>
                <a:avLst/>
                <a:gdLst/>
                <a:ahLst/>
                <a:cxnLst/>
                <a:rect l="l" t="t" r="r" b="b"/>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5" name="Google Shape;145;p3"/>
              <p:cNvSpPr/>
              <p:nvPr/>
            </p:nvSpPr>
            <p:spPr>
              <a:xfrm>
                <a:off x="3182675" y="1952650"/>
                <a:ext cx="40550" cy="38775"/>
              </a:xfrm>
              <a:custGeom>
                <a:avLst/>
                <a:gdLst/>
                <a:ahLst/>
                <a:cxnLst/>
                <a:rect l="l" t="t" r="r" b="b"/>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 name="Google Shape;146;p3"/>
              <p:cNvSpPr/>
              <p:nvPr/>
            </p:nvSpPr>
            <p:spPr>
              <a:xfrm>
                <a:off x="3709525" y="1667175"/>
                <a:ext cx="58175" cy="59950"/>
              </a:xfrm>
              <a:custGeom>
                <a:avLst/>
                <a:gdLst/>
                <a:ahLst/>
                <a:cxnLst/>
                <a:rect l="l" t="t" r="r" b="b"/>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7" name="Google Shape;147;p3"/>
              <p:cNvSpPr/>
              <p:nvPr/>
            </p:nvSpPr>
            <p:spPr>
              <a:xfrm>
                <a:off x="3767675" y="1591400"/>
                <a:ext cx="52900" cy="52900"/>
              </a:xfrm>
              <a:custGeom>
                <a:avLst/>
                <a:gdLst/>
                <a:ahLst/>
                <a:cxnLst/>
                <a:rect l="l" t="t" r="r" b="b"/>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8" name="Google Shape;148;p3"/>
              <p:cNvSpPr/>
              <p:nvPr/>
            </p:nvSpPr>
            <p:spPr>
              <a:xfrm>
                <a:off x="3813500" y="1635475"/>
                <a:ext cx="35275" cy="40550"/>
              </a:xfrm>
              <a:custGeom>
                <a:avLst/>
                <a:gdLst/>
                <a:ahLst/>
                <a:cxnLst/>
                <a:rect l="l" t="t" r="r" b="b"/>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9" name="Google Shape;149;p3"/>
              <p:cNvSpPr/>
              <p:nvPr/>
            </p:nvSpPr>
            <p:spPr>
              <a:xfrm>
                <a:off x="3774725" y="1668950"/>
                <a:ext cx="51125" cy="45825"/>
              </a:xfrm>
              <a:custGeom>
                <a:avLst/>
                <a:gdLst/>
                <a:ahLst/>
                <a:cxnLst/>
                <a:rect l="l" t="t" r="r" b="b"/>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150" name="Google Shape;150;p3"/>
            <p:cNvSpPr/>
            <p:nvPr/>
          </p:nvSpPr>
          <p:spPr>
            <a:xfrm>
              <a:off x="1177875" y="2516525"/>
              <a:ext cx="652000" cy="1566525"/>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51" name="Google Shape;151;p3"/>
            <p:cNvGrpSpPr/>
            <p:nvPr/>
          </p:nvGrpSpPr>
          <p:grpSpPr>
            <a:xfrm>
              <a:off x="1583150" y="1350000"/>
              <a:ext cx="216775" cy="269625"/>
              <a:chOff x="3876925" y="1350000"/>
              <a:chExt cx="216775" cy="269625"/>
            </a:xfrm>
          </p:grpSpPr>
          <p:sp>
            <p:nvSpPr>
              <p:cNvPr id="152" name="Google Shape;152;p3"/>
              <p:cNvSpPr/>
              <p:nvPr/>
            </p:nvSpPr>
            <p:spPr>
              <a:xfrm>
                <a:off x="3876925" y="1350000"/>
                <a:ext cx="216775" cy="269625"/>
              </a:xfrm>
              <a:custGeom>
                <a:avLst/>
                <a:gdLst/>
                <a:ahLst/>
                <a:cxnLst/>
                <a:rect l="l" t="t" r="r" b="b"/>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3" name="Google Shape;153;p3"/>
              <p:cNvSpPr/>
              <p:nvPr/>
            </p:nvSpPr>
            <p:spPr>
              <a:xfrm>
                <a:off x="3876925" y="1350000"/>
                <a:ext cx="216775" cy="269625"/>
              </a:xfrm>
              <a:custGeom>
                <a:avLst/>
                <a:gdLst/>
                <a:ahLst/>
                <a:cxnLst/>
                <a:rect l="l" t="t" r="r" b="b"/>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4" name="Google Shape;154;p3"/>
              <p:cNvSpPr/>
              <p:nvPr/>
            </p:nvSpPr>
            <p:spPr>
              <a:xfrm>
                <a:off x="3940375" y="1512125"/>
                <a:ext cx="31725" cy="75800"/>
              </a:xfrm>
              <a:custGeom>
                <a:avLst/>
                <a:gdLst/>
                <a:ahLst/>
                <a:cxnLst/>
                <a:rect l="l" t="t" r="r" b="b"/>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5" name="Google Shape;155;p3"/>
              <p:cNvSpPr/>
              <p:nvPr/>
            </p:nvSpPr>
            <p:spPr>
              <a:xfrm>
                <a:off x="3954475" y="1404625"/>
                <a:ext cx="22925" cy="65225"/>
              </a:xfrm>
              <a:custGeom>
                <a:avLst/>
                <a:gdLst/>
                <a:ahLst/>
                <a:cxnLst/>
                <a:rect l="l" t="t" r="r" b="b"/>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6" name="Google Shape;156;p3"/>
              <p:cNvSpPr/>
              <p:nvPr/>
            </p:nvSpPr>
            <p:spPr>
              <a:xfrm>
                <a:off x="3899850" y="1462775"/>
                <a:ext cx="56400" cy="29975"/>
              </a:xfrm>
              <a:custGeom>
                <a:avLst/>
                <a:gdLst/>
                <a:ahLst/>
                <a:cxnLst/>
                <a:rect l="l" t="t" r="r" b="b"/>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157" name="Google Shape;157;p3"/>
            <p:cNvSpPr/>
            <p:nvPr/>
          </p:nvSpPr>
          <p:spPr>
            <a:xfrm>
              <a:off x="1086250" y="2701550"/>
              <a:ext cx="237900" cy="313675"/>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8" name="Google Shape;158;p3"/>
            <p:cNvSpPr/>
            <p:nvPr/>
          </p:nvSpPr>
          <p:spPr>
            <a:xfrm>
              <a:off x="924150" y="1106825"/>
              <a:ext cx="244950" cy="345400"/>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9" name="Google Shape;159;p3"/>
            <p:cNvSpPr/>
            <p:nvPr/>
          </p:nvSpPr>
          <p:spPr>
            <a:xfrm>
              <a:off x="1750550" y="2135900"/>
              <a:ext cx="260825" cy="227350"/>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0" name="Google Shape;160;p3"/>
            <p:cNvSpPr/>
            <p:nvPr/>
          </p:nvSpPr>
          <p:spPr>
            <a:xfrm>
              <a:off x="1133825" y="238125"/>
              <a:ext cx="246725" cy="246700"/>
            </a:xfrm>
            <a:custGeom>
              <a:avLst/>
              <a:gdLst/>
              <a:ahLst/>
              <a:cxnLst/>
              <a:rect l="l" t="t" r="r" b="b"/>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61" name="Google Shape;161;p3"/>
            <p:cNvGrpSpPr/>
            <p:nvPr/>
          </p:nvGrpSpPr>
          <p:grpSpPr>
            <a:xfrm>
              <a:off x="1863325" y="2900650"/>
              <a:ext cx="206200" cy="244975"/>
              <a:chOff x="4157100" y="2900650"/>
              <a:chExt cx="206200" cy="244975"/>
            </a:xfrm>
          </p:grpSpPr>
          <p:sp>
            <p:nvSpPr>
              <p:cNvPr id="162" name="Google Shape;162;p3"/>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3" name="Google Shape;163;p3"/>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4" name="Google Shape;164;p3"/>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65" name="Google Shape;165;p3"/>
            <p:cNvGrpSpPr/>
            <p:nvPr/>
          </p:nvGrpSpPr>
          <p:grpSpPr>
            <a:xfrm>
              <a:off x="1923250" y="773800"/>
              <a:ext cx="290750" cy="361250"/>
              <a:chOff x="4217025" y="773800"/>
              <a:chExt cx="290750" cy="361250"/>
            </a:xfrm>
          </p:grpSpPr>
          <p:sp>
            <p:nvSpPr>
              <p:cNvPr id="166" name="Google Shape;166;p3"/>
              <p:cNvSpPr/>
              <p:nvPr/>
            </p:nvSpPr>
            <p:spPr>
              <a:xfrm>
                <a:off x="4231125" y="773800"/>
                <a:ext cx="56400" cy="135700"/>
              </a:xfrm>
              <a:custGeom>
                <a:avLst/>
                <a:gdLst/>
                <a:ahLst/>
                <a:cxnLst/>
                <a:rect l="l" t="t" r="r" b="b"/>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7" name="Google Shape;167;p3"/>
              <p:cNvSpPr/>
              <p:nvPr/>
            </p:nvSpPr>
            <p:spPr>
              <a:xfrm>
                <a:off x="4291025" y="858375"/>
                <a:ext cx="216750" cy="109275"/>
              </a:xfrm>
              <a:custGeom>
                <a:avLst/>
                <a:gdLst/>
                <a:ahLst/>
                <a:cxnLst/>
                <a:rect l="l" t="t" r="r" b="b"/>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8" name="Google Shape;168;p3"/>
              <p:cNvSpPr/>
              <p:nvPr/>
            </p:nvSpPr>
            <p:spPr>
              <a:xfrm>
                <a:off x="4217025" y="1004625"/>
                <a:ext cx="68750" cy="130425"/>
              </a:xfrm>
              <a:custGeom>
                <a:avLst/>
                <a:gdLst/>
                <a:ahLst/>
                <a:cxnLst/>
                <a:rect l="l" t="t" r="r" b="b"/>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69" name="Google Shape;169;p3"/>
            <p:cNvGrpSpPr/>
            <p:nvPr/>
          </p:nvGrpSpPr>
          <p:grpSpPr>
            <a:xfrm>
              <a:off x="959375" y="2320925"/>
              <a:ext cx="149800" cy="299575"/>
              <a:chOff x="3253150" y="2320925"/>
              <a:chExt cx="149800" cy="299575"/>
            </a:xfrm>
          </p:grpSpPr>
          <p:sp>
            <p:nvSpPr>
              <p:cNvPr id="170" name="Google Shape;170;p3"/>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1" name="Google Shape;171;p3"/>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72" name="Google Shape;172;p3"/>
            <p:cNvGrpSpPr/>
            <p:nvPr/>
          </p:nvGrpSpPr>
          <p:grpSpPr>
            <a:xfrm>
              <a:off x="1193750" y="3986125"/>
              <a:ext cx="766525" cy="1452000"/>
              <a:chOff x="3487525" y="3986125"/>
              <a:chExt cx="766525" cy="1452000"/>
            </a:xfrm>
          </p:grpSpPr>
          <p:sp>
            <p:nvSpPr>
              <p:cNvPr id="173" name="Google Shape;173;p3"/>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4" name="Google Shape;174;p3"/>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5" name="Google Shape;175;p3"/>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6" name="Google Shape;176;p3"/>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177" name="Google Shape;177;p3"/>
            <p:cNvSpPr/>
            <p:nvPr/>
          </p:nvSpPr>
          <p:spPr>
            <a:xfrm>
              <a:off x="1660700" y="3957925"/>
              <a:ext cx="244950" cy="246725"/>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8" name="Google Shape;178;p3"/>
            <p:cNvSpPr/>
            <p:nvPr/>
          </p:nvSpPr>
          <p:spPr>
            <a:xfrm>
              <a:off x="971725" y="3707700"/>
              <a:ext cx="220275" cy="341875"/>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9" name="Google Shape;179;p3"/>
            <p:cNvSpPr/>
            <p:nvPr/>
          </p:nvSpPr>
          <p:spPr>
            <a:xfrm>
              <a:off x="2016625" y="4890075"/>
              <a:ext cx="119850" cy="586800"/>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80" name="Google Shape;180;p3"/>
            <p:cNvGrpSpPr/>
            <p:nvPr/>
          </p:nvGrpSpPr>
          <p:grpSpPr>
            <a:xfrm>
              <a:off x="1216650" y="5036325"/>
              <a:ext cx="169175" cy="269650"/>
              <a:chOff x="3510425" y="5036325"/>
              <a:chExt cx="169175" cy="269650"/>
            </a:xfrm>
          </p:grpSpPr>
          <p:sp>
            <p:nvSpPr>
              <p:cNvPr id="181" name="Google Shape;181;p3"/>
              <p:cNvSpPr/>
              <p:nvPr/>
            </p:nvSpPr>
            <p:spPr>
              <a:xfrm>
                <a:off x="3510425" y="5105050"/>
                <a:ext cx="86350" cy="77575"/>
              </a:xfrm>
              <a:custGeom>
                <a:avLst/>
                <a:gdLst/>
                <a:ahLst/>
                <a:cxnLst/>
                <a:rect l="l" t="t" r="r" b="b"/>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 name="Google Shape;182;p3"/>
              <p:cNvSpPr/>
              <p:nvPr/>
            </p:nvSpPr>
            <p:spPr>
              <a:xfrm>
                <a:off x="3602050" y="5157925"/>
                <a:ext cx="66975" cy="63450"/>
              </a:xfrm>
              <a:custGeom>
                <a:avLst/>
                <a:gdLst/>
                <a:ahLst/>
                <a:cxnLst/>
                <a:rect l="l" t="t" r="r" b="b"/>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 name="Google Shape;183;p3"/>
              <p:cNvSpPr/>
              <p:nvPr/>
            </p:nvSpPr>
            <p:spPr>
              <a:xfrm>
                <a:off x="3538625" y="5221350"/>
                <a:ext cx="82825" cy="84625"/>
              </a:xfrm>
              <a:custGeom>
                <a:avLst/>
                <a:gdLst/>
                <a:ahLst/>
                <a:cxnLst/>
                <a:rect l="l" t="t" r="r" b="b"/>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 name="Google Shape;184;p3"/>
              <p:cNvSpPr/>
              <p:nvPr/>
            </p:nvSpPr>
            <p:spPr>
              <a:xfrm>
                <a:off x="3640825" y="5036325"/>
                <a:ext cx="38775" cy="42325"/>
              </a:xfrm>
              <a:custGeom>
                <a:avLst/>
                <a:gdLst/>
                <a:ahLst/>
                <a:cxnLst/>
                <a:rect l="l" t="t" r="r" b="b"/>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85"/>
        <p:cNvGrpSpPr/>
        <p:nvPr/>
      </p:nvGrpSpPr>
      <p:grpSpPr>
        <a:xfrm>
          <a:off x="0" y="0"/>
          <a:ext cx="0" cy="0"/>
          <a:chOff x="0" y="0"/>
          <a:chExt cx="0" cy="0"/>
        </a:xfrm>
      </p:grpSpPr>
      <p:sp>
        <p:nvSpPr>
          <p:cNvPr id="186" name="Google Shape;186;p4"/>
          <p:cNvSpPr txBox="1">
            <a:spLocks noGrp="1"/>
          </p:cNvSpPr>
          <p:nvPr>
            <p:ph type="body" idx="1"/>
          </p:nvPr>
        </p:nvSpPr>
        <p:spPr>
          <a:xfrm>
            <a:off x="2269825" y="2161800"/>
            <a:ext cx="4604400" cy="819900"/>
          </a:xfrm>
          <a:prstGeom prst="rect">
            <a:avLst/>
          </a:prstGeom>
        </p:spPr>
        <p:txBody>
          <a:bodyPr spcFirstLastPara="1" wrap="square" lIns="91425" tIns="91425" rIns="91425" bIns="91425" anchor="b" anchorCtr="0">
            <a:noAutofit/>
          </a:bodyPr>
          <a:lstStyle>
            <a:lvl1pPr marL="457200" lvl="0" indent="-419100" algn="ctr" rtl="0">
              <a:spcBef>
                <a:spcPts val="600"/>
              </a:spcBef>
              <a:spcAft>
                <a:spcPts val="0"/>
              </a:spcAft>
              <a:buSzPts val="3000"/>
              <a:buChar char="✢"/>
              <a:defRPr sz="3000" i="1"/>
            </a:lvl1pPr>
            <a:lvl2pPr marL="914400" lvl="1" indent="-419100" algn="ctr" rtl="0">
              <a:spcBef>
                <a:spcPts val="0"/>
              </a:spcBef>
              <a:spcAft>
                <a:spcPts val="0"/>
              </a:spcAft>
              <a:buSzPts val="3000"/>
              <a:buChar char="○"/>
              <a:defRPr sz="3000" i="1"/>
            </a:lvl2pPr>
            <a:lvl3pPr marL="1371600" lvl="2" indent="-419100" algn="ctr" rtl="0">
              <a:spcBef>
                <a:spcPts val="0"/>
              </a:spcBef>
              <a:spcAft>
                <a:spcPts val="0"/>
              </a:spcAft>
              <a:buSzPts val="3000"/>
              <a:buChar char="○"/>
              <a:defRPr sz="3000" i="1"/>
            </a:lvl3pPr>
            <a:lvl4pPr marL="1828800" lvl="3" indent="-419100" algn="ctr" rtl="0">
              <a:spcBef>
                <a:spcPts val="0"/>
              </a:spcBef>
              <a:spcAft>
                <a:spcPts val="0"/>
              </a:spcAft>
              <a:buSzPts val="3000"/>
              <a:buChar char="○"/>
              <a:defRPr sz="3000" i="1"/>
            </a:lvl4pPr>
            <a:lvl5pPr marL="2286000" lvl="4" indent="-419100" algn="ctr" rtl="0">
              <a:spcBef>
                <a:spcPts val="0"/>
              </a:spcBef>
              <a:spcAft>
                <a:spcPts val="0"/>
              </a:spcAft>
              <a:buSzPts val="3000"/>
              <a:buChar char="○"/>
              <a:defRPr sz="3000" i="1"/>
            </a:lvl5pPr>
            <a:lvl6pPr marL="2743200" lvl="5" indent="-419100" algn="ctr" rtl="0">
              <a:spcBef>
                <a:spcPts val="0"/>
              </a:spcBef>
              <a:spcAft>
                <a:spcPts val="0"/>
              </a:spcAft>
              <a:buSzPts val="3000"/>
              <a:buChar char="○"/>
              <a:defRPr sz="3000" i="1"/>
            </a:lvl6pPr>
            <a:lvl7pPr marL="3200400" lvl="6" indent="-419100" algn="ctr" rtl="0">
              <a:spcBef>
                <a:spcPts val="0"/>
              </a:spcBef>
              <a:spcAft>
                <a:spcPts val="0"/>
              </a:spcAft>
              <a:buSzPts val="3000"/>
              <a:buChar char="○"/>
              <a:defRPr sz="3000" i="1"/>
            </a:lvl7pPr>
            <a:lvl8pPr marL="3657600" lvl="7" indent="-419100" algn="ctr" rtl="0">
              <a:spcBef>
                <a:spcPts val="0"/>
              </a:spcBef>
              <a:spcAft>
                <a:spcPts val="0"/>
              </a:spcAft>
              <a:buSzPts val="3000"/>
              <a:buChar char="○"/>
              <a:defRPr sz="3000" i="1"/>
            </a:lvl8pPr>
            <a:lvl9pPr marL="4114800" lvl="8" indent="-419100" algn="ctr">
              <a:spcBef>
                <a:spcPts val="0"/>
              </a:spcBef>
              <a:spcAft>
                <a:spcPts val="0"/>
              </a:spcAft>
              <a:buSzPts val="3000"/>
              <a:buChar char="○"/>
              <a:defRPr sz="3000" i="1"/>
            </a:lvl9pPr>
          </a:lstStyle>
          <a:p/>
        </p:txBody>
      </p:sp>
      <p:grpSp>
        <p:nvGrpSpPr>
          <p:cNvPr id="187" name="Google Shape;187;p4"/>
          <p:cNvGrpSpPr/>
          <p:nvPr/>
        </p:nvGrpSpPr>
        <p:grpSpPr>
          <a:xfrm>
            <a:off x="802981" y="3161504"/>
            <a:ext cx="7513267" cy="1540196"/>
            <a:chOff x="802981" y="3161504"/>
            <a:chExt cx="7513267" cy="1540196"/>
          </a:xfrm>
        </p:grpSpPr>
        <p:sp>
          <p:nvSpPr>
            <p:cNvPr id="188" name="Google Shape;188;p4"/>
            <p:cNvSpPr/>
            <p:nvPr/>
          </p:nvSpPr>
          <p:spPr>
            <a:xfrm rot="5400000">
              <a:off x="2822648" y="2524129"/>
              <a:ext cx="1042613" cy="2505030"/>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9" name="Google Shape;189;p4"/>
            <p:cNvSpPr/>
            <p:nvPr/>
          </p:nvSpPr>
          <p:spPr>
            <a:xfrm rot="3020914">
              <a:off x="1433468" y="3420610"/>
              <a:ext cx="380422" cy="501593"/>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90" name="Google Shape;190;p4"/>
            <p:cNvGrpSpPr/>
            <p:nvPr/>
          </p:nvGrpSpPr>
          <p:grpSpPr>
            <a:xfrm rot="7357511">
              <a:off x="7243958" y="3657662"/>
              <a:ext cx="194495" cy="389007"/>
              <a:chOff x="3253150" y="2320925"/>
              <a:chExt cx="149800" cy="299575"/>
            </a:xfrm>
          </p:grpSpPr>
          <p:sp>
            <p:nvSpPr>
              <p:cNvPr id="191" name="Google Shape;191;p4"/>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2" name="Google Shape;192;p4"/>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nvGrpSpPr>
            <p:cNvPr id="193" name="Google Shape;193;p4"/>
            <p:cNvGrpSpPr/>
            <p:nvPr/>
          </p:nvGrpSpPr>
          <p:grpSpPr>
            <a:xfrm rot="-5400000">
              <a:off x="5247912" y="2613433"/>
              <a:ext cx="1225750" cy="2321893"/>
              <a:chOff x="3487525" y="3986125"/>
              <a:chExt cx="766525" cy="1452000"/>
            </a:xfrm>
          </p:grpSpPr>
          <p:sp>
            <p:nvSpPr>
              <p:cNvPr id="194" name="Google Shape;194;p4"/>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5" name="Google Shape;195;p4"/>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6" name="Google Shape;196;p4"/>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7" name="Google Shape;197;p4"/>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198" name="Google Shape;198;p4"/>
            <p:cNvSpPr/>
            <p:nvPr/>
          </p:nvSpPr>
          <p:spPr>
            <a:xfrm>
              <a:off x="4524477" y="3819970"/>
              <a:ext cx="329752" cy="332092"/>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9" name="Google Shape;199;p4"/>
            <p:cNvSpPr/>
            <p:nvPr/>
          </p:nvSpPr>
          <p:spPr>
            <a:xfrm rot="3958791">
              <a:off x="1686045" y="3770049"/>
              <a:ext cx="246705" cy="382854"/>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00" name="Google Shape;200;p4"/>
            <p:cNvSpPr/>
            <p:nvPr/>
          </p:nvSpPr>
          <p:spPr>
            <a:xfrm rot="-5400000">
              <a:off x="7509304" y="3218901"/>
              <a:ext cx="191688" cy="700698"/>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01" name="Google Shape;201;p4"/>
            <p:cNvSpPr/>
            <p:nvPr/>
          </p:nvSpPr>
          <p:spPr>
            <a:xfrm rot="6864207">
              <a:off x="906951" y="3174041"/>
              <a:ext cx="298273" cy="420559"/>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02" name="Google Shape;202;p4"/>
            <p:cNvSpPr/>
            <p:nvPr/>
          </p:nvSpPr>
          <p:spPr>
            <a:xfrm rot="-1473928">
              <a:off x="7955495" y="3223413"/>
              <a:ext cx="317583" cy="276824"/>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DDAC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203" name="Google Shape;203;p4"/>
            <p:cNvGrpSpPr/>
            <p:nvPr/>
          </p:nvGrpSpPr>
          <p:grpSpPr>
            <a:xfrm rot="4061875">
              <a:off x="4563803" y="4379795"/>
              <a:ext cx="251087" cy="298303"/>
              <a:chOff x="4157100" y="2900650"/>
              <a:chExt cx="206200" cy="244975"/>
            </a:xfrm>
          </p:grpSpPr>
          <p:sp>
            <p:nvSpPr>
              <p:cNvPr id="204" name="Google Shape;204;p4"/>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05" name="Google Shape;205;p4"/>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206" name="Google Shape;206;p4"/>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07" name="Google Shape;207;p4"/>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a:buNone/>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pPr marL="0" lvl="0" indent="0" algn="ct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86"/>
        <p:cNvGrpSpPr/>
        <p:nvPr/>
      </p:nvGrpSpPr>
      <p:grpSpPr>
        <a:xfrm>
          <a:off x="0" y="0"/>
          <a:ext cx="0" cy="0"/>
          <a:chOff x="0" y="0"/>
          <a:chExt cx="0" cy="0"/>
        </a:xfrm>
      </p:grpSpPr>
      <p:grpSp>
        <p:nvGrpSpPr>
          <p:cNvPr id="587" name="Google Shape;587;p10"/>
          <p:cNvGrpSpPr/>
          <p:nvPr/>
        </p:nvGrpSpPr>
        <p:grpSpPr>
          <a:xfrm rot="131350">
            <a:off x="2426633" y="3882228"/>
            <a:ext cx="4290735" cy="1078616"/>
            <a:chOff x="2503650" y="3729893"/>
            <a:chExt cx="4290606" cy="1078583"/>
          </a:xfrm>
        </p:grpSpPr>
        <p:sp>
          <p:nvSpPr>
            <p:cNvPr id="588" name="Google Shape;588;p10"/>
            <p:cNvSpPr/>
            <p:nvPr/>
          </p:nvSpPr>
          <p:spPr>
            <a:xfrm rot="4499919">
              <a:off x="3385216" y="3559057"/>
              <a:ext cx="626202" cy="1504540"/>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89" name="Google Shape;589;p10"/>
            <p:cNvSpPr/>
            <p:nvPr/>
          </p:nvSpPr>
          <p:spPr>
            <a:xfrm rot="2120693">
              <a:off x="2569733" y="4367036"/>
              <a:ext cx="228484" cy="301260"/>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590" name="Google Shape;590;p10"/>
            <p:cNvGrpSpPr/>
            <p:nvPr/>
          </p:nvGrpSpPr>
          <p:grpSpPr>
            <a:xfrm rot="-4499919">
              <a:off x="5164310" y="3568656"/>
              <a:ext cx="736195" cy="1394547"/>
              <a:chOff x="3487525" y="3986125"/>
              <a:chExt cx="766525" cy="1452000"/>
            </a:xfrm>
          </p:grpSpPr>
          <p:sp>
            <p:nvSpPr>
              <p:cNvPr id="591" name="Google Shape;591;p10"/>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92" name="Google Shape;592;p10"/>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93" name="Google Shape;593;p10"/>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94" name="Google Shape;594;p10"/>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595" name="Google Shape;595;p10"/>
            <p:cNvSpPr/>
            <p:nvPr/>
          </p:nvSpPr>
          <p:spPr>
            <a:xfrm>
              <a:off x="4535406" y="4308991"/>
              <a:ext cx="198042" cy="199452"/>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96" name="Google Shape;596;p10"/>
            <p:cNvSpPr/>
            <p:nvPr/>
          </p:nvSpPr>
          <p:spPr>
            <a:xfrm rot="-4500104">
              <a:off x="6518556" y="4207572"/>
              <a:ext cx="115131" cy="420814"/>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597" name="Google Shape;597;p10"/>
            <p:cNvGrpSpPr/>
            <p:nvPr/>
          </p:nvGrpSpPr>
          <p:grpSpPr>
            <a:xfrm rot="4061973">
              <a:off x="4591314" y="4522570"/>
              <a:ext cx="150793" cy="179149"/>
              <a:chOff x="4157100" y="2900650"/>
              <a:chExt cx="206200" cy="244975"/>
            </a:xfrm>
          </p:grpSpPr>
          <p:sp>
            <p:nvSpPr>
              <p:cNvPr id="598" name="Google Shape;598;p10"/>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599" name="Google Shape;599;p10"/>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00" name="Google Shape;600;p10"/>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601" name="Google Shape;601;p10"/>
          <p:cNvSpPr txBox="1">
            <a:spLocks noGrp="1"/>
          </p:cNvSpPr>
          <p:nvPr>
            <p:ph type="body" idx="1"/>
          </p:nvPr>
        </p:nvSpPr>
        <p:spPr>
          <a:xfrm>
            <a:off x="1726650" y="3485425"/>
            <a:ext cx="5690700" cy="519600"/>
          </a:xfrm>
          <a:prstGeom prst="rect">
            <a:avLst/>
          </a:prstGeom>
        </p:spPr>
        <p:txBody>
          <a:bodyPr spcFirstLastPara="1" wrap="square" lIns="91425" tIns="91425" rIns="91425" bIns="91425" anchor="t" anchorCtr="0">
            <a:noAutofit/>
          </a:bodyPr>
          <a:lstStyle>
            <a:lvl1pPr marL="457200" lvl="0" indent="-228600" algn="ctr">
              <a:spcBef>
                <a:spcPts val="360"/>
              </a:spcBef>
              <a:spcAft>
                <a:spcPts val="0"/>
              </a:spcAft>
              <a:buSzPts val="1800"/>
              <a:buNone/>
              <a:defRPr sz="1800"/>
            </a:lvl1pPr>
          </a:lstStyle>
          <a:p/>
        </p:txBody>
      </p:sp>
      <p:sp>
        <p:nvSpPr>
          <p:cNvPr id="602" name="Google Shape;602;p10"/>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pPr marL="0" lvl="0" indent="0" algn="ctr" rtl="0">
              <a:spcBef>
                <a:spcPts val="0"/>
              </a:spcBef>
              <a:spcAft>
                <a:spcPts val="0"/>
              </a:spcAft>
              <a:buNone/>
            </a:pPr>
            <a:fld id="{00000000-1234-1234-1234-123412341234}" type="slidenum">
              <a:rPr lang="en-GB"/>
            </a:fld>
            <a:endParaRPr lang="en-GB"/>
          </a:p>
        </p:txBody>
      </p:sp>
      <p:grpSp>
        <p:nvGrpSpPr>
          <p:cNvPr id="18" name="Group 17"/>
          <p:cNvGrpSpPr/>
          <p:nvPr userDrawn="1"/>
        </p:nvGrpSpPr>
        <p:grpSpPr>
          <a:xfrm>
            <a:off x="7923709" y="0"/>
            <a:ext cx="1371600" cy="1983620"/>
            <a:chOff x="6062379" y="154276"/>
            <a:chExt cx="1371600" cy="1983620"/>
          </a:xfrm>
        </p:grpSpPr>
        <p:pic>
          <p:nvPicPr>
            <p:cNvPr id="19" name="Picture 22" descr="https://o.remove.bg/downloads/1cf4ff39-f7c0-4fdb-9b16-d006a97bfcab/image-removebg-previe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2379" y="1004420"/>
              <a:ext cx="1371600" cy="113347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ttps://o.remove.bg/downloads/c8d08884-7b93-4ada-a509-ca01d9675627/image-removebg-previ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5254" y="154276"/>
              <a:ext cx="1085850" cy="1409700"/>
            </a:xfrm>
            <a:prstGeom prst="rect">
              <a:avLst/>
            </a:prstGeom>
            <a:noFill/>
            <a:extLst>
              <a:ext uri="{909E8E84-426E-40DD-AFC4-6F175D3DCCD1}">
                <a14:hiddenFill xmlns:a14="http://schemas.microsoft.com/office/drawing/2010/main">
                  <a:solidFill>
                    <a:srgbClr val="FFFFFF"/>
                  </a:solidFill>
                </a14:hiddenFill>
              </a:ext>
            </a:extLst>
          </p:spPr>
        </p:pic>
      </p:grpSp>
      <p:pic>
        <p:nvPicPr>
          <p:cNvPr id="21" name="Picture 20" descr="https://o.remove.bg/downloads/ee7b7f72-45f2-4c1a-bf7e-db1f9085e616/image-removebg-preview.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rot="4708035">
            <a:off x="-680350" y="-1426272"/>
            <a:ext cx="2808965" cy="41248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32"/>
        <p:cNvGrpSpPr/>
        <p:nvPr/>
      </p:nvGrpSpPr>
      <p:grpSpPr>
        <a:xfrm>
          <a:off x="0" y="0"/>
          <a:ext cx="0" cy="0"/>
          <a:chOff x="0" y="0"/>
          <a:chExt cx="0" cy="0"/>
        </a:xfrm>
      </p:grpSpPr>
      <p:grpSp>
        <p:nvGrpSpPr>
          <p:cNvPr id="133" name="Google Shape;133;p8"/>
          <p:cNvGrpSpPr/>
          <p:nvPr/>
        </p:nvGrpSpPr>
        <p:grpSpPr>
          <a:xfrm>
            <a:off x="0" y="-243418"/>
            <a:ext cx="9143988" cy="5135601"/>
            <a:chOff x="0" y="-243418"/>
            <a:chExt cx="9143988" cy="5135601"/>
          </a:xfrm>
        </p:grpSpPr>
        <p:sp>
          <p:nvSpPr>
            <p:cNvPr id="134" name="Google Shape;134;p8"/>
            <p:cNvSpPr/>
            <p:nvPr/>
          </p:nvSpPr>
          <p:spPr>
            <a:xfrm flipH="1">
              <a:off x="7534841" y="943011"/>
              <a:ext cx="1083100" cy="435540"/>
            </a:xfrm>
            <a:custGeom>
              <a:avLst/>
              <a:gdLst/>
              <a:ahLst/>
              <a:cxnLst/>
              <a:rect l="l" t="t" r="r" b="b"/>
              <a:pathLst>
                <a:path w="12407" h="4989" extrusionOk="0">
                  <a:moveTo>
                    <a:pt x="9102" y="163"/>
                  </a:moveTo>
                  <a:cubicBezTo>
                    <a:pt x="9212" y="163"/>
                    <a:pt x="9320" y="175"/>
                    <a:pt x="9425" y="201"/>
                  </a:cubicBezTo>
                  <a:cubicBezTo>
                    <a:pt x="10227" y="402"/>
                    <a:pt x="10803" y="1078"/>
                    <a:pt x="10828" y="1780"/>
                  </a:cubicBezTo>
                  <a:cubicBezTo>
                    <a:pt x="10828" y="1805"/>
                    <a:pt x="10853" y="1830"/>
                    <a:pt x="10878" y="1855"/>
                  </a:cubicBezTo>
                  <a:lnTo>
                    <a:pt x="10953" y="1855"/>
                  </a:lnTo>
                  <a:cubicBezTo>
                    <a:pt x="11037" y="1814"/>
                    <a:pt x="11126" y="1794"/>
                    <a:pt x="11217" y="1794"/>
                  </a:cubicBezTo>
                  <a:cubicBezTo>
                    <a:pt x="11399" y="1794"/>
                    <a:pt x="11588" y="1872"/>
                    <a:pt x="11755" y="2006"/>
                  </a:cubicBezTo>
                  <a:cubicBezTo>
                    <a:pt x="12056" y="2231"/>
                    <a:pt x="12206" y="2582"/>
                    <a:pt x="12156" y="2908"/>
                  </a:cubicBezTo>
                  <a:cubicBezTo>
                    <a:pt x="12066" y="3538"/>
                    <a:pt x="11411" y="3926"/>
                    <a:pt x="10824" y="3926"/>
                  </a:cubicBezTo>
                  <a:cubicBezTo>
                    <a:pt x="10757" y="3926"/>
                    <a:pt x="10692" y="3921"/>
                    <a:pt x="10628" y="3910"/>
                  </a:cubicBezTo>
                  <a:cubicBezTo>
                    <a:pt x="10602" y="3910"/>
                    <a:pt x="10552" y="3910"/>
                    <a:pt x="10552" y="3936"/>
                  </a:cubicBezTo>
                  <a:cubicBezTo>
                    <a:pt x="10277" y="4362"/>
                    <a:pt x="9800" y="4637"/>
                    <a:pt x="9274" y="4712"/>
                  </a:cubicBezTo>
                  <a:cubicBezTo>
                    <a:pt x="9205" y="4719"/>
                    <a:pt x="9136" y="4722"/>
                    <a:pt x="9067" y="4722"/>
                  </a:cubicBezTo>
                  <a:cubicBezTo>
                    <a:pt x="8593" y="4722"/>
                    <a:pt x="8152" y="4571"/>
                    <a:pt x="7846" y="4286"/>
                  </a:cubicBezTo>
                  <a:cubicBezTo>
                    <a:pt x="7846" y="4261"/>
                    <a:pt x="7821" y="4261"/>
                    <a:pt x="7795" y="4261"/>
                  </a:cubicBezTo>
                  <a:cubicBezTo>
                    <a:pt x="7770" y="4261"/>
                    <a:pt x="7745" y="4261"/>
                    <a:pt x="7720" y="4286"/>
                  </a:cubicBezTo>
                  <a:cubicBezTo>
                    <a:pt x="7436" y="4618"/>
                    <a:pt x="6974" y="4815"/>
                    <a:pt x="6480" y="4815"/>
                  </a:cubicBezTo>
                  <a:cubicBezTo>
                    <a:pt x="6451" y="4815"/>
                    <a:pt x="6421" y="4814"/>
                    <a:pt x="6392" y="4813"/>
                  </a:cubicBezTo>
                  <a:cubicBezTo>
                    <a:pt x="5866" y="4763"/>
                    <a:pt x="5364" y="4537"/>
                    <a:pt x="5114" y="4136"/>
                  </a:cubicBezTo>
                  <a:cubicBezTo>
                    <a:pt x="5089" y="4136"/>
                    <a:pt x="5064" y="4111"/>
                    <a:pt x="5039" y="4111"/>
                  </a:cubicBezTo>
                  <a:cubicBezTo>
                    <a:pt x="5013" y="4111"/>
                    <a:pt x="4988" y="4111"/>
                    <a:pt x="4963" y="4136"/>
                  </a:cubicBezTo>
                  <a:cubicBezTo>
                    <a:pt x="4623" y="4455"/>
                    <a:pt x="4139" y="4629"/>
                    <a:pt x="3618" y="4629"/>
                  </a:cubicBezTo>
                  <a:cubicBezTo>
                    <a:pt x="3525" y="4629"/>
                    <a:pt x="3430" y="4624"/>
                    <a:pt x="3334" y="4612"/>
                  </a:cubicBezTo>
                  <a:cubicBezTo>
                    <a:pt x="2708" y="4537"/>
                    <a:pt x="2181" y="4211"/>
                    <a:pt x="1881" y="3735"/>
                  </a:cubicBezTo>
                  <a:cubicBezTo>
                    <a:pt x="1866" y="3706"/>
                    <a:pt x="1843" y="3693"/>
                    <a:pt x="1816" y="3693"/>
                  </a:cubicBezTo>
                  <a:cubicBezTo>
                    <a:pt x="1797" y="3693"/>
                    <a:pt x="1776" y="3700"/>
                    <a:pt x="1755" y="3710"/>
                  </a:cubicBezTo>
                  <a:cubicBezTo>
                    <a:pt x="1627" y="3791"/>
                    <a:pt x="1472" y="3830"/>
                    <a:pt x="1308" y="3830"/>
                  </a:cubicBezTo>
                  <a:cubicBezTo>
                    <a:pt x="1118" y="3830"/>
                    <a:pt x="916" y="3779"/>
                    <a:pt x="728" y="3685"/>
                  </a:cubicBezTo>
                  <a:cubicBezTo>
                    <a:pt x="402" y="3484"/>
                    <a:pt x="176" y="3159"/>
                    <a:pt x="176" y="2833"/>
                  </a:cubicBezTo>
                  <a:cubicBezTo>
                    <a:pt x="176" y="2482"/>
                    <a:pt x="377" y="2156"/>
                    <a:pt x="728" y="1956"/>
                  </a:cubicBezTo>
                  <a:cubicBezTo>
                    <a:pt x="902" y="1848"/>
                    <a:pt x="1099" y="1798"/>
                    <a:pt x="1285" y="1798"/>
                  </a:cubicBezTo>
                  <a:cubicBezTo>
                    <a:pt x="1447" y="1798"/>
                    <a:pt x="1602" y="1836"/>
                    <a:pt x="1730" y="1905"/>
                  </a:cubicBezTo>
                  <a:cubicBezTo>
                    <a:pt x="1743" y="1918"/>
                    <a:pt x="1755" y="1924"/>
                    <a:pt x="1768" y="1924"/>
                  </a:cubicBezTo>
                  <a:cubicBezTo>
                    <a:pt x="1780" y="1924"/>
                    <a:pt x="1793" y="1918"/>
                    <a:pt x="1805" y="1905"/>
                  </a:cubicBezTo>
                  <a:cubicBezTo>
                    <a:pt x="1830" y="1905"/>
                    <a:pt x="1856" y="1880"/>
                    <a:pt x="1856" y="1855"/>
                  </a:cubicBezTo>
                  <a:cubicBezTo>
                    <a:pt x="1981" y="1329"/>
                    <a:pt x="2432" y="878"/>
                    <a:pt x="2958" y="753"/>
                  </a:cubicBezTo>
                  <a:cubicBezTo>
                    <a:pt x="3075" y="726"/>
                    <a:pt x="3193" y="713"/>
                    <a:pt x="3310" y="713"/>
                  </a:cubicBezTo>
                  <a:cubicBezTo>
                    <a:pt x="3745" y="713"/>
                    <a:pt x="4166" y="893"/>
                    <a:pt x="4462" y="1229"/>
                  </a:cubicBezTo>
                  <a:cubicBezTo>
                    <a:pt x="4487" y="1254"/>
                    <a:pt x="4512" y="1254"/>
                    <a:pt x="4537" y="1254"/>
                  </a:cubicBezTo>
                  <a:cubicBezTo>
                    <a:pt x="4562" y="1254"/>
                    <a:pt x="4587" y="1229"/>
                    <a:pt x="4612" y="1204"/>
                  </a:cubicBezTo>
                  <a:cubicBezTo>
                    <a:pt x="4763" y="702"/>
                    <a:pt x="5214" y="352"/>
                    <a:pt x="5690" y="251"/>
                  </a:cubicBezTo>
                  <a:cubicBezTo>
                    <a:pt x="5777" y="233"/>
                    <a:pt x="5866" y="225"/>
                    <a:pt x="5955" y="225"/>
                  </a:cubicBezTo>
                  <a:cubicBezTo>
                    <a:pt x="6486" y="225"/>
                    <a:pt x="7040" y="531"/>
                    <a:pt x="7319" y="1003"/>
                  </a:cubicBezTo>
                  <a:cubicBezTo>
                    <a:pt x="7344" y="1028"/>
                    <a:pt x="7369" y="1053"/>
                    <a:pt x="7394" y="1053"/>
                  </a:cubicBezTo>
                  <a:cubicBezTo>
                    <a:pt x="7420" y="1053"/>
                    <a:pt x="7445" y="1053"/>
                    <a:pt x="7470" y="1028"/>
                  </a:cubicBezTo>
                  <a:cubicBezTo>
                    <a:pt x="7811" y="559"/>
                    <a:pt x="8478" y="163"/>
                    <a:pt x="9102" y="163"/>
                  </a:cubicBezTo>
                  <a:close/>
                  <a:moveTo>
                    <a:pt x="9081" y="0"/>
                  </a:moveTo>
                  <a:cubicBezTo>
                    <a:pt x="8442" y="0"/>
                    <a:pt x="7793" y="371"/>
                    <a:pt x="7420" y="828"/>
                  </a:cubicBezTo>
                  <a:cubicBezTo>
                    <a:pt x="7076" y="356"/>
                    <a:pt x="6494" y="49"/>
                    <a:pt x="5941" y="49"/>
                  </a:cubicBezTo>
                  <a:cubicBezTo>
                    <a:pt x="5848" y="49"/>
                    <a:pt x="5755" y="58"/>
                    <a:pt x="5665" y="76"/>
                  </a:cubicBezTo>
                  <a:cubicBezTo>
                    <a:pt x="5164" y="176"/>
                    <a:pt x="4713" y="527"/>
                    <a:pt x="4487" y="1003"/>
                  </a:cubicBezTo>
                  <a:cubicBezTo>
                    <a:pt x="4173" y="708"/>
                    <a:pt x="3735" y="537"/>
                    <a:pt x="3295" y="537"/>
                  </a:cubicBezTo>
                  <a:cubicBezTo>
                    <a:pt x="3174" y="537"/>
                    <a:pt x="3052" y="550"/>
                    <a:pt x="2933" y="577"/>
                  </a:cubicBezTo>
                  <a:cubicBezTo>
                    <a:pt x="2357" y="727"/>
                    <a:pt x="1906" y="1179"/>
                    <a:pt x="1730" y="1705"/>
                  </a:cubicBezTo>
                  <a:cubicBezTo>
                    <a:pt x="1599" y="1654"/>
                    <a:pt x="1451" y="1628"/>
                    <a:pt x="1299" y="1628"/>
                  </a:cubicBezTo>
                  <a:cubicBezTo>
                    <a:pt x="1073" y="1628"/>
                    <a:pt x="837" y="1685"/>
                    <a:pt x="627" y="1805"/>
                  </a:cubicBezTo>
                  <a:cubicBezTo>
                    <a:pt x="226" y="2031"/>
                    <a:pt x="1" y="2432"/>
                    <a:pt x="1" y="2833"/>
                  </a:cubicBezTo>
                  <a:cubicBezTo>
                    <a:pt x="1" y="3234"/>
                    <a:pt x="252" y="3610"/>
                    <a:pt x="653" y="3835"/>
                  </a:cubicBezTo>
                  <a:cubicBezTo>
                    <a:pt x="859" y="3945"/>
                    <a:pt x="1081" y="4003"/>
                    <a:pt x="1293" y="4003"/>
                  </a:cubicBezTo>
                  <a:cubicBezTo>
                    <a:pt x="1467" y="4003"/>
                    <a:pt x="1634" y="3964"/>
                    <a:pt x="1780" y="3885"/>
                  </a:cubicBezTo>
                  <a:cubicBezTo>
                    <a:pt x="2106" y="4362"/>
                    <a:pt x="2658" y="4687"/>
                    <a:pt x="3309" y="4788"/>
                  </a:cubicBezTo>
                  <a:cubicBezTo>
                    <a:pt x="3417" y="4800"/>
                    <a:pt x="3524" y="4806"/>
                    <a:pt x="3629" y="4806"/>
                  </a:cubicBezTo>
                  <a:cubicBezTo>
                    <a:pt x="4162" y="4806"/>
                    <a:pt x="4658" y="4646"/>
                    <a:pt x="5013" y="4311"/>
                  </a:cubicBezTo>
                  <a:cubicBezTo>
                    <a:pt x="5339" y="4712"/>
                    <a:pt x="5841" y="4938"/>
                    <a:pt x="6367" y="4963"/>
                  </a:cubicBezTo>
                  <a:cubicBezTo>
                    <a:pt x="6417" y="4963"/>
                    <a:pt x="6442" y="4988"/>
                    <a:pt x="6492" y="4988"/>
                  </a:cubicBezTo>
                  <a:cubicBezTo>
                    <a:pt x="6993" y="4988"/>
                    <a:pt x="7470" y="4788"/>
                    <a:pt x="7795" y="4462"/>
                  </a:cubicBezTo>
                  <a:cubicBezTo>
                    <a:pt x="8146" y="4747"/>
                    <a:pt x="8592" y="4897"/>
                    <a:pt x="9084" y="4897"/>
                  </a:cubicBezTo>
                  <a:cubicBezTo>
                    <a:pt x="9155" y="4897"/>
                    <a:pt x="9227" y="4894"/>
                    <a:pt x="9299" y="4888"/>
                  </a:cubicBezTo>
                  <a:cubicBezTo>
                    <a:pt x="9876" y="4813"/>
                    <a:pt x="10352" y="4512"/>
                    <a:pt x="10653" y="4086"/>
                  </a:cubicBezTo>
                  <a:cubicBezTo>
                    <a:pt x="10717" y="4094"/>
                    <a:pt x="10781" y="4098"/>
                    <a:pt x="10844" y="4098"/>
                  </a:cubicBezTo>
                  <a:cubicBezTo>
                    <a:pt x="11553" y="4098"/>
                    <a:pt x="12217" y="3602"/>
                    <a:pt x="12332" y="2958"/>
                  </a:cubicBezTo>
                  <a:cubicBezTo>
                    <a:pt x="12407" y="2557"/>
                    <a:pt x="12206" y="2131"/>
                    <a:pt x="11856" y="1855"/>
                  </a:cubicBezTo>
                  <a:cubicBezTo>
                    <a:pt x="11669" y="1706"/>
                    <a:pt x="11441" y="1626"/>
                    <a:pt x="11212" y="1626"/>
                  </a:cubicBezTo>
                  <a:cubicBezTo>
                    <a:pt x="11134" y="1626"/>
                    <a:pt x="11055" y="1636"/>
                    <a:pt x="10978" y="1655"/>
                  </a:cubicBezTo>
                  <a:cubicBezTo>
                    <a:pt x="10903" y="928"/>
                    <a:pt x="10277" y="251"/>
                    <a:pt x="9475" y="51"/>
                  </a:cubicBezTo>
                  <a:cubicBezTo>
                    <a:pt x="9345" y="16"/>
                    <a:pt x="9213" y="0"/>
                    <a:pt x="90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5" name="Google Shape;135;p8"/>
            <p:cNvSpPr/>
            <p:nvPr/>
          </p:nvSpPr>
          <p:spPr>
            <a:xfrm flipH="1">
              <a:off x="2104966" y="4385736"/>
              <a:ext cx="1083100" cy="435540"/>
            </a:xfrm>
            <a:custGeom>
              <a:avLst/>
              <a:gdLst/>
              <a:ahLst/>
              <a:cxnLst/>
              <a:rect l="l" t="t" r="r" b="b"/>
              <a:pathLst>
                <a:path w="12407" h="4989" extrusionOk="0">
                  <a:moveTo>
                    <a:pt x="9102" y="163"/>
                  </a:moveTo>
                  <a:cubicBezTo>
                    <a:pt x="9212" y="163"/>
                    <a:pt x="9320" y="175"/>
                    <a:pt x="9425" y="201"/>
                  </a:cubicBezTo>
                  <a:cubicBezTo>
                    <a:pt x="10227" y="402"/>
                    <a:pt x="10803" y="1078"/>
                    <a:pt x="10828" y="1780"/>
                  </a:cubicBezTo>
                  <a:cubicBezTo>
                    <a:pt x="10828" y="1805"/>
                    <a:pt x="10853" y="1830"/>
                    <a:pt x="10878" y="1855"/>
                  </a:cubicBezTo>
                  <a:lnTo>
                    <a:pt x="10953" y="1855"/>
                  </a:lnTo>
                  <a:cubicBezTo>
                    <a:pt x="11037" y="1814"/>
                    <a:pt x="11126" y="1794"/>
                    <a:pt x="11217" y="1794"/>
                  </a:cubicBezTo>
                  <a:cubicBezTo>
                    <a:pt x="11399" y="1794"/>
                    <a:pt x="11588" y="1872"/>
                    <a:pt x="11755" y="2006"/>
                  </a:cubicBezTo>
                  <a:cubicBezTo>
                    <a:pt x="12056" y="2231"/>
                    <a:pt x="12206" y="2582"/>
                    <a:pt x="12156" y="2908"/>
                  </a:cubicBezTo>
                  <a:cubicBezTo>
                    <a:pt x="12066" y="3538"/>
                    <a:pt x="11411" y="3926"/>
                    <a:pt x="10824" y="3926"/>
                  </a:cubicBezTo>
                  <a:cubicBezTo>
                    <a:pt x="10757" y="3926"/>
                    <a:pt x="10692" y="3921"/>
                    <a:pt x="10628" y="3910"/>
                  </a:cubicBezTo>
                  <a:cubicBezTo>
                    <a:pt x="10602" y="3910"/>
                    <a:pt x="10552" y="3910"/>
                    <a:pt x="10552" y="3936"/>
                  </a:cubicBezTo>
                  <a:cubicBezTo>
                    <a:pt x="10277" y="4362"/>
                    <a:pt x="9800" y="4637"/>
                    <a:pt x="9274" y="4712"/>
                  </a:cubicBezTo>
                  <a:cubicBezTo>
                    <a:pt x="9205" y="4719"/>
                    <a:pt x="9136" y="4722"/>
                    <a:pt x="9067" y="4722"/>
                  </a:cubicBezTo>
                  <a:cubicBezTo>
                    <a:pt x="8593" y="4722"/>
                    <a:pt x="8152" y="4571"/>
                    <a:pt x="7846" y="4286"/>
                  </a:cubicBezTo>
                  <a:cubicBezTo>
                    <a:pt x="7846" y="4261"/>
                    <a:pt x="7821" y="4261"/>
                    <a:pt x="7795" y="4261"/>
                  </a:cubicBezTo>
                  <a:cubicBezTo>
                    <a:pt x="7770" y="4261"/>
                    <a:pt x="7745" y="4261"/>
                    <a:pt x="7720" y="4286"/>
                  </a:cubicBezTo>
                  <a:cubicBezTo>
                    <a:pt x="7436" y="4618"/>
                    <a:pt x="6974" y="4815"/>
                    <a:pt x="6480" y="4815"/>
                  </a:cubicBezTo>
                  <a:cubicBezTo>
                    <a:pt x="6451" y="4815"/>
                    <a:pt x="6421" y="4814"/>
                    <a:pt x="6392" y="4813"/>
                  </a:cubicBezTo>
                  <a:cubicBezTo>
                    <a:pt x="5866" y="4763"/>
                    <a:pt x="5364" y="4537"/>
                    <a:pt x="5114" y="4136"/>
                  </a:cubicBezTo>
                  <a:cubicBezTo>
                    <a:pt x="5089" y="4136"/>
                    <a:pt x="5064" y="4111"/>
                    <a:pt x="5039" y="4111"/>
                  </a:cubicBezTo>
                  <a:cubicBezTo>
                    <a:pt x="5013" y="4111"/>
                    <a:pt x="4988" y="4111"/>
                    <a:pt x="4963" y="4136"/>
                  </a:cubicBezTo>
                  <a:cubicBezTo>
                    <a:pt x="4623" y="4455"/>
                    <a:pt x="4139" y="4629"/>
                    <a:pt x="3618" y="4629"/>
                  </a:cubicBezTo>
                  <a:cubicBezTo>
                    <a:pt x="3525" y="4629"/>
                    <a:pt x="3430" y="4624"/>
                    <a:pt x="3334" y="4612"/>
                  </a:cubicBezTo>
                  <a:cubicBezTo>
                    <a:pt x="2708" y="4537"/>
                    <a:pt x="2181" y="4211"/>
                    <a:pt x="1881" y="3735"/>
                  </a:cubicBezTo>
                  <a:cubicBezTo>
                    <a:pt x="1866" y="3706"/>
                    <a:pt x="1843" y="3693"/>
                    <a:pt x="1816" y="3693"/>
                  </a:cubicBezTo>
                  <a:cubicBezTo>
                    <a:pt x="1797" y="3693"/>
                    <a:pt x="1776" y="3700"/>
                    <a:pt x="1755" y="3710"/>
                  </a:cubicBezTo>
                  <a:cubicBezTo>
                    <a:pt x="1627" y="3791"/>
                    <a:pt x="1472" y="3830"/>
                    <a:pt x="1308" y="3830"/>
                  </a:cubicBezTo>
                  <a:cubicBezTo>
                    <a:pt x="1118" y="3830"/>
                    <a:pt x="916" y="3779"/>
                    <a:pt x="728" y="3685"/>
                  </a:cubicBezTo>
                  <a:cubicBezTo>
                    <a:pt x="402" y="3484"/>
                    <a:pt x="176" y="3159"/>
                    <a:pt x="176" y="2833"/>
                  </a:cubicBezTo>
                  <a:cubicBezTo>
                    <a:pt x="176" y="2482"/>
                    <a:pt x="377" y="2156"/>
                    <a:pt x="728" y="1956"/>
                  </a:cubicBezTo>
                  <a:cubicBezTo>
                    <a:pt x="902" y="1848"/>
                    <a:pt x="1099" y="1798"/>
                    <a:pt x="1285" y="1798"/>
                  </a:cubicBezTo>
                  <a:cubicBezTo>
                    <a:pt x="1447" y="1798"/>
                    <a:pt x="1602" y="1836"/>
                    <a:pt x="1730" y="1905"/>
                  </a:cubicBezTo>
                  <a:cubicBezTo>
                    <a:pt x="1743" y="1918"/>
                    <a:pt x="1755" y="1924"/>
                    <a:pt x="1768" y="1924"/>
                  </a:cubicBezTo>
                  <a:cubicBezTo>
                    <a:pt x="1780" y="1924"/>
                    <a:pt x="1793" y="1918"/>
                    <a:pt x="1805" y="1905"/>
                  </a:cubicBezTo>
                  <a:cubicBezTo>
                    <a:pt x="1830" y="1905"/>
                    <a:pt x="1856" y="1880"/>
                    <a:pt x="1856" y="1855"/>
                  </a:cubicBezTo>
                  <a:cubicBezTo>
                    <a:pt x="1981" y="1329"/>
                    <a:pt x="2432" y="878"/>
                    <a:pt x="2958" y="753"/>
                  </a:cubicBezTo>
                  <a:cubicBezTo>
                    <a:pt x="3075" y="726"/>
                    <a:pt x="3193" y="713"/>
                    <a:pt x="3310" y="713"/>
                  </a:cubicBezTo>
                  <a:cubicBezTo>
                    <a:pt x="3745" y="713"/>
                    <a:pt x="4166" y="893"/>
                    <a:pt x="4462" y="1229"/>
                  </a:cubicBezTo>
                  <a:cubicBezTo>
                    <a:pt x="4487" y="1254"/>
                    <a:pt x="4512" y="1254"/>
                    <a:pt x="4537" y="1254"/>
                  </a:cubicBezTo>
                  <a:cubicBezTo>
                    <a:pt x="4562" y="1254"/>
                    <a:pt x="4587" y="1229"/>
                    <a:pt x="4612" y="1204"/>
                  </a:cubicBezTo>
                  <a:cubicBezTo>
                    <a:pt x="4763" y="702"/>
                    <a:pt x="5214" y="352"/>
                    <a:pt x="5690" y="251"/>
                  </a:cubicBezTo>
                  <a:cubicBezTo>
                    <a:pt x="5777" y="233"/>
                    <a:pt x="5866" y="225"/>
                    <a:pt x="5955" y="225"/>
                  </a:cubicBezTo>
                  <a:cubicBezTo>
                    <a:pt x="6486" y="225"/>
                    <a:pt x="7040" y="531"/>
                    <a:pt x="7319" y="1003"/>
                  </a:cubicBezTo>
                  <a:cubicBezTo>
                    <a:pt x="7344" y="1028"/>
                    <a:pt x="7369" y="1053"/>
                    <a:pt x="7394" y="1053"/>
                  </a:cubicBezTo>
                  <a:cubicBezTo>
                    <a:pt x="7420" y="1053"/>
                    <a:pt x="7445" y="1053"/>
                    <a:pt x="7470" y="1028"/>
                  </a:cubicBezTo>
                  <a:cubicBezTo>
                    <a:pt x="7811" y="559"/>
                    <a:pt x="8478" y="163"/>
                    <a:pt x="9102" y="163"/>
                  </a:cubicBezTo>
                  <a:close/>
                  <a:moveTo>
                    <a:pt x="9081" y="0"/>
                  </a:moveTo>
                  <a:cubicBezTo>
                    <a:pt x="8442" y="0"/>
                    <a:pt x="7793" y="371"/>
                    <a:pt x="7420" y="828"/>
                  </a:cubicBezTo>
                  <a:cubicBezTo>
                    <a:pt x="7076" y="356"/>
                    <a:pt x="6494" y="49"/>
                    <a:pt x="5941" y="49"/>
                  </a:cubicBezTo>
                  <a:cubicBezTo>
                    <a:pt x="5848" y="49"/>
                    <a:pt x="5755" y="58"/>
                    <a:pt x="5665" y="76"/>
                  </a:cubicBezTo>
                  <a:cubicBezTo>
                    <a:pt x="5164" y="176"/>
                    <a:pt x="4713" y="527"/>
                    <a:pt x="4487" y="1003"/>
                  </a:cubicBezTo>
                  <a:cubicBezTo>
                    <a:pt x="4173" y="708"/>
                    <a:pt x="3735" y="537"/>
                    <a:pt x="3295" y="537"/>
                  </a:cubicBezTo>
                  <a:cubicBezTo>
                    <a:pt x="3174" y="537"/>
                    <a:pt x="3052" y="550"/>
                    <a:pt x="2933" y="577"/>
                  </a:cubicBezTo>
                  <a:cubicBezTo>
                    <a:pt x="2357" y="727"/>
                    <a:pt x="1906" y="1179"/>
                    <a:pt x="1730" y="1705"/>
                  </a:cubicBezTo>
                  <a:cubicBezTo>
                    <a:pt x="1599" y="1654"/>
                    <a:pt x="1451" y="1628"/>
                    <a:pt x="1299" y="1628"/>
                  </a:cubicBezTo>
                  <a:cubicBezTo>
                    <a:pt x="1073" y="1628"/>
                    <a:pt x="837" y="1685"/>
                    <a:pt x="627" y="1805"/>
                  </a:cubicBezTo>
                  <a:cubicBezTo>
                    <a:pt x="226" y="2031"/>
                    <a:pt x="1" y="2432"/>
                    <a:pt x="1" y="2833"/>
                  </a:cubicBezTo>
                  <a:cubicBezTo>
                    <a:pt x="1" y="3234"/>
                    <a:pt x="252" y="3610"/>
                    <a:pt x="653" y="3835"/>
                  </a:cubicBezTo>
                  <a:cubicBezTo>
                    <a:pt x="859" y="3945"/>
                    <a:pt x="1081" y="4003"/>
                    <a:pt x="1293" y="4003"/>
                  </a:cubicBezTo>
                  <a:cubicBezTo>
                    <a:pt x="1467" y="4003"/>
                    <a:pt x="1634" y="3964"/>
                    <a:pt x="1780" y="3885"/>
                  </a:cubicBezTo>
                  <a:cubicBezTo>
                    <a:pt x="2106" y="4362"/>
                    <a:pt x="2658" y="4687"/>
                    <a:pt x="3309" y="4788"/>
                  </a:cubicBezTo>
                  <a:cubicBezTo>
                    <a:pt x="3417" y="4800"/>
                    <a:pt x="3524" y="4806"/>
                    <a:pt x="3629" y="4806"/>
                  </a:cubicBezTo>
                  <a:cubicBezTo>
                    <a:pt x="4162" y="4806"/>
                    <a:pt x="4658" y="4646"/>
                    <a:pt x="5013" y="4311"/>
                  </a:cubicBezTo>
                  <a:cubicBezTo>
                    <a:pt x="5339" y="4712"/>
                    <a:pt x="5841" y="4938"/>
                    <a:pt x="6367" y="4963"/>
                  </a:cubicBezTo>
                  <a:cubicBezTo>
                    <a:pt x="6417" y="4963"/>
                    <a:pt x="6442" y="4988"/>
                    <a:pt x="6492" y="4988"/>
                  </a:cubicBezTo>
                  <a:cubicBezTo>
                    <a:pt x="6993" y="4988"/>
                    <a:pt x="7470" y="4788"/>
                    <a:pt x="7795" y="4462"/>
                  </a:cubicBezTo>
                  <a:cubicBezTo>
                    <a:pt x="8146" y="4747"/>
                    <a:pt x="8592" y="4897"/>
                    <a:pt x="9084" y="4897"/>
                  </a:cubicBezTo>
                  <a:cubicBezTo>
                    <a:pt x="9155" y="4897"/>
                    <a:pt x="9227" y="4894"/>
                    <a:pt x="9299" y="4888"/>
                  </a:cubicBezTo>
                  <a:cubicBezTo>
                    <a:pt x="9876" y="4813"/>
                    <a:pt x="10352" y="4512"/>
                    <a:pt x="10653" y="4086"/>
                  </a:cubicBezTo>
                  <a:cubicBezTo>
                    <a:pt x="10717" y="4094"/>
                    <a:pt x="10781" y="4098"/>
                    <a:pt x="10844" y="4098"/>
                  </a:cubicBezTo>
                  <a:cubicBezTo>
                    <a:pt x="11553" y="4098"/>
                    <a:pt x="12217" y="3602"/>
                    <a:pt x="12332" y="2958"/>
                  </a:cubicBezTo>
                  <a:cubicBezTo>
                    <a:pt x="12407" y="2557"/>
                    <a:pt x="12206" y="2131"/>
                    <a:pt x="11856" y="1855"/>
                  </a:cubicBezTo>
                  <a:cubicBezTo>
                    <a:pt x="11669" y="1706"/>
                    <a:pt x="11441" y="1626"/>
                    <a:pt x="11212" y="1626"/>
                  </a:cubicBezTo>
                  <a:cubicBezTo>
                    <a:pt x="11134" y="1626"/>
                    <a:pt x="11055" y="1636"/>
                    <a:pt x="10978" y="1655"/>
                  </a:cubicBezTo>
                  <a:cubicBezTo>
                    <a:pt x="10903" y="928"/>
                    <a:pt x="10277" y="251"/>
                    <a:pt x="9475" y="51"/>
                  </a:cubicBezTo>
                  <a:cubicBezTo>
                    <a:pt x="9345" y="16"/>
                    <a:pt x="9213" y="0"/>
                    <a:pt x="90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6" name="Google Shape;136;p8"/>
            <p:cNvSpPr/>
            <p:nvPr/>
          </p:nvSpPr>
          <p:spPr>
            <a:xfrm flipH="1">
              <a:off x="5118286" y="103903"/>
              <a:ext cx="161937" cy="151029"/>
            </a:xfrm>
            <a:custGeom>
              <a:avLst/>
              <a:gdLst/>
              <a:ahLst/>
              <a:cxnLst/>
              <a:rect l="l" t="t" r="r" b="b"/>
              <a:pathLst>
                <a:path w="1855" h="1730" extrusionOk="0">
                  <a:moveTo>
                    <a:pt x="852" y="0"/>
                  </a:moveTo>
                  <a:cubicBezTo>
                    <a:pt x="476" y="527"/>
                    <a:pt x="201" y="1103"/>
                    <a:pt x="0" y="1730"/>
                  </a:cubicBezTo>
                  <a:lnTo>
                    <a:pt x="1855" y="1730"/>
                  </a:lnTo>
                  <a:cubicBezTo>
                    <a:pt x="1579" y="1128"/>
                    <a:pt x="1253" y="552"/>
                    <a:pt x="877" y="25"/>
                  </a:cubicBezTo>
                  <a:lnTo>
                    <a:pt x="85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7" name="Google Shape;137;p8"/>
            <p:cNvSpPr/>
            <p:nvPr/>
          </p:nvSpPr>
          <p:spPr>
            <a:xfrm flipH="1">
              <a:off x="130383" y="2715309"/>
              <a:ext cx="135748" cy="142299"/>
            </a:xfrm>
            <a:custGeom>
              <a:avLst/>
              <a:gdLst/>
              <a:ahLst/>
              <a:cxnLst/>
              <a:rect l="l" t="t" r="r" b="b"/>
              <a:pathLst>
                <a:path w="1555" h="1630" extrusionOk="0">
                  <a:moveTo>
                    <a:pt x="778" y="176"/>
                  </a:moveTo>
                  <a:cubicBezTo>
                    <a:pt x="1104" y="176"/>
                    <a:pt x="1354" y="552"/>
                    <a:pt x="1379" y="903"/>
                  </a:cubicBezTo>
                  <a:cubicBezTo>
                    <a:pt x="1379" y="978"/>
                    <a:pt x="1354" y="1053"/>
                    <a:pt x="1354" y="1103"/>
                  </a:cubicBezTo>
                  <a:cubicBezTo>
                    <a:pt x="1304" y="1254"/>
                    <a:pt x="1204" y="1354"/>
                    <a:pt x="1053" y="1404"/>
                  </a:cubicBezTo>
                  <a:cubicBezTo>
                    <a:pt x="985" y="1432"/>
                    <a:pt x="908" y="1452"/>
                    <a:pt x="829" y="1452"/>
                  </a:cubicBezTo>
                  <a:cubicBezTo>
                    <a:pt x="763" y="1452"/>
                    <a:pt x="695" y="1438"/>
                    <a:pt x="627" y="1404"/>
                  </a:cubicBezTo>
                  <a:cubicBezTo>
                    <a:pt x="427" y="1329"/>
                    <a:pt x="251" y="1128"/>
                    <a:pt x="226" y="903"/>
                  </a:cubicBezTo>
                  <a:cubicBezTo>
                    <a:pt x="176" y="727"/>
                    <a:pt x="251" y="502"/>
                    <a:pt x="402" y="351"/>
                  </a:cubicBezTo>
                  <a:cubicBezTo>
                    <a:pt x="502" y="226"/>
                    <a:pt x="627" y="176"/>
                    <a:pt x="753" y="176"/>
                  </a:cubicBezTo>
                  <a:close/>
                  <a:moveTo>
                    <a:pt x="778" y="1"/>
                  </a:moveTo>
                  <a:cubicBezTo>
                    <a:pt x="577" y="1"/>
                    <a:pt x="402" y="76"/>
                    <a:pt x="251" y="251"/>
                  </a:cubicBezTo>
                  <a:cubicBezTo>
                    <a:pt x="101" y="427"/>
                    <a:pt x="1" y="702"/>
                    <a:pt x="51" y="953"/>
                  </a:cubicBezTo>
                  <a:cubicBezTo>
                    <a:pt x="101" y="1229"/>
                    <a:pt x="302" y="1479"/>
                    <a:pt x="577" y="1580"/>
                  </a:cubicBezTo>
                  <a:cubicBezTo>
                    <a:pt x="652" y="1605"/>
                    <a:pt x="753" y="1630"/>
                    <a:pt x="853" y="1630"/>
                  </a:cubicBezTo>
                  <a:cubicBezTo>
                    <a:pt x="953" y="1630"/>
                    <a:pt x="1053" y="1605"/>
                    <a:pt x="1129" y="1580"/>
                  </a:cubicBezTo>
                  <a:cubicBezTo>
                    <a:pt x="1304" y="1504"/>
                    <a:pt x="1454" y="1354"/>
                    <a:pt x="1505" y="1153"/>
                  </a:cubicBezTo>
                  <a:cubicBezTo>
                    <a:pt x="1530" y="1078"/>
                    <a:pt x="1555" y="1003"/>
                    <a:pt x="1530" y="903"/>
                  </a:cubicBezTo>
                  <a:cubicBezTo>
                    <a:pt x="1530" y="477"/>
                    <a:pt x="1229" y="26"/>
                    <a:pt x="7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8" name="Google Shape;138;p8"/>
            <p:cNvSpPr/>
            <p:nvPr/>
          </p:nvSpPr>
          <p:spPr>
            <a:xfrm flipH="1">
              <a:off x="7656612" y="213570"/>
              <a:ext cx="162024" cy="151029"/>
            </a:xfrm>
            <a:custGeom>
              <a:avLst/>
              <a:gdLst/>
              <a:ahLst/>
              <a:cxnLst/>
              <a:rect l="l" t="t" r="r" b="b"/>
              <a:pathLst>
                <a:path w="1856" h="1730" extrusionOk="0">
                  <a:moveTo>
                    <a:pt x="853" y="0"/>
                  </a:moveTo>
                  <a:cubicBezTo>
                    <a:pt x="477" y="527"/>
                    <a:pt x="201" y="1103"/>
                    <a:pt x="1" y="1730"/>
                  </a:cubicBezTo>
                  <a:lnTo>
                    <a:pt x="1856" y="1730"/>
                  </a:lnTo>
                  <a:cubicBezTo>
                    <a:pt x="1580" y="1128"/>
                    <a:pt x="1254" y="552"/>
                    <a:pt x="878" y="25"/>
                  </a:cubicBezTo>
                  <a:lnTo>
                    <a:pt x="85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9" name="Google Shape;139;p8"/>
            <p:cNvSpPr/>
            <p:nvPr/>
          </p:nvSpPr>
          <p:spPr>
            <a:xfrm flipH="1">
              <a:off x="3433968" y="540009"/>
              <a:ext cx="133565" cy="142299"/>
            </a:xfrm>
            <a:custGeom>
              <a:avLst/>
              <a:gdLst/>
              <a:ahLst/>
              <a:cxnLst/>
              <a:rect l="l" t="t" r="r" b="b"/>
              <a:pathLst>
                <a:path w="1530" h="1630" extrusionOk="0">
                  <a:moveTo>
                    <a:pt x="753" y="176"/>
                  </a:moveTo>
                  <a:cubicBezTo>
                    <a:pt x="1104" y="176"/>
                    <a:pt x="1329" y="552"/>
                    <a:pt x="1354" y="903"/>
                  </a:cubicBezTo>
                  <a:cubicBezTo>
                    <a:pt x="1354" y="978"/>
                    <a:pt x="1354" y="1053"/>
                    <a:pt x="1329" y="1103"/>
                  </a:cubicBezTo>
                  <a:cubicBezTo>
                    <a:pt x="1279" y="1254"/>
                    <a:pt x="1179" y="1354"/>
                    <a:pt x="1053" y="1404"/>
                  </a:cubicBezTo>
                  <a:cubicBezTo>
                    <a:pt x="971" y="1432"/>
                    <a:pt x="888" y="1452"/>
                    <a:pt x="810" y="1452"/>
                  </a:cubicBezTo>
                  <a:cubicBezTo>
                    <a:pt x="746" y="1452"/>
                    <a:pt x="684" y="1438"/>
                    <a:pt x="627" y="1404"/>
                  </a:cubicBezTo>
                  <a:cubicBezTo>
                    <a:pt x="402" y="1329"/>
                    <a:pt x="226" y="1128"/>
                    <a:pt x="201" y="903"/>
                  </a:cubicBezTo>
                  <a:cubicBezTo>
                    <a:pt x="176" y="727"/>
                    <a:pt x="226" y="502"/>
                    <a:pt x="377" y="351"/>
                  </a:cubicBezTo>
                  <a:cubicBezTo>
                    <a:pt x="477" y="226"/>
                    <a:pt x="602" y="176"/>
                    <a:pt x="728" y="176"/>
                  </a:cubicBezTo>
                  <a:close/>
                  <a:moveTo>
                    <a:pt x="753" y="1"/>
                  </a:moveTo>
                  <a:cubicBezTo>
                    <a:pt x="552" y="1"/>
                    <a:pt x="377" y="76"/>
                    <a:pt x="251" y="251"/>
                  </a:cubicBezTo>
                  <a:cubicBezTo>
                    <a:pt x="76" y="427"/>
                    <a:pt x="1" y="702"/>
                    <a:pt x="26" y="953"/>
                  </a:cubicBezTo>
                  <a:cubicBezTo>
                    <a:pt x="76" y="1229"/>
                    <a:pt x="277" y="1479"/>
                    <a:pt x="552" y="1580"/>
                  </a:cubicBezTo>
                  <a:cubicBezTo>
                    <a:pt x="652" y="1605"/>
                    <a:pt x="728" y="1630"/>
                    <a:pt x="828" y="1630"/>
                  </a:cubicBezTo>
                  <a:cubicBezTo>
                    <a:pt x="928" y="1630"/>
                    <a:pt x="1028" y="1605"/>
                    <a:pt x="1104" y="1580"/>
                  </a:cubicBezTo>
                  <a:cubicBezTo>
                    <a:pt x="1304" y="1504"/>
                    <a:pt x="1429" y="1354"/>
                    <a:pt x="1480" y="1153"/>
                  </a:cubicBezTo>
                  <a:cubicBezTo>
                    <a:pt x="1505" y="1078"/>
                    <a:pt x="1530" y="1003"/>
                    <a:pt x="1530" y="903"/>
                  </a:cubicBezTo>
                  <a:cubicBezTo>
                    <a:pt x="1505" y="477"/>
                    <a:pt x="1204" y="26"/>
                    <a:pt x="7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0" name="Google Shape;140;p8"/>
            <p:cNvSpPr/>
            <p:nvPr/>
          </p:nvSpPr>
          <p:spPr>
            <a:xfrm flipH="1">
              <a:off x="6045059" y="4493877"/>
              <a:ext cx="235075" cy="219252"/>
            </a:xfrm>
            <a:custGeom>
              <a:avLst/>
              <a:gdLst/>
              <a:ahLst/>
              <a:cxnLst/>
              <a:rect l="l" t="t" r="r" b="b"/>
              <a:pathLst>
                <a:path w="1855" h="1730" extrusionOk="0">
                  <a:moveTo>
                    <a:pt x="852" y="1"/>
                  </a:moveTo>
                  <a:cubicBezTo>
                    <a:pt x="501" y="527"/>
                    <a:pt x="201" y="1128"/>
                    <a:pt x="0" y="1730"/>
                  </a:cubicBezTo>
                  <a:lnTo>
                    <a:pt x="1855" y="1730"/>
                  </a:lnTo>
                  <a:cubicBezTo>
                    <a:pt x="1579" y="1153"/>
                    <a:pt x="1253" y="577"/>
                    <a:pt x="877" y="26"/>
                  </a:cubicBezTo>
                  <a:lnTo>
                    <a:pt x="85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1" name="Google Shape;141;p8"/>
            <p:cNvSpPr/>
            <p:nvPr/>
          </p:nvSpPr>
          <p:spPr>
            <a:xfrm flipH="1">
              <a:off x="1615897" y="-243418"/>
              <a:ext cx="908069" cy="712281"/>
            </a:xfrm>
            <a:custGeom>
              <a:avLst/>
              <a:gdLst/>
              <a:ahLst/>
              <a:cxnLst/>
              <a:rect l="l" t="t" r="r" b="b"/>
              <a:pathLst>
                <a:path w="10402" h="8159" extrusionOk="0">
                  <a:moveTo>
                    <a:pt x="6560" y="1"/>
                  </a:moveTo>
                  <a:cubicBezTo>
                    <a:pt x="5921" y="1"/>
                    <a:pt x="5272" y="298"/>
                    <a:pt x="4812" y="815"/>
                  </a:cubicBezTo>
                  <a:cubicBezTo>
                    <a:pt x="4637" y="539"/>
                    <a:pt x="4336" y="339"/>
                    <a:pt x="3960" y="264"/>
                  </a:cubicBezTo>
                  <a:cubicBezTo>
                    <a:pt x="3838" y="239"/>
                    <a:pt x="3714" y="227"/>
                    <a:pt x="3592" y="227"/>
                  </a:cubicBezTo>
                  <a:cubicBezTo>
                    <a:pt x="3088" y="227"/>
                    <a:pt x="2599" y="432"/>
                    <a:pt x="2256" y="815"/>
                  </a:cubicBezTo>
                  <a:cubicBezTo>
                    <a:pt x="1855" y="1241"/>
                    <a:pt x="1704" y="1868"/>
                    <a:pt x="1830" y="2419"/>
                  </a:cubicBezTo>
                  <a:cubicBezTo>
                    <a:pt x="1789" y="2415"/>
                    <a:pt x="1749" y="2414"/>
                    <a:pt x="1709" y="2414"/>
                  </a:cubicBezTo>
                  <a:cubicBezTo>
                    <a:pt x="1205" y="2414"/>
                    <a:pt x="755" y="2696"/>
                    <a:pt x="476" y="3021"/>
                  </a:cubicBezTo>
                  <a:cubicBezTo>
                    <a:pt x="151" y="3422"/>
                    <a:pt x="0" y="3948"/>
                    <a:pt x="0" y="4549"/>
                  </a:cubicBezTo>
                  <a:cubicBezTo>
                    <a:pt x="0" y="4825"/>
                    <a:pt x="50" y="5051"/>
                    <a:pt x="125" y="5226"/>
                  </a:cubicBezTo>
                  <a:cubicBezTo>
                    <a:pt x="351" y="5828"/>
                    <a:pt x="1028" y="6204"/>
                    <a:pt x="1955" y="6329"/>
                  </a:cubicBezTo>
                  <a:cubicBezTo>
                    <a:pt x="1855" y="6780"/>
                    <a:pt x="2055" y="7256"/>
                    <a:pt x="2506" y="7632"/>
                  </a:cubicBezTo>
                  <a:cubicBezTo>
                    <a:pt x="2857" y="7933"/>
                    <a:pt x="3359" y="8108"/>
                    <a:pt x="3985" y="8158"/>
                  </a:cubicBezTo>
                  <a:lnTo>
                    <a:pt x="4261" y="8158"/>
                  </a:lnTo>
                  <a:cubicBezTo>
                    <a:pt x="4637" y="8158"/>
                    <a:pt x="4963" y="8108"/>
                    <a:pt x="5238" y="7958"/>
                  </a:cubicBezTo>
                  <a:cubicBezTo>
                    <a:pt x="5589" y="7782"/>
                    <a:pt x="5865" y="7457"/>
                    <a:pt x="5940" y="7131"/>
                  </a:cubicBezTo>
                  <a:cubicBezTo>
                    <a:pt x="6299" y="7576"/>
                    <a:pt x="6857" y="7822"/>
                    <a:pt x="7414" y="7822"/>
                  </a:cubicBezTo>
                  <a:cubicBezTo>
                    <a:pt x="7673" y="7822"/>
                    <a:pt x="7932" y="7769"/>
                    <a:pt x="8171" y="7657"/>
                  </a:cubicBezTo>
                  <a:cubicBezTo>
                    <a:pt x="8973" y="7306"/>
                    <a:pt x="9424" y="6354"/>
                    <a:pt x="9198" y="5502"/>
                  </a:cubicBezTo>
                  <a:cubicBezTo>
                    <a:pt x="9424" y="5452"/>
                    <a:pt x="9624" y="5351"/>
                    <a:pt x="9800" y="5176"/>
                  </a:cubicBezTo>
                  <a:cubicBezTo>
                    <a:pt x="9775" y="5126"/>
                    <a:pt x="9750" y="5076"/>
                    <a:pt x="9725" y="5026"/>
                  </a:cubicBezTo>
                  <a:cubicBezTo>
                    <a:pt x="9549" y="5201"/>
                    <a:pt x="9324" y="5326"/>
                    <a:pt x="9098" y="5351"/>
                  </a:cubicBezTo>
                  <a:cubicBezTo>
                    <a:pt x="9073" y="5351"/>
                    <a:pt x="9048" y="5351"/>
                    <a:pt x="9023" y="5376"/>
                  </a:cubicBezTo>
                  <a:cubicBezTo>
                    <a:pt x="8998" y="5402"/>
                    <a:pt x="8998" y="5427"/>
                    <a:pt x="9023" y="5452"/>
                  </a:cubicBezTo>
                  <a:cubicBezTo>
                    <a:pt x="9248" y="6229"/>
                    <a:pt x="8847" y="7181"/>
                    <a:pt x="8120" y="7507"/>
                  </a:cubicBezTo>
                  <a:cubicBezTo>
                    <a:pt x="7906" y="7607"/>
                    <a:pt x="7674" y="7654"/>
                    <a:pt x="7441" y="7654"/>
                  </a:cubicBezTo>
                  <a:cubicBezTo>
                    <a:pt x="6857" y="7654"/>
                    <a:pt x="6270" y="7357"/>
                    <a:pt x="5965" y="6855"/>
                  </a:cubicBezTo>
                  <a:cubicBezTo>
                    <a:pt x="5947" y="6837"/>
                    <a:pt x="5917" y="6820"/>
                    <a:pt x="5892" y="6820"/>
                  </a:cubicBezTo>
                  <a:cubicBezTo>
                    <a:pt x="5882" y="6820"/>
                    <a:pt x="5872" y="6823"/>
                    <a:pt x="5865" y="6830"/>
                  </a:cubicBezTo>
                  <a:cubicBezTo>
                    <a:pt x="5840" y="6830"/>
                    <a:pt x="5815" y="6855"/>
                    <a:pt x="5815" y="6905"/>
                  </a:cubicBezTo>
                  <a:cubicBezTo>
                    <a:pt x="5790" y="7256"/>
                    <a:pt x="5539" y="7607"/>
                    <a:pt x="5163" y="7808"/>
                  </a:cubicBezTo>
                  <a:cubicBezTo>
                    <a:pt x="4925" y="7927"/>
                    <a:pt x="4640" y="7998"/>
                    <a:pt x="4283" y="7998"/>
                  </a:cubicBezTo>
                  <a:cubicBezTo>
                    <a:pt x="4189" y="7998"/>
                    <a:pt x="4090" y="7993"/>
                    <a:pt x="3985" y="7983"/>
                  </a:cubicBezTo>
                  <a:cubicBezTo>
                    <a:pt x="3409" y="7933"/>
                    <a:pt x="2932" y="7782"/>
                    <a:pt x="2607" y="7507"/>
                  </a:cubicBezTo>
                  <a:cubicBezTo>
                    <a:pt x="2281" y="7231"/>
                    <a:pt x="1980" y="6755"/>
                    <a:pt x="2156" y="6279"/>
                  </a:cubicBezTo>
                  <a:cubicBezTo>
                    <a:pt x="2156" y="6254"/>
                    <a:pt x="2156" y="6229"/>
                    <a:pt x="2130" y="6204"/>
                  </a:cubicBezTo>
                  <a:cubicBezTo>
                    <a:pt x="2130" y="6178"/>
                    <a:pt x="2105" y="6153"/>
                    <a:pt x="2080" y="6153"/>
                  </a:cubicBezTo>
                  <a:cubicBezTo>
                    <a:pt x="1629" y="6128"/>
                    <a:pt x="602" y="5953"/>
                    <a:pt x="276" y="5176"/>
                  </a:cubicBezTo>
                  <a:cubicBezTo>
                    <a:pt x="201" y="5000"/>
                    <a:pt x="176" y="4800"/>
                    <a:pt x="176" y="4549"/>
                  </a:cubicBezTo>
                  <a:cubicBezTo>
                    <a:pt x="176" y="3998"/>
                    <a:pt x="326" y="3497"/>
                    <a:pt x="602" y="3146"/>
                  </a:cubicBezTo>
                  <a:cubicBezTo>
                    <a:pt x="877" y="2795"/>
                    <a:pt x="1303" y="2594"/>
                    <a:pt x="1704" y="2594"/>
                  </a:cubicBezTo>
                  <a:cubicBezTo>
                    <a:pt x="1780" y="2594"/>
                    <a:pt x="1855" y="2594"/>
                    <a:pt x="1930" y="2620"/>
                  </a:cubicBezTo>
                  <a:cubicBezTo>
                    <a:pt x="1955" y="2620"/>
                    <a:pt x="1980" y="2620"/>
                    <a:pt x="2005" y="2594"/>
                  </a:cubicBezTo>
                  <a:cubicBezTo>
                    <a:pt x="2030" y="2569"/>
                    <a:pt x="2030" y="2544"/>
                    <a:pt x="2030" y="2494"/>
                  </a:cubicBezTo>
                  <a:cubicBezTo>
                    <a:pt x="1855" y="1968"/>
                    <a:pt x="2005" y="1341"/>
                    <a:pt x="2381" y="915"/>
                  </a:cubicBezTo>
                  <a:cubicBezTo>
                    <a:pt x="2693" y="583"/>
                    <a:pt x="3159" y="388"/>
                    <a:pt x="3637" y="388"/>
                  </a:cubicBezTo>
                  <a:cubicBezTo>
                    <a:pt x="3736" y="388"/>
                    <a:pt x="3836" y="397"/>
                    <a:pt x="3935" y="414"/>
                  </a:cubicBezTo>
                  <a:cubicBezTo>
                    <a:pt x="4211" y="489"/>
                    <a:pt x="4562" y="665"/>
                    <a:pt x="4712" y="990"/>
                  </a:cubicBezTo>
                  <a:cubicBezTo>
                    <a:pt x="4712" y="1041"/>
                    <a:pt x="4737" y="1041"/>
                    <a:pt x="4762" y="1066"/>
                  </a:cubicBezTo>
                  <a:cubicBezTo>
                    <a:pt x="4787" y="1066"/>
                    <a:pt x="4837" y="1041"/>
                    <a:pt x="4837" y="1016"/>
                  </a:cubicBezTo>
                  <a:cubicBezTo>
                    <a:pt x="5271" y="483"/>
                    <a:pt x="5938" y="168"/>
                    <a:pt x="6582" y="168"/>
                  </a:cubicBezTo>
                  <a:cubicBezTo>
                    <a:pt x="6755" y="168"/>
                    <a:pt x="6928" y="191"/>
                    <a:pt x="7093" y="239"/>
                  </a:cubicBezTo>
                  <a:cubicBezTo>
                    <a:pt x="7895" y="489"/>
                    <a:pt x="8496" y="1241"/>
                    <a:pt x="8572" y="2093"/>
                  </a:cubicBezTo>
                  <a:cubicBezTo>
                    <a:pt x="8572" y="2118"/>
                    <a:pt x="8597" y="2143"/>
                    <a:pt x="8622" y="2168"/>
                  </a:cubicBezTo>
                  <a:lnTo>
                    <a:pt x="8697" y="2168"/>
                  </a:lnTo>
                  <a:cubicBezTo>
                    <a:pt x="8811" y="2108"/>
                    <a:pt x="8931" y="2082"/>
                    <a:pt x="9052" y="2082"/>
                  </a:cubicBezTo>
                  <a:cubicBezTo>
                    <a:pt x="9384" y="2082"/>
                    <a:pt x="9716" y="2280"/>
                    <a:pt x="9900" y="2519"/>
                  </a:cubicBezTo>
                  <a:cubicBezTo>
                    <a:pt x="10226" y="2945"/>
                    <a:pt x="10226" y="3497"/>
                    <a:pt x="10201" y="3898"/>
                  </a:cubicBezTo>
                  <a:cubicBezTo>
                    <a:pt x="10151" y="4274"/>
                    <a:pt x="10025" y="4625"/>
                    <a:pt x="9800" y="4900"/>
                  </a:cubicBezTo>
                  <a:cubicBezTo>
                    <a:pt x="9825" y="4975"/>
                    <a:pt x="9850" y="5026"/>
                    <a:pt x="9900" y="5101"/>
                  </a:cubicBezTo>
                  <a:cubicBezTo>
                    <a:pt x="10151" y="4775"/>
                    <a:pt x="10326" y="4324"/>
                    <a:pt x="10351" y="3923"/>
                  </a:cubicBezTo>
                  <a:cubicBezTo>
                    <a:pt x="10401" y="3497"/>
                    <a:pt x="10376" y="2895"/>
                    <a:pt x="10050" y="2419"/>
                  </a:cubicBezTo>
                  <a:cubicBezTo>
                    <a:pt x="9836" y="2127"/>
                    <a:pt x="9456" y="1911"/>
                    <a:pt x="9062" y="1911"/>
                  </a:cubicBezTo>
                  <a:cubicBezTo>
                    <a:pt x="8949" y="1911"/>
                    <a:pt x="8834" y="1929"/>
                    <a:pt x="8722" y="1968"/>
                  </a:cubicBezTo>
                  <a:cubicBezTo>
                    <a:pt x="8622" y="1091"/>
                    <a:pt x="7970" y="339"/>
                    <a:pt x="7143" y="88"/>
                  </a:cubicBezTo>
                  <a:cubicBezTo>
                    <a:pt x="6954" y="29"/>
                    <a:pt x="6757" y="1"/>
                    <a:pt x="656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2" name="Google Shape;142;p8"/>
            <p:cNvSpPr/>
            <p:nvPr/>
          </p:nvSpPr>
          <p:spPr>
            <a:xfrm flipH="1">
              <a:off x="4380793" y="4749884"/>
              <a:ext cx="133565" cy="142299"/>
            </a:xfrm>
            <a:custGeom>
              <a:avLst/>
              <a:gdLst/>
              <a:ahLst/>
              <a:cxnLst/>
              <a:rect l="l" t="t" r="r" b="b"/>
              <a:pathLst>
                <a:path w="1530" h="1630" extrusionOk="0">
                  <a:moveTo>
                    <a:pt x="753" y="176"/>
                  </a:moveTo>
                  <a:cubicBezTo>
                    <a:pt x="1104" y="176"/>
                    <a:pt x="1329" y="552"/>
                    <a:pt x="1354" y="903"/>
                  </a:cubicBezTo>
                  <a:cubicBezTo>
                    <a:pt x="1354" y="978"/>
                    <a:pt x="1354" y="1053"/>
                    <a:pt x="1329" y="1103"/>
                  </a:cubicBezTo>
                  <a:cubicBezTo>
                    <a:pt x="1279" y="1254"/>
                    <a:pt x="1179" y="1354"/>
                    <a:pt x="1053" y="1404"/>
                  </a:cubicBezTo>
                  <a:cubicBezTo>
                    <a:pt x="971" y="1432"/>
                    <a:pt x="888" y="1452"/>
                    <a:pt x="810" y="1452"/>
                  </a:cubicBezTo>
                  <a:cubicBezTo>
                    <a:pt x="746" y="1452"/>
                    <a:pt x="684" y="1438"/>
                    <a:pt x="627" y="1404"/>
                  </a:cubicBezTo>
                  <a:cubicBezTo>
                    <a:pt x="402" y="1329"/>
                    <a:pt x="226" y="1128"/>
                    <a:pt x="201" y="903"/>
                  </a:cubicBezTo>
                  <a:cubicBezTo>
                    <a:pt x="176" y="727"/>
                    <a:pt x="226" y="502"/>
                    <a:pt x="377" y="351"/>
                  </a:cubicBezTo>
                  <a:cubicBezTo>
                    <a:pt x="477" y="226"/>
                    <a:pt x="602" y="176"/>
                    <a:pt x="728" y="176"/>
                  </a:cubicBezTo>
                  <a:close/>
                  <a:moveTo>
                    <a:pt x="753" y="1"/>
                  </a:moveTo>
                  <a:cubicBezTo>
                    <a:pt x="552" y="1"/>
                    <a:pt x="377" y="76"/>
                    <a:pt x="251" y="251"/>
                  </a:cubicBezTo>
                  <a:cubicBezTo>
                    <a:pt x="76" y="427"/>
                    <a:pt x="1" y="702"/>
                    <a:pt x="26" y="953"/>
                  </a:cubicBezTo>
                  <a:cubicBezTo>
                    <a:pt x="76" y="1229"/>
                    <a:pt x="277" y="1479"/>
                    <a:pt x="552" y="1580"/>
                  </a:cubicBezTo>
                  <a:cubicBezTo>
                    <a:pt x="652" y="1605"/>
                    <a:pt x="728" y="1630"/>
                    <a:pt x="828" y="1630"/>
                  </a:cubicBezTo>
                  <a:cubicBezTo>
                    <a:pt x="928" y="1630"/>
                    <a:pt x="1028" y="1605"/>
                    <a:pt x="1104" y="1580"/>
                  </a:cubicBezTo>
                  <a:cubicBezTo>
                    <a:pt x="1304" y="1504"/>
                    <a:pt x="1429" y="1354"/>
                    <a:pt x="1480" y="1153"/>
                  </a:cubicBezTo>
                  <a:cubicBezTo>
                    <a:pt x="1505" y="1078"/>
                    <a:pt x="1530" y="1003"/>
                    <a:pt x="1530" y="903"/>
                  </a:cubicBezTo>
                  <a:cubicBezTo>
                    <a:pt x="1505" y="477"/>
                    <a:pt x="1204" y="26"/>
                    <a:pt x="7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43" name="Google Shape;143;p8"/>
            <p:cNvGrpSpPr/>
            <p:nvPr/>
          </p:nvGrpSpPr>
          <p:grpSpPr>
            <a:xfrm flipH="1">
              <a:off x="0" y="942997"/>
              <a:ext cx="1032663" cy="712280"/>
              <a:chOff x="1966925" y="760050"/>
              <a:chExt cx="244400" cy="168575"/>
            </a:xfrm>
          </p:grpSpPr>
          <p:sp>
            <p:nvSpPr>
              <p:cNvPr id="144" name="Google Shape;144;p8"/>
              <p:cNvSpPr/>
              <p:nvPr/>
            </p:nvSpPr>
            <p:spPr>
              <a:xfrm>
                <a:off x="1966925" y="763550"/>
                <a:ext cx="5050" cy="4050"/>
              </a:xfrm>
              <a:custGeom>
                <a:avLst/>
                <a:gdLst/>
                <a:ahLst/>
                <a:cxnLst/>
                <a:rect l="l" t="t" r="r" b="b"/>
                <a:pathLst>
                  <a:path w="202" h="162" extrusionOk="0">
                    <a:moveTo>
                      <a:pt x="115" y="1"/>
                    </a:moveTo>
                    <a:cubicBezTo>
                      <a:pt x="103" y="1"/>
                      <a:pt x="89" y="4"/>
                      <a:pt x="76" y="11"/>
                    </a:cubicBezTo>
                    <a:lnTo>
                      <a:pt x="51" y="11"/>
                    </a:lnTo>
                    <a:cubicBezTo>
                      <a:pt x="26" y="11"/>
                      <a:pt x="1" y="61"/>
                      <a:pt x="1" y="111"/>
                    </a:cubicBezTo>
                    <a:cubicBezTo>
                      <a:pt x="26" y="161"/>
                      <a:pt x="51" y="161"/>
                      <a:pt x="101" y="161"/>
                    </a:cubicBezTo>
                    <a:lnTo>
                      <a:pt x="126" y="161"/>
                    </a:lnTo>
                    <a:cubicBezTo>
                      <a:pt x="176" y="161"/>
                      <a:pt x="201" y="111"/>
                      <a:pt x="176" y="61"/>
                    </a:cubicBezTo>
                    <a:cubicBezTo>
                      <a:pt x="176" y="24"/>
                      <a:pt x="149" y="1"/>
                      <a:pt x="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5" name="Google Shape;145;p8"/>
              <p:cNvSpPr/>
              <p:nvPr/>
            </p:nvSpPr>
            <p:spPr>
              <a:xfrm>
                <a:off x="2033975" y="766075"/>
                <a:ext cx="5675" cy="4650"/>
              </a:xfrm>
              <a:custGeom>
                <a:avLst/>
                <a:gdLst/>
                <a:ahLst/>
                <a:cxnLst/>
                <a:rect l="l" t="t" r="r" b="b"/>
                <a:pathLst>
                  <a:path w="227" h="186" extrusionOk="0">
                    <a:moveTo>
                      <a:pt x="87" y="0"/>
                    </a:moveTo>
                    <a:cubicBezTo>
                      <a:pt x="52" y="0"/>
                      <a:pt x="26" y="23"/>
                      <a:pt x="26" y="60"/>
                    </a:cubicBezTo>
                    <a:cubicBezTo>
                      <a:pt x="1" y="110"/>
                      <a:pt x="26" y="160"/>
                      <a:pt x="76" y="160"/>
                    </a:cubicBezTo>
                    <a:lnTo>
                      <a:pt x="101" y="185"/>
                    </a:lnTo>
                    <a:lnTo>
                      <a:pt x="126" y="185"/>
                    </a:lnTo>
                    <a:cubicBezTo>
                      <a:pt x="176" y="185"/>
                      <a:pt x="201" y="160"/>
                      <a:pt x="201" y="110"/>
                    </a:cubicBezTo>
                    <a:cubicBezTo>
                      <a:pt x="226" y="85"/>
                      <a:pt x="201" y="35"/>
                      <a:pt x="151" y="10"/>
                    </a:cubicBezTo>
                    <a:lnTo>
                      <a:pt x="126" y="10"/>
                    </a:lnTo>
                    <a:cubicBezTo>
                      <a:pt x="112" y="3"/>
                      <a:pt x="99" y="0"/>
                      <a:pt x="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 name="Google Shape;146;p8"/>
              <p:cNvSpPr/>
              <p:nvPr/>
            </p:nvSpPr>
            <p:spPr>
              <a:xfrm>
                <a:off x="1979475" y="761125"/>
                <a:ext cx="5650" cy="4575"/>
              </a:xfrm>
              <a:custGeom>
                <a:avLst/>
                <a:gdLst/>
                <a:ahLst/>
                <a:cxnLst/>
                <a:rect l="l" t="t" r="r" b="b"/>
                <a:pathLst>
                  <a:path w="226" h="183" extrusionOk="0">
                    <a:moveTo>
                      <a:pt x="153" y="1"/>
                    </a:moveTo>
                    <a:cubicBezTo>
                      <a:pt x="144" y="1"/>
                      <a:pt x="135" y="3"/>
                      <a:pt x="125" y="7"/>
                    </a:cubicBezTo>
                    <a:lnTo>
                      <a:pt x="100" y="7"/>
                    </a:lnTo>
                    <a:cubicBezTo>
                      <a:pt x="50" y="7"/>
                      <a:pt x="0" y="58"/>
                      <a:pt x="25" y="108"/>
                    </a:cubicBezTo>
                    <a:cubicBezTo>
                      <a:pt x="25" y="133"/>
                      <a:pt x="50" y="183"/>
                      <a:pt x="100" y="183"/>
                    </a:cubicBezTo>
                    <a:lnTo>
                      <a:pt x="125" y="183"/>
                    </a:lnTo>
                    <a:lnTo>
                      <a:pt x="150" y="158"/>
                    </a:lnTo>
                    <a:cubicBezTo>
                      <a:pt x="201" y="158"/>
                      <a:pt x="226" y="108"/>
                      <a:pt x="226" y="83"/>
                    </a:cubicBezTo>
                    <a:cubicBezTo>
                      <a:pt x="226" y="42"/>
                      <a:pt x="192" y="1"/>
                      <a:pt x="1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7" name="Google Shape;147;p8"/>
              <p:cNvSpPr/>
              <p:nvPr/>
            </p:nvSpPr>
            <p:spPr>
              <a:xfrm>
                <a:off x="2084725" y="810175"/>
                <a:ext cx="5675" cy="5025"/>
              </a:xfrm>
              <a:custGeom>
                <a:avLst/>
                <a:gdLst/>
                <a:ahLst/>
                <a:cxnLst/>
                <a:rect l="l" t="t" r="r" b="b"/>
                <a:pathLst>
                  <a:path w="227" h="201" extrusionOk="0">
                    <a:moveTo>
                      <a:pt x="76" y="0"/>
                    </a:moveTo>
                    <a:cubicBezTo>
                      <a:pt x="26" y="25"/>
                      <a:pt x="1" y="76"/>
                      <a:pt x="26" y="126"/>
                    </a:cubicBezTo>
                    <a:lnTo>
                      <a:pt x="51" y="151"/>
                    </a:lnTo>
                    <a:cubicBezTo>
                      <a:pt x="51" y="176"/>
                      <a:pt x="101" y="201"/>
                      <a:pt x="126" y="201"/>
                    </a:cubicBezTo>
                    <a:lnTo>
                      <a:pt x="151" y="201"/>
                    </a:lnTo>
                    <a:cubicBezTo>
                      <a:pt x="201" y="176"/>
                      <a:pt x="226" y="126"/>
                      <a:pt x="201" y="76"/>
                    </a:cubicBezTo>
                    <a:lnTo>
                      <a:pt x="176" y="50"/>
                    </a:lnTo>
                    <a:cubicBezTo>
                      <a:pt x="151" y="0"/>
                      <a:pt x="101" y="0"/>
                      <a:pt x="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8" name="Google Shape;148;p8"/>
              <p:cNvSpPr/>
              <p:nvPr/>
            </p:nvSpPr>
            <p:spPr>
              <a:xfrm>
                <a:off x="2046500" y="771550"/>
                <a:ext cx="5675" cy="4800"/>
              </a:xfrm>
              <a:custGeom>
                <a:avLst/>
                <a:gdLst/>
                <a:ahLst/>
                <a:cxnLst/>
                <a:rect l="l" t="t" r="r" b="b"/>
                <a:pathLst>
                  <a:path w="227" h="192" extrusionOk="0">
                    <a:moveTo>
                      <a:pt x="91" y="0"/>
                    </a:moveTo>
                    <a:cubicBezTo>
                      <a:pt x="64" y="0"/>
                      <a:pt x="41" y="12"/>
                      <a:pt x="26" y="42"/>
                    </a:cubicBezTo>
                    <a:cubicBezTo>
                      <a:pt x="1" y="92"/>
                      <a:pt x="26" y="142"/>
                      <a:pt x="76" y="167"/>
                    </a:cubicBezTo>
                    <a:lnTo>
                      <a:pt x="101" y="167"/>
                    </a:lnTo>
                    <a:cubicBezTo>
                      <a:pt x="101" y="192"/>
                      <a:pt x="126" y="192"/>
                      <a:pt x="126" y="192"/>
                    </a:cubicBezTo>
                    <a:cubicBezTo>
                      <a:pt x="176" y="192"/>
                      <a:pt x="201" y="167"/>
                      <a:pt x="201" y="142"/>
                    </a:cubicBezTo>
                    <a:cubicBezTo>
                      <a:pt x="226" y="92"/>
                      <a:pt x="226" y="42"/>
                      <a:pt x="176" y="16"/>
                    </a:cubicBezTo>
                    <a:lnTo>
                      <a:pt x="151" y="16"/>
                    </a:lnTo>
                    <a:cubicBezTo>
                      <a:pt x="130" y="6"/>
                      <a:pt x="110" y="0"/>
                      <a:pt x="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9" name="Google Shape;149;p8"/>
              <p:cNvSpPr/>
              <p:nvPr/>
            </p:nvSpPr>
            <p:spPr>
              <a:xfrm>
                <a:off x="2058400" y="779050"/>
                <a:ext cx="5675" cy="4825"/>
              </a:xfrm>
              <a:custGeom>
                <a:avLst/>
                <a:gdLst/>
                <a:ahLst/>
                <a:cxnLst/>
                <a:rect l="l" t="t" r="r" b="b"/>
                <a:pathLst>
                  <a:path w="227" h="193" extrusionOk="0">
                    <a:moveTo>
                      <a:pt x="91" y="1"/>
                    </a:moveTo>
                    <a:cubicBezTo>
                      <a:pt x="64" y="1"/>
                      <a:pt x="41" y="13"/>
                      <a:pt x="26" y="42"/>
                    </a:cubicBezTo>
                    <a:cubicBezTo>
                      <a:pt x="1" y="67"/>
                      <a:pt x="1" y="143"/>
                      <a:pt x="51" y="168"/>
                    </a:cubicBezTo>
                    <a:lnTo>
                      <a:pt x="76" y="168"/>
                    </a:lnTo>
                    <a:cubicBezTo>
                      <a:pt x="76" y="193"/>
                      <a:pt x="101" y="193"/>
                      <a:pt x="126" y="193"/>
                    </a:cubicBezTo>
                    <a:cubicBezTo>
                      <a:pt x="151" y="193"/>
                      <a:pt x="176" y="168"/>
                      <a:pt x="176" y="168"/>
                    </a:cubicBezTo>
                    <a:cubicBezTo>
                      <a:pt x="227" y="118"/>
                      <a:pt x="201" y="67"/>
                      <a:pt x="176" y="42"/>
                    </a:cubicBezTo>
                    <a:lnTo>
                      <a:pt x="151" y="17"/>
                    </a:lnTo>
                    <a:cubicBezTo>
                      <a:pt x="131" y="7"/>
                      <a:pt x="110"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0" name="Google Shape;150;p8"/>
              <p:cNvSpPr/>
              <p:nvPr/>
            </p:nvSpPr>
            <p:spPr>
              <a:xfrm>
                <a:off x="2007025" y="760675"/>
                <a:ext cx="5675" cy="4400"/>
              </a:xfrm>
              <a:custGeom>
                <a:avLst/>
                <a:gdLst/>
                <a:ahLst/>
                <a:cxnLst/>
                <a:rect l="l" t="t" r="r" b="b"/>
                <a:pathLst>
                  <a:path w="227" h="176" extrusionOk="0">
                    <a:moveTo>
                      <a:pt x="101" y="0"/>
                    </a:moveTo>
                    <a:cubicBezTo>
                      <a:pt x="76" y="0"/>
                      <a:pt x="26" y="25"/>
                      <a:pt x="26" y="76"/>
                    </a:cubicBezTo>
                    <a:cubicBezTo>
                      <a:pt x="1" y="126"/>
                      <a:pt x="51" y="151"/>
                      <a:pt x="101" y="176"/>
                    </a:cubicBezTo>
                    <a:lnTo>
                      <a:pt x="126" y="176"/>
                    </a:lnTo>
                    <a:cubicBezTo>
                      <a:pt x="176" y="176"/>
                      <a:pt x="226" y="126"/>
                      <a:pt x="226" y="101"/>
                    </a:cubicBezTo>
                    <a:cubicBezTo>
                      <a:pt x="226" y="50"/>
                      <a:pt x="201" y="0"/>
                      <a:pt x="1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1" name="Google Shape;151;p8"/>
              <p:cNvSpPr/>
              <p:nvPr/>
            </p:nvSpPr>
            <p:spPr>
              <a:xfrm>
                <a:off x="2020825" y="762550"/>
                <a:ext cx="5650" cy="4400"/>
              </a:xfrm>
              <a:custGeom>
                <a:avLst/>
                <a:gdLst/>
                <a:ahLst/>
                <a:cxnLst/>
                <a:rect l="l" t="t" r="r" b="b"/>
                <a:pathLst>
                  <a:path w="226" h="176" extrusionOk="0">
                    <a:moveTo>
                      <a:pt x="100" y="1"/>
                    </a:moveTo>
                    <a:cubicBezTo>
                      <a:pt x="75" y="1"/>
                      <a:pt x="25" y="26"/>
                      <a:pt x="0" y="76"/>
                    </a:cubicBezTo>
                    <a:cubicBezTo>
                      <a:pt x="0" y="101"/>
                      <a:pt x="25" y="151"/>
                      <a:pt x="75" y="176"/>
                    </a:cubicBezTo>
                    <a:lnTo>
                      <a:pt x="126" y="176"/>
                    </a:lnTo>
                    <a:cubicBezTo>
                      <a:pt x="176" y="176"/>
                      <a:pt x="201" y="151"/>
                      <a:pt x="201" y="101"/>
                    </a:cubicBezTo>
                    <a:cubicBezTo>
                      <a:pt x="226" y="51"/>
                      <a:pt x="176"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2" name="Google Shape;152;p8"/>
              <p:cNvSpPr/>
              <p:nvPr/>
            </p:nvSpPr>
            <p:spPr>
              <a:xfrm>
                <a:off x="1993875" y="760050"/>
                <a:ext cx="5025" cy="4400"/>
              </a:xfrm>
              <a:custGeom>
                <a:avLst/>
                <a:gdLst/>
                <a:ahLst/>
                <a:cxnLst/>
                <a:rect l="l" t="t" r="r" b="b"/>
                <a:pathLst>
                  <a:path w="201" h="176" extrusionOk="0">
                    <a:moveTo>
                      <a:pt x="76" y="0"/>
                    </a:moveTo>
                    <a:cubicBezTo>
                      <a:pt x="26" y="0"/>
                      <a:pt x="1" y="50"/>
                      <a:pt x="1" y="101"/>
                    </a:cubicBezTo>
                    <a:cubicBezTo>
                      <a:pt x="1" y="126"/>
                      <a:pt x="51" y="176"/>
                      <a:pt x="101" y="176"/>
                    </a:cubicBezTo>
                    <a:cubicBezTo>
                      <a:pt x="151" y="176"/>
                      <a:pt x="201" y="126"/>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3" name="Google Shape;153;p8"/>
              <p:cNvSpPr/>
              <p:nvPr/>
            </p:nvSpPr>
            <p:spPr>
              <a:xfrm>
                <a:off x="2068425" y="788150"/>
                <a:ext cx="5675" cy="5125"/>
              </a:xfrm>
              <a:custGeom>
                <a:avLst/>
                <a:gdLst/>
                <a:ahLst/>
                <a:cxnLst/>
                <a:rect l="l" t="t" r="r" b="b"/>
                <a:pathLst>
                  <a:path w="227" h="205" extrusionOk="0">
                    <a:moveTo>
                      <a:pt x="94" y="0"/>
                    </a:moveTo>
                    <a:cubicBezTo>
                      <a:pt x="77" y="0"/>
                      <a:pt x="62" y="8"/>
                      <a:pt x="51" y="29"/>
                    </a:cubicBezTo>
                    <a:cubicBezTo>
                      <a:pt x="1" y="54"/>
                      <a:pt x="1" y="104"/>
                      <a:pt x="51" y="155"/>
                    </a:cubicBezTo>
                    <a:lnTo>
                      <a:pt x="76" y="180"/>
                    </a:lnTo>
                    <a:cubicBezTo>
                      <a:pt x="76" y="180"/>
                      <a:pt x="101" y="205"/>
                      <a:pt x="126" y="205"/>
                    </a:cubicBezTo>
                    <a:cubicBezTo>
                      <a:pt x="151" y="205"/>
                      <a:pt x="176" y="180"/>
                      <a:pt x="176" y="180"/>
                    </a:cubicBezTo>
                    <a:cubicBezTo>
                      <a:pt x="227" y="129"/>
                      <a:pt x="227" y="79"/>
                      <a:pt x="201" y="54"/>
                    </a:cubicBezTo>
                    <a:lnTo>
                      <a:pt x="176" y="29"/>
                    </a:lnTo>
                    <a:cubicBezTo>
                      <a:pt x="147" y="15"/>
                      <a:pt x="119" y="0"/>
                      <a:pt x="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4" name="Google Shape;154;p8"/>
              <p:cNvSpPr/>
              <p:nvPr/>
            </p:nvSpPr>
            <p:spPr>
              <a:xfrm>
                <a:off x="2077825" y="798475"/>
                <a:ext cx="5050" cy="4825"/>
              </a:xfrm>
              <a:custGeom>
                <a:avLst/>
                <a:gdLst/>
                <a:ahLst/>
                <a:cxnLst/>
                <a:rect l="l" t="t" r="r" b="b"/>
                <a:pathLst>
                  <a:path w="202" h="193" extrusionOk="0">
                    <a:moveTo>
                      <a:pt x="86" y="1"/>
                    </a:moveTo>
                    <a:cubicBezTo>
                      <a:pt x="68" y="1"/>
                      <a:pt x="47" y="7"/>
                      <a:pt x="26" y="17"/>
                    </a:cubicBezTo>
                    <a:cubicBezTo>
                      <a:pt x="1" y="42"/>
                      <a:pt x="1" y="92"/>
                      <a:pt x="26" y="143"/>
                    </a:cubicBezTo>
                    <a:lnTo>
                      <a:pt x="51" y="168"/>
                    </a:lnTo>
                    <a:cubicBezTo>
                      <a:pt x="51" y="193"/>
                      <a:pt x="76" y="193"/>
                      <a:pt x="101" y="193"/>
                    </a:cubicBezTo>
                    <a:lnTo>
                      <a:pt x="151" y="193"/>
                    </a:lnTo>
                    <a:cubicBezTo>
                      <a:pt x="201" y="168"/>
                      <a:pt x="201" y="92"/>
                      <a:pt x="176" y="67"/>
                    </a:cubicBezTo>
                    <a:lnTo>
                      <a:pt x="151" y="42"/>
                    </a:lnTo>
                    <a:cubicBezTo>
                      <a:pt x="137" y="13"/>
                      <a:pt x="113" y="1"/>
                      <a:pt x="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5" name="Google Shape;155;p8"/>
              <p:cNvSpPr/>
              <p:nvPr/>
            </p:nvSpPr>
            <p:spPr>
              <a:xfrm>
                <a:off x="2090375" y="823325"/>
                <a:ext cx="5650" cy="4425"/>
              </a:xfrm>
              <a:custGeom>
                <a:avLst/>
                <a:gdLst/>
                <a:ahLst/>
                <a:cxnLst/>
                <a:rect l="l" t="t" r="r" b="b"/>
                <a:pathLst>
                  <a:path w="226" h="177" extrusionOk="0">
                    <a:moveTo>
                      <a:pt x="75" y="1"/>
                    </a:moveTo>
                    <a:cubicBezTo>
                      <a:pt x="25" y="1"/>
                      <a:pt x="0" y="76"/>
                      <a:pt x="25" y="101"/>
                    </a:cubicBezTo>
                    <a:cubicBezTo>
                      <a:pt x="25" y="126"/>
                      <a:pt x="50" y="151"/>
                      <a:pt x="75" y="151"/>
                    </a:cubicBezTo>
                    <a:cubicBezTo>
                      <a:pt x="75" y="151"/>
                      <a:pt x="100" y="176"/>
                      <a:pt x="100" y="176"/>
                    </a:cubicBezTo>
                    <a:cubicBezTo>
                      <a:pt x="125" y="176"/>
                      <a:pt x="125" y="151"/>
                      <a:pt x="151" y="151"/>
                    </a:cubicBezTo>
                    <a:cubicBezTo>
                      <a:pt x="201" y="151"/>
                      <a:pt x="226" y="101"/>
                      <a:pt x="201" y="51"/>
                    </a:cubicBezTo>
                    <a:cubicBezTo>
                      <a:pt x="201" y="26"/>
                      <a:pt x="151" y="1"/>
                      <a:pt x="1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6" name="Google Shape;156;p8"/>
              <p:cNvSpPr/>
              <p:nvPr/>
            </p:nvSpPr>
            <p:spPr>
              <a:xfrm>
                <a:off x="2154900" y="825200"/>
                <a:ext cx="5675" cy="4425"/>
              </a:xfrm>
              <a:custGeom>
                <a:avLst/>
                <a:gdLst/>
                <a:ahLst/>
                <a:cxnLst/>
                <a:rect l="l" t="t" r="r" b="b"/>
                <a:pathLst>
                  <a:path w="227" h="177" extrusionOk="0">
                    <a:moveTo>
                      <a:pt x="126" y="1"/>
                    </a:moveTo>
                    <a:cubicBezTo>
                      <a:pt x="101" y="1"/>
                      <a:pt x="51" y="1"/>
                      <a:pt x="26" y="51"/>
                    </a:cubicBezTo>
                    <a:cubicBezTo>
                      <a:pt x="1" y="101"/>
                      <a:pt x="26" y="151"/>
                      <a:pt x="76" y="176"/>
                    </a:cubicBezTo>
                    <a:lnTo>
                      <a:pt x="126" y="176"/>
                    </a:lnTo>
                    <a:cubicBezTo>
                      <a:pt x="151" y="176"/>
                      <a:pt x="201" y="176"/>
                      <a:pt x="201" y="126"/>
                    </a:cubicBezTo>
                    <a:cubicBezTo>
                      <a:pt x="226" y="101"/>
                      <a:pt x="201" y="51"/>
                      <a:pt x="176" y="26"/>
                    </a:cubicBezTo>
                    <a:lnTo>
                      <a:pt x="1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7" name="Google Shape;157;p8"/>
              <p:cNvSpPr/>
              <p:nvPr/>
            </p:nvSpPr>
            <p:spPr>
              <a:xfrm>
                <a:off x="2200025" y="871950"/>
                <a:ext cx="5025" cy="4650"/>
              </a:xfrm>
              <a:custGeom>
                <a:avLst/>
                <a:gdLst/>
                <a:ahLst/>
                <a:cxnLst/>
                <a:rect l="l" t="t" r="r" b="b"/>
                <a:pathLst>
                  <a:path w="201" h="186" extrusionOk="0">
                    <a:moveTo>
                      <a:pt x="100" y="1"/>
                    </a:moveTo>
                    <a:cubicBezTo>
                      <a:pt x="91" y="1"/>
                      <a:pt x="82" y="4"/>
                      <a:pt x="75" y="11"/>
                    </a:cubicBezTo>
                    <a:cubicBezTo>
                      <a:pt x="25" y="11"/>
                      <a:pt x="0" y="61"/>
                      <a:pt x="25" y="111"/>
                    </a:cubicBezTo>
                    <a:lnTo>
                      <a:pt x="25" y="136"/>
                    </a:lnTo>
                    <a:cubicBezTo>
                      <a:pt x="50" y="186"/>
                      <a:pt x="75" y="186"/>
                      <a:pt x="100" y="186"/>
                    </a:cubicBezTo>
                    <a:lnTo>
                      <a:pt x="151" y="186"/>
                    </a:lnTo>
                    <a:cubicBezTo>
                      <a:pt x="176" y="186"/>
                      <a:pt x="201" y="136"/>
                      <a:pt x="201" y="86"/>
                    </a:cubicBezTo>
                    <a:lnTo>
                      <a:pt x="176" y="61"/>
                    </a:lnTo>
                    <a:cubicBezTo>
                      <a:pt x="157" y="24"/>
                      <a:pt x="125"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8" name="Google Shape;158;p8"/>
              <p:cNvSpPr/>
              <p:nvPr/>
            </p:nvSpPr>
            <p:spPr>
              <a:xfrm>
                <a:off x="2206275" y="897725"/>
                <a:ext cx="4425" cy="5200"/>
              </a:xfrm>
              <a:custGeom>
                <a:avLst/>
                <a:gdLst/>
                <a:ahLst/>
                <a:cxnLst/>
                <a:rect l="l" t="t" r="r" b="b"/>
                <a:pathLst>
                  <a:path w="177" h="208" extrusionOk="0">
                    <a:moveTo>
                      <a:pt x="117" y="0"/>
                    </a:moveTo>
                    <a:cubicBezTo>
                      <a:pt x="111" y="0"/>
                      <a:pt x="106" y="3"/>
                      <a:pt x="101" y="7"/>
                    </a:cubicBezTo>
                    <a:cubicBezTo>
                      <a:pt x="51" y="7"/>
                      <a:pt x="1" y="32"/>
                      <a:pt x="1" y="82"/>
                    </a:cubicBezTo>
                    <a:lnTo>
                      <a:pt x="26" y="107"/>
                    </a:lnTo>
                    <a:cubicBezTo>
                      <a:pt x="26" y="157"/>
                      <a:pt x="51" y="208"/>
                      <a:pt x="101" y="208"/>
                    </a:cubicBezTo>
                    <a:cubicBezTo>
                      <a:pt x="151" y="183"/>
                      <a:pt x="176" y="157"/>
                      <a:pt x="176" y="107"/>
                    </a:cubicBezTo>
                    <a:lnTo>
                      <a:pt x="176" y="82"/>
                    </a:lnTo>
                    <a:cubicBezTo>
                      <a:pt x="176" y="41"/>
                      <a:pt x="143" y="0"/>
                      <a:pt x="1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59" name="Google Shape;159;p8"/>
              <p:cNvSpPr/>
              <p:nvPr/>
            </p:nvSpPr>
            <p:spPr>
              <a:xfrm>
                <a:off x="2204400" y="884475"/>
                <a:ext cx="4425" cy="5300"/>
              </a:xfrm>
              <a:custGeom>
                <a:avLst/>
                <a:gdLst/>
                <a:ahLst/>
                <a:cxnLst/>
                <a:rect l="l" t="t" r="r" b="b"/>
                <a:pathLst>
                  <a:path w="177" h="212" extrusionOk="0">
                    <a:moveTo>
                      <a:pt x="100" y="1"/>
                    </a:moveTo>
                    <a:cubicBezTo>
                      <a:pt x="91" y="1"/>
                      <a:pt x="83" y="4"/>
                      <a:pt x="76" y="11"/>
                    </a:cubicBezTo>
                    <a:cubicBezTo>
                      <a:pt x="26" y="11"/>
                      <a:pt x="1" y="61"/>
                      <a:pt x="1" y="111"/>
                    </a:cubicBezTo>
                    <a:lnTo>
                      <a:pt x="1" y="136"/>
                    </a:lnTo>
                    <a:cubicBezTo>
                      <a:pt x="26" y="186"/>
                      <a:pt x="51" y="211"/>
                      <a:pt x="101" y="211"/>
                    </a:cubicBezTo>
                    <a:cubicBezTo>
                      <a:pt x="151" y="186"/>
                      <a:pt x="176" y="136"/>
                      <a:pt x="176" y="111"/>
                    </a:cubicBezTo>
                    <a:lnTo>
                      <a:pt x="176" y="61"/>
                    </a:lnTo>
                    <a:cubicBezTo>
                      <a:pt x="158" y="24"/>
                      <a:pt x="126"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0" name="Google Shape;160;p8"/>
              <p:cNvSpPr/>
              <p:nvPr/>
            </p:nvSpPr>
            <p:spPr>
              <a:xfrm>
                <a:off x="2166800" y="831700"/>
                <a:ext cx="5675" cy="4800"/>
              </a:xfrm>
              <a:custGeom>
                <a:avLst/>
                <a:gdLst/>
                <a:ahLst/>
                <a:cxnLst/>
                <a:rect l="l" t="t" r="r" b="b"/>
                <a:pathLst>
                  <a:path w="227" h="192" extrusionOk="0">
                    <a:moveTo>
                      <a:pt x="86" y="0"/>
                    </a:moveTo>
                    <a:cubicBezTo>
                      <a:pt x="64" y="0"/>
                      <a:pt x="41" y="12"/>
                      <a:pt x="26" y="42"/>
                    </a:cubicBezTo>
                    <a:cubicBezTo>
                      <a:pt x="1" y="67"/>
                      <a:pt x="1" y="117"/>
                      <a:pt x="51" y="142"/>
                    </a:cubicBezTo>
                    <a:lnTo>
                      <a:pt x="76" y="167"/>
                    </a:lnTo>
                    <a:cubicBezTo>
                      <a:pt x="101" y="167"/>
                      <a:pt x="101" y="192"/>
                      <a:pt x="126" y="192"/>
                    </a:cubicBezTo>
                    <a:cubicBezTo>
                      <a:pt x="151" y="192"/>
                      <a:pt x="176" y="167"/>
                      <a:pt x="201" y="142"/>
                    </a:cubicBezTo>
                    <a:cubicBezTo>
                      <a:pt x="226" y="92"/>
                      <a:pt x="201" y="42"/>
                      <a:pt x="176" y="17"/>
                    </a:cubicBezTo>
                    <a:lnTo>
                      <a:pt x="126" y="17"/>
                    </a:lnTo>
                    <a:cubicBezTo>
                      <a:pt x="116" y="6"/>
                      <a:pt x="101" y="0"/>
                      <a:pt x="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1" name="Google Shape;161;p8"/>
              <p:cNvSpPr/>
              <p:nvPr/>
            </p:nvSpPr>
            <p:spPr>
              <a:xfrm>
                <a:off x="2194375" y="859875"/>
                <a:ext cx="5050" cy="4825"/>
              </a:xfrm>
              <a:custGeom>
                <a:avLst/>
                <a:gdLst/>
                <a:ahLst/>
                <a:cxnLst/>
                <a:rect l="l" t="t" r="r" b="b"/>
                <a:pathLst>
                  <a:path w="202" h="193" extrusionOk="0">
                    <a:moveTo>
                      <a:pt x="91" y="1"/>
                    </a:moveTo>
                    <a:cubicBezTo>
                      <a:pt x="76" y="1"/>
                      <a:pt x="61" y="7"/>
                      <a:pt x="51" y="17"/>
                    </a:cubicBezTo>
                    <a:cubicBezTo>
                      <a:pt x="1" y="42"/>
                      <a:pt x="1" y="93"/>
                      <a:pt x="26" y="143"/>
                    </a:cubicBezTo>
                    <a:lnTo>
                      <a:pt x="26" y="168"/>
                    </a:lnTo>
                    <a:cubicBezTo>
                      <a:pt x="51" y="193"/>
                      <a:pt x="76" y="193"/>
                      <a:pt x="101" y="193"/>
                    </a:cubicBezTo>
                    <a:lnTo>
                      <a:pt x="151" y="193"/>
                    </a:lnTo>
                    <a:cubicBezTo>
                      <a:pt x="176" y="168"/>
                      <a:pt x="201" y="118"/>
                      <a:pt x="176" y="67"/>
                    </a:cubicBezTo>
                    <a:lnTo>
                      <a:pt x="151" y="42"/>
                    </a:lnTo>
                    <a:cubicBezTo>
                      <a:pt x="136" y="13"/>
                      <a:pt x="113"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2" name="Google Shape;162;p8"/>
              <p:cNvSpPr/>
              <p:nvPr/>
            </p:nvSpPr>
            <p:spPr>
              <a:xfrm>
                <a:off x="2142375" y="820825"/>
                <a:ext cx="5650" cy="4400"/>
              </a:xfrm>
              <a:custGeom>
                <a:avLst/>
                <a:gdLst/>
                <a:ahLst/>
                <a:cxnLst/>
                <a:rect l="l" t="t" r="r" b="b"/>
                <a:pathLst>
                  <a:path w="226" h="176" extrusionOk="0">
                    <a:moveTo>
                      <a:pt x="126" y="0"/>
                    </a:moveTo>
                    <a:cubicBezTo>
                      <a:pt x="76" y="0"/>
                      <a:pt x="25" y="25"/>
                      <a:pt x="25" y="76"/>
                    </a:cubicBezTo>
                    <a:cubicBezTo>
                      <a:pt x="0" y="101"/>
                      <a:pt x="25" y="151"/>
                      <a:pt x="76" y="176"/>
                    </a:cubicBezTo>
                    <a:lnTo>
                      <a:pt x="126" y="176"/>
                    </a:lnTo>
                    <a:cubicBezTo>
                      <a:pt x="176" y="176"/>
                      <a:pt x="201" y="151"/>
                      <a:pt x="201" y="126"/>
                    </a:cubicBezTo>
                    <a:cubicBezTo>
                      <a:pt x="226" y="76"/>
                      <a:pt x="201" y="25"/>
                      <a:pt x="151" y="25"/>
                    </a:cubicBezTo>
                    <a:lnTo>
                      <a:pt x="1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3" name="Google Shape;163;p8"/>
              <p:cNvSpPr/>
              <p:nvPr/>
            </p:nvSpPr>
            <p:spPr>
              <a:xfrm>
                <a:off x="2206275" y="911050"/>
                <a:ext cx="5050" cy="5025"/>
              </a:xfrm>
              <a:custGeom>
                <a:avLst/>
                <a:gdLst/>
                <a:ahLst/>
                <a:cxnLst/>
                <a:rect l="l" t="t" r="r" b="b"/>
                <a:pathLst>
                  <a:path w="202" h="201" extrusionOk="0">
                    <a:moveTo>
                      <a:pt x="101" y="0"/>
                    </a:moveTo>
                    <a:cubicBezTo>
                      <a:pt x="51" y="0"/>
                      <a:pt x="26" y="26"/>
                      <a:pt x="26" y="76"/>
                    </a:cubicBezTo>
                    <a:lnTo>
                      <a:pt x="26" y="101"/>
                    </a:lnTo>
                    <a:cubicBezTo>
                      <a:pt x="1" y="151"/>
                      <a:pt x="51" y="201"/>
                      <a:pt x="101" y="201"/>
                    </a:cubicBezTo>
                    <a:cubicBezTo>
                      <a:pt x="151" y="201"/>
                      <a:pt x="176" y="151"/>
                      <a:pt x="176" y="126"/>
                    </a:cubicBezTo>
                    <a:lnTo>
                      <a:pt x="201" y="76"/>
                    </a:lnTo>
                    <a:cubicBezTo>
                      <a:pt x="201" y="26"/>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4" name="Google Shape;164;p8"/>
              <p:cNvSpPr/>
              <p:nvPr/>
            </p:nvSpPr>
            <p:spPr>
              <a:xfrm>
                <a:off x="2129225" y="818325"/>
                <a:ext cx="5650" cy="4400"/>
              </a:xfrm>
              <a:custGeom>
                <a:avLst/>
                <a:gdLst/>
                <a:ahLst/>
                <a:cxnLst/>
                <a:rect l="l" t="t" r="r" b="b"/>
                <a:pathLst>
                  <a:path w="226" h="176" extrusionOk="0">
                    <a:moveTo>
                      <a:pt x="100" y="0"/>
                    </a:moveTo>
                    <a:cubicBezTo>
                      <a:pt x="75" y="0"/>
                      <a:pt x="25" y="25"/>
                      <a:pt x="25" y="75"/>
                    </a:cubicBezTo>
                    <a:cubicBezTo>
                      <a:pt x="0" y="125"/>
                      <a:pt x="50" y="176"/>
                      <a:pt x="100" y="176"/>
                    </a:cubicBezTo>
                    <a:lnTo>
                      <a:pt x="125" y="176"/>
                    </a:lnTo>
                    <a:cubicBezTo>
                      <a:pt x="176" y="176"/>
                      <a:pt x="226" y="151"/>
                      <a:pt x="226" y="100"/>
                    </a:cubicBezTo>
                    <a:cubicBezTo>
                      <a:pt x="226" y="50"/>
                      <a:pt x="201" y="25"/>
                      <a:pt x="1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5" name="Google Shape;165;p8"/>
              <p:cNvSpPr/>
              <p:nvPr/>
            </p:nvSpPr>
            <p:spPr>
              <a:xfrm>
                <a:off x="2116050" y="817700"/>
                <a:ext cx="5675" cy="4400"/>
              </a:xfrm>
              <a:custGeom>
                <a:avLst/>
                <a:gdLst/>
                <a:ahLst/>
                <a:cxnLst/>
                <a:rect l="l" t="t" r="r" b="b"/>
                <a:pathLst>
                  <a:path w="227" h="176" extrusionOk="0">
                    <a:moveTo>
                      <a:pt x="101" y="0"/>
                    </a:moveTo>
                    <a:cubicBezTo>
                      <a:pt x="51" y="25"/>
                      <a:pt x="1" y="50"/>
                      <a:pt x="1" y="100"/>
                    </a:cubicBezTo>
                    <a:cubicBezTo>
                      <a:pt x="26" y="150"/>
                      <a:pt x="51" y="176"/>
                      <a:pt x="101" y="176"/>
                    </a:cubicBezTo>
                    <a:lnTo>
                      <a:pt x="126" y="176"/>
                    </a:lnTo>
                    <a:cubicBezTo>
                      <a:pt x="176" y="176"/>
                      <a:pt x="226" y="150"/>
                      <a:pt x="226" y="100"/>
                    </a:cubicBezTo>
                    <a:cubicBezTo>
                      <a:pt x="226" y="50"/>
                      <a:pt x="176" y="0"/>
                      <a:pt x="1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6" name="Google Shape;166;p8"/>
              <p:cNvSpPr/>
              <p:nvPr/>
            </p:nvSpPr>
            <p:spPr>
              <a:xfrm>
                <a:off x="2186850" y="849175"/>
                <a:ext cx="5050" cy="4875"/>
              </a:xfrm>
              <a:custGeom>
                <a:avLst/>
                <a:gdLst/>
                <a:ahLst/>
                <a:cxnLst/>
                <a:rect l="l" t="t" r="r" b="b"/>
                <a:pathLst>
                  <a:path w="202" h="195" extrusionOk="0">
                    <a:moveTo>
                      <a:pt x="98" y="0"/>
                    </a:moveTo>
                    <a:cubicBezTo>
                      <a:pt x="76" y="0"/>
                      <a:pt x="51" y="7"/>
                      <a:pt x="26" y="19"/>
                    </a:cubicBezTo>
                    <a:cubicBezTo>
                      <a:pt x="1" y="44"/>
                      <a:pt x="1" y="94"/>
                      <a:pt x="26" y="145"/>
                    </a:cubicBezTo>
                    <a:lnTo>
                      <a:pt x="51" y="170"/>
                    </a:lnTo>
                    <a:cubicBezTo>
                      <a:pt x="51" y="170"/>
                      <a:pt x="76" y="195"/>
                      <a:pt x="101" y="195"/>
                    </a:cubicBezTo>
                    <a:cubicBezTo>
                      <a:pt x="126" y="195"/>
                      <a:pt x="151" y="195"/>
                      <a:pt x="151" y="170"/>
                    </a:cubicBezTo>
                    <a:cubicBezTo>
                      <a:pt x="201" y="145"/>
                      <a:pt x="201" y="94"/>
                      <a:pt x="176" y="44"/>
                    </a:cubicBezTo>
                    <a:lnTo>
                      <a:pt x="151" y="19"/>
                    </a:lnTo>
                    <a:cubicBezTo>
                      <a:pt x="139" y="7"/>
                      <a:pt x="120" y="0"/>
                      <a:pt x="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7" name="Google Shape;167;p8"/>
              <p:cNvSpPr/>
              <p:nvPr/>
            </p:nvSpPr>
            <p:spPr>
              <a:xfrm>
                <a:off x="2102900" y="819575"/>
                <a:ext cx="5650" cy="4400"/>
              </a:xfrm>
              <a:custGeom>
                <a:avLst/>
                <a:gdLst/>
                <a:ahLst/>
                <a:cxnLst/>
                <a:rect l="l" t="t" r="r" b="b"/>
                <a:pathLst>
                  <a:path w="226" h="176" extrusionOk="0">
                    <a:moveTo>
                      <a:pt x="76" y="0"/>
                    </a:moveTo>
                    <a:cubicBezTo>
                      <a:pt x="25" y="25"/>
                      <a:pt x="0" y="50"/>
                      <a:pt x="0" y="101"/>
                    </a:cubicBezTo>
                    <a:cubicBezTo>
                      <a:pt x="25" y="151"/>
                      <a:pt x="51" y="176"/>
                      <a:pt x="101" y="176"/>
                    </a:cubicBezTo>
                    <a:lnTo>
                      <a:pt x="151" y="176"/>
                    </a:lnTo>
                    <a:cubicBezTo>
                      <a:pt x="201" y="151"/>
                      <a:pt x="226" y="101"/>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8" name="Google Shape;168;p8"/>
              <p:cNvSpPr/>
              <p:nvPr/>
            </p:nvSpPr>
            <p:spPr>
              <a:xfrm>
                <a:off x="2177450" y="839300"/>
                <a:ext cx="5050" cy="4725"/>
              </a:xfrm>
              <a:custGeom>
                <a:avLst/>
                <a:gdLst/>
                <a:ahLst/>
                <a:cxnLst/>
                <a:rect l="l" t="t" r="r" b="b"/>
                <a:pathLst>
                  <a:path w="202" h="189" extrusionOk="0">
                    <a:moveTo>
                      <a:pt x="79" y="1"/>
                    </a:moveTo>
                    <a:cubicBezTo>
                      <a:pt x="57" y="1"/>
                      <a:pt x="38" y="13"/>
                      <a:pt x="26" y="38"/>
                    </a:cubicBezTo>
                    <a:cubicBezTo>
                      <a:pt x="1" y="63"/>
                      <a:pt x="1" y="114"/>
                      <a:pt x="26" y="164"/>
                    </a:cubicBezTo>
                    <a:lnTo>
                      <a:pt x="51" y="189"/>
                    </a:lnTo>
                    <a:lnTo>
                      <a:pt x="126" y="189"/>
                    </a:lnTo>
                    <a:cubicBezTo>
                      <a:pt x="151" y="189"/>
                      <a:pt x="151" y="189"/>
                      <a:pt x="176" y="164"/>
                    </a:cubicBezTo>
                    <a:cubicBezTo>
                      <a:pt x="201" y="139"/>
                      <a:pt x="201" y="88"/>
                      <a:pt x="176" y="38"/>
                    </a:cubicBezTo>
                    <a:lnTo>
                      <a:pt x="151" y="38"/>
                    </a:lnTo>
                    <a:cubicBezTo>
                      <a:pt x="126" y="13"/>
                      <a:pt x="101" y="1"/>
                      <a:pt x="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69" name="Google Shape;169;p8"/>
              <p:cNvSpPr/>
              <p:nvPr/>
            </p:nvSpPr>
            <p:spPr>
              <a:xfrm>
                <a:off x="2204400" y="924200"/>
                <a:ext cx="5050" cy="4425"/>
              </a:xfrm>
              <a:custGeom>
                <a:avLst/>
                <a:gdLst/>
                <a:ahLst/>
                <a:cxnLst/>
                <a:rect l="l" t="t" r="r" b="b"/>
                <a:pathLst>
                  <a:path w="202" h="177" extrusionOk="0">
                    <a:moveTo>
                      <a:pt x="126" y="1"/>
                    </a:moveTo>
                    <a:cubicBezTo>
                      <a:pt x="76" y="1"/>
                      <a:pt x="26" y="26"/>
                      <a:pt x="26" y="76"/>
                    </a:cubicBezTo>
                    <a:cubicBezTo>
                      <a:pt x="1" y="126"/>
                      <a:pt x="26" y="176"/>
                      <a:pt x="76" y="176"/>
                    </a:cubicBezTo>
                    <a:lnTo>
                      <a:pt x="101" y="176"/>
                    </a:lnTo>
                    <a:cubicBezTo>
                      <a:pt x="126" y="176"/>
                      <a:pt x="176" y="151"/>
                      <a:pt x="176" y="126"/>
                    </a:cubicBezTo>
                    <a:lnTo>
                      <a:pt x="176" y="101"/>
                    </a:lnTo>
                    <a:cubicBezTo>
                      <a:pt x="201" y="51"/>
                      <a:pt x="151"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sp>
          <p:nvSpPr>
            <p:cNvPr id="170" name="Google Shape;170;p8"/>
            <p:cNvSpPr/>
            <p:nvPr/>
          </p:nvSpPr>
          <p:spPr>
            <a:xfrm flipH="1">
              <a:off x="8288246" y="4603509"/>
              <a:ext cx="135748" cy="142299"/>
            </a:xfrm>
            <a:custGeom>
              <a:avLst/>
              <a:gdLst/>
              <a:ahLst/>
              <a:cxnLst/>
              <a:rect l="l" t="t" r="r" b="b"/>
              <a:pathLst>
                <a:path w="1555" h="1630" extrusionOk="0">
                  <a:moveTo>
                    <a:pt x="778" y="176"/>
                  </a:moveTo>
                  <a:cubicBezTo>
                    <a:pt x="1104" y="176"/>
                    <a:pt x="1354" y="552"/>
                    <a:pt x="1379" y="903"/>
                  </a:cubicBezTo>
                  <a:cubicBezTo>
                    <a:pt x="1379" y="978"/>
                    <a:pt x="1354" y="1053"/>
                    <a:pt x="1354" y="1103"/>
                  </a:cubicBezTo>
                  <a:cubicBezTo>
                    <a:pt x="1304" y="1254"/>
                    <a:pt x="1204" y="1354"/>
                    <a:pt x="1053" y="1404"/>
                  </a:cubicBezTo>
                  <a:cubicBezTo>
                    <a:pt x="985" y="1432"/>
                    <a:pt x="908" y="1452"/>
                    <a:pt x="829" y="1452"/>
                  </a:cubicBezTo>
                  <a:cubicBezTo>
                    <a:pt x="763" y="1452"/>
                    <a:pt x="695" y="1438"/>
                    <a:pt x="627" y="1404"/>
                  </a:cubicBezTo>
                  <a:cubicBezTo>
                    <a:pt x="427" y="1329"/>
                    <a:pt x="251" y="1128"/>
                    <a:pt x="226" y="903"/>
                  </a:cubicBezTo>
                  <a:cubicBezTo>
                    <a:pt x="176" y="727"/>
                    <a:pt x="251" y="502"/>
                    <a:pt x="402" y="351"/>
                  </a:cubicBezTo>
                  <a:cubicBezTo>
                    <a:pt x="502" y="226"/>
                    <a:pt x="627" y="176"/>
                    <a:pt x="753" y="176"/>
                  </a:cubicBezTo>
                  <a:close/>
                  <a:moveTo>
                    <a:pt x="778" y="1"/>
                  </a:moveTo>
                  <a:cubicBezTo>
                    <a:pt x="577" y="1"/>
                    <a:pt x="402" y="76"/>
                    <a:pt x="251" y="251"/>
                  </a:cubicBezTo>
                  <a:cubicBezTo>
                    <a:pt x="101" y="427"/>
                    <a:pt x="1" y="702"/>
                    <a:pt x="51" y="953"/>
                  </a:cubicBezTo>
                  <a:cubicBezTo>
                    <a:pt x="101" y="1229"/>
                    <a:pt x="302" y="1479"/>
                    <a:pt x="577" y="1580"/>
                  </a:cubicBezTo>
                  <a:cubicBezTo>
                    <a:pt x="652" y="1605"/>
                    <a:pt x="753" y="1630"/>
                    <a:pt x="853" y="1630"/>
                  </a:cubicBezTo>
                  <a:cubicBezTo>
                    <a:pt x="953" y="1630"/>
                    <a:pt x="1053" y="1605"/>
                    <a:pt x="1129" y="1580"/>
                  </a:cubicBezTo>
                  <a:cubicBezTo>
                    <a:pt x="1304" y="1504"/>
                    <a:pt x="1454" y="1354"/>
                    <a:pt x="1505" y="1153"/>
                  </a:cubicBezTo>
                  <a:cubicBezTo>
                    <a:pt x="1530" y="1078"/>
                    <a:pt x="1555" y="1003"/>
                    <a:pt x="1530" y="903"/>
                  </a:cubicBezTo>
                  <a:cubicBezTo>
                    <a:pt x="1530" y="477"/>
                    <a:pt x="1229" y="26"/>
                    <a:pt x="7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1" name="Google Shape;171;p8"/>
            <p:cNvSpPr/>
            <p:nvPr/>
          </p:nvSpPr>
          <p:spPr>
            <a:xfrm flipH="1">
              <a:off x="1714011" y="1993441"/>
              <a:ext cx="161937" cy="151029"/>
            </a:xfrm>
            <a:custGeom>
              <a:avLst/>
              <a:gdLst/>
              <a:ahLst/>
              <a:cxnLst/>
              <a:rect l="l" t="t" r="r" b="b"/>
              <a:pathLst>
                <a:path w="1855" h="1730" extrusionOk="0">
                  <a:moveTo>
                    <a:pt x="852" y="0"/>
                  </a:moveTo>
                  <a:cubicBezTo>
                    <a:pt x="476" y="527"/>
                    <a:pt x="201" y="1103"/>
                    <a:pt x="0" y="1730"/>
                  </a:cubicBezTo>
                  <a:lnTo>
                    <a:pt x="1855" y="1730"/>
                  </a:lnTo>
                  <a:cubicBezTo>
                    <a:pt x="1579" y="1128"/>
                    <a:pt x="1253" y="552"/>
                    <a:pt x="877" y="25"/>
                  </a:cubicBezTo>
                  <a:lnTo>
                    <a:pt x="85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2" name="Google Shape;172;p8"/>
            <p:cNvSpPr/>
            <p:nvPr/>
          </p:nvSpPr>
          <p:spPr>
            <a:xfrm flipH="1">
              <a:off x="7534861" y="2710941"/>
              <a:ext cx="161937" cy="151029"/>
            </a:xfrm>
            <a:custGeom>
              <a:avLst/>
              <a:gdLst/>
              <a:ahLst/>
              <a:cxnLst/>
              <a:rect l="l" t="t" r="r" b="b"/>
              <a:pathLst>
                <a:path w="1855" h="1730" extrusionOk="0">
                  <a:moveTo>
                    <a:pt x="852" y="0"/>
                  </a:moveTo>
                  <a:cubicBezTo>
                    <a:pt x="476" y="527"/>
                    <a:pt x="201" y="1103"/>
                    <a:pt x="0" y="1730"/>
                  </a:cubicBezTo>
                  <a:lnTo>
                    <a:pt x="1855" y="1730"/>
                  </a:lnTo>
                  <a:cubicBezTo>
                    <a:pt x="1579" y="1128"/>
                    <a:pt x="1253" y="552"/>
                    <a:pt x="877" y="25"/>
                  </a:cubicBezTo>
                  <a:lnTo>
                    <a:pt x="85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nvGrpSpPr>
            <p:cNvPr id="173" name="Google Shape;173;p8"/>
            <p:cNvGrpSpPr/>
            <p:nvPr/>
          </p:nvGrpSpPr>
          <p:grpSpPr>
            <a:xfrm flipH="1">
              <a:off x="8111325" y="3285497"/>
              <a:ext cx="1032663" cy="712280"/>
              <a:chOff x="1966925" y="760050"/>
              <a:chExt cx="244400" cy="168575"/>
            </a:xfrm>
          </p:grpSpPr>
          <p:sp>
            <p:nvSpPr>
              <p:cNvPr id="174" name="Google Shape;174;p8"/>
              <p:cNvSpPr/>
              <p:nvPr/>
            </p:nvSpPr>
            <p:spPr>
              <a:xfrm>
                <a:off x="1966925" y="763550"/>
                <a:ext cx="5050" cy="4050"/>
              </a:xfrm>
              <a:custGeom>
                <a:avLst/>
                <a:gdLst/>
                <a:ahLst/>
                <a:cxnLst/>
                <a:rect l="l" t="t" r="r" b="b"/>
                <a:pathLst>
                  <a:path w="202" h="162" extrusionOk="0">
                    <a:moveTo>
                      <a:pt x="115" y="1"/>
                    </a:moveTo>
                    <a:cubicBezTo>
                      <a:pt x="103" y="1"/>
                      <a:pt x="89" y="4"/>
                      <a:pt x="76" y="11"/>
                    </a:cubicBezTo>
                    <a:lnTo>
                      <a:pt x="51" y="11"/>
                    </a:lnTo>
                    <a:cubicBezTo>
                      <a:pt x="26" y="11"/>
                      <a:pt x="1" y="61"/>
                      <a:pt x="1" y="111"/>
                    </a:cubicBezTo>
                    <a:cubicBezTo>
                      <a:pt x="26" y="161"/>
                      <a:pt x="51" y="161"/>
                      <a:pt x="101" y="161"/>
                    </a:cubicBezTo>
                    <a:lnTo>
                      <a:pt x="126" y="161"/>
                    </a:lnTo>
                    <a:cubicBezTo>
                      <a:pt x="176" y="161"/>
                      <a:pt x="201" y="111"/>
                      <a:pt x="176" y="61"/>
                    </a:cubicBezTo>
                    <a:cubicBezTo>
                      <a:pt x="176" y="24"/>
                      <a:pt x="149" y="1"/>
                      <a:pt x="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5" name="Google Shape;175;p8"/>
              <p:cNvSpPr/>
              <p:nvPr/>
            </p:nvSpPr>
            <p:spPr>
              <a:xfrm>
                <a:off x="2033975" y="766075"/>
                <a:ext cx="5675" cy="4650"/>
              </a:xfrm>
              <a:custGeom>
                <a:avLst/>
                <a:gdLst/>
                <a:ahLst/>
                <a:cxnLst/>
                <a:rect l="l" t="t" r="r" b="b"/>
                <a:pathLst>
                  <a:path w="227" h="186" extrusionOk="0">
                    <a:moveTo>
                      <a:pt x="87" y="0"/>
                    </a:moveTo>
                    <a:cubicBezTo>
                      <a:pt x="52" y="0"/>
                      <a:pt x="26" y="23"/>
                      <a:pt x="26" y="60"/>
                    </a:cubicBezTo>
                    <a:cubicBezTo>
                      <a:pt x="1" y="110"/>
                      <a:pt x="26" y="160"/>
                      <a:pt x="76" y="160"/>
                    </a:cubicBezTo>
                    <a:lnTo>
                      <a:pt x="101" y="185"/>
                    </a:lnTo>
                    <a:lnTo>
                      <a:pt x="126" y="185"/>
                    </a:lnTo>
                    <a:cubicBezTo>
                      <a:pt x="176" y="185"/>
                      <a:pt x="201" y="160"/>
                      <a:pt x="201" y="110"/>
                    </a:cubicBezTo>
                    <a:cubicBezTo>
                      <a:pt x="226" y="85"/>
                      <a:pt x="201" y="35"/>
                      <a:pt x="151" y="10"/>
                    </a:cubicBezTo>
                    <a:lnTo>
                      <a:pt x="126" y="10"/>
                    </a:lnTo>
                    <a:cubicBezTo>
                      <a:pt x="112" y="3"/>
                      <a:pt x="99" y="0"/>
                      <a:pt x="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6" name="Google Shape;176;p8"/>
              <p:cNvSpPr/>
              <p:nvPr/>
            </p:nvSpPr>
            <p:spPr>
              <a:xfrm>
                <a:off x="1979475" y="761125"/>
                <a:ext cx="5650" cy="4575"/>
              </a:xfrm>
              <a:custGeom>
                <a:avLst/>
                <a:gdLst/>
                <a:ahLst/>
                <a:cxnLst/>
                <a:rect l="l" t="t" r="r" b="b"/>
                <a:pathLst>
                  <a:path w="226" h="183" extrusionOk="0">
                    <a:moveTo>
                      <a:pt x="153" y="1"/>
                    </a:moveTo>
                    <a:cubicBezTo>
                      <a:pt x="144" y="1"/>
                      <a:pt x="135" y="3"/>
                      <a:pt x="125" y="7"/>
                    </a:cubicBezTo>
                    <a:lnTo>
                      <a:pt x="100" y="7"/>
                    </a:lnTo>
                    <a:cubicBezTo>
                      <a:pt x="50" y="7"/>
                      <a:pt x="0" y="58"/>
                      <a:pt x="25" y="108"/>
                    </a:cubicBezTo>
                    <a:cubicBezTo>
                      <a:pt x="25" y="133"/>
                      <a:pt x="50" y="183"/>
                      <a:pt x="100" y="183"/>
                    </a:cubicBezTo>
                    <a:lnTo>
                      <a:pt x="125" y="183"/>
                    </a:lnTo>
                    <a:lnTo>
                      <a:pt x="150" y="158"/>
                    </a:lnTo>
                    <a:cubicBezTo>
                      <a:pt x="201" y="158"/>
                      <a:pt x="226" y="108"/>
                      <a:pt x="226" y="83"/>
                    </a:cubicBezTo>
                    <a:cubicBezTo>
                      <a:pt x="226" y="42"/>
                      <a:pt x="192" y="1"/>
                      <a:pt x="1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7" name="Google Shape;177;p8"/>
              <p:cNvSpPr/>
              <p:nvPr/>
            </p:nvSpPr>
            <p:spPr>
              <a:xfrm>
                <a:off x="2084725" y="810175"/>
                <a:ext cx="5675" cy="5025"/>
              </a:xfrm>
              <a:custGeom>
                <a:avLst/>
                <a:gdLst/>
                <a:ahLst/>
                <a:cxnLst/>
                <a:rect l="l" t="t" r="r" b="b"/>
                <a:pathLst>
                  <a:path w="227" h="201" extrusionOk="0">
                    <a:moveTo>
                      <a:pt x="76" y="0"/>
                    </a:moveTo>
                    <a:cubicBezTo>
                      <a:pt x="26" y="25"/>
                      <a:pt x="1" y="76"/>
                      <a:pt x="26" y="126"/>
                    </a:cubicBezTo>
                    <a:lnTo>
                      <a:pt x="51" y="151"/>
                    </a:lnTo>
                    <a:cubicBezTo>
                      <a:pt x="51" y="176"/>
                      <a:pt x="101" y="201"/>
                      <a:pt x="126" y="201"/>
                    </a:cubicBezTo>
                    <a:lnTo>
                      <a:pt x="151" y="201"/>
                    </a:lnTo>
                    <a:cubicBezTo>
                      <a:pt x="201" y="176"/>
                      <a:pt x="226" y="126"/>
                      <a:pt x="201" y="76"/>
                    </a:cubicBezTo>
                    <a:lnTo>
                      <a:pt x="176" y="50"/>
                    </a:lnTo>
                    <a:cubicBezTo>
                      <a:pt x="151" y="0"/>
                      <a:pt x="101" y="0"/>
                      <a:pt x="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8" name="Google Shape;178;p8"/>
              <p:cNvSpPr/>
              <p:nvPr/>
            </p:nvSpPr>
            <p:spPr>
              <a:xfrm>
                <a:off x="2046500" y="771550"/>
                <a:ext cx="5675" cy="4800"/>
              </a:xfrm>
              <a:custGeom>
                <a:avLst/>
                <a:gdLst/>
                <a:ahLst/>
                <a:cxnLst/>
                <a:rect l="l" t="t" r="r" b="b"/>
                <a:pathLst>
                  <a:path w="227" h="192" extrusionOk="0">
                    <a:moveTo>
                      <a:pt x="91" y="0"/>
                    </a:moveTo>
                    <a:cubicBezTo>
                      <a:pt x="64" y="0"/>
                      <a:pt x="41" y="12"/>
                      <a:pt x="26" y="42"/>
                    </a:cubicBezTo>
                    <a:cubicBezTo>
                      <a:pt x="1" y="92"/>
                      <a:pt x="26" y="142"/>
                      <a:pt x="76" y="167"/>
                    </a:cubicBezTo>
                    <a:lnTo>
                      <a:pt x="101" y="167"/>
                    </a:lnTo>
                    <a:cubicBezTo>
                      <a:pt x="101" y="192"/>
                      <a:pt x="126" y="192"/>
                      <a:pt x="126" y="192"/>
                    </a:cubicBezTo>
                    <a:cubicBezTo>
                      <a:pt x="176" y="192"/>
                      <a:pt x="201" y="167"/>
                      <a:pt x="201" y="142"/>
                    </a:cubicBezTo>
                    <a:cubicBezTo>
                      <a:pt x="226" y="92"/>
                      <a:pt x="226" y="42"/>
                      <a:pt x="176" y="16"/>
                    </a:cubicBezTo>
                    <a:lnTo>
                      <a:pt x="151" y="16"/>
                    </a:lnTo>
                    <a:cubicBezTo>
                      <a:pt x="130" y="6"/>
                      <a:pt x="110" y="0"/>
                      <a:pt x="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9" name="Google Shape;179;p8"/>
              <p:cNvSpPr/>
              <p:nvPr/>
            </p:nvSpPr>
            <p:spPr>
              <a:xfrm>
                <a:off x="2058400" y="779050"/>
                <a:ext cx="5675" cy="4825"/>
              </a:xfrm>
              <a:custGeom>
                <a:avLst/>
                <a:gdLst/>
                <a:ahLst/>
                <a:cxnLst/>
                <a:rect l="l" t="t" r="r" b="b"/>
                <a:pathLst>
                  <a:path w="227" h="193" extrusionOk="0">
                    <a:moveTo>
                      <a:pt x="91" y="1"/>
                    </a:moveTo>
                    <a:cubicBezTo>
                      <a:pt x="64" y="1"/>
                      <a:pt x="41" y="13"/>
                      <a:pt x="26" y="42"/>
                    </a:cubicBezTo>
                    <a:cubicBezTo>
                      <a:pt x="1" y="67"/>
                      <a:pt x="1" y="143"/>
                      <a:pt x="51" y="168"/>
                    </a:cubicBezTo>
                    <a:lnTo>
                      <a:pt x="76" y="168"/>
                    </a:lnTo>
                    <a:cubicBezTo>
                      <a:pt x="76" y="193"/>
                      <a:pt x="101" y="193"/>
                      <a:pt x="126" y="193"/>
                    </a:cubicBezTo>
                    <a:cubicBezTo>
                      <a:pt x="151" y="193"/>
                      <a:pt x="176" y="168"/>
                      <a:pt x="176" y="168"/>
                    </a:cubicBezTo>
                    <a:cubicBezTo>
                      <a:pt x="227" y="118"/>
                      <a:pt x="201" y="67"/>
                      <a:pt x="176" y="42"/>
                    </a:cubicBezTo>
                    <a:lnTo>
                      <a:pt x="151" y="17"/>
                    </a:lnTo>
                    <a:cubicBezTo>
                      <a:pt x="131" y="7"/>
                      <a:pt x="110"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0" name="Google Shape;180;p8"/>
              <p:cNvSpPr/>
              <p:nvPr/>
            </p:nvSpPr>
            <p:spPr>
              <a:xfrm>
                <a:off x="2007025" y="760675"/>
                <a:ext cx="5675" cy="4400"/>
              </a:xfrm>
              <a:custGeom>
                <a:avLst/>
                <a:gdLst/>
                <a:ahLst/>
                <a:cxnLst/>
                <a:rect l="l" t="t" r="r" b="b"/>
                <a:pathLst>
                  <a:path w="227" h="176" extrusionOk="0">
                    <a:moveTo>
                      <a:pt x="101" y="0"/>
                    </a:moveTo>
                    <a:cubicBezTo>
                      <a:pt x="76" y="0"/>
                      <a:pt x="26" y="25"/>
                      <a:pt x="26" y="76"/>
                    </a:cubicBezTo>
                    <a:cubicBezTo>
                      <a:pt x="1" y="126"/>
                      <a:pt x="51" y="151"/>
                      <a:pt x="101" y="176"/>
                    </a:cubicBezTo>
                    <a:lnTo>
                      <a:pt x="126" y="176"/>
                    </a:lnTo>
                    <a:cubicBezTo>
                      <a:pt x="176" y="176"/>
                      <a:pt x="226" y="126"/>
                      <a:pt x="226" y="101"/>
                    </a:cubicBezTo>
                    <a:cubicBezTo>
                      <a:pt x="226" y="50"/>
                      <a:pt x="201" y="0"/>
                      <a:pt x="1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1" name="Google Shape;181;p8"/>
              <p:cNvSpPr/>
              <p:nvPr/>
            </p:nvSpPr>
            <p:spPr>
              <a:xfrm>
                <a:off x="2020825" y="762550"/>
                <a:ext cx="5650" cy="4400"/>
              </a:xfrm>
              <a:custGeom>
                <a:avLst/>
                <a:gdLst/>
                <a:ahLst/>
                <a:cxnLst/>
                <a:rect l="l" t="t" r="r" b="b"/>
                <a:pathLst>
                  <a:path w="226" h="176" extrusionOk="0">
                    <a:moveTo>
                      <a:pt x="100" y="1"/>
                    </a:moveTo>
                    <a:cubicBezTo>
                      <a:pt x="75" y="1"/>
                      <a:pt x="25" y="26"/>
                      <a:pt x="0" y="76"/>
                    </a:cubicBezTo>
                    <a:cubicBezTo>
                      <a:pt x="0" y="101"/>
                      <a:pt x="25" y="151"/>
                      <a:pt x="75" y="176"/>
                    </a:cubicBezTo>
                    <a:lnTo>
                      <a:pt x="126" y="176"/>
                    </a:lnTo>
                    <a:cubicBezTo>
                      <a:pt x="176" y="176"/>
                      <a:pt x="201" y="151"/>
                      <a:pt x="201" y="101"/>
                    </a:cubicBezTo>
                    <a:cubicBezTo>
                      <a:pt x="226" y="51"/>
                      <a:pt x="176"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2" name="Google Shape;182;p8"/>
              <p:cNvSpPr/>
              <p:nvPr/>
            </p:nvSpPr>
            <p:spPr>
              <a:xfrm>
                <a:off x="1993875" y="760050"/>
                <a:ext cx="5025" cy="4400"/>
              </a:xfrm>
              <a:custGeom>
                <a:avLst/>
                <a:gdLst/>
                <a:ahLst/>
                <a:cxnLst/>
                <a:rect l="l" t="t" r="r" b="b"/>
                <a:pathLst>
                  <a:path w="201" h="176" extrusionOk="0">
                    <a:moveTo>
                      <a:pt x="76" y="0"/>
                    </a:moveTo>
                    <a:cubicBezTo>
                      <a:pt x="26" y="0"/>
                      <a:pt x="1" y="50"/>
                      <a:pt x="1" y="101"/>
                    </a:cubicBezTo>
                    <a:cubicBezTo>
                      <a:pt x="1" y="126"/>
                      <a:pt x="51" y="176"/>
                      <a:pt x="101" y="176"/>
                    </a:cubicBezTo>
                    <a:cubicBezTo>
                      <a:pt x="151" y="176"/>
                      <a:pt x="201" y="126"/>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3" name="Google Shape;183;p8"/>
              <p:cNvSpPr/>
              <p:nvPr/>
            </p:nvSpPr>
            <p:spPr>
              <a:xfrm>
                <a:off x="2068425" y="788150"/>
                <a:ext cx="5675" cy="5125"/>
              </a:xfrm>
              <a:custGeom>
                <a:avLst/>
                <a:gdLst/>
                <a:ahLst/>
                <a:cxnLst/>
                <a:rect l="l" t="t" r="r" b="b"/>
                <a:pathLst>
                  <a:path w="227" h="205" extrusionOk="0">
                    <a:moveTo>
                      <a:pt x="94" y="0"/>
                    </a:moveTo>
                    <a:cubicBezTo>
                      <a:pt x="77" y="0"/>
                      <a:pt x="62" y="8"/>
                      <a:pt x="51" y="29"/>
                    </a:cubicBezTo>
                    <a:cubicBezTo>
                      <a:pt x="1" y="54"/>
                      <a:pt x="1" y="104"/>
                      <a:pt x="51" y="155"/>
                    </a:cubicBezTo>
                    <a:lnTo>
                      <a:pt x="76" y="180"/>
                    </a:lnTo>
                    <a:cubicBezTo>
                      <a:pt x="76" y="180"/>
                      <a:pt x="101" y="205"/>
                      <a:pt x="126" y="205"/>
                    </a:cubicBezTo>
                    <a:cubicBezTo>
                      <a:pt x="151" y="205"/>
                      <a:pt x="176" y="180"/>
                      <a:pt x="176" y="180"/>
                    </a:cubicBezTo>
                    <a:cubicBezTo>
                      <a:pt x="227" y="129"/>
                      <a:pt x="227" y="79"/>
                      <a:pt x="201" y="54"/>
                    </a:cubicBezTo>
                    <a:lnTo>
                      <a:pt x="176" y="29"/>
                    </a:lnTo>
                    <a:cubicBezTo>
                      <a:pt x="147" y="15"/>
                      <a:pt x="119" y="0"/>
                      <a:pt x="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4" name="Google Shape;184;p8"/>
              <p:cNvSpPr/>
              <p:nvPr/>
            </p:nvSpPr>
            <p:spPr>
              <a:xfrm>
                <a:off x="2077825" y="798475"/>
                <a:ext cx="5050" cy="4825"/>
              </a:xfrm>
              <a:custGeom>
                <a:avLst/>
                <a:gdLst/>
                <a:ahLst/>
                <a:cxnLst/>
                <a:rect l="l" t="t" r="r" b="b"/>
                <a:pathLst>
                  <a:path w="202" h="193" extrusionOk="0">
                    <a:moveTo>
                      <a:pt x="86" y="1"/>
                    </a:moveTo>
                    <a:cubicBezTo>
                      <a:pt x="68" y="1"/>
                      <a:pt x="47" y="7"/>
                      <a:pt x="26" y="17"/>
                    </a:cubicBezTo>
                    <a:cubicBezTo>
                      <a:pt x="1" y="42"/>
                      <a:pt x="1" y="92"/>
                      <a:pt x="26" y="143"/>
                    </a:cubicBezTo>
                    <a:lnTo>
                      <a:pt x="51" y="168"/>
                    </a:lnTo>
                    <a:cubicBezTo>
                      <a:pt x="51" y="193"/>
                      <a:pt x="76" y="193"/>
                      <a:pt x="101" y="193"/>
                    </a:cubicBezTo>
                    <a:lnTo>
                      <a:pt x="151" y="193"/>
                    </a:lnTo>
                    <a:cubicBezTo>
                      <a:pt x="201" y="168"/>
                      <a:pt x="201" y="92"/>
                      <a:pt x="176" y="67"/>
                    </a:cubicBezTo>
                    <a:lnTo>
                      <a:pt x="151" y="42"/>
                    </a:lnTo>
                    <a:cubicBezTo>
                      <a:pt x="137" y="13"/>
                      <a:pt x="113" y="1"/>
                      <a:pt x="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5" name="Google Shape;185;p8"/>
              <p:cNvSpPr/>
              <p:nvPr/>
            </p:nvSpPr>
            <p:spPr>
              <a:xfrm>
                <a:off x="2090375" y="823325"/>
                <a:ext cx="5650" cy="4425"/>
              </a:xfrm>
              <a:custGeom>
                <a:avLst/>
                <a:gdLst/>
                <a:ahLst/>
                <a:cxnLst/>
                <a:rect l="l" t="t" r="r" b="b"/>
                <a:pathLst>
                  <a:path w="226" h="177" extrusionOk="0">
                    <a:moveTo>
                      <a:pt x="75" y="1"/>
                    </a:moveTo>
                    <a:cubicBezTo>
                      <a:pt x="25" y="1"/>
                      <a:pt x="0" y="76"/>
                      <a:pt x="25" y="101"/>
                    </a:cubicBezTo>
                    <a:cubicBezTo>
                      <a:pt x="25" y="126"/>
                      <a:pt x="50" y="151"/>
                      <a:pt x="75" y="151"/>
                    </a:cubicBezTo>
                    <a:cubicBezTo>
                      <a:pt x="75" y="151"/>
                      <a:pt x="100" y="176"/>
                      <a:pt x="100" y="176"/>
                    </a:cubicBezTo>
                    <a:cubicBezTo>
                      <a:pt x="125" y="176"/>
                      <a:pt x="125" y="151"/>
                      <a:pt x="151" y="151"/>
                    </a:cubicBezTo>
                    <a:cubicBezTo>
                      <a:pt x="201" y="151"/>
                      <a:pt x="226" y="101"/>
                      <a:pt x="201" y="51"/>
                    </a:cubicBezTo>
                    <a:cubicBezTo>
                      <a:pt x="201" y="26"/>
                      <a:pt x="151" y="1"/>
                      <a:pt x="1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6" name="Google Shape;186;p8"/>
              <p:cNvSpPr/>
              <p:nvPr/>
            </p:nvSpPr>
            <p:spPr>
              <a:xfrm>
                <a:off x="2154900" y="825200"/>
                <a:ext cx="5675" cy="4425"/>
              </a:xfrm>
              <a:custGeom>
                <a:avLst/>
                <a:gdLst/>
                <a:ahLst/>
                <a:cxnLst/>
                <a:rect l="l" t="t" r="r" b="b"/>
                <a:pathLst>
                  <a:path w="227" h="177" extrusionOk="0">
                    <a:moveTo>
                      <a:pt x="126" y="1"/>
                    </a:moveTo>
                    <a:cubicBezTo>
                      <a:pt x="101" y="1"/>
                      <a:pt x="51" y="1"/>
                      <a:pt x="26" y="51"/>
                    </a:cubicBezTo>
                    <a:cubicBezTo>
                      <a:pt x="1" y="101"/>
                      <a:pt x="26" y="151"/>
                      <a:pt x="76" y="176"/>
                    </a:cubicBezTo>
                    <a:lnTo>
                      <a:pt x="126" y="176"/>
                    </a:lnTo>
                    <a:cubicBezTo>
                      <a:pt x="151" y="176"/>
                      <a:pt x="201" y="176"/>
                      <a:pt x="201" y="126"/>
                    </a:cubicBezTo>
                    <a:cubicBezTo>
                      <a:pt x="226" y="101"/>
                      <a:pt x="201" y="51"/>
                      <a:pt x="176" y="26"/>
                    </a:cubicBezTo>
                    <a:lnTo>
                      <a:pt x="1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7" name="Google Shape;187;p8"/>
              <p:cNvSpPr/>
              <p:nvPr/>
            </p:nvSpPr>
            <p:spPr>
              <a:xfrm>
                <a:off x="2200025" y="871950"/>
                <a:ext cx="5025" cy="4650"/>
              </a:xfrm>
              <a:custGeom>
                <a:avLst/>
                <a:gdLst/>
                <a:ahLst/>
                <a:cxnLst/>
                <a:rect l="l" t="t" r="r" b="b"/>
                <a:pathLst>
                  <a:path w="201" h="186" extrusionOk="0">
                    <a:moveTo>
                      <a:pt x="100" y="1"/>
                    </a:moveTo>
                    <a:cubicBezTo>
                      <a:pt x="91" y="1"/>
                      <a:pt x="82" y="4"/>
                      <a:pt x="75" y="11"/>
                    </a:cubicBezTo>
                    <a:cubicBezTo>
                      <a:pt x="25" y="11"/>
                      <a:pt x="0" y="61"/>
                      <a:pt x="25" y="111"/>
                    </a:cubicBezTo>
                    <a:lnTo>
                      <a:pt x="25" y="136"/>
                    </a:lnTo>
                    <a:cubicBezTo>
                      <a:pt x="50" y="186"/>
                      <a:pt x="75" y="186"/>
                      <a:pt x="100" y="186"/>
                    </a:cubicBezTo>
                    <a:lnTo>
                      <a:pt x="151" y="186"/>
                    </a:lnTo>
                    <a:cubicBezTo>
                      <a:pt x="176" y="186"/>
                      <a:pt x="201" y="136"/>
                      <a:pt x="201" y="86"/>
                    </a:cubicBezTo>
                    <a:lnTo>
                      <a:pt x="176" y="61"/>
                    </a:lnTo>
                    <a:cubicBezTo>
                      <a:pt x="157" y="24"/>
                      <a:pt x="125"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8" name="Google Shape;188;p8"/>
              <p:cNvSpPr/>
              <p:nvPr/>
            </p:nvSpPr>
            <p:spPr>
              <a:xfrm>
                <a:off x="2206275" y="897725"/>
                <a:ext cx="4425" cy="5200"/>
              </a:xfrm>
              <a:custGeom>
                <a:avLst/>
                <a:gdLst/>
                <a:ahLst/>
                <a:cxnLst/>
                <a:rect l="l" t="t" r="r" b="b"/>
                <a:pathLst>
                  <a:path w="177" h="208" extrusionOk="0">
                    <a:moveTo>
                      <a:pt x="117" y="0"/>
                    </a:moveTo>
                    <a:cubicBezTo>
                      <a:pt x="111" y="0"/>
                      <a:pt x="106" y="3"/>
                      <a:pt x="101" y="7"/>
                    </a:cubicBezTo>
                    <a:cubicBezTo>
                      <a:pt x="51" y="7"/>
                      <a:pt x="1" y="32"/>
                      <a:pt x="1" y="82"/>
                    </a:cubicBezTo>
                    <a:lnTo>
                      <a:pt x="26" y="107"/>
                    </a:lnTo>
                    <a:cubicBezTo>
                      <a:pt x="26" y="157"/>
                      <a:pt x="51" y="208"/>
                      <a:pt x="101" y="208"/>
                    </a:cubicBezTo>
                    <a:cubicBezTo>
                      <a:pt x="151" y="183"/>
                      <a:pt x="176" y="157"/>
                      <a:pt x="176" y="107"/>
                    </a:cubicBezTo>
                    <a:lnTo>
                      <a:pt x="176" y="82"/>
                    </a:lnTo>
                    <a:cubicBezTo>
                      <a:pt x="176" y="41"/>
                      <a:pt x="143" y="0"/>
                      <a:pt x="1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89" name="Google Shape;189;p8"/>
              <p:cNvSpPr/>
              <p:nvPr/>
            </p:nvSpPr>
            <p:spPr>
              <a:xfrm>
                <a:off x="2204400" y="884475"/>
                <a:ext cx="4425" cy="5300"/>
              </a:xfrm>
              <a:custGeom>
                <a:avLst/>
                <a:gdLst/>
                <a:ahLst/>
                <a:cxnLst/>
                <a:rect l="l" t="t" r="r" b="b"/>
                <a:pathLst>
                  <a:path w="177" h="212" extrusionOk="0">
                    <a:moveTo>
                      <a:pt x="100" y="1"/>
                    </a:moveTo>
                    <a:cubicBezTo>
                      <a:pt x="91" y="1"/>
                      <a:pt x="83" y="4"/>
                      <a:pt x="76" y="11"/>
                    </a:cubicBezTo>
                    <a:cubicBezTo>
                      <a:pt x="26" y="11"/>
                      <a:pt x="1" y="61"/>
                      <a:pt x="1" y="111"/>
                    </a:cubicBezTo>
                    <a:lnTo>
                      <a:pt x="1" y="136"/>
                    </a:lnTo>
                    <a:cubicBezTo>
                      <a:pt x="26" y="186"/>
                      <a:pt x="51" y="211"/>
                      <a:pt x="101" y="211"/>
                    </a:cubicBezTo>
                    <a:cubicBezTo>
                      <a:pt x="151" y="186"/>
                      <a:pt x="176" y="136"/>
                      <a:pt x="176" y="111"/>
                    </a:cubicBezTo>
                    <a:lnTo>
                      <a:pt x="176" y="61"/>
                    </a:lnTo>
                    <a:cubicBezTo>
                      <a:pt x="158" y="24"/>
                      <a:pt x="126"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0" name="Google Shape;190;p8"/>
              <p:cNvSpPr/>
              <p:nvPr/>
            </p:nvSpPr>
            <p:spPr>
              <a:xfrm>
                <a:off x="2166800" y="831700"/>
                <a:ext cx="5675" cy="4800"/>
              </a:xfrm>
              <a:custGeom>
                <a:avLst/>
                <a:gdLst/>
                <a:ahLst/>
                <a:cxnLst/>
                <a:rect l="l" t="t" r="r" b="b"/>
                <a:pathLst>
                  <a:path w="227" h="192" extrusionOk="0">
                    <a:moveTo>
                      <a:pt x="86" y="0"/>
                    </a:moveTo>
                    <a:cubicBezTo>
                      <a:pt x="64" y="0"/>
                      <a:pt x="41" y="12"/>
                      <a:pt x="26" y="42"/>
                    </a:cubicBezTo>
                    <a:cubicBezTo>
                      <a:pt x="1" y="67"/>
                      <a:pt x="1" y="117"/>
                      <a:pt x="51" y="142"/>
                    </a:cubicBezTo>
                    <a:lnTo>
                      <a:pt x="76" y="167"/>
                    </a:lnTo>
                    <a:cubicBezTo>
                      <a:pt x="101" y="167"/>
                      <a:pt x="101" y="192"/>
                      <a:pt x="126" y="192"/>
                    </a:cubicBezTo>
                    <a:cubicBezTo>
                      <a:pt x="151" y="192"/>
                      <a:pt x="176" y="167"/>
                      <a:pt x="201" y="142"/>
                    </a:cubicBezTo>
                    <a:cubicBezTo>
                      <a:pt x="226" y="92"/>
                      <a:pt x="201" y="42"/>
                      <a:pt x="176" y="17"/>
                    </a:cubicBezTo>
                    <a:lnTo>
                      <a:pt x="126" y="17"/>
                    </a:lnTo>
                    <a:cubicBezTo>
                      <a:pt x="116" y="6"/>
                      <a:pt x="101" y="0"/>
                      <a:pt x="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1" name="Google Shape;191;p8"/>
              <p:cNvSpPr/>
              <p:nvPr/>
            </p:nvSpPr>
            <p:spPr>
              <a:xfrm>
                <a:off x="2194375" y="859875"/>
                <a:ext cx="5050" cy="4825"/>
              </a:xfrm>
              <a:custGeom>
                <a:avLst/>
                <a:gdLst/>
                <a:ahLst/>
                <a:cxnLst/>
                <a:rect l="l" t="t" r="r" b="b"/>
                <a:pathLst>
                  <a:path w="202" h="193" extrusionOk="0">
                    <a:moveTo>
                      <a:pt x="91" y="1"/>
                    </a:moveTo>
                    <a:cubicBezTo>
                      <a:pt x="76" y="1"/>
                      <a:pt x="61" y="7"/>
                      <a:pt x="51" y="17"/>
                    </a:cubicBezTo>
                    <a:cubicBezTo>
                      <a:pt x="1" y="42"/>
                      <a:pt x="1" y="93"/>
                      <a:pt x="26" y="143"/>
                    </a:cubicBezTo>
                    <a:lnTo>
                      <a:pt x="26" y="168"/>
                    </a:lnTo>
                    <a:cubicBezTo>
                      <a:pt x="51" y="193"/>
                      <a:pt x="76" y="193"/>
                      <a:pt x="101" y="193"/>
                    </a:cubicBezTo>
                    <a:lnTo>
                      <a:pt x="151" y="193"/>
                    </a:lnTo>
                    <a:cubicBezTo>
                      <a:pt x="176" y="168"/>
                      <a:pt x="201" y="118"/>
                      <a:pt x="176" y="67"/>
                    </a:cubicBezTo>
                    <a:lnTo>
                      <a:pt x="151" y="42"/>
                    </a:lnTo>
                    <a:cubicBezTo>
                      <a:pt x="136" y="13"/>
                      <a:pt x="113"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2" name="Google Shape;192;p8"/>
              <p:cNvSpPr/>
              <p:nvPr/>
            </p:nvSpPr>
            <p:spPr>
              <a:xfrm>
                <a:off x="2142375" y="820825"/>
                <a:ext cx="5650" cy="4400"/>
              </a:xfrm>
              <a:custGeom>
                <a:avLst/>
                <a:gdLst/>
                <a:ahLst/>
                <a:cxnLst/>
                <a:rect l="l" t="t" r="r" b="b"/>
                <a:pathLst>
                  <a:path w="226" h="176" extrusionOk="0">
                    <a:moveTo>
                      <a:pt x="126" y="0"/>
                    </a:moveTo>
                    <a:cubicBezTo>
                      <a:pt x="76" y="0"/>
                      <a:pt x="25" y="25"/>
                      <a:pt x="25" y="76"/>
                    </a:cubicBezTo>
                    <a:cubicBezTo>
                      <a:pt x="0" y="101"/>
                      <a:pt x="25" y="151"/>
                      <a:pt x="76" y="176"/>
                    </a:cubicBezTo>
                    <a:lnTo>
                      <a:pt x="126" y="176"/>
                    </a:lnTo>
                    <a:cubicBezTo>
                      <a:pt x="176" y="176"/>
                      <a:pt x="201" y="151"/>
                      <a:pt x="201" y="126"/>
                    </a:cubicBezTo>
                    <a:cubicBezTo>
                      <a:pt x="226" y="76"/>
                      <a:pt x="201" y="25"/>
                      <a:pt x="151" y="25"/>
                    </a:cubicBezTo>
                    <a:lnTo>
                      <a:pt x="1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3" name="Google Shape;193;p8"/>
              <p:cNvSpPr/>
              <p:nvPr/>
            </p:nvSpPr>
            <p:spPr>
              <a:xfrm>
                <a:off x="2206275" y="911050"/>
                <a:ext cx="5050" cy="5025"/>
              </a:xfrm>
              <a:custGeom>
                <a:avLst/>
                <a:gdLst/>
                <a:ahLst/>
                <a:cxnLst/>
                <a:rect l="l" t="t" r="r" b="b"/>
                <a:pathLst>
                  <a:path w="202" h="201" extrusionOk="0">
                    <a:moveTo>
                      <a:pt x="101" y="0"/>
                    </a:moveTo>
                    <a:cubicBezTo>
                      <a:pt x="51" y="0"/>
                      <a:pt x="26" y="26"/>
                      <a:pt x="26" y="76"/>
                    </a:cubicBezTo>
                    <a:lnTo>
                      <a:pt x="26" y="101"/>
                    </a:lnTo>
                    <a:cubicBezTo>
                      <a:pt x="1" y="151"/>
                      <a:pt x="51" y="201"/>
                      <a:pt x="101" y="201"/>
                    </a:cubicBezTo>
                    <a:cubicBezTo>
                      <a:pt x="151" y="201"/>
                      <a:pt x="176" y="151"/>
                      <a:pt x="176" y="126"/>
                    </a:cubicBezTo>
                    <a:lnTo>
                      <a:pt x="201" y="76"/>
                    </a:lnTo>
                    <a:cubicBezTo>
                      <a:pt x="201" y="26"/>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4" name="Google Shape;194;p8"/>
              <p:cNvSpPr/>
              <p:nvPr/>
            </p:nvSpPr>
            <p:spPr>
              <a:xfrm>
                <a:off x="2129225" y="818325"/>
                <a:ext cx="5650" cy="4400"/>
              </a:xfrm>
              <a:custGeom>
                <a:avLst/>
                <a:gdLst/>
                <a:ahLst/>
                <a:cxnLst/>
                <a:rect l="l" t="t" r="r" b="b"/>
                <a:pathLst>
                  <a:path w="226" h="176" extrusionOk="0">
                    <a:moveTo>
                      <a:pt x="100" y="0"/>
                    </a:moveTo>
                    <a:cubicBezTo>
                      <a:pt x="75" y="0"/>
                      <a:pt x="25" y="25"/>
                      <a:pt x="25" y="75"/>
                    </a:cubicBezTo>
                    <a:cubicBezTo>
                      <a:pt x="0" y="125"/>
                      <a:pt x="50" y="176"/>
                      <a:pt x="100" y="176"/>
                    </a:cubicBezTo>
                    <a:lnTo>
                      <a:pt x="125" y="176"/>
                    </a:lnTo>
                    <a:cubicBezTo>
                      <a:pt x="176" y="176"/>
                      <a:pt x="226" y="151"/>
                      <a:pt x="226" y="100"/>
                    </a:cubicBezTo>
                    <a:cubicBezTo>
                      <a:pt x="226" y="50"/>
                      <a:pt x="201" y="25"/>
                      <a:pt x="1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5" name="Google Shape;195;p8"/>
              <p:cNvSpPr/>
              <p:nvPr/>
            </p:nvSpPr>
            <p:spPr>
              <a:xfrm>
                <a:off x="2116050" y="817700"/>
                <a:ext cx="5675" cy="4400"/>
              </a:xfrm>
              <a:custGeom>
                <a:avLst/>
                <a:gdLst/>
                <a:ahLst/>
                <a:cxnLst/>
                <a:rect l="l" t="t" r="r" b="b"/>
                <a:pathLst>
                  <a:path w="227" h="176" extrusionOk="0">
                    <a:moveTo>
                      <a:pt x="101" y="0"/>
                    </a:moveTo>
                    <a:cubicBezTo>
                      <a:pt x="51" y="25"/>
                      <a:pt x="1" y="50"/>
                      <a:pt x="1" y="100"/>
                    </a:cubicBezTo>
                    <a:cubicBezTo>
                      <a:pt x="26" y="150"/>
                      <a:pt x="51" y="176"/>
                      <a:pt x="101" y="176"/>
                    </a:cubicBezTo>
                    <a:lnTo>
                      <a:pt x="126" y="176"/>
                    </a:lnTo>
                    <a:cubicBezTo>
                      <a:pt x="176" y="176"/>
                      <a:pt x="226" y="150"/>
                      <a:pt x="226" y="100"/>
                    </a:cubicBezTo>
                    <a:cubicBezTo>
                      <a:pt x="226" y="50"/>
                      <a:pt x="176" y="0"/>
                      <a:pt x="1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6" name="Google Shape;196;p8"/>
              <p:cNvSpPr/>
              <p:nvPr/>
            </p:nvSpPr>
            <p:spPr>
              <a:xfrm>
                <a:off x="2186850" y="849175"/>
                <a:ext cx="5050" cy="4875"/>
              </a:xfrm>
              <a:custGeom>
                <a:avLst/>
                <a:gdLst/>
                <a:ahLst/>
                <a:cxnLst/>
                <a:rect l="l" t="t" r="r" b="b"/>
                <a:pathLst>
                  <a:path w="202" h="195" extrusionOk="0">
                    <a:moveTo>
                      <a:pt x="98" y="0"/>
                    </a:moveTo>
                    <a:cubicBezTo>
                      <a:pt x="76" y="0"/>
                      <a:pt x="51" y="7"/>
                      <a:pt x="26" y="19"/>
                    </a:cubicBezTo>
                    <a:cubicBezTo>
                      <a:pt x="1" y="44"/>
                      <a:pt x="1" y="94"/>
                      <a:pt x="26" y="145"/>
                    </a:cubicBezTo>
                    <a:lnTo>
                      <a:pt x="51" y="170"/>
                    </a:lnTo>
                    <a:cubicBezTo>
                      <a:pt x="51" y="170"/>
                      <a:pt x="76" y="195"/>
                      <a:pt x="101" y="195"/>
                    </a:cubicBezTo>
                    <a:cubicBezTo>
                      <a:pt x="126" y="195"/>
                      <a:pt x="151" y="195"/>
                      <a:pt x="151" y="170"/>
                    </a:cubicBezTo>
                    <a:cubicBezTo>
                      <a:pt x="201" y="145"/>
                      <a:pt x="201" y="94"/>
                      <a:pt x="176" y="44"/>
                    </a:cubicBezTo>
                    <a:lnTo>
                      <a:pt x="151" y="19"/>
                    </a:lnTo>
                    <a:cubicBezTo>
                      <a:pt x="139" y="7"/>
                      <a:pt x="120" y="0"/>
                      <a:pt x="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7" name="Google Shape;197;p8"/>
              <p:cNvSpPr/>
              <p:nvPr/>
            </p:nvSpPr>
            <p:spPr>
              <a:xfrm>
                <a:off x="2102900" y="819575"/>
                <a:ext cx="5650" cy="4400"/>
              </a:xfrm>
              <a:custGeom>
                <a:avLst/>
                <a:gdLst/>
                <a:ahLst/>
                <a:cxnLst/>
                <a:rect l="l" t="t" r="r" b="b"/>
                <a:pathLst>
                  <a:path w="226" h="176" extrusionOk="0">
                    <a:moveTo>
                      <a:pt x="76" y="0"/>
                    </a:moveTo>
                    <a:cubicBezTo>
                      <a:pt x="25" y="25"/>
                      <a:pt x="0" y="50"/>
                      <a:pt x="0" y="101"/>
                    </a:cubicBezTo>
                    <a:cubicBezTo>
                      <a:pt x="25" y="151"/>
                      <a:pt x="51" y="176"/>
                      <a:pt x="101" y="176"/>
                    </a:cubicBezTo>
                    <a:lnTo>
                      <a:pt x="151" y="176"/>
                    </a:lnTo>
                    <a:cubicBezTo>
                      <a:pt x="201" y="151"/>
                      <a:pt x="226" y="101"/>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8" name="Google Shape;198;p8"/>
              <p:cNvSpPr/>
              <p:nvPr/>
            </p:nvSpPr>
            <p:spPr>
              <a:xfrm>
                <a:off x="2177450" y="839300"/>
                <a:ext cx="5050" cy="4725"/>
              </a:xfrm>
              <a:custGeom>
                <a:avLst/>
                <a:gdLst/>
                <a:ahLst/>
                <a:cxnLst/>
                <a:rect l="l" t="t" r="r" b="b"/>
                <a:pathLst>
                  <a:path w="202" h="189" extrusionOk="0">
                    <a:moveTo>
                      <a:pt x="79" y="1"/>
                    </a:moveTo>
                    <a:cubicBezTo>
                      <a:pt x="57" y="1"/>
                      <a:pt x="38" y="13"/>
                      <a:pt x="26" y="38"/>
                    </a:cubicBezTo>
                    <a:cubicBezTo>
                      <a:pt x="1" y="63"/>
                      <a:pt x="1" y="114"/>
                      <a:pt x="26" y="164"/>
                    </a:cubicBezTo>
                    <a:lnTo>
                      <a:pt x="51" y="189"/>
                    </a:lnTo>
                    <a:lnTo>
                      <a:pt x="126" y="189"/>
                    </a:lnTo>
                    <a:cubicBezTo>
                      <a:pt x="151" y="189"/>
                      <a:pt x="151" y="189"/>
                      <a:pt x="176" y="164"/>
                    </a:cubicBezTo>
                    <a:cubicBezTo>
                      <a:pt x="201" y="139"/>
                      <a:pt x="201" y="88"/>
                      <a:pt x="176" y="38"/>
                    </a:cubicBezTo>
                    <a:lnTo>
                      <a:pt x="151" y="38"/>
                    </a:lnTo>
                    <a:cubicBezTo>
                      <a:pt x="126" y="13"/>
                      <a:pt x="101" y="1"/>
                      <a:pt x="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9" name="Google Shape;199;p8"/>
              <p:cNvSpPr/>
              <p:nvPr/>
            </p:nvSpPr>
            <p:spPr>
              <a:xfrm>
                <a:off x="2204400" y="924200"/>
                <a:ext cx="5050" cy="4425"/>
              </a:xfrm>
              <a:custGeom>
                <a:avLst/>
                <a:gdLst/>
                <a:ahLst/>
                <a:cxnLst/>
                <a:rect l="l" t="t" r="r" b="b"/>
                <a:pathLst>
                  <a:path w="202" h="177" extrusionOk="0">
                    <a:moveTo>
                      <a:pt x="126" y="1"/>
                    </a:moveTo>
                    <a:cubicBezTo>
                      <a:pt x="76" y="1"/>
                      <a:pt x="26" y="26"/>
                      <a:pt x="26" y="76"/>
                    </a:cubicBezTo>
                    <a:cubicBezTo>
                      <a:pt x="1" y="126"/>
                      <a:pt x="26" y="176"/>
                      <a:pt x="76" y="176"/>
                    </a:cubicBezTo>
                    <a:lnTo>
                      <a:pt x="101" y="176"/>
                    </a:lnTo>
                    <a:cubicBezTo>
                      <a:pt x="126" y="176"/>
                      <a:pt x="176" y="151"/>
                      <a:pt x="176" y="126"/>
                    </a:cubicBezTo>
                    <a:lnTo>
                      <a:pt x="176" y="101"/>
                    </a:lnTo>
                    <a:cubicBezTo>
                      <a:pt x="201" y="51"/>
                      <a:pt x="151"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grpSp>
      </p:grpSp>
      <p:sp>
        <p:nvSpPr>
          <p:cNvPr id="200" name="Google Shape;200;p8"/>
          <p:cNvSpPr txBox="1">
            <a:spLocks noGrp="1"/>
          </p:cNvSpPr>
          <p:nvPr>
            <p:ph type="title"/>
          </p:nvPr>
        </p:nvSpPr>
        <p:spPr>
          <a:xfrm>
            <a:off x="2847300" y="1346100"/>
            <a:ext cx="3449400" cy="2451300"/>
          </a:xfrm>
          <a:prstGeom prst="rect">
            <a:avLst/>
          </a:prstGeom>
        </p:spPr>
        <p:txBody>
          <a:bodyPr spcFirstLastPara="1" wrap="square" lIns="0" tIns="0" rIns="0" bIns="0"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975" y="586975"/>
            <a:ext cx="60096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1pPr>
            <a:lvl2pPr lvl="1">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2pPr>
            <a:lvl3pPr lvl="2">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3pPr>
            <a:lvl4pPr lvl="3">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4pPr>
            <a:lvl5pPr lvl="4">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5pPr>
            <a:lvl6pPr lvl="5">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6pPr>
            <a:lvl7pPr lvl="6">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7pPr>
            <a:lvl8pPr lvl="7">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8pPr>
            <a:lvl9pPr lvl="8">
              <a:spcBef>
                <a:spcPts val="0"/>
              </a:spcBef>
              <a:spcAft>
                <a:spcPts val="0"/>
              </a:spcAft>
              <a:buClr>
                <a:schemeClr val="dk2"/>
              </a:buClr>
              <a:buSzPts val="3000"/>
              <a:buFont typeface="Yellowtail" panose="02000503000000000000"/>
              <a:buNone/>
              <a:defRPr sz="3000">
                <a:solidFill>
                  <a:schemeClr val="dk2"/>
                </a:solidFill>
                <a:latin typeface="Yellowtail" panose="02000503000000000000"/>
                <a:ea typeface="Yellowtail" panose="02000503000000000000"/>
                <a:cs typeface="Yellowtail" panose="02000503000000000000"/>
                <a:sym typeface="Yellowtail" panose="02000503000000000000"/>
              </a:defRPr>
            </a:lvl9pPr>
          </a:lstStyle>
          <a:p/>
        </p:txBody>
      </p:sp>
      <p:sp>
        <p:nvSpPr>
          <p:cNvPr id="7" name="Google Shape;7;p1"/>
          <p:cNvSpPr txBox="1">
            <a:spLocks noGrp="1"/>
          </p:cNvSpPr>
          <p:nvPr>
            <p:ph type="body" idx="1"/>
          </p:nvPr>
        </p:nvSpPr>
        <p:spPr>
          <a:xfrm>
            <a:off x="628975" y="1504950"/>
            <a:ext cx="6009600" cy="3080700"/>
          </a:xfrm>
          <a:prstGeom prst="rect">
            <a:avLst/>
          </a:prstGeom>
          <a:noFill/>
          <a:ln>
            <a:noFill/>
          </a:ln>
        </p:spPr>
        <p:txBody>
          <a:bodyPr spcFirstLastPara="1" wrap="square" lIns="91425" tIns="91425" rIns="91425" bIns="91425" anchor="t" anchorCtr="0">
            <a:noAutofit/>
          </a:bodyPr>
          <a:lstStyle>
            <a:lvl1pPr marL="457200" lvl="0" indent="-317500">
              <a:spcBef>
                <a:spcPts val="600"/>
              </a:spcBef>
              <a:spcAft>
                <a:spcPts val="0"/>
              </a:spcAft>
              <a:buClr>
                <a:schemeClr val="accent2"/>
              </a:buClr>
              <a:buSzPts val="1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1pPr>
            <a:lvl2pPr marL="914400" lvl="1" indent="-381000">
              <a:spcBef>
                <a:spcPts val="0"/>
              </a:spcBef>
              <a:spcAft>
                <a:spcPts val="0"/>
              </a:spcAft>
              <a:buClr>
                <a:schemeClr val="accent2"/>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2pPr>
            <a:lvl3pPr marL="1371600" lvl="2" indent="-381000">
              <a:spcBef>
                <a:spcPts val="0"/>
              </a:spcBef>
              <a:spcAft>
                <a:spcPts val="0"/>
              </a:spcAft>
              <a:buClr>
                <a:schemeClr val="accent2"/>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3pPr>
            <a:lvl4pPr marL="1828800" lvl="3" indent="-381000">
              <a:spcBef>
                <a:spcPts val="0"/>
              </a:spcBef>
              <a:spcAft>
                <a:spcPts val="0"/>
              </a:spcAft>
              <a:buClr>
                <a:schemeClr val="dk1"/>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4pPr>
            <a:lvl5pPr marL="2286000" lvl="4" indent="-381000">
              <a:spcBef>
                <a:spcPts val="0"/>
              </a:spcBef>
              <a:spcAft>
                <a:spcPts val="0"/>
              </a:spcAft>
              <a:buClr>
                <a:schemeClr val="dk1"/>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5pPr>
            <a:lvl6pPr marL="2743200" lvl="5" indent="-381000">
              <a:spcBef>
                <a:spcPts val="0"/>
              </a:spcBef>
              <a:spcAft>
                <a:spcPts val="0"/>
              </a:spcAft>
              <a:buClr>
                <a:schemeClr val="dk1"/>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6pPr>
            <a:lvl7pPr marL="3200400" lvl="6" indent="-381000">
              <a:spcBef>
                <a:spcPts val="0"/>
              </a:spcBef>
              <a:spcAft>
                <a:spcPts val="0"/>
              </a:spcAft>
              <a:buClr>
                <a:schemeClr val="dk1"/>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7pPr>
            <a:lvl8pPr marL="3657600" lvl="7" indent="-381000">
              <a:spcBef>
                <a:spcPts val="0"/>
              </a:spcBef>
              <a:spcAft>
                <a:spcPts val="0"/>
              </a:spcAft>
              <a:buClr>
                <a:schemeClr val="dk1"/>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8pPr>
            <a:lvl9pPr marL="4114800" lvl="8" indent="-381000">
              <a:spcBef>
                <a:spcPts val="0"/>
              </a:spcBef>
              <a:spcAft>
                <a:spcPts val="0"/>
              </a:spcAft>
              <a:buClr>
                <a:schemeClr val="dk1"/>
              </a:buClr>
              <a:buSzPts val="2400"/>
              <a:buFont typeface="Neuton" panose="00000500000000000000"/>
              <a:buChar char="○"/>
              <a:defRPr sz="2400">
                <a:solidFill>
                  <a:schemeClr val="dk1"/>
                </a:solidFill>
                <a:latin typeface="Neuton" panose="00000500000000000000"/>
                <a:ea typeface="Neuton" panose="00000500000000000000"/>
                <a:cs typeface="Neuton" panose="00000500000000000000"/>
                <a:sym typeface="Neuton" panose="00000500000000000000"/>
              </a:defRPr>
            </a:lvl9pPr>
          </a:lstStyle>
          <a:p/>
        </p:txBody>
      </p:sp>
      <p:sp>
        <p:nvSpPr>
          <p:cNvPr id="8" name="Google Shape;8;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200">
                <a:solidFill>
                  <a:schemeClr val="dk2"/>
                </a:solidFill>
                <a:latin typeface="Neuton" panose="00000500000000000000"/>
                <a:ea typeface="Neuton" panose="00000500000000000000"/>
                <a:cs typeface="Neuton" panose="00000500000000000000"/>
                <a:sym typeface="Neuton" panose="00000500000000000000"/>
              </a:defRPr>
            </a:lvl1pPr>
            <a:lvl2pPr lvl="1" algn="r">
              <a:buNone/>
              <a:defRPr sz="1200">
                <a:solidFill>
                  <a:schemeClr val="dk2"/>
                </a:solidFill>
                <a:latin typeface="Neuton" panose="00000500000000000000"/>
                <a:ea typeface="Neuton" panose="00000500000000000000"/>
                <a:cs typeface="Neuton" panose="00000500000000000000"/>
                <a:sym typeface="Neuton" panose="00000500000000000000"/>
              </a:defRPr>
            </a:lvl2pPr>
            <a:lvl3pPr lvl="2" algn="r">
              <a:buNone/>
              <a:defRPr sz="1200">
                <a:solidFill>
                  <a:schemeClr val="dk2"/>
                </a:solidFill>
                <a:latin typeface="Neuton" panose="00000500000000000000"/>
                <a:ea typeface="Neuton" panose="00000500000000000000"/>
                <a:cs typeface="Neuton" panose="00000500000000000000"/>
                <a:sym typeface="Neuton" panose="00000500000000000000"/>
              </a:defRPr>
            </a:lvl3pPr>
            <a:lvl4pPr lvl="3" algn="r">
              <a:buNone/>
              <a:defRPr sz="1200">
                <a:solidFill>
                  <a:schemeClr val="dk2"/>
                </a:solidFill>
                <a:latin typeface="Neuton" panose="00000500000000000000"/>
                <a:ea typeface="Neuton" panose="00000500000000000000"/>
                <a:cs typeface="Neuton" panose="00000500000000000000"/>
                <a:sym typeface="Neuton" panose="00000500000000000000"/>
              </a:defRPr>
            </a:lvl4pPr>
            <a:lvl5pPr lvl="4" algn="r">
              <a:buNone/>
              <a:defRPr sz="1200">
                <a:solidFill>
                  <a:schemeClr val="dk2"/>
                </a:solidFill>
                <a:latin typeface="Neuton" panose="00000500000000000000"/>
                <a:ea typeface="Neuton" panose="00000500000000000000"/>
                <a:cs typeface="Neuton" panose="00000500000000000000"/>
                <a:sym typeface="Neuton" panose="00000500000000000000"/>
              </a:defRPr>
            </a:lvl5pPr>
            <a:lvl6pPr lvl="5" algn="r">
              <a:buNone/>
              <a:defRPr sz="1200">
                <a:solidFill>
                  <a:schemeClr val="dk2"/>
                </a:solidFill>
                <a:latin typeface="Neuton" panose="00000500000000000000"/>
                <a:ea typeface="Neuton" panose="00000500000000000000"/>
                <a:cs typeface="Neuton" panose="00000500000000000000"/>
                <a:sym typeface="Neuton" panose="00000500000000000000"/>
              </a:defRPr>
            </a:lvl6pPr>
            <a:lvl7pPr lvl="6" algn="r">
              <a:buNone/>
              <a:defRPr sz="1200">
                <a:solidFill>
                  <a:schemeClr val="dk2"/>
                </a:solidFill>
                <a:latin typeface="Neuton" panose="00000500000000000000"/>
                <a:ea typeface="Neuton" panose="00000500000000000000"/>
                <a:cs typeface="Neuton" panose="00000500000000000000"/>
                <a:sym typeface="Neuton" panose="00000500000000000000"/>
              </a:defRPr>
            </a:lvl7pPr>
            <a:lvl8pPr lvl="7" algn="r">
              <a:buNone/>
              <a:defRPr sz="1200">
                <a:solidFill>
                  <a:schemeClr val="dk2"/>
                </a:solidFill>
                <a:latin typeface="Neuton" panose="00000500000000000000"/>
                <a:ea typeface="Neuton" panose="00000500000000000000"/>
                <a:cs typeface="Neuton" panose="00000500000000000000"/>
                <a:sym typeface="Neuton" panose="00000500000000000000"/>
              </a:defRPr>
            </a:lvl8pPr>
            <a:lvl9pPr lvl="8" algn="r">
              <a:buNone/>
              <a:defRPr sz="1200">
                <a:solidFill>
                  <a:schemeClr val="dk2"/>
                </a:solidFill>
                <a:latin typeface="Neuton" panose="00000500000000000000"/>
                <a:ea typeface="Neuton" panose="00000500000000000000"/>
                <a:cs typeface="Neuton" panose="00000500000000000000"/>
                <a:sym typeface="Neuton" panose="00000500000000000000"/>
              </a:defRPr>
            </a:lvl9pPr>
          </a:lstStyle>
          <a:p>
            <a:pPr marL="0" lvl="0" indent="0" algn="r" rtl="0">
              <a:spcBef>
                <a:spcPts val="0"/>
              </a:spcBef>
              <a:spcAft>
                <a:spcPts val="0"/>
              </a:spcAft>
              <a:buNone/>
            </a:pPr>
            <a:fld id="{00000000-1234-1234-1234-123412341234}" type="slidenum">
              <a:rPr lang="en-GB"/>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5.xml"/><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8"/>
        <p:cNvGrpSpPr/>
        <p:nvPr/>
      </p:nvGrpSpPr>
      <p:grpSpPr>
        <a:xfrm>
          <a:off x="0" y="0"/>
          <a:ext cx="0" cy="0"/>
          <a:chOff x="0" y="0"/>
          <a:chExt cx="0" cy="0"/>
        </a:xfrm>
      </p:grpSpPr>
      <p:sp>
        <p:nvSpPr>
          <p:cNvPr id="2" name="Oval 1"/>
          <p:cNvSpPr/>
          <p:nvPr/>
        </p:nvSpPr>
        <p:spPr>
          <a:xfrm>
            <a:off x="6416445" y="2745864"/>
            <a:ext cx="45719" cy="4571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https://o.remove.bg/downloads/9d13d0ba-3764-4b35-b7f8-76247073d02e/image-removebg-preview.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922234" y="2207964"/>
            <a:ext cx="4221765" cy="422176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o.remove.bg/downloads/d4a71af8-9d06-4361-a825-7e3c09811152/image-removebg-previe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619" y="3599583"/>
            <a:ext cx="1866900" cy="1304926"/>
          </a:xfrm>
          <a:prstGeom prst="rect">
            <a:avLst/>
          </a:prstGeom>
          <a:noFill/>
          <a:extLst>
            <a:ext uri="{909E8E84-426E-40DD-AFC4-6F175D3DCCD1}">
              <a14:hiddenFill xmlns:a14="http://schemas.microsoft.com/office/drawing/2010/main">
                <a:solidFill>
                  <a:srgbClr val="FFFFFF"/>
                </a:solidFill>
              </a14:hiddenFill>
            </a:ext>
          </a:extLst>
        </p:spPr>
      </p:pic>
      <p:sp>
        <p:nvSpPr>
          <p:cNvPr id="8" name="Rounded Rectangle 7"/>
          <p:cNvSpPr/>
          <p:nvPr/>
        </p:nvSpPr>
        <p:spPr>
          <a:xfrm>
            <a:off x="1828800" y="4904509"/>
            <a:ext cx="213591" cy="11213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4" name="Picture 10" descr="https://o.remove.bg/downloads/6f3b23ed-83a4-45e4-bde5-a534a6642cc2/image-removebg-previ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8833" y="3859918"/>
            <a:ext cx="246784" cy="30480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o.remove.bg/downloads/ee7b7f72-45f2-4c1a-bf7e-db1f9085e616/image-removebg-previe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359" y="-502147"/>
            <a:ext cx="2115957" cy="310717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s://o.remove.bg/downloads/ee7b7f72-45f2-4c1a-bf7e-db1f9085e616/image-removebg-previe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279" y="-2522989"/>
            <a:ext cx="3924300" cy="405275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s://o.remove.bg/downloads/ee7b7f72-45f2-4c1a-bf7e-db1f9085e616/image-removebg-previe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1448" y="1593097"/>
            <a:ext cx="3924300" cy="576262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ttps://o.remove.bg/downloads/ee7b7f72-45f2-4c1a-bf7e-db1f9085e616/image-removebg-previe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675" y="-5212913"/>
            <a:ext cx="3924300" cy="57626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s://o.remove.bg/downloads/ee7b7f72-45f2-4c1a-bf7e-db1f9085e616/image-removebg-previe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4291" y="2942075"/>
            <a:ext cx="3924300" cy="5762625"/>
          </a:xfrm>
          <a:prstGeom prst="rect">
            <a:avLst/>
          </a:prstGeom>
          <a:noFill/>
          <a:extLst>
            <a:ext uri="{909E8E84-426E-40DD-AFC4-6F175D3DCCD1}">
              <a14:hiddenFill xmlns:a14="http://schemas.microsoft.com/office/drawing/2010/main">
                <a:solidFill>
                  <a:srgbClr val="FFFFFF"/>
                </a:solidFill>
              </a14:hiddenFill>
            </a:ext>
          </a:extLst>
        </p:spPr>
      </p:pic>
      <p:sp>
        <p:nvSpPr>
          <p:cNvPr id="12" name="Oval 11"/>
          <p:cNvSpPr/>
          <p:nvPr/>
        </p:nvSpPr>
        <p:spPr>
          <a:xfrm>
            <a:off x="1935595" y="4760585"/>
            <a:ext cx="380022" cy="2560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9" name="Google Shape;639;p13"/>
          <p:cNvSpPr txBox="1">
            <a:spLocks noGrp="1"/>
          </p:cNvSpPr>
          <p:nvPr>
            <p:ph type="ctrTitle"/>
          </p:nvPr>
        </p:nvSpPr>
        <p:spPr>
          <a:xfrm>
            <a:off x="722995" y="1917394"/>
            <a:ext cx="7814929" cy="1159800"/>
          </a:xfrm>
          <a:prstGeom prst="rect">
            <a:avLst/>
          </a:prstGeom>
        </p:spPr>
        <p:txBody>
          <a:bodyPr spcFirstLastPara="1" wrap="square" lIns="91425" tIns="91425" rIns="91425" bIns="91425" anchor="ctr" anchorCtr="0">
            <a:noAutofit/>
          </a:bodyPr>
          <a:lstStyle/>
          <a:p>
            <a:r>
              <a:rPr lang="en-US" sz="7200" err="1">
                <a:latin typeface="+mn-lt"/>
              </a:rPr>
              <a:t>Bài</a:t>
            </a:r>
            <a:r>
              <a:rPr lang="en-US" sz="7200">
                <a:latin typeface="+mn-lt"/>
              </a:rPr>
              <a:t> </a:t>
            </a:r>
            <a:r>
              <a:rPr lang="en-US" sz="7200" smtClean="0">
                <a:latin typeface="+mn-lt"/>
              </a:rPr>
              <a:t>24: </a:t>
            </a:r>
            <a:r>
              <a:rPr lang="en-US" sz="7200" dirty="0" err="1">
                <a:latin typeface="+mn-lt"/>
              </a:rPr>
              <a:t>Thực</a:t>
            </a:r>
            <a:r>
              <a:rPr lang="en-US" sz="7200" dirty="0">
                <a:latin typeface="+mn-lt"/>
              </a:rPr>
              <a:t> </a:t>
            </a:r>
            <a:r>
              <a:rPr lang="en-US" sz="7200" dirty="0" err="1">
                <a:latin typeface="+mn-lt"/>
              </a:rPr>
              <a:t>hành</a:t>
            </a:r>
            <a:r>
              <a:rPr lang="en-US" sz="7200" dirty="0">
                <a:latin typeface="+mn-lt"/>
              </a:rPr>
              <a:t> </a:t>
            </a:r>
            <a:br>
              <a:rPr lang="en-US" sz="7200">
                <a:latin typeface="+mn-lt"/>
              </a:rPr>
            </a:br>
            <a:r>
              <a:rPr lang="en-US" sz="4400" b="1" smtClean="0">
                <a:latin typeface="+mn-lt"/>
              </a:rPr>
              <a:t>CHỨNG MINH QUANG  HỢP  Ở CÂY XANH</a:t>
            </a:r>
            <a:endParaRPr lang="en-US" sz="4400">
              <a:latin typeface="+mn-lt"/>
            </a:endParaRPr>
          </a:p>
        </p:txBody>
      </p:sp>
    </p:spTree>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fld>
            <a:endParaRPr lang="en-GB"/>
          </a:p>
        </p:txBody>
      </p:sp>
      <p:sp>
        <p:nvSpPr>
          <p:cNvPr id="2" name="TextBox 1"/>
          <p:cNvSpPr txBox="1"/>
          <p:nvPr/>
        </p:nvSpPr>
        <p:spPr>
          <a:xfrm>
            <a:off x="3009014" y="329609"/>
            <a:ext cx="2991525" cy="830997"/>
          </a:xfrm>
          <a:prstGeom prst="rect">
            <a:avLst/>
          </a:prstGeom>
          <a:noFill/>
        </p:spPr>
        <p:txBody>
          <a:bodyPr wrap="none" rtlCol="0">
            <a:spAutoFit/>
          </a:bodyPr>
          <a:lstStyle/>
          <a:p>
            <a:r>
              <a:rPr lang="en-US" sz="2800" b="1" dirty="0">
                <a:solidFill>
                  <a:srgbClr val="0070C0"/>
                </a:solidFill>
              </a:rPr>
              <a:t>III. </a:t>
            </a:r>
            <a:r>
              <a:rPr lang="en-US" sz="2800" b="1" dirty="0" err="1">
                <a:solidFill>
                  <a:srgbClr val="0070C0"/>
                </a:solidFill>
              </a:rPr>
              <a:t>Vận</a:t>
            </a:r>
            <a:r>
              <a:rPr lang="en-US" sz="2800" b="1" dirty="0">
                <a:solidFill>
                  <a:srgbClr val="0070C0"/>
                </a:solidFill>
              </a:rPr>
              <a:t> </a:t>
            </a:r>
            <a:r>
              <a:rPr lang="en-US" sz="2800" b="1" dirty="0" err="1">
                <a:solidFill>
                  <a:srgbClr val="0070C0"/>
                </a:solidFill>
              </a:rPr>
              <a:t>dụng</a:t>
            </a:r>
            <a:endParaRPr lang="en-US" sz="2800" b="1" dirty="0">
              <a:solidFill>
                <a:srgbClr val="0070C0"/>
              </a:solidFill>
            </a:endParaRPr>
          </a:p>
          <a:p>
            <a:r>
              <a:rPr lang="en-US" sz="2000" b="1" dirty="0" err="1">
                <a:solidFill>
                  <a:schemeClr val="tx1"/>
                </a:solidFill>
              </a:rPr>
              <a:t>Nhiệm</a:t>
            </a:r>
            <a:r>
              <a:rPr lang="en-US" sz="2000" b="1" dirty="0">
                <a:solidFill>
                  <a:schemeClr val="tx1"/>
                </a:solidFill>
              </a:rPr>
              <a:t> </a:t>
            </a:r>
            <a:r>
              <a:rPr lang="en-US" sz="2000" b="1" dirty="0" err="1">
                <a:solidFill>
                  <a:schemeClr val="tx1"/>
                </a:solidFill>
              </a:rPr>
              <a:t>vụ</a:t>
            </a:r>
            <a:r>
              <a:rPr lang="en-US" sz="2000" b="1" dirty="0">
                <a:solidFill>
                  <a:schemeClr val="tx1"/>
                </a:solidFill>
              </a:rPr>
              <a:t> </a:t>
            </a:r>
            <a:r>
              <a:rPr lang="en-US" sz="2000" b="1" dirty="0" err="1">
                <a:solidFill>
                  <a:schemeClr val="tx1"/>
                </a:solidFill>
              </a:rPr>
              <a:t>sau</a:t>
            </a:r>
            <a:r>
              <a:rPr lang="en-US" sz="2000" b="1" dirty="0">
                <a:solidFill>
                  <a:schemeClr val="tx1"/>
                </a:solidFill>
              </a:rPr>
              <a:t> </a:t>
            </a:r>
            <a:r>
              <a:rPr lang="en-US" sz="2000" b="1" dirty="0" err="1">
                <a:solidFill>
                  <a:schemeClr val="tx1"/>
                </a:solidFill>
              </a:rPr>
              <a:t>buổi</a:t>
            </a:r>
            <a:r>
              <a:rPr lang="en-US" sz="2000" b="1" dirty="0">
                <a:solidFill>
                  <a:schemeClr val="tx1"/>
                </a:solidFill>
              </a:rPr>
              <a:t> </a:t>
            </a:r>
            <a:r>
              <a:rPr lang="en-US" sz="2000" b="1" dirty="0" err="1">
                <a:solidFill>
                  <a:schemeClr val="tx1"/>
                </a:solidFill>
              </a:rPr>
              <a:t>học</a:t>
            </a:r>
            <a:endParaRPr lang="vi-VN" sz="2000" b="1" dirty="0">
              <a:solidFill>
                <a:schemeClr val="tx1"/>
              </a:solidFill>
            </a:endParaRPr>
          </a:p>
        </p:txBody>
      </p:sp>
      <p:sp>
        <p:nvSpPr>
          <p:cNvPr id="4" name="Rectangle 3"/>
          <p:cNvSpPr/>
          <p:nvPr/>
        </p:nvSpPr>
        <p:spPr>
          <a:xfrm>
            <a:off x="1183341" y="1879253"/>
            <a:ext cx="5674659" cy="2092881"/>
          </a:xfrm>
          <a:prstGeom prst="rect">
            <a:avLst/>
          </a:prstGeom>
        </p:spPr>
        <p:txBody>
          <a:bodyPr wrap="square">
            <a:spAutoFit/>
          </a:bodyPr>
          <a:lstStyle/>
          <a:p>
            <a:r>
              <a:rPr lang="en-US" sz="2600" smtClean="0">
                <a:latin typeface="+mn-lt"/>
                <a:cs typeface="Times New Roman" panose="02020603050405020304" pitchFamily="18" charset="0"/>
              </a:rPr>
              <a:t>Về nhà các em trả lời câu hỏi</a:t>
            </a:r>
            <a:endParaRPr lang="en-US" sz="2600" smtClean="0">
              <a:latin typeface="+mn-lt"/>
              <a:cs typeface="Times New Roman" panose="02020603050405020304" pitchFamily="18" charset="0"/>
            </a:endParaRPr>
          </a:p>
          <a:p>
            <a:r>
              <a:rPr lang="en-US" sz="2600" smtClean="0">
                <a:latin typeface="+mn-lt"/>
                <a:cs typeface="Times New Roman" panose="02020603050405020304" pitchFamily="18" charset="0"/>
              </a:rPr>
              <a:t>Khi </a:t>
            </a:r>
            <a:r>
              <a:rPr lang="en-US" sz="2600">
                <a:latin typeface="+mn-lt"/>
                <a:cs typeface="Times New Roman" panose="02020603050405020304" pitchFamily="18" charset="0"/>
              </a:rPr>
              <a:t>nuôi cá cảnh trong bể kính, người ta thường thả vào bề một số cành rong và cây thuỷ sinh. Em hãy giải thích ý nghĩa của việc làm đó</a:t>
            </a:r>
            <a:r>
              <a:rPr lang="en-US" sz="2600" smtClean="0">
                <a:latin typeface="+mn-lt"/>
                <a:cs typeface="Times New Roman" panose="02020603050405020304" pitchFamily="18" charset="0"/>
              </a:rPr>
              <a:t>. </a:t>
            </a:r>
            <a:endParaRPr lang="en-US" sz="2600">
              <a:latin typeface="+mn-lt"/>
              <a:cs typeface="Times New Roman" panose="02020603050405020304"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8"/>
        <p:cNvGrpSpPr/>
        <p:nvPr/>
      </p:nvGrpSpPr>
      <p:grpSpPr>
        <a:xfrm>
          <a:off x="0" y="0"/>
          <a:ext cx="0" cy="0"/>
          <a:chOff x="0" y="0"/>
          <a:chExt cx="0" cy="0"/>
        </a:xfrm>
      </p:grpSpPr>
      <p:sp>
        <p:nvSpPr>
          <p:cNvPr id="1459" name="Google Shape;1459;p43"/>
          <p:cNvSpPr txBox="1">
            <a:spLocks noGrp="1"/>
          </p:cNvSpPr>
          <p:nvPr>
            <p:ph type="title"/>
          </p:nvPr>
        </p:nvSpPr>
        <p:spPr>
          <a:xfrm>
            <a:off x="985037" y="1332505"/>
            <a:ext cx="6542830" cy="2451300"/>
          </a:xfrm>
          <a:prstGeom prst="rect">
            <a:avLst/>
          </a:prstGeom>
        </p:spPr>
        <p:txBody>
          <a:bodyPr spcFirstLastPara="1" wrap="square" lIns="0" tIns="0" rIns="0" bIns="0" anchor="ctr" anchorCtr="0">
            <a:noAutofit/>
          </a:bodyPr>
          <a:lstStyle/>
          <a:p>
            <a:pPr marL="0" lvl="0" indent="0" rtl="0">
              <a:spcBef>
                <a:spcPts val="0"/>
              </a:spcBef>
              <a:spcAft>
                <a:spcPts val="0"/>
              </a:spcAft>
              <a:buNone/>
            </a:pPr>
            <a:r>
              <a:rPr lang="en-GB" sz="4000" dirty="0">
                <a:solidFill>
                  <a:srgbClr val="82D0C1"/>
                </a:solidFill>
                <a:latin typeface="Comic Sans MS" panose="030F0702030302020204" pitchFamily="66" charset="0"/>
              </a:rPr>
              <a:t>CẢM ƠN các thầy cô và các em học sinh!!!</a:t>
            </a:r>
            <a:endParaRPr sz="4000" dirty="0">
              <a:solidFill>
                <a:srgbClr val="82D0C1"/>
              </a:solidFill>
              <a:latin typeface="Comic Sans MS" panose="030F0702030302020204" pitchFamily="66" charset="0"/>
            </a:endParaRPr>
          </a:p>
        </p:txBody>
      </p:sp>
      <p:grpSp>
        <p:nvGrpSpPr>
          <p:cNvPr id="1460" name="Google Shape;1460;p43"/>
          <p:cNvGrpSpPr/>
          <p:nvPr/>
        </p:nvGrpSpPr>
        <p:grpSpPr>
          <a:xfrm rot="906913">
            <a:off x="431321" y="3111714"/>
            <a:ext cx="873504" cy="2031786"/>
            <a:chOff x="296168" y="2900775"/>
            <a:chExt cx="661545" cy="1538766"/>
          </a:xfrm>
        </p:grpSpPr>
        <p:sp>
          <p:nvSpPr>
            <p:cNvPr id="1461" name="Google Shape;1461;p43"/>
            <p:cNvSpPr/>
            <p:nvPr/>
          </p:nvSpPr>
          <p:spPr>
            <a:xfrm>
              <a:off x="739082" y="2900775"/>
              <a:ext cx="94591" cy="183642"/>
            </a:xfrm>
            <a:custGeom>
              <a:avLst/>
              <a:gdLst/>
              <a:ahLst/>
              <a:cxnLst/>
              <a:rect l="l" t="t" r="r" b="b"/>
              <a:pathLst>
                <a:path w="803" h="1559" extrusionOk="0">
                  <a:moveTo>
                    <a:pt x="583" y="0"/>
                  </a:moveTo>
                  <a:cubicBezTo>
                    <a:pt x="572" y="0"/>
                    <a:pt x="562" y="2"/>
                    <a:pt x="552" y="5"/>
                  </a:cubicBezTo>
                  <a:cubicBezTo>
                    <a:pt x="477" y="55"/>
                    <a:pt x="477" y="155"/>
                    <a:pt x="477" y="231"/>
                  </a:cubicBezTo>
                  <a:cubicBezTo>
                    <a:pt x="477" y="707"/>
                    <a:pt x="201" y="1033"/>
                    <a:pt x="0" y="1409"/>
                  </a:cubicBezTo>
                  <a:cubicBezTo>
                    <a:pt x="50" y="1459"/>
                    <a:pt x="76" y="1509"/>
                    <a:pt x="126" y="1559"/>
                  </a:cubicBezTo>
                  <a:cubicBezTo>
                    <a:pt x="251" y="1434"/>
                    <a:pt x="326" y="1233"/>
                    <a:pt x="401" y="1108"/>
                  </a:cubicBezTo>
                  <a:cubicBezTo>
                    <a:pt x="477" y="957"/>
                    <a:pt x="552" y="807"/>
                    <a:pt x="627" y="682"/>
                  </a:cubicBezTo>
                  <a:cubicBezTo>
                    <a:pt x="702" y="531"/>
                    <a:pt x="802" y="306"/>
                    <a:pt x="752" y="130"/>
                  </a:cubicBezTo>
                  <a:cubicBezTo>
                    <a:pt x="731" y="65"/>
                    <a:pt x="652" y="0"/>
                    <a:pt x="5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2" name="Google Shape;1462;p43"/>
            <p:cNvSpPr/>
            <p:nvPr/>
          </p:nvSpPr>
          <p:spPr>
            <a:xfrm>
              <a:off x="408428" y="2924334"/>
              <a:ext cx="88702" cy="171981"/>
            </a:xfrm>
            <a:custGeom>
              <a:avLst/>
              <a:gdLst/>
              <a:ahLst/>
              <a:cxnLst/>
              <a:rect l="l" t="t" r="r" b="b"/>
              <a:pathLst>
                <a:path w="753" h="1460" extrusionOk="0">
                  <a:moveTo>
                    <a:pt x="220" y="1"/>
                  </a:moveTo>
                  <a:cubicBezTo>
                    <a:pt x="150" y="1"/>
                    <a:pt x="72" y="66"/>
                    <a:pt x="50" y="131"/>
                  </a:cubicBezTo>
                  <a:cubicBezTo>
                    <a:pt x="0" y="306"/>
                    <a:pt x="101" y="507"/>
                    <a:pt x="176" y="682"/>
                  </a:cubicBezTo>
                  <a:cubicBezTo>
                    <a:pt x="251" y="807"/>
                    <a:pt x="326" y="958"/>
                    <a:pt x="401" y="1083"/>
                  </a:cubicBezTo>
                  <a:cubicBezTo>
                    <a:pt x="451" y="1209"/>
                    <a:pt x="527" y="1334"/>
                    <a:pt x="627" y="1459"/>
                  </a:cubicBezTo>
                  <a:cubicBezTo>
                    <a:pt x="652" y="1409"/>
                    <a:pt x="702" y="1359"/>
                    <a:pt x="752" y="1309"/>
                  </a:cubicBezTo>
                  <a:cubicBezTo>
                    <a:pt x="552" y="958"/>
                    <a:pt x="326" y="657"/>
                    <a:pt x="326" y="231"/>
                  </a:cubicBezTo>
                  <a:cubicBezTo>
                    <a:pt x="326" y="131"/>
                    <a:pt x="326" y="31"/>
                    <a:pt x="251" y="5"/>
                  </a:cubicBezTo>
                  <a:cubicBezTo>
                    <a:pt x="241" y="2"/>
                    <a:pt x="230" y="1"/>
                    <a:pt x="2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3" name="Google Shape;1463;p43"/>
            <p:cNvSpPr/>
            <p:nvPr/>
          </p:nvSpPr>
          <p:spPr>
            <a:xfrm>
              <a:off x="370026" y="3006320"/>
              <a:ext cx="528557" cy="1318126"/>
            </a:xfrm>
            <a:custGeom>
              <a:avLst/>
              <a:gdLst/>
              <a:ahLst/>
              <a:cxnLst/>
              <a:rect l="l" t="t" r="r" b="b"/>
              <a:pathLst>
                <a:path w="4487" h="11190" extrusionOk="0">
                  <a:moveTo>
                    <a:pt x="1218" y="1850"/>
                  </a:moveTo>
                  <a:cubicBezTo>
                    <a:pt x="1293" y="1850"/>
                    <a:pt x="1354" y="1913"/>
                    <a:pt x="1354" y="1991"/>
                  </a:cubicBezTo>
                  <a:cubicBezTo>
                    <a:pt x="1354" y="2049"/>
                    <a:pt x="1279" y="2108"/>
                    <a:pt x="1210" y="2108"/>
                  </a:cubicBezTo>
                  <a:cubicBezTo>
                    <a:pt x="1190" y="2108"/>
                    <a:pt x="1170" y="2103"/>
                    <a:pt x="1153" y="2091"/>
                  </a:cubicBezTo>
                  <a:cubicBezTo>
                    <a:pt x="1078" y="2041"/>
                    <a:pt x="1078" y="1916"/>
                    <a:pt x="1153" y="1866"/>
                  </a:cubicBezTo>
                  <a:cubicBezTo>
                    <a:pt x="1175" y="1855"/>
                    <a:pt x="1197" y="1850"/>
                    <a:pt x="1218" y="1850"/>
                  </a:cubicBezTo>
                  <a:close/>
                  <a:moveTo>
                    <a:pt x="3160" y="1850"/>
                  </a:moveTo>
                  <a:cubicBezTo>
                    <a:pt x="3223" y="1850"/>
                    <a:pt x="3284" y="1913"/>
                    <a:pt x="3284" y="1991"/>
                  </a:cubicBezTo>
                  <a:cubicBezTo>
                    <a:pt x="3284" y="2049"/>
                    <a:pt x="3224" y="2108"/>
                    <a:pt x="3162" y="2108"/>
                  </a:cubicBezTo>
                  <a:cubicBezTo>
                    <a:pt x="3143" y="2108"/>
                    <a:pt x="3125" y="2103"/>
                    <a:pt x="3108" y="2091"/>
                  </a:cubicBezTo>
                  <a:cubicBezTo>
                    <a:pt x="3033" y="2041"/>
                    <a:pt x="3033" y="1916"/>
                    <a:pt x="3108" y="1866"/>
                  </a:cubicBezTo>
                  <a:cubicBezTo>
                    <a:pt x="3125" y="1855"/>
                    <a:pt x="3142" y="1850"/>
                    <a:pt x="3160" y="1850"/>
                  </a:cubicBezTo>
                  <a:close/>
                  <a:moveTo>
                    <a:pt x="2856" y="2457"/>
                  </a:moveTo>
                  <a:cubicBezTo>
                    <a:pt x="2866" y="2457"/>
                    <a:pt x="2875" y="2460"/>
                    <a:pt x="2883" y="2467"/>
                  </a:cubicBezTo>
                  <a:cubicBezTo>
                    <a:pt x="2908" y="2492"/>
                    <a:pt x="2933" y="2518"/>
                    <a:pt x="2908" y="2568"/>
                  </a:cubicBezTo>
                  <a:cubicBezTo>
                    <a:pt x="2833" y="2693"/>
                    <a:pt x="2682" y="2768"/>
                    <a:pt x="2532" y="2768"/>
                  </a:cubicBezTo>
                  <a:cubicBezTo>
                    <a:pt x="2482" y="2768"/>
                    <a:pt x="2432" y="2768"/>
                    <a:pt x="2407" y="2743"/>
                  </a:cubicBezTo>
                  <a:cubicBezTo>
                    <a:pt x="2356" y="2743"/>
                    <a:pt x="2356" y="2693"/>
                    <a:pt x="2356" y="2668"/>
                  </a:cubicBezTo>
                  <a:cubicBezTo>
                    <a:pt x="2381" y="2643"/>
                    <a:pt x="2407" y="2618"/>
                    <a:pt x="2432" y="2618"/>
                  </a:cubicBezTo>
                  <a:cubicBezTo>
                    <a:pt x="2470" y="2631"/>
                    <a:pt x="2509" y="2637"/>
                    <a:pt x="2547" y="2637"/>
                  </a:cubicBezTo>
                  <a:cubicBezTo>
                    <a:pt x="2655" y="2637"/>
                    <a:pt x="2752" y="2585"/>
                    <a:pt x="2808" y="2492"/>
                  </a:cubicBezTo>
                  <a:cubicBezTo>
                    <a:pt x="2808" y="2475"/>
                    <a:pt x="2833" y="2457"/>
                    <a:pt x="2856" y="2457"/>
                  </a:cubicBezTo>
                  <a:close/>
                  <a:moveTo>
                    <a:pt x="1049" y="2551"/>
                  </a:moveTo>
                  <a:cubicBezTo>
                    <a:pt x="1087" y="2551"/>
                    <a:pt x="1122" y="2557"/>
                    <a:pt x="1153" y="2568"/>
                  </a:cubicBezTo>
                  <a:lnTo>
                    <a:pt x="1204" y="2568"/>
                  </a:lnTo>
                  <a:cubicBezTo>
                    <a:pt x="1229" y="2568"/>
                    <a:pt x="1254" y="2593"/>
                    <a:pt x="1279" y="2593"/>
                  </a:cubicBezTo>
                  <a:cubicBezTo>
                    <a:pt x="1329" y="2618"/>
                    <a:pt x="1379" y="2643"/>
                    <a:pt x="1404" y="2693"/>
                  </a:cubicBezTo>
                  <a:cubicBezTo>
                    <a:pt x="1429" y="2743"/>
                    <a:pt x="1404" y="2818"/>
                    <a:pt x="1379" y="2868"/>
                  </a:cubicBezTo>
                  <a:cubicBezTo>
                    <a:pt x="1329" y="2919"/>
                    <a:pt x="1279" y="2944"/>
                    <a:pt x="1204" y="2969"/>
                  </a:cubicBezTo>
                  <a:cubicBezTo>
                    <a:pt x="1162" y="2979"/>
                    <a:pt x="1116" y="2985"/>
                    <a:pt x="1070" y="2985"/>
                  </a:cubicBezTo>
                  <a:cubicBezTo>
                    <a:pt x="1004" y="2985"/>
                    <a:pt x="936" y="2973"/>
                    <a:pt x="878" y="2944"/>
                  </a:cubicBezTo>
                  <a:cubicBezTo>
                    <a:pt x="803" y="2893"/>
                    <a:pt x="752" y="2843"/>
                    <a:pt x="727" y="2768"/>
                  </a:cubicBezTo>
                  <a:cubicBezTo>
                    <a:pt x="727" y="2718"/>
                    <a:pt x="777" y="2643"/>
                    <a:pt x="828" y="2618"/>
                  </a:cubicBezTo>
                  <a:cubicBezTo>
                    <a:pt x="853" y="2618"/>
                    <a:pt x="853" y="2593"/>
                    <a:pt x="878" y="2593"/>
                  </a:cubicBezTo>
                  <a:cubicBezTo>
                    <a:pt x="936" y="2563"/>
                    <a:pt x="995" y="2551"/>
                    <a:pt x="1049" y="2551"/>
                  </a:cubicBezTo>
                  <a:close/>
                  <a:moveTo>
                    <a:pt x="2171" y="1"/>
                  </a:moveTo>
                  <a:cubicBezTo>
                    <a:pt x="1765" y="1"/>
                    <a:pt x="1351" y="298"/>
                    <a:pt x="1078" y="613"/>
                  </a:cubicBezTo>
                  <a:cubicBezTo>
                    <a:pt x="1028" y="663"/>
                    <a:pt x="978" y="713"/>
                    <a:pt x="953" y="763"/>
                  </a:cubicBezTo>
                  <a:cubicBezTo>
                    <a:pt x="652" y="1189"/>
                    <a:pt x="477" y="1690"/>
                    <a:pt x="351" y="2192"/>
                  </a:cubicBezTo>
                  <a:cubicBezTo>
                    <a:pt x="226" y="2718"/>
                    <a:pt x="151" y="3269"/>
                    <a:pt x="101" y="3821"/>
                  </a:cubicBezTo>
                  <a:cubicBezTo>
                    <a:pt x="151" y="3896"/>
                    <a:pt x="176" y="3971"/>
                    <a:pt x="226" y="4046"/>
                  </a:cubicBezTo>
                  <a:cubicBezTo>
                    <a:pt x="251" y="4071"/>
                    <a:pt x="251" y="4096"/>
                    <a:pt x="226" y="4122"/>
                  </a:cubicBezTo>
                  <a:cubicBezTo>
                    <a:pt x="201" y="4147"/>
                    <a:pt x="201" y="4147"/>
                    <a:pt x="176" y="4147"/>
                  </a:cubicBezTo>
                  <a:cubicBezTo>
                    <a:pt x="151" y="4147"/>
                    <a:pt x="151" y="4122"/>
                    <a:pt x="126" y="4122"/>
                  </a:cubicBezTo>
                  <a:cubicBezTo>
                    <a:pt x="101" y="4096"/>
                    <a:pt x="101" y="4046"/>
                    <a:pt x="76" y="4021"/>
                  </a:cubicBezTo>
                  <a:cubicBezTo>
                    <a:pt x="1" y="4999"/>
                    <a:pt x="1" y="5976"/>
                    <a:pt x="1" y="6954"/>
                  </a:cubicBezTo>
                  <a:cubicBezTo>
                    <a:pt x="1" y="7154"/>
                    <a:pt x="1" y="7380"/>
                    <a:pt x="1" y="7605"/>
                  </a:cubicBezTo>
                  <a:cubicBezTo>
                    <a:pt x="26" y="7831"/>
                    <a:pt x="26" y="8056"/>
                    <a:pt x="51" y="8282"/>
                  </a:cubicBezTo>
                  <a:cubicBezTo>
                    <a:pt x="51" y="8432"/>
                    <a:pt x="76" y="8558"/>
                    <a:pt x="76" y="8708"/>
                  </a:cubicBezTo>
                  <a:cubicBezTo>
                    <a:pt x="101" y="8758"/>
                    <a:pt x="101" y="8808"/>
                    <a:pt x="101" y="8883"/>
                  </a:cubicBezTo>
                  <a:cubicBezTo>
                    <a:pt x="151" y="9134"/>
                    <a:pt x="201" y="9410"/>
                    <a:pt x="276" y="9660"/>
                  </a:cubicBezTo>
                  <a:cubicBezTo>
                    <a:pt x="452" y="10237"/>
                    <a:pt x="752" y="10813"/>
                    <a:pt x="1304" y="11064"/>
                  </a:cubicBezTo>
                  <a:cubicBezTo>
                    <a:pt x="1404" y="11089"/>
                    <a:pt x="1529" y="11139"/>
                    <a:pt x="1630" y="11164"/>
                  </a:cubicBezTo>
                  <a:cubicBezTo>
                    <a:pt x="1630" y="11089"/>
                    <a:pt x="1630" y="11014"/>
                    <a:pt x="1630" y="10964"/>
                  </a:cubicBezTo>
                  <a:cubicBezTo>
                    <a:pt x="1630" y="10939"/>
                    <a:pt x="1655" y="10888"/>
                    <a:pt x="1680" y="10888"/>
                  </a:cubicBezTo>
                  <a:cubicBezTo>
                    <a:pt x="1730" y="10888"/>
                    <a:pt x="1755" y="10914"/>
                    <a:pt x="1755" y="10964"/>
                  </a:cubicBezTo>
                  <a:cubicBezTo>
                    <a:pt x="1755" y="11014"/>
                    <a:pt x="1755" y="11089"/>
                    <a:pt x="1755" y="11164"/>
                  </a:cubicBezTo>
                  <a:cubicBezTo>
                    <a:pt x="1905" y="11189"/>
                    <a:pt x="2056" y="11189"/>
                    <a:pt x="2206" y="11189"/>
                  </a:cubicBezTo>
                  <a:cubicBezTo>
                    <a:pt x="2407" y="11189"/>
                    <a:pt x="2582" y="11189"/>
                    <a:pt x="2782" y="11164"/>
                  </a:cubicBezTo>
                  <a:cubicBezTo>
                    <a:pt x="2782" y="11064"/>
                    <a:pt x="2782" y="10964"/>
                    <a:pt x="2782" y="10838"/>
                  </a:cubicBezTo>
                  <a:cubicBezTo>
                    <a:pt x="2808" y="10813"/>
                    <a:pt x="2833" y="10788"/>
                    <a:pt x="2858" y="10788"/>
                  </a:cubicBezTo>
                  <a:cubicBezTo>
                    <a:pt x="2908" y="10788"/>
                    <a:pt x="2933" y="10813"/>
                    <a:pt x="2933" y="10863"/>
                  </a:cubicBezTo>
                  <a:cubicBezTo>
                    <a:pt x="2908" y="10964"/>
                    <a:pt x="2908" y="11039"/>
                    <a:pt x="2908" y="11139"/>
                  </a:cubicBezTo>
                  <a:cubicBezTo>
                    <a:pt x="2983" y="11114"/>
                    <a:pt x="3033" y="11114"/>
                    <a:pt x="3108" y="11089"/>
                  </a:cubicBezTo>
                  <a:cubicBezTo>
                    <a:pt x="3660" y="10888"/>
                    <a:pt x="4061" y="10362"/>
                    <a:pt x="4236" y="9811"/>
                  </a:cubicBezTo>
                  <a:cubicBezTo>
                    <a:pt x="4437" y="9259"/>
                    <a:pt x="4462" y="8658"/>
                    <a:pt x="4462" y="8056"/>
                  </a:cubicBezTo>
                  <a:cubicBezTo>
                    <a:pt x="4487" y="7505"/>
                    <a:pt x="4487" y="6954"/>
                    <a:pt x="4487" y="6402"/>
                  </a:cubicBezTo>
                  <a:cubicBezTo>
                    <a:pt x="4487" y="6327"/>
                    <a:pt x="4487" y="6277"/>
                    <a:pt x="4487" y="6227"/>
                  </a:cubicBezTo>
                  <a:cubicBezTo>
                    <a:pt x="4487" y="5500"/>
                    <a:pt x="4462" y="4773"/>
                    <a:pt x="4387" y="4071"/>
                  </a:cubicBezTo>
                  <a:lnTo>
                    <a:pt x="4336" y="4071"/>
                  </a:lnTo>
                  <a:cubicBezTo>
                    <a:pt x="4311" y="4046"/>
                    <a:pt x="4311" y="4021"/>
                    <a:pt x="4311" y="3971"/>
                  </a:cubicBezTo>
                  <a:cubicBezTo>
                    <a:pt x="4336" y="3946"/>
                    <a:pt x="4361" y="3896"/>
                    <a:pt x="4387" y="3846"/>
                  </a:cubicBezTo>
                  <a:cubicBezTo>
                    <a:pt x="4336" y="3595"/>
                    <a:pt x="4311" y="3320"/>
                    <a:pt x="4261" y="3069"/>
                  </a:cubicBezTo>
                  <a:cubicBezTo>
                    <a:pt x="4161" y="2442"/>
                    <a:pt x="4011" y="1816"/>
                    <a:pt x="3710" y="1264"/>
                  </a:cubicBezTo>
                  <a:cubicBezTo>
                    <a:pt x="3584" y="1064"/>
                    <a:pt x="3434" y="863"/>
                    <a:pt x="3259" y="663"/>
                  </a:cubicBezTo>
                  <a:cubicBezTo>
                    <a:pt x="3209" y="613"/>
                    <a:pt x="3183" y="563"/>
                    <a:pt x="3133" y="513"/>
                  </a:cubicBezTo>
                  <a:cubicBezTo>
                    <a:pt x="2908" y="312"/>
                    <a:pt x="2657" y="111"/>
                    <a:pt x="2407" y="36"/>
                  </a:cubicBezTo>
                  <a:cubicBezTo>
                    <a:pt x="2329" y="12"/>
                    <a:pt x="2250" y="1"/>
                    <a:pt x="21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4" name="Google Shape;1464;p43"/>
            <p:cNvSpPr/>
            <p:nvPr/>
          </p:nvSpPr>
          <p:spPr>
            <a:xfrm>
              <a:off x="857114" y="3038007"/>
              <a:ext cx="100599" cy="447974"/>
            </a:xfrm>
            <a:custGeom>
              <a:avLst/>
              <a:gdLst/>
              <a:ahLst/>
              <a:cxnLst/>
              <a:rect l="l" t="t" r="r" b="b"/>
              <a:pathLst>
                <a:path w="854" h="3803" extrusionOk="0">
                  <a:moveTo>
                    <a:pt x="292" y="133"/>
                  </a:moveTo>
                  <a:cubicBezTo>
                    <a:pt x="311" y="133"/>
                    <a:pt x="332" y="137"/>
                    <a:pt x="352" y="143"/>
                  </a:cubicBezTo>
                  <a:cubicBezTo>
                    <a:pt x="402" y="168"/>
                    <a:pt x="427" y="269"/>
                    <a:pt x="402" y="319"/>
                  </a:cubicBezTo>
                  <a:cubicBezTo>
                    <a:pt x="377" y="369"/>
                    <a:pt x="352" y="394"/>
                    <a:pt x="302" y="394"/>
                  </a:cubicBezTo>
                  <a:cubicBezTo>
                    <a:pt x="289" y="406"/>
                    <a:pt x="277" y="413"/>
                    <a:pt x="264" y="413"/>
                  </a:cubicBezTo>
                  <a:cubicBezTo>
                    <a:pt x="252" y="413"/>
                    <a:pt x="239" y="406"/>
                    <a:pt x="226" y="394"/>
                  </a:cubicBezTo>
                  <a:cubicBezTo>
                    <a:pt x="226" y="394"/>
                    <a:pt x="226" y="369"/>
                    <a:pt x="201" y="369"/>
                  </a:cubicBezTo>
                  <a:cubicBezTo>
                    <a:pt x="176" y="344"/>
                    <a:pt x="151" y="319"/>
                    <a:pt x="151" y="294"/>
                  </a:cubicBezTo>
                  <a:cubicBezTo>
                    <a:pt x="126" y="244"/>
                    <a:pt x="151" y="218"/>
                    <a:pt x="151" y="193"/>
                  </a:cubicBezTo>
                  <a:cubicBezTo>
                    <a:pt x="188" y="157"/>
                    <a:pt x="238" y="133"/>
                    <a:pt x="292" y="133"/>
                  </a:cubicBezTo>
                  <a:close/>
                  <a:moveTo>
                    <a:pt x="256" y="1"/>
                  </a:moveTo>
                  <a:cubicBezTo>
                    <a:pt x="174" y="1"/>
                    <a:pt x="98" y="40"/>
                    <a:pt x="51" y="118"/>
                  </a:cubicBezTo>
                  <a:cubicBezTo>
                    <a:pt x="1" y="168"/>
                    <a:pt x="1" y="244"/>
                    <a:pt x="26" y="319"/>
                  </a:cubicBezTo>
                  <a:cubicBezTo>
                    <a:pt x="26" y="369"/>
                    <a:pt x="76" y="419"/>
                    <a:pt x="126" y="469"/>
                  </a:cubicBezTo>
                  <a:cubicBezTo>
                    <a:pt x="126" y="469"/>
                    <a:pt x="126" y="494"/>
                    <a:pt x="126" y="494"/>
                  </a:cubicBezTo>
                  <a:cubicBezTo>
                    <a:pt x="176" y="519"/>
                    <a:pt x="226" y="544"/>
                    <a:pt x="277" y="544"/>
                  </a:cubicBezTo>
                  <a:cubicBezTo>
                    <a:pt x="703" y="1497"/>
                    <a:pt x="678" y="2650"/>
                    <a:pt x="252" y="3577"/>
                  </a:cubicBezTo>
                  <a:cubicBezTo>
                    <a:pt x="226" y="3627"/>
                    <a:pt x="201" y="3677"/>
                    <a:pt x="176" y="3702"/>
                  </a:cubicBezTo>
                  <a:cubicBezTo>
                    <a:pt x="176" y="3752"/>
                    <a:pt x="176" y="3777"/>
                    <a:pt x="201" y="3802"/>
                  </a:cubicBezTo>
                  <a:lnTo>
                    <a:pt x="252" y="3802"/>
                  </a:lnTo>
                  <a:cubicBezTo>
                    <a:pt x="277" y="3802"/>
                    <a:pt x="277" y="3777"/>
                    <a:pt x="302" y="3777"/>
                  </a:cubicBezTo>
                  <a:cubicBezTo>
                    <a:pt x="803" y="2775"/>
                    <a:pt x="853" y="1522"/>
                    <a:pt x="402" y="494"/>
                  </a:cubicBezTo>
                  <a:cubicBezTo>
                    <a:pt x="452" y="469"/>
                    <a:pt x="502" y="419"/>
                    <a:pt x="502" y="394"/>
                  </a:cubicBezTo>
                  <a:cubicBezTo>
                    <a:pt x="577" y="269"/>
                    <a:pt x="527" y="93"/>
                    <a:pt x="402" y="43"/>
                  </a:cubicBezTo>
                  <a:cubicBezTo>
                    <a:pt x="355" y="15"/>
                    <a:pt x="304" y="1"/>
                    <a:pt x="25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5" name="Google Shape;1465;p43"/>
            <p:cNvSpPr/>
            <p:nvPr/>
          </p:nvSpPr>
          <p:spPr>
            <a:xfrm>
              <a:off x="296168" y="3090073"/>
              <a:ext cx="103544" cy="404744"/>
            </a:xfrm>
            <a:custGeom>
              <a:avLst/>
              <a:gdLst/>
              <a:ahLst/>
              <a:cxnLst/>
              <a:rect l="l" t="t" r="r" b="b"/>
              <a:pathLst>
                <a:path w="879" h="3436" extrusionOk="0">
                  <a:moveTo>
                    <a:pt x="502" y="127"/>
                  </a:moveTo>
                  <a:cubicBezTo>
                    <a:pt x="552" y="127"/>
                    <a:pt x="577" y="152"/>
                    <a:pt x="602" y="152"/>
                  </a:cubicBezTo>
                  <a:cubicBezTo>
                    <a:pt x="628" y="203"/>
                    <a:pt x="653" y="278"/>
                    <a:pt x="628" y="328"/>
                  </a:cubicBezTo>
                  <a:cubicBezTo>
                    <a:pt x="628" y="353"/>
                    <a:pt x="577" y="403"/>
                    <a:pt x="552" y="428"/>
                  </a:cubicBezTo>
                  <a:cubicBezTo>
                    <a:pt x="527" y="428"/>
                    <a:pt x="502" y="453"/>
                    <a:pt x="502" y="453"/>
                  </a:cubicBezTo>
                  <a:cubicBezTo>
                    <a:pt x="452" y="453"/>
                    <a:pt x="427" y="453"/>
                    <a:pt x="402" y="428"/>
                  </a:cubicBezTo>
                  <a:cubicBezTo>
                    <a:pt x="377" y="403"/>
                    <a:pt x="352" y="378"/>
                    <a:pt x="352" y="328"/>
                  </a:cubicBezTo>
                  <a:cubicBezTo>
                    <a:pt x="327" y="253"/>
                    <a:pt x="377" y="177"/>
                    <a:pt x="452" y="127"/>
                  </a:cubicBezTo>
                  <a:close/>
                  <a:moveTo>
                    <a:pt x="507" y="1"/>
                  </a:moveTo>
                  <a:cubicBezTo>
                    <a:pt x="473" y="1"/>
                    <a:pt x="437" y="9"/>
                    <a:pt x="402" y="27"/>
                  </a:cubicBezTo>
                  <a:cubicBezTo>
                    <a:pt x="277" y="77"/>
                    <a:pt x="201" y="228"/>
                    <a:pt x="227" y="353"/>
                  </a:cubicBezTo>
                  <a:cubicBezTo>
                    <a:pt x="227" y="428"/>
                    <a:pt x="252" y="478"/>
                    <a:pt x="302" y="528"/>
                  </a:cubicBezTo>
                  <a:cubicBezTo>
                    <a:pt x="201" y="654"/>
                    <a:pt x="126" y="879"/>
                    <a:pt x="101" y="1030"/>
                  </a:cubicBezTo>
                  <a:cubicBezTo>
                    <a:pt x="1" y="1807"/>
                    <a:pt x="227" y="2583"/>
                    <a:pt x="703" y="3310"/>
                  </a:cubicBezTo>
                  <a:cubicBezTo>
                    <a:pt x="728" y="3335"/>
                    <a:pt x="728" y="3385"/>
                    <a:pt x="753" y="3411"/>
                  </a:cubicBezTo>
                  <a:cubicBezTo>
                    <a:pt x="778" y="3411"/>
                    <a:pt x="778" y="3436"/>
                    <a:pt x="803" y="3436"/>
                  </a:cubicBezTo>
                  <a:cubicBezTo>
                    <a:pt x="828" y="3436"/>
                    <a:pt x="828" y="3436"/>
                    <a:pt x="853" y="3411"/>
                  </a:cubicBezTo>
                  <a:cubicBezTo>
                    <a:pt x="878" y="3385"/>
                    <a:pt x="878" y="3360"/>
                    <a:pt x="853" y="3335"/>
                  </a:cubicBezTo>
                  <a:cubicBezTo>
                    <a:pt x="803" y="3260"/>
                    <a:pt x="778" y="3185"/>
                    <a:pt x="728" y="3110"/>
                  </a:cubicBezTo>
                  <a:cubicBezTo>
                    <a:pt x="327" y="2433"/>
                    <a:pt x="151" y="1731"/>
                    <a:pt x="227" y="1055"/>
                  </a:cubicBezTo>
                  <a:cubicBezTo>
                    <a:pt x="252" y="904"/>
                    <a:pt x="327" y="704"/>
                    <a:pt x="427" y="578"/>
                  </a:cubicBezTo>
                  <a:lnTo>
                    <a:pt x="527" y="578"/>
                  </a:lnTo>
                  <a:cubicBezTo>
                    <a:pt x="552" y="578"/>
                    <a:pt x="602" y="553"/>
                    <a:pt x="628" y="528"/>
                  </a:cubicBezTo>
                  <a:cubicBezTo>
                    <a:pt x="678" y="478"/>
                    <a:pt x="728" y="428"/>
                    <a:pt x="753" y="378"/>
                  </a:cubicBezTo>
                  <a:cubicBezTo>
                    <a:pt x="803" y="278"/>
                    <a:pt x="778" y="152"/>
                    <a:pt x="678" y="77"/>
                  </a:cubicBezTo>
                  <a:cubicBezTo>
                    <a:pt x="629" y="29"/>
                    <a:pt x="570" y="1"/>
                    <a:pt x="50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6" name="Google Shape;1466;p43"/>
            <p:cNvSpPr/>
            <p:nvPr/>
          </p:nvSpPr>
          <p:spPr>
            <a:xfrm>
              <a:off x="517625" y="4288881"/>
              <a:ext cx="65142" cy="150660"/>
            </a:xfrm>
            <a:custGeom>
              <a:avLst/>
              <a:gdLst/>
              <a:ahLst/>
              <a:cxnLst/>
              <a:rect l="l" t="t" r="r" b="b"/>
              <a:pathLst>
                <a:path w="553" h="1279" extrusionOk="0">
                  <a:moveTo>
                    <a:pt x="427" y="0"/>
                  </a:moveTo>
                  <a:cubicBezTo>
                    <a:pt x="402" y="0"/>
                    <a:pt x="377" y="51"/>
                    <a:pt x="377" y="76"/>
                  </a:cubicBezTo>
                  <a:cubicBezTo>
                    <a:pt x="377" y="126"/>
                    <a:pt x="377" y="201"/>
                    <a:pt x="377" y="276"/>
                  </a:cubicBezTo>
                  <a:cubicBezTo>
                    <a:pt x="377" y="376"/>
                    <a:pt x="402" y="477"/>
                    <a:pt x="402" y="602"/>
                  </a:cubicBezTo>
                  <a:cubicBezTo>
                    <a:pt x="402" y="777"/>
                    <a:pt x="402" y="953"/>
                    <a:pt x="402" y="1078"/>
                  </a:cubicBezTo>
                  <a:lnTo>
                    <a:pt x="76" y="1153"/>
                  </a:lnTo>
                  <a:cubicBezTo>
                    <a:pt x="26" y="1178"/>
                    <a:pt x="1" y="1204"/>
                    <a:pt x="26" y="1229"/>
                  </a:cubicBezTo>
                  <a:cubicBezTo>
                    <a:pt x="26" y="1279"/>
                    <a:pt x="51" y="1279"/>
                    <a:pt x="76" y="1279"/>
                  </a:cubicBezTo>
                  <a:lnTo>
                    <a:pt x="101" y="1279"/>
                  </a:lnTo>
                  <a:lnTo>
                    <a:pt x="502" y="1204"/>
                  </a:lnTo>
                  <a:cubicBezTo>
                    <a:pt x="527" y="1178"/>
                    <a:pt x="552" y="1153"/>
                    <a:pt x="552" y="1128"/>
                  </a:cubicBezTo>
                  <a:cubicBezTo>
                    <a:pt x="527" y="978"/>
                    <a:pt x="527" y="803"/>
                    <a:pt x="527" y="602"/>
                  </a:cubicBezTo>
                  <a:cubicBezTo>
                    <a:pt x="527" y="502"/>
                    <a:pt x="527" y="376"/>
                    <a:pt x="502" y="276"/>
                  </a:cubicBezTo>
                  <a:cubicBezTo>
                    <a:pt x="502" y="201"/>
                    <a:pt x="502" y="126"/>
                    <a:pt x="502" y="76"/>
                  </a:cubicBezTo>
                  <a:cubicBezTo>
                    <a:pt x="502" y="26"/>
                    <a:pt x="477" y="0"/>
                    <a:pt x="42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7" name="Google Shape;1467;p43"/>
            <p:cNvSpPr/>
            <p:nvPr/>
          </p:nvSpPr>
          <p:spPr>
            <a:xfrm>
              <a:off x="694791" y="4277101"/>
              <a:ext cx="79867" cy="156550"/>
            </a:xfrm>
            <a:custGeom>
              <a:avLst/>
              <a:gdLst/>
              <a:ahLst/>
              <a:cxnLst/>
              <a:rect l="l" t="t" r="r" b="b"/>
              <a:pathLst>
                <a:path w="678" h="1329" extrusionOk="0">
                  <a:moveTo>
                    <a:pt x="101" y="0"/>
                  </a:moveTo>
                  <a:cubicBezTo>
                    <a:pt x="76" y="0"/>
                    <a:pt x="51" y="25"/>
                    <a:pt x="25" y="50"/>
                  </a:cubicBezTo>
                  <a:cubicBezTo>
                    <a:pt x="25" y="176"/>
                    <a:pt x="25" y="276"/>
                    <a:pt x="25" y="376"/>
                  </a:cubicBezTo>
                  <a:cubicBezTo>
                    <a:pt x="0" y="652"/>
                    <a:pt x="0" y="903"/>
                    <a:pt x="0" y="1178"/>
                  </a:cubicBezTo>
                  <a:cubicBezTo>
                    <a:pt x="0" y="1203"/>
                    <a:pt x="25" y="1228"/>
                    <a:pt x="51" y="1253"/>
                  </a:cubicBezTo>
                  <a:lnTo>
                    <a:pt x="577" y="1329"/>
                  </a:lnTo>
                  <a:lnTo>
                    <a:pt x="602" y="1329"/>
                  </a:lnTo>
                  <a:cubicBezTo>
                    <a:pt x="627" y="1329"/>
                    <a:pt x="652" y="1304"/>
                    <a:pt x="652" y="1278"/>
                  </a:cubicBezTo>
                  <a:cubicBezTo>
                    <a:pt x="677" y="1253"/>
                    <a:pt x="652" y="1203"/>
                    <a:pt x="602" y="1203"/>
                  </a:cubicBezTo>
                  <a:lnTo>
                    <a:pt x="126" y="1128"/>
                  </a:lnTo>
                  <a:cubicBezTo>
                    <a:pt x="126" y="877"/>
                    <a:pt x="151" y="602"/>
                    <a:pt x="151" y="351"/>
                  </a:cubicBezTo>
                  <a:cubicBezTo>
                    <a:pt x="151" y="251"/>
                    <a:pt x="151" y="176"/>
                    <a:pt x="176" y="75"/>
                  </a:cubicBezTo>
                  <a:cubicBezTo>
                    <a:pt x="176" y="25"/>
                    <a:pt x="151" y="0"/>
                    <a:pt x="1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8" name="Google Shape;1468;p43"/>
            <p:cNvSpPr/>
            <p:nvPr/>
          </p:nvSpPr>
          <p:spPr>
            <a:xfrm>
              <a:off x="497011" y="3224124"/>
              <a:ext cx="32512" cy="30509"/>
            </a:xfrm>
            <a:custGeom>
              <a:avLst/>
              <a:gdLst/>
              <a:ahLst/>
              <a:cxnLst/>
              <a:rect l="l" t="t" r="r" b="b"/>
              <a:pathLst>
                <a:path w="276" h="259" extrusionOk="0">
                  <a:moveTo>
                    <a:pt x="140" y="1"/>
                  </a:moveTo>
                  <a:cubicBezTo>
                    <a:pt x="119" y="1"/>
                    <a:pt x="97" y="6"/>
                    <a:pt x="75" y="17"/>
                  </a:cubicBezTo>
                  <a:cubicBezTo>
                    <a:pt x="0" y="67"/>
                    <a:pt x="0" y="192"/>
                    <a:pt x="75" y="242"/>
                  </a:cubicBezTo>
                  <a:cubicBezTo>
                    <a:pt x="92" y="254"/>
                    <a:pt x="112" y="259"/>
                    <a:pt x="132" y="259"/>
                  </a:cubicBezTo>
                  <a:cubicBezTo>
                    <a:pt x="201" y="259"/>
                    <a:pt x="276" y="200"/>
                    <a:pt x="276" y="142"/>
                  </a:cubicBezTo>
                  <a:cubicBezTo>
                    <a:pt x="276" y="64"/>
                    <a:pt x="215" y="1"/>
                    <a:pt x="14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69" name="Google Shape;1469;p43"/>
            <p:cNvSpPr/>
            <p:nvPr/>
          </p:nvSpPr>
          <p:spPr>
            <a:xfrm>
              <a:off x="727302" y="3224124"/>
              <a:ext cx="29567" cy="30509"/>
            </a:xfrm>
            <a:custGeom>
              <a:avLst/>
              <a:gdLst/>
              <a:ahLst/>
              <a:cxnLst/>
              <a:rect l="l" t="t" r="r" b="b"/>
              <a:pathLst>
                <a:path w="251" h="259" extrusionOk="0">
                  <a:moveTo>
                    <a:pt x="127" y="1"/>
                  </a:moveTo>
                  <a:cubicBezTo>
                    <a:pt x="109" y="1"/>
                    <a:pt x="92" y="6"/>
                    <a:pt x="75" y="17"/>
                  </a:cubicBezTo>
                  <a:cubicBezTo>
                    <a:pt x="0" y="67"/>
                    <a:pt x="0" y="192"/>
                    <a:pt x="75" y="242"/>
                  </a:cubicBezTo>
                  <a:cubicBezTo>
                    <a:pt x="92" y="254"/>
                    <a:pt x="110" y="259"/>
                    <a:pt x="129" y="259"/>
                  </a:cubicBezTo>
                  <a:cubicBezTo>
                    <a:pt x="191" y="259"/>
                    <a:pt x="251" y="200"/>
                    <a:pt x="251" y="142"/>
                  </a:cubicBezTo>
                  <a:cubicBezTo>
                    <a:pt x="251" y="64"/>
                    <a:pt x="190" y="1"/>
                    <a:pt x="12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70" name="Google Shape;1470;p43"/>
            <p:cNvSpPr/>
            <p:nvPr/>
          </p:nvSpPr>
          <p:spPr>
            <a:xfrm>
              <a:off x="647554" y="3295744"/>
              <a:ext cx="67969" cy="36752"/>
            </a:xfrm>
            <a:custGeom>
              <a:avLst/>
              <a:gdLst/>
              <a:ahLst/>
              <a:cxnLst/>
              <a:rect l="l" t="t" r="r" b="b"/>
              <a:pathLst>
                <a:path w="577" h="312" extrusionOk="0">
                  <a:moveTo>
                    <a:pt x="500" y="0"/>
                  </a:moveTo>
                  <a:cubicBezTo>
                    <a:pt x="477" y="0"/>
                    <a:pt x="452" y="18"/>
                    <a:pt x="452" y="35"/>
                  </a:cubicBezTo>
                  <a:cubicBezTo>
                    <a:pt x="396" y="128"/>
                    <a:pt x="299" y="180"/>
                    <a:pt x="191" y="180"/>
                  </a:cubicBezTo>
                  <a:cubicBezTo>
                    <a:pt x="153" y="180"/>
                    <a:pt x="114" y="174"/>
                    <a:pt x="76" y="161"/>
                  </a:cubicBezTo>
                  <a:cubicBezTo>
                    <a:pt x="51" y="161"/>
                    <a:pt x="25" y="186"/>
                    <a:pt x="0" y="211"/>
                  </a:cubicBezTo>
                  <a:cubicBezTo>
                    <a:pt x="0" y="236"/>
                    <a:pt x="0" y="286"/>
                    <a:pt x="51" y="286"/>
                  </a:cubicBezTo>
                  <a:cubicBezTo>
                    <a:pt x="76" y="311"/>
                    <a:pt x="126" y="311"/>
                    <a:pt x="176" y="311"/>
                  </a:cubicBezTo>
                  <a:cubicBezTo>
                    <a:pt x="326" y="311"/>
                    <a:pt x="477" y="236"/>
                    <a:pt x="552" y="111"/>
                  </a:cubicBezTo>
                  <a:cubicBezTo>
                    <a:pt x="577" y="61"/>
                    <a:pt x="552" y="35"/>
                    <a:pt x="527" y="10"/>
                  </a:cubicBezTo>
                  <a:cubicBezTo>
                    <a:pt x="519" y="3"/>
                    <a:pt x="510" y="0"/>
                    <a:pt x="50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71" name="Google Shape;1471;p43"/>
            <p:cNvSpPr/>
            <p:nvPr/>
          </p:nvSpPr>
          <p:spPr>
            <a:xfrm>
              <a:off x="455664" y="3306817"/>
              <a:ext cx="82812" cy="51241"/>
            </a:xfrm>
            <a:custGeom>
              <a:avLst/>
              <a:gdLst/>
              <a:ahLst/>
              <a:cxnLst/>
              <a:rect l="l" t="t" r="r" b="b"/>
              <a:pathLst>
                <a:path w="703" h="435" extrusionOk="0">
                  <a:moveTo>
                    <a:pt x="322" y="0"/>
                  </a:moveTo>
                  <a:cubicBezTo>
                    <a:pt x="268" y="0"/>
                    <a:pt x="209" y="12"/>
                    <a:pt x="151" y="42"/>
                  </a:cubicBezTo>
                  <a:cubicBezTo>
                    <a:pt x="126" y="42"/>
                    <a:pt x="126" y="67"/>
                    <a:pt x="101" y="67"/>
                  </a:cubicBezTo>
                  <a:cubicBezTo>
                    <a:pt x="50" y="92"/>
                    <a:pt x="0" y="167"/>
                    <a:pt x="0" y="217"/>
                  </a:cubicBezTo>
                  <a:cubicBezTo>
                    <a:pt x="25" y="292"/>
                    <a:pt x="76" y="342"/>
                    <a:pt x="151" y="393"/>
                  </a:cubicBezTo>
                  <a:cubicBezTo>
                    <a:pt x="209" y="422"/>
                    <a:pt x="277" y="434"/>
                    <a:pt x="343" y="434"/>
                  </a:cubicBezTo>
                  <a:cubicBezTo>
                    <a:pt x="389" y="434"/>
                    <a:pt x="435" y="428"/>
                    <a:pt x="477" y="418"/>
                  </a:cubicBezTo>
                  <a:cubicBezTo>
                    <a:pt x="552" y="393"/>
                    <a:pt x="602" y="368"/>
                    <a:pt x="652" y="317"/>
                  </a:cubicBezTo>
                  <a:cubicBezTo>
                    <a:pt x="677" y="267"/>
                    <a:pt x="702" y="192"/>
                    <a:pt x="677" y="142"/>
                  </a:cubicBezTo>
                  <a:cubicBezTo>
                    <a:pt x="652" y="92"/>
                    <a:pt x="602" y="67"/>
                    <a:pt x="552" y="42"/>
                  </a:cubicBezTo>
                  <a:cubicBezTo>
                    <a:pt x="527" y="42"/>
                    <a:pt x="502" y="17"/>
                    <a:pt x="477" y="17"/>
                  </a:cubicBezTo>
                  <a:lnTo>
                    <a:pt x="426" y="17"/>
                  </a:lnTo>
                  <a:cubicBezTo>
                    <a:pt x="395" y="6"/>
                    <a:pt x="360" y="0"/>
                    <a:pt x="32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72" name="Google Shape;1472;p43"/>
            <p:cNvSpPr/>
            <p:nvPr/>
          </p:nvSpPr>
          <p:spPr>
            <a:xfrm>
              <a:off x="756864" y="3306817"/>
              <a:ext cx="82812" cy="51241"/>
            </a:xfrm>
            <a:custGeom>
              <a:avLst/>
              <a:gdLst/>
              <a:ahLst/>
              <a:cxnLst/>
              <a:rect l="l" t="t" r="r" b="b"/>
              <a:pathLst>
                <a:path w="703" h="435" extrusionOk="0">
                  <a:moveTo>
                    <a:pt x="322" y="0"/>
                  </a:moveTo>
                  <a:cubicBezTo>
                    <a:pt x="268" y="0"/>
                    <a:pt x="209" y="12"/>
                    <a:pt x="151" y="42"/>
                  </a:cubicBezTo>
                  <a:cubicBezTo>
                    <a:pt x="126" y="42"/>
                    <a:pt x="126" y="67"/>
                    <a:pt x="101" y="67"/>
                  </a:cubicBezTo>
                  <a:cubicBezTo>
                    <a:pt x="50" y="92"/>
                    <a:pt x="0" y="167"/>
                    <a:pt x="0" y="217"/>
                  </a:cubicBezTo>
                  <a:cubicBezTo>
                    <a:pt x="25" y="292"/>
                    <a:pt x="76" y="342"/>
                    <a:pt x="151" y="393"/>
                  </a:cubicBezTo>
                  <a:cubicBezTo>
                    <a:pt x="209" y="422"/>
                    <a:pt x="277" y="434"/>
                    <a:pt x="343" y="434"/>
                  </a:cubicBezTo>
                  <a:cubicBezTo>
                    <a:pt x="389" y="434"/>
                    <a:pt x="435" y="428"/>
                    <a:pt x="477" y="418"/>
                  </a:cubicBezTo>
                  <a:cubicBezTo>
                    <a:pt x="552" y="393"/>
                    <a:pt x="602" y="368"/>
                    <a:pt x="652" y="317"/>
                  </a:cubicBezTo>
                  <a:cubicBezTo>
                    <a:pt x="677" y="267"/>
                    <a:pt x="702" y="192"/>
                    <a:pt x="677" y="142"/>
                  </a:cubicBezTo>
                  <a:cubicBezTo>
                    <a:pt x="652" y="92"/>
                    <a:pt x="602" y="67"/>
                    <a:pt x="552" y="42"/>
                  </a:cubicBezTo>
                  <a:cubicBezTo>
                    <a:pt x="527" y="42"/>
                    <a:pt x="502" y="17"/>
                    <a:pt x="477" y="17"/>
                  </a:cubicBezTo>
                  <a:lnTo>
                    <a:pt x="426" y="17"/>
                  </a:lnTo>
                  <a:cubicBezTo>
                    <a:pt x="395" y="6"/>
                    <a:pt x="360" y="0"/>
                    <a:pt x="32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pic>
        <p:nvPicPr>
          <p:cNvPr id="2" name="Picture 1"/>
          <p:cNvPicPr>
            <a:picLocks noChangeAspect="1"/>
          </p:cNvPicPr>
          <p:nvPr/>
        </p:nvPicPr>
        <p:blipFill>
          <a:blip r:embed="rId1"/>
          <a:stretch>
            <a:fillRect/>
          </a:stretch>
        </p:blipFill>
        <p:spPr>
          <a:xfrm rot="20217848">
            <a:off x="7270892" y="3311193"/>
            <a:ext cx="1721858" cy="1705613"/>
          </a:xfrm>
          <a:prstGeom prst="rect">
            <a:avLst/>
          </a:prstGeom>
        </p:spPr>
      </p:pic>
      <p:pic>
        <p:nvPicPr>
          <p:cNvPr id="3" name="Picture 2"/>
          <p:cNvPicPr>
            <a:picLocks noChangeAspect="1"/>
          </p:cNvPicPr>
          <p:nvPr/>
        </p:nvPicPr>
        <p:blipFill>
          <a:blip r:embed="rId2"/>
          <a:stretch>
            <a:fillRect/>
          </a:stretch>
        </p:blipFill>
        <p:spPr>
          <a:xfrm>
            <a:off x="281095" y="293058"/>
            <a:ext cx="2871465" cy="1999661"/>
          </a:xfrm>
          <a:prstGeom prst="rect">
            <a:avLst/>
          </a:prstGeom>
        </p:spPr>
      </p:pic>
      <p:pic>
        <p:nvPicPr>
          <p:cNvPr id="4" name="Picture 3"/>
          <p:cNvPicPr>
            <a:picLocks noChangeAspect="1"/>
          </p:cNvPicPr>
          <p:nvPr/>
        </p:nvPicPr>
        <p:blipFill>
          <a:blip r:embed="rId3"/>
          <a:stretch>
            <a:fillRect/>
          </a:stretch>
        </p:blipFill>
        <p:spPr>
          <a:xfrm rot="20738306">
            <a:off x="7515697" y="409481"/>
            <a:ext cx="1298561" cy="1286367"/>
          </a:xfrm>
          <a:prstGeom prst="rect">
            <a:avLst/>
          </a:prstGeom>
        </p:spPr>
      </p:pic>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0"/>
        <p:cNvGrpSpPr/>
        <p:nvPr/>
      </p:nvGrpSpPr>
      <p:grpSpPr>
        <a:xfrm>
          <a:off x="0" y="0"/>
          <a:ext cx="0" cy="0"/>
          <a:chOff x="0" y="0"/>
          <a:chExt cx="0" cy="0"/>
        </a:xfrm>
      </p:grpSpPr>
      <p:pic>
        <p:nvPicPr>
          <p:cNvPr id="11" name="Picture 20" descr="https://o.remove.bg/downloads/ee7b7f72-45f2-4c1a-bf7e-db1f9085e616/image-removebg-preview.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181850" y="-2852879"/>
            <a:ext cx="3924300" cy="57626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0" descr="https://o.remove.bg/downloads/ee7b7f72-45f2-4c1a-bf7e-db1f9085e616/image-removebg-preview.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rot="16200000">
            <a:off x="256461" y="-3378174"/>
            <a:ext cx="3924300" cy="57626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530573" y="591180"/>
            <a:ext cx="5603358" cy="523220"/>
          </a:xfrm>
          <a:prstGeom prst="rect">
            <a:avLst/>
          </a:prstGeom>
          <a:noFill/>
        </p:spPr>
        <p:txBody>
          <a:bodyPr wrap="square" rtlCol="0">
            <a:spAutoFit/>
          </a:bodyPr>
          <a:lstStyle/>
          <a:p>
            <a:pPr algn="ctr"/>
            <a:r>
              <a:rPr lang="en-US" sz="2800" b="1" dirty="0">
                <a:solidFill>
                  <a:srgbClr val="7030A0"/>
                </a:solidFill>
              </a:rPr>
              <a:t>TRÒ CHƠI “AI NHANH HƠN”</a:t>
            </a:r>
            <a:endParaRPr lang="vi-VN" sz="2800" b="1" dirty="0">
              <a:solidFill>
                <a:srgbClr val="7030A0"/>
              </a:solidFill>
            </a:endParaRPr>
          </a:p>
        </p:txBody>
      </p:sp>
      <p:sp>
        <p:nvSpPr>
          <p:cNvPr id="5" name="Rectangle 4"/>
          <p:cNvSpPr/>
          <p:nvPr/>
        </p:nvSpPr>
        <p:spPr>
          <a:xfrm>
            <a:off x="1137240" y="1569770"/>
            <a:ext cx="7666518" cy="1200329"/>
          </a:xfrm>
          <a:prstGeom prst="rect">
            <a:avLst/>
          </a:prstGeom>
        </p:spPr>
        <p:txBody>
          <a:bodyPr wrap="square">
            <a:spAutoFit/>
          </a:bodyPr>
          <a:lstStyle/>
          <a:p>
            <a:r>
              <a:rPr lang="en-US" sz="2400"/>
              <a:t>Các em hãy kể tên các loại cây xanh có trong trường học của mình . Đ</a:t>
            </a:r>
            <a:r>
              <a:rPr lang="en-US" sz="2400" smtClean="0"/>
              <a:t>ội </a:t>
            </a:r>
            <a:r>
              <a:rPr lang="en-US" sz="2400"/>
              <a:t>nào kể được nhiều loài cây xanh hơn sẽ là đội chiến thắng.</a:t>
            </a:r>
            <a:endParaRPr lang="vi-VN" sz="2400"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83126" y="0"/>
          <a:ext cx="9060873" cy="140277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 name="Rectangle 1"/>
          <p:cNvSpPr/>
          <p:nvPr/>
        </p:nvSpPr>
        <p:spPr>
          <a:xfrm>
            <a:off x="228599" y="1309256"/>
            <a:ext cx="8520545" cy="3893374"/>
          </a:xfrm>
          <a:prstGeom prst="rect">
            <a:avLst/>
          </a:prstGeom>
        </p:spPr>
        <p:txBody>
          <a:bodyPr wrap="square">
            <a:spAutoFit/>
          </a:bodyPr>
          <a:lstStyle/>
          <a:p>
            <a:r>
              <a:rPr lang="en-US" sz="1900"/>
              <a:t>+ Bước 1: Dùng băng giấy đen che phủ một phần của lá cây ở cả 2 mặt, đặt cây vào chỗ tối ít nhất 2 ngày.</a:t>
            </a:r>
            <a:endParaRPr lang="en-US" sz="1900"/>
          </a:p>
          <a:p>
            <a:r>
              <a:rPr lang="en-US" sz="1900"/>
              <a:t>+ Bước 2: Đem chậu cây ra chỗ có ánh nắng trực tiếp ( hoặc để dưới ánh sáng của bóng đèn điện 500 W) từ 4 – 8 giờ.</a:t>
            </a:r>
            <a:endParaRPr lang="en-US" sz="1900"/>
          </a:p>
          <a:p>
            <a:r>
              <a:rPr lang="en-US" sz="1900"/>
              <a:t>+ Bước 3: Sau 4 – 8 giờ, ngắt chiếc lá thí nghiệm, tháo băng giấy đen, cho lá vào cốc thủy tinh đựng nước cất, sau đó đun lá vào trong nước sôi khoảng 60 giây .</a:t>
            </a:r>
            <a:endParaRPr lang="en-US" sz="1900"/>
          </a:p>
          <a:p>
            <a:r>
              <a:rPr lang="en-US" sz="1900"/>
              <a:t>+ Bước 4: Tắt bếp, dùng panh gắp lá và cho vào ống nghiệm có chứa cồn 90, đun cách thủy trong vòng vài phút ( hoặc cho đến khi thấy lá mất màu xanh lục).</a:t>
            </a:r>
            <a:endParaRPr lang="en-US" sz="1900"/>
          </a:p>
          <a:p>
            <a:r>
              <a:rPr lang="en-US" sz="1900"/>
              <a:t>+ Bước 5: Rửa sạch lá cây trong cốc nước ấm.</a:t>
            </a:r>
            <a:endParaRPr lang="en-US" sz="1900"/>
          </a:p>
          <a:p>
            <a:r>
              <a:rPr lang="en-US" sz="1900"/>
              <a:t>+ Bước 6: Bỏ lá cây vào cốc thủy tinh hoặc đĩa petri, nhỏ vào vài giọt dung dịch iodine pha loãng, nhận xét về màu sắc của lá cây.</a:t>
            </a:r>
            <a:endParaRPr lang="en-US" sz="190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fld>
            <a:endParaRPr lang="en-GB"/>
          </a:p>
        </p:txBody>
      </p:sp>
      <p:sp>
        <p:nvSpPr>
          <p:cNvPr id="5" name="TextBox 4"/>
          <p:cNvSpPr txBox="1"/>
          <p:nvPr/>
        </p:nvSpPr>
        <p:spPr>
          <a:xfrm>
            <a:off x="2711295" y="195022"/>
            <a:ext cx="7410893" cy="523220"/>
          </a:xfrm>
          <a:prstGeom prst="rect">
            <a:avLst/>
          </a:prstGeom>
          <a:noFill/>
        </p:spPr>
        <p:txBody>
          <a:bodyPr wrap="square" rtlCol="0">
            <a:spAutoFit/>
          </a:bodyPr>
          <a:lstStyle/>
          <a:p>
            <a:pPr lvl="0"/>
            <a:r>
              <a:rPr lang="en-US" sz="2800" b="1" smtClean="0">
                <a:solidFill>
                  <a:srgbClr val="0070C0"/>
                </a:solidFill>
              </a:rPr>
              <a:t>Trả lời câu hỏi ?</a:t>
            </a:r>
            <a:endParaRPr lang="vi-VN" sz="2800" b="1" dirty="0">
              <a:solidFill>
                <a:srgbClr val="0070C0"/>
              </a:solidFill>
            </a:endParaRPr>
          </a:p>
        </p:txBody>
      </p:sp>
      <p:sp>
        <p:nvSpPr>
          <p:cNvPr id="2" name="Rectangle 1"/>
          <p:cNvSpPr/>
          <p:nvPr/>
        </p:nvSpPr>
        <p:spPr>
          <a:xfrm>
            <a:off x="860611" y="1667435"/>
            <a:ext cx="7218381" cy="2554545"/>
          </a:xfrm>
          <a:prstGeom prst="rect">
            <a:avLst/>
          </a:prstGeom>
        </p:spPr>
        <p:txBody>
          <a:bodyPr wrap="square">
            <a:spAutoFit/>
          </a:bodyPr>
          <a:lstStyle/>
          <a:p>
            <a:r>
              <a:rPr lang="en-US" sz="2800" b="1">
                <a:solidFill>
                  <a:srgbClr val="00B050"/>
                </a:solidFill>
              </a:rPr>
              <a:t>Câu 1 : </a:t>
            </a:r>
            <a:r>
              <a:rPr lang="vi-VN" sz="2600" smtClean="0">
                <a:latin typeface="Times New Roman" panose="02020603050405020304" pitchFamily="18" charset="0"/>
                <a:cs typeface="Times New Roman" panose="02020603050405020304" pitchFamily="18" charset="0"/>
              </a:rPr>
              <a:t>Mục </a:t>
            </a:r>
            <a:r>
              <a:rPr lang="vi-VN" sz="2600">
                <a:latin typeface="Times New Roman" panose="02020603050405020304" pitchFamily="18" charset="0"/>
                <a:cs typeface="Times New Roman" panose="02020603050405020304" pitchFamily="18" charset="0"/>
              </a:rPr>
              <a:t>đích của việc sử dụng bằng giấy đen bịt kín một phần lá ở cả hai mặt là gì</a:t>
            </a:r>
            <a:r>
              <a:rPr lang="vi-VN" sz="2600" smtClean="0">
                <a:latin typeface="Times New Roman" panose="02020603050405020304" pitchFamily="18" charset="0"/>
                <a:cs typeface="Times New Roman" panose="02020603050405020304" pitchFamily="18" charset="0"/>
              </a:rPr>
              <a:t>?</a:t>
            </a:r>
            <a:endParaRPr lang="en-US" sz="2600" smtClean="0">
              <a:latin typeface="Times New Roman" panose="02020603050405020304" pitchFamily="18" charset="0"/>
              <a:cs typeface="Times New Roman" panose="02020603050405020304" pitchFamily="18" charset="0"/>
            </a:endParaRPr>
          </a:p>
          <a:p>
            <a:r>
              <a:rPr lang="en-US" sz="2800" b="1">
                <a:solidFill>
                  <a:srgbClr val="00B050"/>
                </a:solidFill>
              </a:rPr>
              <a:t>Câu </a:t>
            </a:r>
            <a:r>
              <a:rPr lang="en-US" sz="2800" b="1" smtClean="0">
                <a:solidFill>
                  <a:srgbClr val="00B050"/>
                </a:solidFill>
              </a:rPr>
              <a:t>2 </a:t>
            </a:r>
            <a:r>
              <a:rPr lang="en-US" sz="2800" b="1">
                <a:solidFill>
                  <a:srgbClr val="00B050"/>
                </a:solidFill>
              </a:rPr>
              <a:t>: </a:t>
            </a:r>
            <a:r>
              <a:rPr lang="vi-VN" sz="2600" smtClean="0">
                <a:latin typeface="Times New Roman" panose="02020603050405020304" pitchFamily="18" charset="0"/>
                <a:cs typeface="Times New Roman" panose="02020603050405020304" pitchFamily="18" charset="0"/>
              </a:rPr>
              <a:t>Cho </a:t>
            </a:r>
            <a:r>
              <a:rPr lang="vi-VN" sz="2600">
                <a:latin typeface="Times New Roman" panose="02020603050405020304" pitchFamily="18" charset="0"/>
                <a:cs typeface="Times New Roman" panose="02020603050405020304" pitchFamily="18" charset="0"/>
              </a:rPr>
              <a:t>chiếc lá đã bỏ bằng giấy đen vào cốc có cồn 90, đun sôi cách thuỷ có tác dụng gì? Tinh bột được tạo thành ở phần nào của lá trong thí nghiệm trên? Vì sao em biết?</a:t>
            </a:r>
            <a:endParaRPr lang="vi-VN" sz="2600">
              <a:latin typeface="Times New Roman" panose="02020603050405020304" pitchFamily="18" charset="0"/>
              <a:cs typeface="Times New Roman" panose="02020603050405020304"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fld>
            <a:endParaRPr lang="en-GB"/>
          </a:p>
        </p:txBody>
      </p:sp>
      <p:sp>
        <p:nvSpPr>
          <p:cNvPr id="5" name="TextBox 4"/>
          <p:cNvSpPr txBox="1"/>
          <p:nvPr/>
        </p:nvSpPr>
        <p:spPr>
          <a:xfrm>
            <a:off x="2792613" y="239383"/>
            <a:ext cx="5318653" cy="1569660"/>
          </a:xfrm>
          <a:prstGeom prst="rect">
            <a:avLst/>
          </a:prstGeom>
          <a:noFill/>
        </p:spPr>
        <p:txBody>
          <a:bodyPr wrap="square" rtlCol="0">
            <a:spAutoFit/>
          </a:bodyPr>
          <a:lstStyle/>
          <a:p>
            <a:r>
              <a:rPr lang="en-US" sz="2400" b="1" smtClean="0">
                <a:solidFill>
                  <a:srgbClr val="00B050"/>
                </a:solidFill>
              </a:rPr>
              <a:t>Câu 1 : </a:t>
            </a:r>
            <a:r>
              <a:rPr lang="en-US" sz="2400"/>
              <a:t>Việc sử dụng bằng giấy đen bịt kín một phần lá ở cả hai mặt là: Ngăn cản quá trình quang hợp.</a:t>
            </a:r>
            <a:endParaRPr lang="en-US" sz="2400"/>
          </a:p>
          <a:p>
            <a:endParaRPr lang="vi-VN" sz="2400" b="1" dirty="0">
              <a:solidFill>
                <a:srgbClr val="00B050"/>
              </a:solidFill>
            </a:endParaRPr>
          </a:p>
        </p:txBody>
      </p:sp>
      <p:sp>
        <p:nvSpPr>
          <p:cNvPr id="7" name="TextBox 6"/>
          <p:cNvSpPr txBox="1"/>
          <p:nvPr/>
        </p:nvSpPr>
        <p:spPr>
          <a:xfrm>
            <a:off x="161365" y="1714973"/>
            <a:ext cx="8735209" cy="3785652"/>
          </a:xfrm>
          <a:prstGeom prst="rect">
            <a:avLst/>
          </a:prstGeom>
          <a:noFill/>
        </p:spPr>
        <p:txBody>
          <a:bodyPr wrap="square" rtlCol="0">
            <a:spAutoFit/>
          </a:bodyPr>
          <a:lstStyle/>
          <a:p>
            <a:r>
              <a:rPr lang="en-US" sz="2400" b="1" smtClean="0">
                <a:solidFill>
                  <a:srgbClr val="00B050"/>
                </a:solidFill>
              </a:rPr>
              <a:t>Câu 2 : </a:t>
            </a:r>
            <a:r>
              <a:rPr lang="en-US" sz="2400"/>
              <a:t>+ Cho chiếc lá đã bỏ bằng giấy đen vào cốc có cồn 90, đun sôi cách thuỷ có tác dụng: Loại bỏ sắc tố xanh của lá cây giúp chúng ta dễ quan sát thí nghiệm hơn.</a:t>
            </a:r>
            <a:endParaRPr lang="en-US" sz="2400"/>
          </a:p>
          <a:p>
            <a:r>
              <a:rPr lang="en-US" sz="2400"/>
              <a:t>+ Tinh bột được tạo thành ở trên bào lá cây, lục lạp - đây là bào quan quang hợp chứa diệp lục.</a:t>
            </a:r>
            <a:endParaRPr lang="en-US" sz="2400"/>
          </a:p>
          <a:p>
            <a:r>
              <a:rPr lang="en-US" sz="2400"/>
              <a:t>+ Vì lụp lạp là bào quan quang hợp của lá cây, khi che lá lại bằng băng dính đen (không thể quang hợp) thì phần lá cây này không tạo thành tinh bột.</a:t>
            </a:r>
            <a:endParaRPr lang="en-US" sz="2400"/>
          </a:p>
          <a:p>
            <a:endParaRPr lang="en-US" sz="2400"/>
          </a:p>
          <a:p>
            <a:endParaRPr lang="vi-VN" sz="2400" b="1" dirty="0">
              <a:solidFill>
                <a:srgbClr val="00B05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83126" y="0"/>
          <a:ext cx="9060873" cy="140277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 name="Rectangle 1"/>
          <p:cNvSpPr/>
          <p:nvPr/>
        </p:nvSpPr>
        <p:spPr>
          <a:xfrm>
            <a:off x="228599" y="1309256"/>
            <a:ext cx="8520545" cy="3785652"/>
          </a:xfrm>
          <a:prstGeom prst="rect">
            <a:avLst/>
          </a:prstGeom>
        </p:spPr>
        <p:txBody>
          <a:bodyPr wrap="square">
            <a:spAutoFit/>
          </a:bodyPr>
          <a:lstStyle/>
          <a:p>
            <a:r>
              <a:rPr lang="en-US" sz="2000"/>
              <a:t>+ Bước 1: Đổ khoảng 400Ml nước vào hai cốc thủy tinh ( đánh dấu A, B).</a:t>
            </a:r>
            <a:endParaRPr lang="en-US" sz="2000"/>
          </a:p>
          <a:p>
            <a:r>
              <a:rPr lang="en-US" sz="2000"/>
              <a:t>+ Bước 2: Lấy vài cây rong đuôi chó vào phễu thủy tinh, sau đó đặt nhẹ nhàng vào các cốc thủy tinh.</a:t>
            </a:r>
            <a:endParaRPr lang="en-US" sz="2000"/>
          </a:p>
          <a:p>
            <a:r>
              <a:rPr lang="en-US" sz="2000"/>
              <a:t>+ Bước 3: Đỗ đầy nước vào ống nghiệm, dùng tay bịt chặt miệng ống, sau đó cẩn thận úp ống nghiệm vào phễu sao cho không có bọt khí lọt vào.</a:t>
            </a:r>
            <a:endParaRPr lang="en-US" sz="2000"/>
          </a:p>
          <a:p>
            <a:r>
              <a:rPr lang="en-US" sz="2000"/>
              <a:t>+ Bước 4: Đặt cốc A ở chỗ tối, cốc B ở chỗ có ánh nắng trực tiếp hoặc để dưới ánh đèn 4-8 giờ.</a:t>
            </a:r>
            <a:endParaRPr lang="en-US" sz="2000"/>
          </a:p>
          <a:p>
            <a:r>
              <a:rPr lang="en-US" sz="2000"/>
              <a:t>+ Bước 5: Quan sát hiện tượng xảy ra trong 2 cốc thí nghiệm.</a:t>
            </a:r>
            <a:endParaRPr lang="en-US" sz="2000"/>
          </a:p>
          <a:p>
            <a:r>
              <a:rPr lang="en-US" sz="2000"/>
              <a:t>+ Bước 6: Dùng tay bịt kín miệng ống nghiệm, lấy ra khỏi cốc. Sau đó, đưa nhanh que diêm còng tàn đỏ vào miệng ống nghiệm. Quan sát và giải thích hiện tượng.</a:t>
            </a:r>
            <a:endParaRPr lang="en-US" sz="190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fld>
            <a:endParaRPr lang="en-GB"/>
          </a:p>
        </p:txBody>
      </p:sp>
      <p:sp>
        <p:nvSpPr>
          <p:cNvPr id="5" name="TextBox 4"/>
          <p:cNvSpPr txBox="1"/>
          <p:nvPr/>
        </p:nvSpPr>
        <p:spPr>
          <a:xfrm>
            <a:off x="2711295" y="195022"/>
            <a:ext cx="7410893" cy="523220"/>
          </a:xfrm>
          <a:prstGeom prst="rect">
            <a:avLst/>
          </a:prstGeom>
          <a:noFill/>
        </p:spPr>
        <p:txBody>
          <a:bodyPr wrap="square" rtlCol="0">
            <a:spAutoFit/>
          </a:bodyPr>
          <a:lstStyle/>
          <a:p>
            <a:pPr lvl="0"/>
            <a:r>
              <a:rPr lang="en-US" sz="2800" b="1" smtClean="0">
                <a:solidFill>
                  <a:srgbClr val="0070C0"/>
                </a:solidFill>
              </a:rPr>
              <a:t>Trả lời câu hỏi ?</a:t>
            </a:r>
            <a:endParaRPr lang="vi-VN" sz="2800" b="1" dirty="0">
              <a:solidFill>
                <a:srgbClr val="0070C0"/>
              </a:solidFill>
            </a:endParaRPr>
          </a:p>
        </p:txBody>
      </p:sp>
      <p:sp>
        <p:nvSpPr>
          <p:cNvPr id="2" name="Rectangle 1"/>
          <p:cNvSpPr/>
          <p:nvPr/>
        </p:nvSpPr>
        <p:spPr>
          <a:xfrm>
            <a:off x="860611" y="1667435"/>
            <a:ext cx="7218381" cy="2554545"/>
          </a:xfrm>
          <a:prstGeom prst="rect">
            <a:avLst/>
          </a:prstGeom>
        </p:spPr>
        <p:txBody>
          <a:bodyPr wrap="square">
            <a:spAutoFit/>
          </a:bodyPr>
          <a:lstStyle/>
          <a:p>
            <a:r>
              <a:rPr lang="en-US" sz="2800" b="1">
                <a:solidFill>
                  <a:srgbClr val="00B050"/>
                </a:solidFill>
                <a:latin typeface="+mn-lt"/>
              </a:rPr>
              <a:t>Câu </a:t>
            </a:r>
            <a:r>
              <a:rPr lang="en-US" sz="2800" b="1" smtClean="0">
                <a:solidFill>
                  <a:srgbClr val="00B050"/>
                </a:solidFill>
                <a:latin typeface="+mn-lt"/>
              </a:rPr>
              <a:t>3 </a:t>
            </a:r>
            <a:r>
              <a:rPr lang="en-US" sz="2800" b="1">
                <a:solidFill>
                  <a:srgbClr val="00B050"/>
                </a:solidFill>
                <a:latin typeface="+mn-lt"/>
              </a:rPr>
              <a:t>: </a:t>
            </a:r>
            <a:r>
              <a:rPr lang="en-US" sz="2600" b="1" i="1">
                <a:latin typeface="+mn-lt"/>
                <a:cs typeface="Times New Roman" panose="02020603050405020304" pitchFamily="18" charset="0"/>
              </a:rPr>
              <a:t>- Điều kiện tiến hành thí nghiệm ở hai cốc khác nhau như thế nào?</a:t>
            </a:r>
            <a:endParaRPr lang="en-US" sz="2600" b="1">
              <a:latin typeface="+mn-lt"/>
              <a:cs typeface="Times New Roman" panose="02020603050405020304" pitchFamily="18" charset="0"/>
            </a:endParaRPr>
          </a:p>
          <a:p>
            <a:r>
              <a:rPr lang="en-US" sz="2800" b="1" smtClean="0">
                <a:solidFill>
                  <a:srgbClr val="00B050"/>
                </a:solidFill>
                <a:latin typeface="+mn-lt"/>
              </a:rPr>
              <a:t>Câu 4 </a:t>
            </a:r>
            <a:r>
              <a:rPr lang="en-US" sz="2800" b="1">
                <a:solidFill>
                  <a:srgbClr val="00B050"/>
                </a:solidFill>
                <a:latin typeface="+mn-lt"/>
              </a:rPr>
              <a:t>: </a:t>
            </a:r>
            <a:r>
              <a:rPr lang="en-US" sz="2600" b="1" i="1">
                <a:latin typeface="+mn-lt"/>
                <a:cs typeface="Times New Roman" panose="02020603050405020304" pitchFamily="18" charset="0"/>
              </a:rPr>
              <a:t>- Hiện tượng nào chứng tỏ cành rong đuôi chó thải chất khí? Chất khí đó là gì? Hiện tượng gì xảy ra khi đưa que đóm (còn tàn đỏ) vào miệng ống nghiệm?</a:t>
            </a:r>
            <a:endParaRPr lang="vi-VN" sz="2600" b="1">
              <a:latin typeface="+mn-lt"/>
              <a:cs typeface="Times New Roman" panose="02020603050405020304"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fld>
            <a:endParaRPr lang="en-GB"/>
          </a:p>
        </p:txBody>
      </p:sp>
      <p:sp>
        <p:nvSpPr>
          <p:cNvPr id="5" name="TextBox 4"/>
          <p:cNvSpPr txBox="1"/>
          <p:nvPr/>
        </p:nvSpPr>
        <p:spPr>
          <a:xfrm>
            <a:off x="1318815" y="1809043"/>
            <a:ext cx="7244272" cy="2462213"/>
          </a:xfrm>
          <a:prstGeom prst="rect">
            <a:avLst/>
          </a:prstGeom>
          <a:noFill/>
        </p:spPr>
        <p:txBody>
          <a:bodyPr wrap="square" rtlCol="0">
            <a:spAutoFit/>
          </a:bodyPr>
          <a:lstStyle/>
          <a:p>
            <a:r>
              <a:rPr lang="en-US" sz="2400" b="1" smtClean="0">
                <a:solidFill>
                  <a:srgbClr val="00B050"/>
                </a:solidFill>
              </a:rPr>
              <a:t>Câu 3 : </a:t>
            </a:r>
            <a:r>
              <a:rPr lang="en-US" sz="2600">
                <a:latin typeface="+mn-lt"/>
                <a:cs typeface="Times New Roman" panose="02020603050405020304" pitchFamily="18" charset="0"/>
              </a:rPr>
              <a:t>- Điều kiện tiến hành thí nghiệm ở hai cốc:</a:t>
            </a:r>
            <a:endParaRPr lang="en-US" sz="2600">
              <a:latin typeface="+mn-lt"/>
              <a:cs typeface="Times New Roman" panose="02020603050405020304" pitchFamily="18" charset="0"/>
            </a:endParaRPr>
          </a:p>
          <a:p>
            <a:r>
              <a:rPr lang="en-US" sz="2600">
                <a:latin typeface="+mn-lt"/>
                <a:cs typeface="Times New Roman" panose="02020603050405020304" pitchFamily="18" charset="0"/>
              </a:rPr>
              <a:t>+ Cốc A để trong phòng tối (thiếu ánh sáng).</a:t>
            </a:r>
            <a:endParaRPr lang="en-US" sz="2600">
              <a:latin typeface="+mn-lt"/>
              <a:cs typeface="Times New Roman" panose="02020603050405020304" pitchFamily="18" charset="0"/>
            </a:endParaRPr>
          </a:p>
          <a:p>
            <a:r>
              <a:rPr lang="en-US" sz="2600">
                <a:latin typeface="+mn-lt"/>
                <a:cs typeface="Times New Roman" panose="02020603050405020304" pitchFamily="18" charset="0"/>
              </a:rPr>
              <a:t>+ Cốc B được để ngoài nắng (được chiếu sáng đầy đủ).</a:t>
            </a:r>
            <a:endParaRPr lang="en-US" sz="2600">
              <a:latin typeface="+mn-lt"/>
              <a:cs typeface="Times New Roman" panose="02020603050405020304" pitchFamily="18" charset="0"/>
            </a:endParaRPr>
          </a:p>
          <a:p>
            <a:endParaRPr lang="vi-VN" sz="2400" b="1" dirty="0">
              <a:solidFill>
                <a:srgbClr val="00B05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GB" smtClean="0"/>
            </a:fld>
            <a:endParaRPr lang="en-GB"/>
          </a:p>
        </p:txBody>
      </p:sp>
      <p:sp>
        <p:nvSpPr>
          <p:cNvPr id="5" name="TextBox 4"/>
          <p:cNvSpPr txBox="1"/>
          <p:nvPr/>
        </p:nvSpPr>
        <p:spPr>
          <a:xfrm>
            <a:off x="727144" y="1324949"/>
            <a:ext cx="7244272" cy="3262432"/>
          </a:xfrm>
          <a:prstGeom prst="rect">
            <a:avLst/>
          </a:prstGeom>
          <a:noFill/>
        </p:spPr>
        <p:txBody>
          <a:bodyPr wrap="square" rtlCol="0">
            <a:spAutoFit/>
          </a:bodyPr>
          <a:lstStyle/>
          <a:p>
            <a:r>
              <a:rPr lang="en-US" sz="2400" b="1" smtClean="0">
                <a:solidFill>
                  <a:srgbClr val="00B050"/>
                </a:solidFill>
                <a:latin typeface="+mn-lt"/>
              </a:rPr>
              <a:t>Câu 4 : </a:t>
            </a:r>
            <a:r>
              <a:rPr lang="en-US" sz="2600">
                <a:latin typeface="+mn-lt"/>
                <a:cs typeface="Times New Roman" panose="02020603050405020304" pitchFamily="18" charset="0"/>
              </a:rPr>
              <a:t>- Hiện tượng nào chứng tỏ cành rong đuôi chó thải chất khí là: Xuất hiện các bong bóng khí nhỏ li ti nổi lên đáy ống nghiệm.</a:t>
            </a:r>
            <a:endParaRPr lang="en-US" sz="2600">
              <a:latin typeface="+mn-lt"/>
              <a:cs typeface="Times New Roman" panose="02020603050405020304" pitchFamily="18" charset="0"/>
            </a:endParaRPr>
          </a:p>
          <a:p>
            <a:r>
              <a:rPr lang="en-US" sz="2600">
                <a:latin typeface="+mn-lt"/>
                <a:cs typeface="Times New Roman" panose="02020603050405020304" pitchFamily="18" charset="0"/>
              </a:rPr>
              <a:t>- Khí xuất hiện là Oxygen (O</a:t>
            </a:r>
            <a:r>
              <a:rPr lang="en-US" sz="2600" baseline="-25000">
                <a:latin typeface="+mn-lt"/>
                <a:cs typeface="Times New Roman" panose="02020603050405020304" pitchFamily="18" charset="0"/>
              </a:rPr>
              <a:t>2</a:t>
            </a:r>
            <a:r>
              <a:rPr lang="en-US" sz="2600">
                <a:latin typeface="+mn-lt"/>
                <a:cs typeface="Times New Roman" panose="02020603050405020304" pitchFamily="18" charset="0"/>
              </a:rPr>
              <a:t>)</a:t>
            </a:r>
            <a:endParaRPr lang="en-US" sz="2600">
              <a:latin typeface="+mn-lt"/>
              <a:cs typeface="Times New Roman" panose="02020603050405020304" pitchFamily="18" charset="0"/>
            </a:endParaRPr>
          </a:p>
          <a:p>
            <a:r>
              <a:rPr lang="en-US" sz="2600">
                <a:latin typeface="+mn-lt"/>
                <a:cs typeface="Times New Roman" panose="02020603050405020304" pitchFamily="18" charset="0"/>
              </a:rPr>
              <a:t>- Que đóm còn tàn đỏ bừng cháy khi đưa về phía miệng ống nghiệm (Vì O</a:t>
            </a:r>
            <a:r>
              <a:rPr lang="en-US" sz="2600" baseline="-25000">
                <a:latin typeface="+mn-lt"/>
                <a:cs typeface="Times New Roman" panose="02020603050405020304" pitchFamily="18" charset="0"/>
              </a:rPr>
              <a:t>2</a:t>
            </a:r>
            <a:r>
              <a:rPr lang="en-US" sz="2600">
                <a:latin typeface="+mn-lt"/>
                <a:cs typeface="Times New Roman" panose="02020603050405020304" pitchFamily="18" charset="0"/>
              </a:rPr>
              <a:t> có khả năng duy trì sự cháy).</a:t>
            </a:r>
            <a:endParaRPr lang="en-US" sz="2600">
              <a:latin typeface="+mn-lt"/>
              <a:cs typeface="Times New Roman" panose="02020603050405020304" pitchFamily="18" charset="0"/>
            </a:endParaRPr>
          </a:p>
          <a:p>
            <a:endParaRPr lang="vi-VN" sz="2400" b="1" dirty="0">
              <a:solidFill>
                <a:srgbClr val="00B05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Ceres template">
  <a:themeElements>
    <a:clrScheme name="Custom 347">
      <a:dk1>
        <a:srgbClr val="666666"/>
      </a:dk1>
      <a:lt1>
        <a:srgbClr val="FFFFFF"/>
      </a:lt1>
      <a:dk2>
        <a:srgbClr val="97BFAC"/>
      </a:dk2>
      <a:lt2>
        <a:srgbClr val="F3F3F3"/>
      </a:lt2>
      <a:accent1>
        <a:srgbClr val="8EBC71"/>
      </a:accent1>
      <a:accent2>
        <a:srgbClr val="BDCC64"/>
      </a:accent2>
      <a:accent3>
        <a:srgbClr val="EDDC7A"/>
      </a:accent3>
      <a:accent4>
        <a:srgbClr val="F7CA0F"/>
      </a:accent4>
      <a:accent5>
        <a:srgbClr val="F7B228"/>
      </a:accent5>
      <a:accent6>
        <a:srgbClr val="DDAC6C"/>
      </a:accent6>
      <a:hlink>
        <a:srgbClr val="97BFA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3218</Words>
  <PresentationFormat>On-screen Show (16:9)</PresentationFormat>
  <Paragraphs>69</Paragraphs>
  <Slides>11</Slides>
  <Notes>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SimSun</vt:lpstr>
      <vt:lpstr>Wingdings</vt:lpstr>
      <vt:lpstr>Arial</vt:lpstr>
      <vt:lpstr>Yellowtail</vt:lpstr>
      <vt:lpstr>Neuton</vt:lpstr>
      <vt:lpstr>Times New Roman</vt:lpstr>
      <vt:lpstr>Comic Sans MS</vt:lpstr>
      <vt:lpstr>Microsoft YaHei</vt:lpstr>
      <vt:lpstr>Arial Unicode MS</vt:lpstr>
      <vt:lpstr>Ceres template</vt:lpstr>
      <vt:lpstr>Bài 24: Thực hành  CHỨNG MINH QUANG  HỢP  Ở CÂY XANH</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CẢM ƠN các thầy cô và các em học sinh!!!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2023-08-17T02:00:32Z</dcterms:created>
  <dcterms:modified xsi:type="dcterms:W3CDTF">2023-08-17T02:00:45Z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202B35AFDFFB4900A20FBF01364260F8</vt:lpwstr>
  </property>
  <property fmtid="{D5CDD505-2E9C-101B-9397-08002B2CF9AE}" pid="3" name="KSOProductBuildVer">
    <vt:lpwstr>1033-11.2.0.11537</vt:lpwstr>
  </property>
</Properties>
</file>