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0" r:id="rId6"/>
    <p:sldId id="273" r:id="rId7"/>
    <p:sldId id="276" r:id="rId8"/>
    <p:sldId id="275" r:id="rId9"/>
    <p:sldId id="274" r:id="rId10"/>
    <p:sldId id="277" r:id="rId11"/>
    <p:sldId id="269" r:id="rId12"/>
    <p:sldId id="278" r:id="rId13"/>
    <p:sldId id="268" r:id="rId14"/>
    <p:sldId id="279" r:id="rId15"/>
    <p:sldId id="267" r:id="rId16"/>
    <p:sldId id="282" r:id="rId17"/>
    <p:sldId id="281" r:id="rId18"/>
    <p:sldId id="280" r:id="rId19"/>
    <p:sldId id="266" r:id="rId20"/>
    <p:sldId id="265" r:id="rId21"/>
    <p:sldId id="264" r:id="rId22"/>
    <p:sldId id="283" r:id="rId23"/>
    <p:sldId id="28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9455-1C92-45DE-9AAB-A1AB248B618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EBC7-0395-46BE-A841-BE1F724E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2346" y="69549"/>
            <a:ext cx="416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008" y="2217655"/>
            <a:ext cx="136590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833" y="1565908"/>
            <a:ext cx="24528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833" y="3180960"/>
            <a:ext cx="347712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944" y="2373434"/>
            <a:ext cx="463597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da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4048" y="811208"/>
            <a:ext cx="425841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37oC.</a:t>
            </a: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8004" y="5001622"/>
            <a:ext cx="325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917" y="4437515"/>
            <a:ext cx="6607075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…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" y="27801"/>
            <a:ext cx="1761897" cy="1664352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456600" y="1737198"/>
            <a:ext cx="968721" cy="435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753055" y="2373434"/>
            <a:ext cx="57974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0800000">
            <a:off x="6928005" y="1355082"/>
            <a:ext cx="499251" cy="268303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4" idx="3"/>
          </p:cNvCxnSpPr>
          <p:nvPr/>
        </p:nvCxnSpPr>
        <p:spPr>
          <a:xfrm>
            <a:off x="6771992" y="5591677"/>
            <a:ext cx="34542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226213" y="3673530"/>
            <a:ext cx="0" cy="19181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5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532" y="595868"/>
            <a:ext cx="3598125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?4.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46.4,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4" t="2606" r="4356" b="4106"/>
          <a:stretch/>
        </p:blipFill>
        <p:spPr>
          <a:xfrm>
            <a:off x="4833258" y="43285"/>
            <a:ext cx="7053943" cy="66947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Oval 2"/>
          <p:cNvSpPr/>
          <p:nvPr/>
        </p:nvSpPr>
        <p:spPr>
          <a:xfrm>
            <a:off x="8240486" y="4661419"/>
            <a:ext cx="2764971" cy="11212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996543" y="43285"/>
            <a:ext cx="6890658" cy="5739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33258" y="0"/>
            <a:ext cx="6890656" cy="57826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ultiply 13"/>
          <p:cNvSpPr/>
          <p:nvPr/>
        </p:nvSpPr>
        <p:spPr>
          <a:xfrm>
            <a:off x="7888215" y="4444603"/>
            <a:ext cx="3442804" cy="15885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7" y="520140"/>
            <a:ext cx="10918370" cy="57352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endParaRPr lang="en-US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endParaRPr lang="en-US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973" y="0"/>
            <a:ext cx="10439399" cy="6727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endParaRPr lang="en-US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44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144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5" y="59952"/>
            <a:ext cx="611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842962"/>
            <a:ext cx="7815942" cy="555783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34645" y="715880"/>
            <a:ext cx="399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4645" y="1823238"/>
            <a:ext cx="39178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2772" y="3621881"/>
            <a:ext cx="38426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5" y="59952"/>
            <a:ext cx="611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842962"/>
            <a:ext cx="5900057" cy="555783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35485" y="1082724"/>
            <a:ext cx="55517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0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5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2346" y="69549"/>
            <a:ext cx="416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9" y="900546"/>
            <a:ext cx="7947749" cy="5805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8457" y="1042128"/>
            <a:ext cx="352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8457" y="2648911"/>
            <a:ext cx="3528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46.4?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2346" y="69549"/>
            <a:ext cx="416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880"/>
            <a:ext cx="6977742" cy="5805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7742" y="598125"/>
            <a:ext cx="502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?3.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7742" y="2795198"/>
            <a:ext cx="517604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85431" y="3495658"/>
            <a:ext cx="45606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Có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771481" y="3780149"/>
            <a:ext cx="1121789" cy="11689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494" y="936056"/>
            <a:ext cx="931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46: CÂN BẰNG TỰ NHIÊN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657" y="2337899"/>
            <a:ext cx="7249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515"/>
            <a:ext cx="6912427" cy="6520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5686" y="0"/>
            <a:ext cx="353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714" y="1200329"/>
            <a:ext cx="4909457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Có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10" y="3775248"/>
            <a:ext cx="792549" cy="816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5713" y="3508653"/>
            <a:ext cx="490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714" y="4860081"/>
            <a:ext cx="4909456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250" y="859855"/>
            <a:ext cx="759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 – CÂN BẰNG TỰ NHIÊN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266" y="2818411"/>
            <a:ext cx="884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I 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265" y="3807471"/>
            <a:ext cx="8742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II 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351" y="33992"/>
            <a:ext cx="82197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46: CÂN BẰNG TỰ NHIÊN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041" y="672176"/>
            <a:ext cx="933450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2" y="1888544"/>
            <a:ext cx="10880270" cy="480131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3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89025" algn="just"/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endParaRPr lang="en-US" sz="3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33463" algn="just"/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33463" algn="just"/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33463" algn="just"/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33463"/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908" y="457282"/>
            <a:ext cx="446117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01" y="1977656"/>
            <a:ext cx="7274561" cy="30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" y="109143"/>
            <a:ext cx="1179150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2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2780" y="282560"/>
            <a:ext cx="400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051" y="1426689"/>
            <a:ext cx="765923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5384" y="3494148"/>
            <a:ext cx="75682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3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464" y="356481"/>
            <a:ext cx="11259879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tabLst>
                <a:tab pos="120777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HỌC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20777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20777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20777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20777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120777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120777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450215" algn="l"/>
                <a:tab pos="120777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+ Ô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1447"/>
            <a:ext cx="12300857" cy="587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603" y="248393"/>
            <a:ext cx="95909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 – CÂN BẰNG TỰ NHIÊN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514" y="1984630"/>
            <a:ext cx="699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117" y="2629141"/>
            <a:ext cx="8939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5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976" y="90364"/>
            <a:ext cx="59990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2139" y="797896"/>
            <a:ext cx="5128181" cy="457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SGK/188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103" y="3218030"/>
            <a:ext cx="5511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370" y="1171196"/>
            <a:ext cx="541727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59019" y="970252"/>
            <a:ext cx="18853" cy="5887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18" y="108196"/>
            <a:ext cx="9012025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5’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7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055" y="1183587"/>
            <a:ext cx="5632123" cy="26776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0705" y="1183587"/>
            <a:ext cx="5721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46.2,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215" y="4013304"/>
            <a:ext cx="57169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46.3,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904" y="3709182"/>
            <a:ext cx="5743284" cy="310854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?4.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46.4,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7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16" y="376835"/>
            <a:ext cx="3186820" cy="600164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9" r="2487"/>
          <a:stretch/>
        </p:blipFill>
        <p:spPr>
          <a:xfrm>
            <a:off x="3820562" y="168202"/>
            <a:ext cx="8265814" cy="641890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510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63" y="99588"/>
            <a:ext cx="51770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2566" y="5935851"/>
            <a:ext cx="65456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5275" y="1355726"/>
            <a:ext cx="463914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313" y="99588"/>
            <a:ext cx="51770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844" y="1909724"/>
            <a:ext cx="504844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444436" y="814812"/>
            <a:ext cx="488130" cy="1094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838669" y="4772046"/>
            <a:ext cx="452674" cy="116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215671" y="752461"/>
            <a:ext cx="462483" cy="609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428892" y="4772046"/>
            <a:ext cx="470664" cy="116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2" grpId="0" animBg="1"/>
      <p:bldP spid="13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368" y="9053"/>
            <a:ext cx="11427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46.2,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19" r="5004"/>
          <a:stretch/>
        </p:blipFill>
        <p:spPr>
          <a:xfrm>
            <a:off x="289711" y="1521171"/>
            <a:ext cx="11633703" cy="513312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0140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4320" y="1146184"/>
            <a:ext cx="3799309" cy="39703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46.3,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94" t="6021" r="6179"/>
          <a:stretch/>
        </p:blipFill>
        <p:spPr>
          <a:xfrm>
            <a:off x="5657122" y="108640"/>
            <a:ext cx="6427961" cy="674936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046215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1599</Words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2023-06-07T06:53:57Z</dcterms:created>
  <dcterms:modified xsi:type="dcterms:W3CDTF">2023-06-07T14:39:36Z</dcterms:modified>
</cp:coreProperties>
</file>