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Lst>
  <p:sldSz cy="6858000" cx="12192000"/>
  <p:notesSz cx="6858000" cy="9144000"/>
  <p:embeddedFontLst>
    <p:embeddedFont>
      <p:font typeface="Raleway"/>
      <p:regular r:id="rId63"/>
      <p:bold r:id="rId64"/>
      <p:italic r:id="rId65"/>
      <p:boldItalic r:id="rId66"/>
    </p:embeddedFont>
    <p:embeddedFont>
      <p:font typeface="Quattrocento Sans"/>
      <p:bold r:id="rId67"/>
      <p:boldItalic r:id="rId68"/>
    </p:embeddedFont>
    <p:embeddedFont>
      <p:font typeface="Oi"/>
      <p:regular r:id="rId69"/>
    </p:embeddedFont>
    <p:embeddedFont>
      <p:font typeface="Montserrat ExtraBold"/>
      <p:bold r:id="rId70"/>
      <p:boldItalic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72" roundtripDataSignature="AMtx7mgJSabI1ZR250mtfeb52IIpZ+Xb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FCD2A24-6352-46DE-AC3D-FBBD2D413C66}">
  <a:tblStyle styleId="{6FCD2A24-6352-46DE-AC3D-FBBD2D413C66}"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25400">
              <a:solidFill>
                <a:schemeClr val="dk1"/>
              </a:solidFill>
              <a:prstDash val="solid"/>
              <a:round/>
              <a:headEnd len="sm" w="sm" type="none"/>
              <a:tailEnd len="sm" w="sm" type="none"/>
            </a:ln>
          </a:top>
          <a:bottom>
            <a:ln cap="flat" cmpd="sng" w="254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6E6E6"/>
          </a:solidFill>
        </a:fill>
      </a:tcStyle>
    </a:band1H>
    <a:band2H>
      <a:tcTxStyle/>
    </a:band2H>
    <a:band1V>
      <a:tcTxStyle/>
      <a:tcStyle>
        <a:fill>
          <a:solidFill>
            <a:srgbClr val="E6E6E6"/>
          </a:solidFill>
        </a:fill>
      </a:tcStyle>
    </a:band1V>
    <a:band2V>
      <a:tcTxStyle/>
    </a:band2V>
    <a:lastCol>
      <a:tcTxStyle b="on" i="off">
        <a:font>
          <a:latin typeface="Calibri"/>
          <a:ea typeface="Calibri"/>
          <a:cs typeface="Calibri"/>
        </a:font>
        <a:schemeClr val="lt1"/>
      </a:tcTxStyle>
      <a:tcStyle>
        <a:fill>
          <a:solidFill>
            <a:schemeClr val="accent5"/>
          </a:solidFill>
        </a:fill>
      </a:tcStyle>
    </a:lastCol>
    <a:firstCol>
      <a:tcTxStyle b="on" i="off">
        <a:font>
          <a:latin typeface="Calibri"/>
          <a:ea typeface="Calibri"/>
          <a:cs typeface="Calibri"/>
        </a:font>
        <a:schemeClr val="lt1"/>
      </a:tcTxStyle>
      <a:tcStyle>
        <a:fill>
          <a:solidFill>
            <a:schemeClr val="accent5"/>
          </a:solidFill>
        </a:fill>
      </a:tcStyle>
    </a:firstCol>
    <a:lastRow>
      <a:tcTxStyle b="on" i="off"/>
      <a:tcStyle>
        <a:tcBdr>
          <a:top>
            <a:ln cap="flat" cmpd="sng" w="50800">
              <a:solidFill>
                <a:schemeClr val="dk1"/>
              </a:solidFill>
              <a:prstDash val="solid"/>
              <a:round/>
              <a:headEnd len="sm" w="sm" type="none"/>
              <a:tailEnd len="sm" w="sm" type="none"/>
            </a:ln>
          </a:top>
        </a:tcBdr>
        <a:fill>
          <a:solidFill>
            <a:schemeClr val="lt1"/>
          </a:solidFill>
        </a:fill>
      </a:tcStyle>
    </a:lastRow>
    <a:seCell>
      <a:tcTxStyle b="on" i="off">
        <a:font>
          <a:latin typeface="Calibri"/>
          <a:ea typeface="Calibri"/>
          <a:cs typeface="Calibri"/>
        </a:font>
        <a:schemeClr val="dk1"/>
      </a:tcTxStyle>
    </a:seCell>
    <a:swCell>
      <a:tcTxStyle b="on" i="off">
        <a:font>
          <a:latin typeface="Calibri"/>
          <a:ea typeface="Calibri"/>
          <a:cs typeface="Calibri"/>
        </a:font>
        <a:schemeClr val="dk1"/>
      </a:tcTxStyle>
    </a:swCell>
    <a:firstRow>
      <a:tcTxStyle b="on" i="off">
        <a:font>
          <a:latin typeface="Calibri"/>
          <a:ea typeface="Calibri"/>
          <a:cs typeface="Calibri"/>
        </a:font>
        <a:schemeClr val="lt1"/>
      </a:tcTxStyle>
      <a:tcStyle>
        <a:tcBdr>
          <a:bottom>
            <a:ln cap="flat" cmpd="sng" w="25400">
              <a:solidFill>
                <a:schemeClr val="dk1"/>
              </a:solidFill>
              <a:prstDash val="solid"/>
              <a:round/>
              <a:headEnd len="sm" w="sm" type="none"/>
              <a:tailEnd len="sm" w="sm" type="none"/>
            </a:ln>
          </a:bottom>
        </a:tcBdr>
        <a:fill>
          <a:solidFill>
            <a:schemeClr val="accent5"/>
          </a:solidFill>
        </a:fill>
      </a:tcStyle>
    </a:firstRow>
    <a:neCell>
      <a:tcTxStyle/>
    </a:neCell>
    <a:nwCell>
      <a:tcTxStyle/>
    </a:nwCell>
  </a:tblStyle>
  <a:tblStyle styleId="{7779592A-F27C-48ED-AFC5-673DD9670087}" styleName="Table_1">
    <a:wholeTbl>
      <a:tcTxStyle b="off" i="off">
        <a:font>
          <a:latin typeface="Calibri"/>
          <a:ea typeface="Calibri"/>
          <a:cs typeface="Calibri"/>
        </a:font>
        <a:schemeClr val="dk1"/>
      </a:tcTxStyle>
      <a:tcStyle>
        <a:tcBdr>
          <a:left>
            <a:ln cap="flat" cmpd="sng" w="12700">
              <a:solidFill>
                <a:schemeClr val="accent6"/>
              </a:solidFill>
              <a:prstDash val="solid"/>
              <a:round/>
              <a:headEnd len="sm" w="sm" type="none"/>
              <a:tailEnd len="sm" w="sm" type="none"/>
            </a:ln>
          </a:left>
          <a:right>
            <a:ln cap="flat" cmpd="sng" w="12700">
              <a:solidFill>
                <a:schemeClr val="accent6"/>
              </a:solidFill>
              <a:prstDash val="solid"/>
              <a:round/>
              <a:headEnd len="sm" w="sm" type="none"/>
              <a:tailEnd len="sm" w="sm" type="none"/>
            </a:ln>
          </a:right>
          <a:top>
            <a:ln cap="flat" cmpd="sng" w="12700">
              <a:solidFill>
                <a:schemeClr val="accent6"/>
              </a:solidFill>
              <a:prstDash val="solid"/>
              <a:round/>
              <a:headEnd len="sm" w="sm" type="none"/>
              <a:tailEnd len="sm" w="sm" type="none"/>
            </a:ln>
          </a:top>
          <a:bottom>
            <a:ln cap="flat" cmpd="sng" w="12700">
              <a:solidFill>
                <a:schemeClr val="accent6"/>
              </a:solidFill>
              <a:prstDash val="solid"/>
              <a:round/>
              <a:headEnd len="sm" w="sm" type="none"/>
              <a:tailEnd len="sm" w="sm" type="none"/>
            </a:ln>
          </a:bottom>
          <a:insideH>
            <a:ln cap="flat" cmpd="sng" w="12700">
              <a:solidFill>
                <a:schemeClr val="accent6"/>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BF1E8"/>
          </a:solidFill>
        </a:fill>
      </a:tcStyle>
    </a:band1H>
    <a:band2H>
      <a:tcTxStyle/>
    </a:band2H>
    <a:band1V>
      <a:tcTxStyle/>
      <a:tcStyle>
        <a:fill>
          <a:solidFill>
            <a:srgbClr val="EBF1E8"/>
          </a:solidFill>
        </a:fill>
      </a:tcStyle>
    </a:band1V>
    <a:band2V>
      <a:tcTxStyle/>
    </a:band2V>
    <a:lastCol>
      <a:tcTxStyle b="on" i="off"/>
    </a:lastCol>
    <a:firstCol>
      <a:tcTxStyle b="on" i="off"/>
    </a:firstCol>
    <a:lastRow>
      <a:tcTxStyle b="on" i="off"/>
      <a:tcStyle>
        <a:tcBdr>
          <a:top>
            <a:ln cap="flat" cmpd="sng" w="50800">
              <a:solidFill>
                <a:schemeClr val="accent6"/>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Calibri"/>
          <a:ea typeface="Calibri"/>
          <a:cs typeface="Calibri"/>
        </a:font>
        <a:schemeClr val="lt1"/>
      </a:tcTxStyle>
      <a:tcStyle>
        <a:fill>
          <a:solidFill>
            <a:schemeClr val="accent6"/>
          </a:solidFill>
        </a:fill>
      </a:tcStyle>
    </a:firstRow>
    <a:neCell>
      <a:tcTxStyle/>
    </a:neCell>
    <a:nwCell>
      <a:tcTxStyle/>
    </a:nwCell>
  </a:tblStyle>
  <a:tblStyle styleId="{FC354BD4-E701-4BD4-8798-698C23158A13}" styleName="Table_2">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2" Type="http://customschemas.google.com/relationships/presentationmetadata" Target="meta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MontserratExtraBold-boldItalic.fntdata"/><Relationship Id="rId70" Type="http://schemas.openxmlformats.org/officeDocument/2006/relationships/font" Target="fonts/MontserratExtraBold-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Raleway-bold.fntdata"/><Relationship Id="rId63" Type="http://schemas.openxmlformats.org/officeDocument/2006/relationships/font" Target="fonts/Raleway-regular.fntdata"/><Relationship Id="rId22" Type="http://schemas.openxmlformats.org/officeDocument/2006/relationships/slide" Target="slides/slide16.xml"/><Relationship Id="rId66" Type="http://schemas.openxmlformats.org/officeDocument/2006/relationships/font" Target="fonts/Raleway-boldItalic.fntdata"/><Relationship Id="rId21" Type="http://schemas.openxmlformats.org/officeDocument/2006/relationships/slide" Target="slides/slide15.xml"/><Relationship Id="rId65" Type="http://schemas.openxmlformats.org/officeDocument/2006/relationships/font" Target="fonts/Raleway-italic.fntdata"/><Relationship Id="rId24" Type="http://schemas.openxmlformats.org/officeDocument/2006/relationships/slide" Target="slides/slide18.xml"/><Relationship Id="rId68" Type="http://schemas.openxmlformats.org/officeDocument/2006/relationships/font" Target="fonts/QuattrocentoSans-boldItalic.fntdata"/><Relationship Id="rId23" Type="http://schemas.openxmlformats.org/officeDocument/2006/relationships/slide" Target="slides/slide17.xml"/><Relationship Id="rId67" Type="http://schemas.openxmlformats.org/officeDocument/2006/relationships/font" Target="fonts/QuattrocentoSans-bold.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Oi-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0" name="Shape 1080"/>
        <p:cNvGrpSpPr/>
        <p:nvPr/>
      </p:nvGrpSpPr>
      <p:grpSpPr>
        <a:xfrm>
          <a:off x="0" y="0"/>
          <a:ext cx="0" cy="0"/>
          <a:chOff x="0" y="0"/>
          <a:chExt cx="0" cy="0"/>
        </a:xfrm>
      </p:grpSpPr>
      <p:sp>
        <p:nvSpPr>
          <p:cNvPr id="1081" name="Google Shape;1081;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7" name="Shape 1107"/>
        <p:cNvGrpSpPr/>
        <p:nvPr/>
      </p:nvGrpSpPr>
      <p:grpSpPr>
        <a:xfrm>
          <a:off x="0" y="0"/>
          <a:ext cx="0" cy="0"/>
          <a:chOff x="0" y="0"/>
          <a:chExt cx="0" cy="0"/>
        </a:xfrm>
      </p:grpSpPr>
      <p:sp>
        <p:nvSpPr>
          <p:cNvPr id="1108" name="Google Shape;1108;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4" name="Shape 1124"/>
        <p:cNvGrpSpPr/>
        <p:nvPr/>
      </p:nvGrpSpPr>
      <p:grpSpPr>
        <a:xfrm>
          <a:off x="0" y="0"/>
          <a:ext cx="0" cy="0"/>
          <a:chOff x="0" y="0"/>
          <a:chExt cx="0" cy="0"/>
        </a:xfrm>
      </p:grpSpPr>
      <p:sp>
        <p:nvSpPr>
          <p:cNvPr id="1125" name="Google Shape;1125;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1" name="Shape 1141"/>
        <p:cNvGrpSpPr/>
        <p:nvPr/>
      </p:nvGrpSpPr>
      <p:grpSpPr>
        <a:xfrm>
          <a:off x="0" y="0"/>
          <a:ext cx="0" cy="0"/>
          <a:chOff x="0" y="0"/>
          <a:chExt cx="0" cy="0"/>
        </a:xfrm>
      </p:grpSpPr>
      <p:sp>
        <p:nvSpPr>
          <p:cNvPr id="1142" name="Google Shape;1142;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5" name="Shape 1175"/>
        <p:cNvGrpSpPr/>
        <p:nvPr/>
      </p:nvGrpSpPr>
      <p:grpSpPr>
        <a:xfrm>
          <a:off x="0" y="0"/>
          <a:ext cx="0" cy="0"/>
          <a:chOff x="0" y="0"/>
          <a:chExt cx="0" cy="0"/>
        </a:xfrm>
      </p:grpSpPr>
      <p:sp>
        <p:nvSpPr>
          <p:cNvPr id="1176" name="Google Shape;1176;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4" name="Shape 1194"/>
        <p:cNvGrpSpPr/>
        <p:nvPr/>
      </p:nvGrpSpPr>
      <p:grpSpPr>
        <a:xfrm>
          <a:off x="0" y="0"/>
          <a:ext cx="0" cy="0"/>
          <a:chOff x="0" y="0"/>
          <a:chExt cx="0" cy="0"/>
        </a:xfrm>
      </p:grpSpPr>
      <p:sp>
        <p:nvSpPr>
          <p:cNvPr id="1195" name="Google Shape;1195;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1" name="Shape 1251"/>
        <p:cNvGrpSpPr/>
        <p:nvPr/>
      </p:nvGrpSpPr>
      <p:grpSpPr>
        <a:xfrm>
          <a:off x="0" y="0"/>
          <a:ext cx="0" cy="0"/>
          <a:chOff x="0" y="0"/>
          <a:chExt cx="0" cy="0"/>
        </a:xfrm>
      </p:grpSpPr>
      <p:sp>
        <p:nvSpPr>
          <p:cNvPr id="1252" name="Google Shape;1252;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6" name="Shape 1276"/>
        <p:cNvGrpSpPr/>
        <p:nvPr/>
      </p:nvGrpSpPr>
      <p:grpSpPr>
        <a:xfrm>
          <a:off x="0" y="0"/>
          <a:ext cx="0" cy="0"/>
          <a:chOff x="0" y="0"/>
          <a:chExt cx="0" cy="0"/>
        </a:xfrm>
      </p:grpSpPr>
      <p:sp>
        <p:nvSpPr>
          <p:cNvPr id="1277" name="Google Shape;1277;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6" name="Shape 1336"/>
        <p:cNvGrpSpPr/>
        <p:nvPr/>
      </p:nvGrpSpPr>
      <p:grpSpPr>
        <a:xfrm>
          <a:off x="0" y="0"/>
          <a:ext cx="0" cy="0"/>
          <a:chOff x="0" y="0"/>
          <a:chExt cx="0" cy="0"/>
        </a:xfrm>
      </p:grpSpPr>
      <p:sp>
        <p:nvSpPr>
          <p:cNvPr id="1337" name="Google Shape;1337;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1" name="Shape 1361"/>
        <p:cNvGrpSpPr/>
        <p:nvPr/>
      </p:nvGrpSpPr>
      <p:grpSpPr>
        <a:xfrm>
          <a:off x="0" y="0"/>
          <a:ext cx="0" cy="0"/>
          <a:chOff x="0" y="0"/>
          <a:chExt cx="0" cy="0"/>
        </a:xfrm>
      </p:grpSpPr>
      <p:sp>
        <p:nvSpPr>
          <p:cNvPr id="1362" name="Google Shape;1362;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1" name="Shape 1391"/>
        <p:cNvGrpSpPr/>
        <p:nvPr/>
      </p:nvGrpSpPr>
      <p:grpSpPr>
        <a:xfrm>
          <a:off x="0" y="0"/>
          <a:ext cx="0" cy="0"/>
          <a:chOff x="0" y="0"/>
          <a:chExt cx="0" cy="0"/>
        </a:xfrm>
      </p:grpSpPr>
      <p:sp>
        <p:nvSpPr>
          <p:cNvPr id="1392" name="Google Shape;1392;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1" name="Shape 1441"/>
        <p:cNvGrpSpPr/>
        <p:nvPr/>
      </p:nvGrpSpPr>
      <p:grpSpPr>
        <a:xfrm>
          <a:off x="0" y="0"/>
          <a:ext cx="0" cy="0"/>
          <a:chOff x="0" y="0"/>
          <a:chExt cx="0" cy="0"/>
        </a:xfrm>
      </p:grpSpPr>
      <p:sp>
        <p:nvSpPr>
          <p:cNvPr id="1442" name="Google Shape;1442;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2" name="Shape 1452"/>
        <p:cNvGrpSpPr/>
        <p:nvPr/>
      </p:nvGrpSpPr>
      <p:grpSpPr>
        <a:xfrm>
          <a:off x="0" y="0"/>
          <a:ext cx="0" cy="0"/>
          <a:chOff x="0" y="0"/>
          <a:chExt cx="0" cy="0"/>
        </a:xfrm>
      </p:grpSpPr>
      <p:sp>
        <p:nvSpPr>
          <p:cNvPr id="1453" name="Google Shape;1453;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9" name="Shape 1479"/>
        <p:cNvGrpSpPr/>
        <p:nvPr/>
      </p:nvGrpSpPr>
      <p:grpSpPr>
        <a:xfrm>
          <a:off x="0" y="0"/>
          <a:ext cx="0" cy="0"/>
          <a:chOff x="0" y="0"/>
          <a:chExt cx="0" cy="0"/>
        </a:xfrm>
      </p:grpSpPr>
      <p:sp>
        <p:nvSpPr>
          <p:cNvPr id="1480" name="Google Shape;1480;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9" name="Shape 1509"/>
        <p:cNvGrpSpPr/>
        <p:nvPr/>
      </p:nvGrpSpPr>
      <p:grpSpPr>
        <a:xfrm>
          <a:off x="0" y="0"/>
          <a:ext cx="0" cy="0"/>
          <a:chOff x="0" y="0"/>
          <a:chExt cx="0" cy="0"/>
        </a:xfrm>
      </p:grpSpPr>
      <p:sp>
        <p:nvSpPr>
          <p:cNvPr id="1510" name="Google Shape;1510;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4" name="Shape 1524"/>
        <p:cNvGrpSpPr/>
        <p:nvPr/>
      </p:nvGrpSpPr>
      <p:grpSpPr>
        <a:xfrm>
          <a:off x="0" y="0"/>
          <a:ext cx="0" cy="0"/>
          <a:chOff x="0" y="0"/>
          <a:chExt cx="0" cy="0"/>
        </a:xfrm>
      </p:grpSpPr>
      <p:sp>
        <p:nvSpPr>
          <p:cNvPr id="1525" name="Google Shape;1525;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9" name="Shape 1539"/>
        <p:cNvGrpSpPr/>
        <p:nvPr/>
      </p:nvGrpSpPr>
      <p:grpSpPr>
        <a:xfrm>
          <a:off x="0" y="0"/>
          <a:ext cx="0" cy="0"/>
          <a:chOff x="0" y="0"/>
          <a:chExt cx="0" cy="0"/>
        </a:xfrm>
      </p:grpSpPr>
      <p:sp>
        <p:nvSpPr>
          <p:cNvPr id="1540" name="Google Shape;1540;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6" name="Shape 1706"/>
        <p:cNvGrpSpPr/>
        <p:nvPr/>
      </p:nvGrpSpPr>
      <p:grpSpPr>
        <a:xfrm>
          <a:off x="0" y="0"/>
          <a:ext cx="0" cy="0"/>
          <a:chOff x="0" y="0"/>
          <a:chExt cx="0" cy="0"/>
        </a:xfrm>
      </p:grpSpPr>
      <p:sp>
        <p:nvSpPr>
          <p:cNvPr id="1707" name="Google Shape;1707;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6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6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6" name="Google Shape;66;p6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6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6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6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5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1" name="Shape 21"/>
        <p:cNvGrpSpPr/>
        <p:nvPr/>
      </p:nvGrpSpPr>
      <p:grpSpPr>
        <a:xfrm>
          <a:off x="0" y="0"/>
          <a:ext cx="0" cy="0"/>
          <a:chOff x="0" y="0"/>
          <a:chExt cx="0" cy="0"/>
        </a:xfrm>
      </p:grpSpPr>
      <p:sp>
        <p:nvSpPr>
          <p:cNvPr id="22" name="Google Shape;22;p60"/>
          <p:cNvSpPr/>
          <p:nvPr/>
        </p:nvSpPr>
        <p:spPr>
          <a:xfrm>
            <a:off x="0" y="-1"/>
            <a:ext cx="12192000" cy="6858001"/>
          </a:xfrm>
          <a:prstGeom prst="rect">
            <a:avLst/>
          </a:prstGeom>
          <a:gradFill>
            <a:gsLst>
              <a:gs pos="0">
                <a:srgbClr val="13488C"/>
              </a:gs>
              <a:gs pos="13000">
                <a:srgbClr val="13488C"/>
              </a:gs>
              <a:gs pos="100000">
                <a:srgbClr val="06B8FD"/>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13"/>
              <a:buFont typeface="Calibri"/>
              <a:buNone/>
            </a:pPr>
            <a:r>
              <a:t/>
            </a:r>
            <a:endParaRPr b="0" i="0" sz="1013" u="none" cap="none" strike="noStrike">
              <a:solidFill>
                <a:srgbClr val="595959"/>
              </a:solidFill>
              <a:latin typeface="Raleway"/>
              <a:ea typeface="Raleway"/>
              <a:cs typeface="Raleway"/>
              <a:sym typeface="Raleway"/>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6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9" name="Shape 29"/>
        <p:cNvGrpSpPr/>
        <p:nvPr/>
      </p:nvGrpSpPr>
      <p:grpSpPr>
        <a:xfrm>
          <a:off x="0" y="0"/>
          <a:ext cx="0" cy="0"/>
          <a:chOff x="0" y="0"/>
          <a:chExt cx="0" cy="0"/>
        </a:xfrm>
      </p:grpSpPr>
      <p:sp>
        <p:nvSpPr>
          <p:cNvPr id="30" name="Google Shape;30;p6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2"/>
          <p:cNvSpPr/>
          <p:nvPr>
            <p:ph idx="2" type="pic"/>
          </p:nvPr>
        </p:nvSpPr>
        <p:spPr>
          <a:xfrm>
            <a:off x="5183188" y="987425"/>
            <a:ext cx="6172200" cy="4873625"/>
          </a:xfrm>
          <a:prstGeom prst="rect">
            <a:avLst/>
          </a:prstGeom>
          <a:noFill/>
          <a:ln>
            <a:noFill/>
          </a:ln>
        </p:spPr>
      </p:sp>
      <p:sp>
        <p:nvSpPr>
          <p:cNvPr id="32" name="Google Shape;32;p6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3" name="Google Shape;33;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6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6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6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6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6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6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6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6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5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3.png"/><Relationship Id="rId13" Type="http://schemas.openxmlformats.org/officeDocument/2006/relationships/image" Target="../media/image1.png"/><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5.png"/><Relationship Id="rId5" Type="http://schemas.openxmlformats.org/officeDocument/2006/relationships/image" Target="../media/image6.jpg"/><Relationship Id="rId6" Type="http://schemas.openxmlformats.org/officeDocument/2006/relationships/image" Target="../media/image12.jpg"/><Relationship Id="rId7" Type="http://schemas.openxmlformats.org/officeDocument/2006/relationships/image" Target="../media/image9.jpg"/><Relationship Id="rId8"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21.png"/><Relationship Id="rId6" Type="http://schemas.openxmlformats.org/officeDocument/2006/relationships/image" Target="../media/image6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21.png"/><Relationship Id="rId6" Type="http://schemas.openxmlformats.org/officeDocument/2006/relationships/image" Target="../media/image6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21.png"/><Relationship Id="rId6" Type="http://schemas.openxmlformats.org/officeDocument/2006/relationships/image" Target="../media/image34.png"/><Relationship Id="rId7"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21.png"/><Relationship Id="rId6" Type="http://schemas.openxmlformats.org/officeDocument/2006/relationships/image" Target="../media/image36.png"/><Relationship Id="rId7"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21.png"/><Relationship Id="rId6" Type="http://schemas.openxmlformats.org/officeDocument/2006/relationships/image" Target="../media/image48.png"/><Relationship Id="rId7" Type="http://schemas.openxmlformats.org/officeDocument/2006/relationships/image" Target="../media/image4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21.png"/><Relationship Id="rId6"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21.png"/><Relationship Id="rId6"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21.png"/><Relationship Id="rId6"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21.png"/><Relationship Id="rId6" Type="http://schemas.openxmlformats.org/officeDocument/2006/relationships/image" Target="../media/image38.png"/><Relationship Id="rId7" Type="http://schemas.openxmlformats.org/officeDocument/2006/relationships/image" Target="../media/image4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21.png"/><Relationship Id="rId6" Type="http://schemas.openxmlformats.org/officeDocument/2006/relationships/image" Target="../media/image46.png"/><Relationship Id="rId7"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21.png"/><Relationship Id="rId6" Type="http://schemas.openxmlformats.org/officeDocument/2006/relationships/image" Target="../media/image41.png"/><Relationship Id="rId7" Type="http://schemas.openxmlformats.org/officeDocument/2006/relationships/image" Target="../media/image4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21.png"/><Relationship Id="rId6" Type="http://schemas.openxmlformats.org/officeDocument/2006/relationships/image" Target="../media/image3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2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4.png"/><Relationship Id="rId4" Type="http://schemas.openxmlformats.org/officeDocument/2006/relationships/image" Target="../media/image50.png"/><Relationship Id="rId5" Type="http://schemas.openxmlformats.org/officeDocument/2006/relationships/image" Target="../media/image52.png"/><Relationship Id="rId6" Type="http://schemas.openxmlformats.org/officeDocument/2006/relationships/image" Target="../media/image29.png"/><Relationship Id="rId7" Type="http://schemas.openxmlformats.org/officeDocument/2006/relationships/image" Target="../media/image7.png"/><Relationship Id="rId8"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53.png"/><Relationship Id="rId4" Type="http://schemas.openxmlformats.org/officeDocument/2006/relationships/image" Target="../media/image29.png"/><Relationship Id="rId5" Type="http://schemas.openxmlformats.org/officeDocument/2006/relationships/image" Target="../media/image7.png"/><Relationship Id="rId6"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21.png"/></Relationships>
</file>

<file path=ppt/slides/_rels/slide4.xml.rels><?xml version="1.0" encoding="UTF-8" standalone="yes"?><Relationships xmlns="http://schemas.openxmlformats.org/package/2006/relationships"><Relationship Id="rId10"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8.png"/><Relationship Id="rId7" Type="http://schemas.openxmlformats.org/officeDocument/2006/relationships/image" Target="../media/image22.png"/><Relationship Id="rId8" Type="http://schemas.openxmlformats.org/officeDocument/2006/relationships/image" Target="../media/image2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21.png"/><Relationship Id="rId6" Type="http://schemas.openxmlformats.org/officeDocument/2006/relationships/image" Target="../media/image5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21.png"/><Relationship Id="rId6" Type="http://schemas.openxmlformats.org/officeDocument/2006/relationships/image" Target="../media/image6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50.png"/><Relationship Id="rId4" Type="http://schemas.openxmlformats.org/officeDocument/2006/relationships/image" Target="../media/image54.png"/><Relationship Id="rId5" Type="http://schemas.openxmlformats.org/officeDocument/2006/relationships/image" Target="../media/image29.png"/><Relationship Id="rId6" Type="http://schemas.openxmlformats.org/officeDocument/2006/relationships/image" Target="../media/image7.png"/><Relationship Id="rId7" Type="http://schemas.openxmlformats.org/officeDocument/2006/relationships/image" Target="../media/image2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21.png"/><Relationship Id="rId6" Type="http://schemas.openxmlformats.org/officeDocument/2006/relationships/image" Target="../media/image6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21.png"/><Relationship Id="rId6" Type="http://schemas.openxmlformats.org/officeDocument/2006/relationships/image" Target="../media/image69.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2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2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2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2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2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21.png"/></Relationships>
</file>

<file path=ppt/slides/_rels/slide55.xml.rels><?xml version="1.0" encoding="UTF-8" standalone="yes"?><Relationships xmlns="http://schemas.openxmlformats.org/package/2006/relationships"><Relationship Id="rId11" Type="http://schemas.openxmlformats.org/officeDocument/2006/relationships/image" Target="../media/image67.png"/><Relationship Id="rId10" Type="http://schemas.openxmlformats.org/officeDocument/2006/relationships/image" Target="../media/image58.png"/><Relationship Id="rId13" Type="http://schemas.openxmlformats.org/officeDocument/2006/relationships/image" Target="../media/image7.png"/><Relationship Id="rId12"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54.png"/><Relationship Id="rId4" Type="http://schemas.openxmlformats.org/officeDocument/2006/relationships/image" Target="../media/image60.png"/><Relationship Id="rId9" Type="http://schemas.openxmlformats.org/officeDocument/2006/relationships/image" Target="../media/image59.png"/><Relationship Id="rId14" Type="http://schemas.openxmlformats.org/officeDocument/2006/relationships/image" Target="../media/image21.png"/><Relationship Id="rId5" Type="http://schemas.openxmlformats.org/officeDocument/2006/relationships/image" Target="../media/image57.png"/><Relationship Id="rId6" Type="http://schemas.openxmlformats.org/officeDocument/2006/relationships/image" Target="../media/image65.png"/><Relationship Id="rId7" Type="http://schemas.openxmlformats.org/officeDocument/2006/relationships/image" Target="../media/image66.png"/><Relationship Id="rId8" Type="http://schemas.openxmlformats.org/officeDocument/2006/relationships/image" Target="../media/image5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56.png"/><Relationship Id="rId4" Type="http://schemas.openxmlformats.org/officeDocument/2006/relationships/image" Target="../media/image62.png"/><Relationship Id="rId5" Type="http://schemas.openxmlformats.org/officeDocument/2006/relationships/image" Target="../media/image61.jpg"/><Relationship Id="rId6" Type="http://schemas.openxmlformats.org/officeDocument/2006/relationships/image" Target="../media/image63.jpg"/><Relationship Id="rId7" Type="http://schemas.openxmlformats.org/officeDocument/2006/relationships/image" Target="../media/image3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6.png"/><Relationship Id="rId4" Type="http://schemas.openxmlformats.org/officeDocument/2006/relationships/image" Target="../media/image31.png"/><Relationship Id="rId5" Type="http://schemas.openxmlformats.org/officeDocument/2006/relationships/image" Target="../media/image7.png"/><Relationship Id="rId6" Type="http://schemas.openxmlformats.org/officeDocument/2006/relationships/image" Target="../media/image21.png"/></Relationships>
</file>

<file path=ppt/slides/_rels/slide7.xml.rels><?xml version="1.0" encoding="UTF-8" standalone="yes"?><Relationships xmlns="http://schemas.openxmlformats.org/package/2006/relationships"><Relationship Id="rId10"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7.png"/><Relationship Id="rId5" Type="http://schemas.openxmlformats.org/officeDocument/2006/relationships/image" Target="../media/image30.png"/><Relationship Id="rId6" Type="http://schemas.openxmlformats.org/officeDocument/2006/relationships/image" Target="../media/image25.png"/><Relationship Id="rId7" Type="http://schemas.openxmlformats.org/officeDocument/2006/relationships/image" Target="../media/image24.png"/><Relationship Id="rId8"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
          <p:cNvPicPr preferRelativeResize="0"/>
          <p:nvPr/>
        </p:nvPicPr>
        <p:blipFill rotWithShape="1">
          <a:blip r:embed="rId3">
            <a:alphaModFix/>
          </a:blip>
          <a:srcRect b="0" l="0" r="0" t="0"/>
          <a:stretch/>
        </p:blipFill>
        <p:spPr>
          <a:xfrm>
            <a:off x="0" y="2101762"/>
            <a:ext cx="12192000" cy="4756238"/>
          </a:xfrm>
          <a:prstGeom prst="rect">
            <a:avLst/>
          </a:prstGeom>
          <a:noFill/>
          <a:ln>
            <a:noFill/>
          </a:ln>
        </p:spPr>
      </p:pic>
      <p:grpSp>
        <p:nvGrpSpPr>
          <p:cNvPr id="87" name="Google Shape;87;p1"/>
          <p:cNvGrpSpPr/>
          <p:nvPr/>
        </p:nvGrpSpPr>
        <p:grpSpPr>
          <a:xfrm>
            <a:off x="7215992" y="2077884"/>
            <a:ext cx="3100192" cy="510610"/>
            <a:chOff x="7631308" y="1960866"/>
            <a:chExt cx="3100192" cy="510610"/>
          </a:xfrm>
        </p:grpSpPr>
        <p:sp>
          <p:nvSpPr>
            <p:cNvPr id="88" name="Google Shape;88;p1"/>
            <p:cNvSpPr/>
            <p:nvPr/>
          </p:nvSpPr>
          <p:spPr>
            <a:xfrm>
              <a:off x="7631308" y="1960866"/>
              <a:ext cx="3100192" cy="510610"/>
            </a:xfrm>
            <a:prstGeom prst="roundRect">
              <a:avLst>
                <a:gd fmla="val 9461" name="adj"/>
              </a:avLst>
            </a:prstGeom>
            <a:solidFill>
              <a:srgbClr val="BBD6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67"/>
                <a:buFont typeface="Calibri"/>
                <a:buNone/>
              </a:pPr>
              <a:r>
                <a:t/>
              </a:r>
              <a:endParaRPr b="0" i="0" sz="1867" u="none" cap="none" strike="noStrike">
                <a:solidFill>
                  <a:srgbClr val="FFFFFF"/>
                </a:solidFill>
                <a:latin typeface="Oi"/>
                <a:ea typeface="Oi"/>
                <a:cs typeface="Oi"/>
                <a:sym typeface="Oi"/>
              </a:endParaRPr>
            </a:p>
          </p:txBody>
        </p:sp>
        <p:pic>
          <p:nvPicPr>
            <p:cNvPr id="89" name="Google Shape;89;p1"/>
            <p:cNvPicPr preferRelativeResize="0"/>
            <p:nvPr/>
          </p:nvPicPr>
          <p:blipFill rotWithShape="1">
            <a:blip r:embed="rId4">
              <a:alphaModFix/>
            </a:blip>
            <a:srcRect b="0" l="0" r="0" t="0"/>
            <a:stretch/>
          </p:blipFill>
          <p:spPr>
            <a:xfrm>
              <a:off x="8078630" y="2070450"/>
              <a:ext cx="516950" cy="273981"/>
            </a:xfrm>
            <a:prstGeom prst="rect">
              <a:avLst/>
            </a:prstGeom>
            <a:noFill/>
            <a:ln>
              <a:noFill/>
            </a:ln>
          </p:spPr>
        </p:pic>
      </p:grpSp>
      <p:grpSp>
        <p:nvGrpSpPr>
          <p:cNvPr id="90" name="Google Shape;90;p1"/>
          <p:cNvGrpSpPr/>
          <p:nvPr/>
        </p:nvGrpSpPr>
        <p:grpSpPr>
          <a:xfrm>
            <a:off x="10483993" y="1593782"/>
            <a:ext cx="45719" cy="1370244"/>
            <a:chOff x="10899309" y="1842527"/>
            <a:chExt cx="45719" cy="1370244"/>
          </a:xfrm>
        </p:grpSpPr>
        <p:sp>
          <p:nvSpPr>
            <p:cNvPr id="91" name="Google Shape;91;p1"/>
            <p:cNvSpPr/>
            <p:nvPr/>
          </p:nvSpPr>
          <p:spPr>
            <a:xfrm>
              <a:off x="10899309" y="1842527"/>
              <a:ext cx="45719" cy="914400"/>
            </a:xfrm>
            <a:prstGeom prst="roundRect">
              <a:avLst>
                <a:gd fmla="val 50000" name="adj"/>
              </a:avLst>
            </a:prstGeom>
            <a:solidFill>
              <a:srgbClr val="4686C8"/>
            </a:solidFill>
            <a:ln cap="flat" cmpd="sng" w="12700">
              <a:solidFill>
                <a:srgbClr val="4686C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67"/>
                <a:buFont typeface="Calibri"/>
                <a:buNone/>
              </a:pPr>
              <a:r>
                <a:t/>
              </a:r>
              <a:endParaRPr b="0" i="0" sz="1867" u="none" cap="none" strike="noStrike">
                <a:solidFill>
                  <a:srgbClr val="FFFFFF"/>
                </a:solidFill>
                <a:latin typeface="Oi"/>
                <a:ea typeface="Oi"/>
                <a:cs typeface="Oi"/>
                <a:sym typeface="Oi"/>
              </a:endParaRPr>
            </a:p>
          </p:txBody>
        </p:sp>
        <p:cxnSp>
          <p:nvCxnSpPr>
            <p:cNvPr id="92" name="Google Shape;92;p1"/>
            <p:cNvCxnSpPr/>
            <p:nvPr/>
          </p:nvCxnSpPr>
          <p:spPr>
            <a:xfrm>
              <a:off x="10925831" y="2786239"/>
              <a:ext cx="0" cy="426532"/>
            </a:xfrm>
            <a:prstGeom prst="straightConnector1">
              <a:avLst/>
            </a:prstGeom>
            <a:noFill/>
            <a:ln cap="flat" cmpd="sng" w="19050">
              <a:solidFill>
                <a:srgbClr val="9CC2E5"/>
              </a:solidFill>
              <a:prstDash val="dashDot"/>
              <a:miter lim="800000"/>
              <a:headEnd len="sm" w="sm" type="none"/>
              <a:tailEnd len="sm" w="sm" type="none"/>
            </a:ln>
          </p:spPr>
        </p:cxnSp>
      </p:grpSp>
      <p:grpSp>
        <p:nvGrpSpPr>
          <p:cNvPr id="93" name="Google Shape;93;p1"/>
          <p:cNvGrpSpPr/>
          <p:nvPr/>
        </p:nvGrpSpPr>
        <p:grpSpPr>
          <a:xfrm>
            <a:off x="6961502" y="1712121"/>
            <a:ext cx="45719" cy="1496075"/>
            <a:chOff x="7376818" y="1960866"/>
            <a:chExt cx="45719" cy="1496075"/>
          </a:xfrm>
        </p:grpSpPr>
        <p:sp>
          <p:nvSpPr>
            <p:cNvPr id="94" name="Google Shape;94;p1"/>
            <p:cNvSpPr/>
            <p:nvPr/>
          </p:nvSpPr>
          <p:spPr>
            <a:xfrm>
              <a:off x="7376818" y="2359661"/>
              <a:ext cx="45719" cy="1097280"/>
            </a:xfrm>
            <a:prstGeom prst="roundRect">
              <a:avLst>
                <a:gd fmla="val 50000" name="adj"/>
              </a:avLst>
            </a:prstGeom>
            <a:solidFill>
              <a:srgbClr val="4686C8"/>
            </a:solidFill>
            <a:ln cap="flat" cmpd="sng" w="12700">
              <a:solidFill>
                <a:srgbClr val="4686C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67"/>
                <a:buFont typeface="Calibri"/>
                <a:buNone/>
              </a:pPr>
              <a:r>
                <a:t/>
              </a:r>
              <a:endParaRPr b="0" i="0" sz="1867" u="none" cap="none" strike="noStrike">
                <a:solidFill>
                  <a:srgbClr val="FFFFFF"/>
                </a:solidFill>
                <a:latin typeface="Oi"/>
                <a:ea typeface="Oi"/>
                <a:cs typeface="Oi"/>
                <a:sym typeface="Oi"/>
              </a:endParaRPr>
            </a:p>
          </p:txBody>
        </p:sp>
        <p:cxnSp>
          <p:nvCxnSpPr>
            <p:cNvPr id="95" name="Google Shape;95;p1"/>
            <p:cNvCxnSpPr/>
            <p:nvPr/>
          </p:nvCxnSpPr>
          <p:spPr>
            <a:xfrm>
              <a:off x="7402519" y="1960866"/>
              <a:ext cx="0" cy="367997"/>
            </a:xfrm>
            <a:prstGeom prst="straightConnector1">
              <a:avLst/>
            </a:prstGeom>
            <a:noFill/>
            <a:ln cap="flat" cmpd="sng" w="19050">
              <a:solidFill>
                <a:srgbClr val="9CC2E5"/>
              </a:solidFill>
              <a:prstDash val="dashDot"/>
              <a:miter lim="800000"/>
              <a:headEnd len="sm" w="sm" type="none"/>
              <a:tailEnd len="sm" w="sm" type="none"/>
            </a:ln>
          </p:spPr>
        </p:cxnSp>
      </p:grpSp>
      <p:sp>
        <p:nvSpPr>
          <p:cNvPr id="96" name="Google Shape;96;p1"/>
          <p:cNvSpPr/>
          <p:nvPr/>
        </p:nvSpPr>
        <p:spPr>
          <a:xfrm>
            <a:off x="7215992" y="2770729"/>
            <a:ext cx="3100192" cy="510610"/>
          </a:xfrm>
          <a:prstGeom prst="roundRect">
            <a:avLst>
              <a:gd fmla="val 9461" name="adj"/>
            </a:avLst>
          </a:prstGeom>
          <a:solidFill>
            <a:srgbClr val="BBD6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67"/>
              <a:buFont typeface="Calibri"/>
              <a:buNone/>
            </a:pPr>
            <a:r>
              <a:t/>
            </a:r>
            <a:endParaRPr b="0" i="0" sz="1867" u="none" cap="none" strike="noStrike">
              <a:solidFill>
                <a:srgbClr val="FFFFFF"/>
              </a:solidFill>
              <a:latin typeface="Oi"/>
              <a:ea typeface="Oi"/>
              <a:cs typeface="Oi"/>
              <a:sym typeface="Oi"/>
            </a:endParaRPr>
          </a:p>
        </p:txBody>
      </p:sp>
      <p:pic>
        <p:nvPicPr>
          <p:cNvPr id="97" name="Google Shape;97;p1"/>
          <p:cNvPicPr preferRelativeResize="0"/>
          <p:nvPr/>
        </p:nvPicPr>
        <p:blipFill rotWithShape="1">
          <a:blip r:embed="rId5">
            <a:alphaModFix/>
          </a:blip>
          <a:srcRect b="0" l="0" r="0" t="0"/>
          <a:stretch/>
        </p:blipFill>
        <p:spPr>
          <a:xfrm>
            <a:off x="5002350" y="3614737"/>
            <a:ext cx="1734662" cy="2443574"/>
          </a:xfrm>
          <a:prstGeom prst="rect">
            <a:avLst/>
          </a:prstGeom>
          <a:noFill/>
          <a:ln>
            <a:noFill/>
          </a:ln>
          <a:effectLst>
            <a:outerShdw blurRad="342900" kx="1200000" rotWithShape="0" algn="br" sy="23000">
              <a:srgbClr val="000000">
                <a:alpha val="14901"/>
              </a:srgbClr>
            </a:outerShdw>
          </a:effectLst>
        </p:spPr>
      </p:pic>
      <p:pic>
        <p:nvPicPr>
          <p:cNvPr id="98" name="Google Shape;98;p1"/>
          <p:cNvPicPr preferRelativeResize="0"/>
          <p:nvPr/>
        </p:nvPicPr>
        <p:blipFill rotWithShape="1">
          <a:blip r:embed="rId6">
            <a:alphaModFix/>
          </a:blip>
          <a:srcRect b="0" l="0" r="0" t="0"/>
          <a:stretch/>
        </p:blipFill>
        <p:spPr>
          <a:xfrm>
            <a:off x="7306515" y="3607700"/>
            <a:ext cx="1747497" cy="2447384"/>
          </a:xfrm>
          <a:prstGeom prst="rect">
            <a:avLst/>
          </a:prstGeom>
          <a:noFill/>
          <a:ln>
            <a:noFill/>
          </a:ln>
          <a:effectLst>
            <a:outerShdw blurRad="342900" kx="1200000" rotWithShape="0" algn="br" sy="23000">
              <a:srgbClr val="000000">
                <a:alpha val="14901"/>
              </a:srgbClr>
            </a:outerShdw>
          </a:effectLst>
        </p:spPr>
      </p:pic>
      <p:pic>
        <p:nvPicPr>
          <p:cNvPr id="99" name="Google Shape;99;p1"/>
          <p:cNvPicPr preferRelativeResize="0"/>
          <p:nvPr/>
        </p:nvPicPr>
        <p:blipFill rotWithShape="1">
          <a:blip r:embed="rId7">
            <a:alphaModFix/>
          </a:blip>
          <a:srcRect b="0" l="0" r="0" t="0"/>
          <a:stretch/>
        </p:blipFill>
        <p:spPr>
          <a:xfrm>
            <a:off x="2666453" y="3646104"/>
            <a:ext cx="1724392" cy="2429106"/>
          </a:xfrm>
          <a:prstGeom prst="rect">
            <a:avLst/>
          </a:prstGeom>
          <a:noFill/>
          <a:ln>
            <a:noFill/>
          </a:ln>
          <a:effectLst>
            <a:outerShdw blurRad="342900" kx="1200000" rotWithShape="0" algn="br" sy="23000">
              <a:srgbClr val="000000">
                <a:alpha val="14901"/>
              </a:srgbClr>
            </a:outerShdw>
          </a:effectLst>
        </p:spPr>
      </p:pic>
      <p:grpSp>
        <p:nvGrpSpPr>
          <p:cNvPr id="100" name="Google Shape;100;p1"/>
          <p:cNvGrpSpPr/>
          <p:nvPr/>
        </p:nvGrpSpPr>
        <p:grpSpPr>
          <a:xfrm>
            <a:off x="697308" y="-150604"/>
            <a:ext cx="0" cy="6255562"/>
            <a:chOff x="697308" y="172128"/>
            <a:chExt cx="0" cy="6255562"/>
          </a:xfrm>
        </p:grpSpPr>
        <p:cxnSp>
          <p:nvCxnSpPr>
            <p:cNvPr id="101" name="Google Shape;101;p1"/>
            <p:cNvCxnSpPr/>
            <p:nvPr/>
          </p:nvCxnSpPr>
          <p:spPr>
            <a:xfrm>
              <a:off x="697308" y="1703290"/>
              <a:ext cx="0" cy="4724400"/>
            </a:xfrm>
            <a:prstGeom prst="straightConnector1">
              <a:avLst/>
            </a:prstGeom>
            <a:noFill/>
            <a:ln cap="flat" cmpd="sng" w="38100">
              <a:solidFill>
                <a:srgbClr val="3C53AC"/>
              </a:solidFill>
              <a:prstDash val="solid"/>
              <a:miter lim="800000"/>
              <a:headEnd len="sm" w="sm" type="none"/>
              <a:tailEnd len="sm" w="sm" type="none"/>
            </a:ln>
          </p:spPr>
        </p:cxnSp>
        <p:cxnSp>
          <p:nvCxnSpPr>
            <p:cNvPr id="102" name="Google Shape;102;p1"/>
            <p:cNvCxnSpPr/>
            <p:nvPr/>
          </p:nvCxnSpPr>
          <p:spPr>
            <a:xfrm>
              <a:off x="697308" y="172128"/>
              <a:ext cx="0" cy="653143"/>
            </a:xfrm>
            <a:prstGeom prst="straightConnector1">
              <a:avLst/>
            </a:prstGeom>
            <a:noFill/>
            <a:ln cap="flat" cmpd="sng" w="38100">
              <a:solidFill>
                <a:srgbClr val="3C53AC"/>
              </a:solidFill>
              <a:prstDash val="solid"/>
              <a:miter lim="800000"/>
              <a:headEnd len="sm" w="sm" type="none"/>
              <a:tailEnd len="sm" w="sm" type="none"/>
            </a:ln>
          </p:spPr>
        </p:cxnSp>
      </p:grpSp>
      <p:sp>
        <p:nvSpPr>
          <p:cNvPr id="103" name="Google Shape;103;p1"/>
          <p:cNvSpPr txBox="1"/>
          <p:nvPr/>
        </p:nvSpPr>
        <p:spPr>
          <a:xfrm>
            <a:off x="4787153" y="6454588"/>
            <a:ext cx="297986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lt1"/>
                </a:solidFill>
                <a:latin typeface="Cambria"/>
                <a:ea typeface="Cambria"/>
                <a:cs typeface="Cambria"/>
                <a:sym typeface="Cambria"/>
              </a:rPr>
              <a:t>tienganh.sachmem.vn</a:t>
            </a:r>
            <a:endParaRPr/>
          </a:p>
        </p:txBody>
      </p:sp>
      <p:grpSp>
        <p:nvGrpSpPr>
          <p:cNvPr id="104" name="Google Shape;104;p1"/>
          <p:cNvGrpSpPr/>
          <p:nvPr/>
        </p:nvGrpSpPr>
        <p:grpSpPr>
          <a:xfrm>
            <a:off x="7215992" y="1380558"/>
            <a:ext cx="3100192" cy="510610"/>
            <a:chOff x="7631308" y="1960866"/>
            <a:chExt cx="3100192" cy="510610"/>
          </a:xfrm>
        </p:grpSpPr>
        <p:sp>
          <p:nvSpPr>
            <p:cNvPr id="105" name="Google Shape;105;p1"/>
            <p:cNvSpPr/>
            <p:nvPr/>
          </p:nvSpPr>
          <p:spPr>
            <a:xfrm>
              <a:off x="7631308" y="1960866"/>
              <a:ext cx="3100192" cy="510610"/>
            </a:xfrm>
            <a:prstGeom prst="roundRect">
              <a:avLst>
                <a:gd fmla="val 9461" name="adj"/>
              </a:avLst>
            </a:prstGeom>
            <a:solidFill>
              <a:srgbClr val="BBD6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67"/>
                <a:buFont typeface="Calibri"/>
                <a:buNone/>
              </a:pPr>
              <a:r>
                <a:t/>
              </a:r>
              <a:endParaRPr b="0" i="0" sz="1867" u="none" cap="none" strike="noStrike">
                <a:solidFill>
                  <a:srgbClr val="FFFFFF"/>
                </a:solidFill>
                <a:latin typeface="Oi"/>
                <a:ea typeface="Oi"/>
                <a:cs typeface="Oi"/>
                <a:sym typeface="Oi"/>
              </a:endParaRPr>
            </a:p>
          </p:txBody>
        </p:sp>
        <p:grpSp>
          <p:nvGrpSpPr>
            <p:cNvPr id="106" name="Google Shape;106;p1"/>
            <p:cNvGrpSpPr/>
            <p:nvPr/>
          </p:nvGrpSpPr>
          <p:grpSpPr>
            <a:xfrm>
              <a:off x="8225256" y="2085704"/>
              <a:ext cx="1912306" cy="263091"/>
              <a:chOff x="6549176" y="5298716"/>
              <a:chExt cx="2974464" cy="409222"/>
            </a:xfrm>
          </p:grpSpPr>
          <p:pic>
            <p:nvPicPr>
              <p:cNvPr id="107" name="Google Shape;107;p1"/>
              <p:cNvPicPr preferRelativeResize="0"/>
              <p:nvPr/>
            </p:nvPicPr>
            <p:blipFill rotWithShape="1">
              <a:blip r:embed="rId8">
                <a:alphaModFix/>
              </a:blip>
              <a:srcRect b="0" l="10394" r="0" t="0"/>
              <a:stretch/>
            </p:blipFill>
            <p:spPr>
              <a:xfrm>
                <a:off x="6890928" y="5304519"/>
                <a:ext cx="2632712" cy="377189"/>
              </a:xfrm>
              <a:prstGeom prst="rect">
                <a:avLst/>
              </a:prstGeom>
              <a:noFill/>
              <a:ln>
                <a:noFill/>
              </a:ln>
            </p:spPr>
          </p:pic>
          <p:pic>
            <p:nvPicPr>
              <p:cNvPr id="108" name="Google Shape;108;p1"/>
              <p:cNvPicPr preferRelativeResize="0"/>
              <p:nvPr/>
            </p:nvPicPr>
            <p:blipFill rotWithShape="1">
              <a:blip r:embed="rId9">
                <a:alphaModFix/>
              </a:blip>
              <a:srcRect b="0" l="0" r="0" t="0"/>
              <a:stretch/>
            </p:blipFill>
            <p:spPr>
              <a:xfrm>
                <a:off x="6549176" y="5298716"/>
                <a:ext cx="297164" cy="409222"/>
              </a:xfrm>
              <a:prstGeom prst="rect">
                <a:avLst/>
              </a:prstGeom>
              <a:noFill/>
              <a:ln>
                <a:noFill/>
              </a:ln>
            </p:spPr>
          </p:pic>
        </p:grpSp>
      </p:grpSp>
      <p:pic>
        <p:nvPicPr>
          <p:cNvPr id="109" name="Google Shape;109;p1"/>
          <p:cNvPicPr preferRelativeResize="0"/>
          <p:nvPr/>
        </p:nvPicPr>
        <p:blipFill rotWithShape="1">
          <a:blip r:embed="rId10">
            <a:alphaModFix/>
          </a:blip>
          <a:srcRect b="0" l="0" r="0" t="0"/>
          <a:stretch/>
        </p:blipFill>
        <p:spPr>
          <a:xfrm>
            <a:off x="8315552" y="2888903"/>
            <a:ext cx="969661" cy="291656"/>
          </a:xfrm>
          <a:prstGeom prst="rect">
            <a:avLst/>
          </a:prstGeom>
          <a:noFill/>
          <a:ln>
            <a:noFill/>
          </a:ln>
        </p:spPr>
      </p:pic>
      <p:sp>
        <p:nvSpPr>
          <p:cNvPr id="110" name="Google Shape;110;p1"/>
          <p:cNvSpPr txBox="1"/>
          <p:nvPr/>
        </p:nvSpPr>
        <p:spPr>
          <a:xfrm>
            <a:off x="8180264" y="2194689"/>
            <a:ext cx="230372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400" u="none" cap="none" strike="noStrike">
                <a:solidFill>
                  <a:srgbClr val="C89B36"/>
                </a:solidFill>
                <a:latin typeface="Bebas Neue"/>
                <a:ea typeface="Bebas Neue"/>
                <a:cs typeface="Bebas Neue"/>
                <a:sym typeface="Bebas Neue"/>
              </a:rPr>
              <a:t>Kết nối tri thức </a:t>
            </a:r>
            <a:r>
              <a:rPr b="1" i="0" lang="en-US" sz="1400" u="none" cap="none" strike="noStrike">
                <a:solidFill>
                  <a:srgbClr val="5A9C36"/>
                </a:solidFill>
                <a:latin typeface="Bebas Neue"/>
                <a:ea typeface="Bebas Neue"/>
                <a:cs typeface="Bebas Neue"/>
                <a:sym typeface="Bebas Neue"/>
              </a:rPr>
              <a:t>với cuộc sống</a:t>
            </a:r>
            <a:endParaRPr b="1" sz="1400">
              <a:solidFill>
                <a:srgbClr val="5A9C36"/>
              </a:solidFill>
              <a:latin typeface="Bebas Neue"/>
              <a:ea typeface="Bebas Neue"/>
              <a:cs typeface="Bebas Neue"/>
              <a:sym typeface="Bebas Neue"/>
            </a:endParaRPr>
          </a:p>
        </p:txBody>
      </p:sp>
      <p:sp>
        <p:nvSpPr>
          <p:cNvPr id="111" name="Google Shape;111;p1"/>
          <p:cNvSpPr/>
          <p:nvPr/>
        </p:nvSpPr>
        <p:spPr>
          <a:xfrm>
            <a:off x="10316184" y="0"/>
            <a:ext cx="1875815" cy="1891168"/>
          </a:xfrm>
          <a:custGeom>
            <a:rect b="b" l="l" r="r" t="t"/>
            <a:pathLst>
              <a:path extrusionOk="0" h="2479040" w="2667001">
                <a:moveTo>
                  <a:pt x="105879" y="0"/>
                </a:moveTo>
                <a:lnTo>
                  <a:pt x="2667001" y="0"/>
                </a:lnTo>
                <a:lnTo>
                  <a:pt x="2667001" y="2295462"/>
                </a:lnTo>
                <a:lnTo>
                  <a:pt x="2590053" y="2332530"/>
                </a:lnTo>
                <a:cubicBezTo>
                  <a:pt x="2367004" y="2426871"/>
                  <a:pt x="2121775" y="2479040"/>
                  <a:pt x="1864360" y="2479040"/>
                </a:cubicBezTo>
                <a:cubicBezTo>
                  <a:pt x="834702" y="2479040"/>
                  <a:pt x="0" y="1644338"/>
                  <a:pt x="0" y="614680"/>
                </a:cubicBezTo>
                <a:cubicBezTo>
                  <a:pt x="0" y="421619"/>
                  <a:pt x="29345" y="235412"/>
                  <a:pt x="83818" y="6027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67"/>
              <a:buFont typeface="Calibri"/>
              <a:buNone/>
            </a:pPr>
            <a:r>
              <a:t/>
            </a:r>
            <a:endParaRPr b="0" i="0" sz="1867" u="none" cap="none" strike="noStrike">
              <a:solidFill>
                <a:srgbClr val="FFFFFF"/>
              </a:solidFill>
              <a:latin typeface="Oi"/>
              <a:ea typeface="Oi"/>
              <a:cs typeface="Oi"/>
              <a:sym typeface="Oi"/>
            </a:endParaRPr>
          </a:p>
        </p:txBody>
      </p:sp>
      <p:sp>
        <p:nvSpPr>
          <p:cNvPr id="112" name="Google Shape;112;p1"/>
          <p:cNvSpPr/>
          <p:nvPr/>
        </p:nvSpPr>
        <p:spPr>
          <a:xfrm>
            <a:off x="10735638" y="1"/>
            <a:ext cx="1456360" cy="1380558"/>
          </a:xfrm>
          <a:custGeom>
            <a:rect b="b" l="l" r="r" t="t"/>
            <a:pathLst>
              <a:path extrusionOk="0" h="2479040" w="2667001">
                <a:moveTo>
                  <a:pt x="105879" y="0"/>
                </a:moveTo>
                <a:lnTo>
                  <a:pt x="2667001" y="0"/>
                </a:lnTo>
                <a:lnTo>
                  <a:pt x="2667001" y="2295462"/>
                </a:lnTo>
                <a:lnTo>
                  <a:pt x="2590053" y="2332530"/>
                </a:lnTo>
                <a:cubicBezTo>
                  <a:pt x="2367004" y="2426871"/>
                  <a:pt x="2121775" y="2479040"/>
                  <a:pt x="1864360" y="2479040"/>
                </a:cubicBezTo>
                <a:cubicBezTo>
                  <a:pt x="834702" y="2479040"/>
                  <a:pt x="0" y="1644338"/>
                  <a:pt x="0" y="614680"/>
                </a:cubicBezTo>
                <a:cubicBezTo>
                  <a:pt x="0" y="421619"/>
                  <a:pt x="29345" y="235412"/>
                  <a:pt x="83818" y="60276"/>
                </a:cubicBezTo>
                <a:close/>
              </a:path>
            </a:pathLst>
          </a:custGeom>
          <a:solidFill>
            <a:srgbClr val="5892C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pic>
        <p:nvPicPr>
          <p:cNvPr id="113" name="Google Shape;113;p1"/>
          <p:cNvPicPr preferRelativeResize="0"/>
          <p:nvPr/>
        </p:nvPicPr>
        <p:blipFill rotWithShape="1">
          <a:blip r:embed="rId11">
            <a:alphaModFix/>
          </a:blip>
          <a:srcRect b="0" l="0" r="0" t="0"/>
          <a:stretch/>
        </p:blipFill>
        <p:spPr>
          <a:xfrm>
            <a:off x="10865224" y="225818"/>
            <a:ext cx="1200602" cy="762715"/>
          </a:xfrm>
          <a:prstGeom prst="rect">
            <a:avLst/>
          </a:prstGeom>
          <a:noFill/>
          <a:ln>
            <a:noFill/>
          </a:ln>
          <a:effectLst>
            <a:outerShdw blurRad="292100" rotWithShape="0" algn="tl" dir="2700000" dist="139700">
              <a:srgbClr val="333333">
                <a:alpha val="64705"/>
              </a:srgbClr>
            </a:outerShdw>
          </a:effectLst>
        </p:spPr>
      </p:pic>
      <p:pic>
        <p:nvPicPr>
          <p:cNvPr id="114" name="Google Shape;114;p1"/>
          <p:cNvPicPr preferRelativeResize="0"/>
          <p:nvPr/>
        </p:nvPicPr>
        <p:blipFill rotWithShape="1">
          <a:blip r:embed="rId12">
            <a:alphaModFix/>
          </a:blip>
          <a:srcRect b="0" l="0" r="0" t="0"/>
          <a:stretch/>
        </p:blipFill>
        <p:spPr>
          <a:xfrm>
            <a:off x="1056057" y="1022114"/>
            <a:ext cx="4813625" cy="2450081"/>
          </a:xfrm>
          <a:prstGeom prst="rect">
            <a:avLst/>
          </a:prstGeom>
          <a:noFill/>
          <a:ln>
            <a:noFill/>
          </a:ln>
        </p:spPr>
      </p:pic>
      <p:pic>
        <p:nvPicPr>
          <p:cNvPr id="115" name="Google Shape;115;p1"/>
          <p:cNvPicPr preferRelativeResize="0"/>
          <p:nvPr/>
        </p:nvPicPr>
        <p:blipFill rotWithShape="1">
          <a:blip r:embed="rId13">
            <a:alphaModFix/>
          </a:blip>
          <a:srcRect b="0" l="0" r="0" t="0"/>
          <a:stretch/>
        </p:blipFill>
        <p:spPr>
          <a:xfrm>
            <a:off x="4349583" y="1098236"/>
            <a:ext cx="2553714" cy="2025360"/>
          </a:xfrm>
          <a:prstGeom prst="rect">
            <a:avLst/>
          </a:prstGeom>
          <a:noFill/>
          <a:ln>
            <a:noFill/>
          </a:ln>
          <a:effectLst>
            <a:outerShdw blurRad="292100" rotWithShape="0" algn="tl" dir="2700000" dist="139700">
              <a:srgbClr val="333333">
                <a:alpha val="64705"/>
              </a:srgbClr>
            </a:outerShdw>
          </a:effectLst>
        </p:spPr>
      </p:pic>
      <p:sp>
        <p:nvSpPr>
          <p:cNvPr id="116" name="Google Shape;116;p1"/>
          <p:cNvSpPr txBox="1"/>
          <p:nvPr/>
        </p:nvSpPr>
        <p:spPr>
          <a:xfrm>
            <a:off x="513217" y="594683"/>
            <a:ext cx="796380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002060"/>
                </a:solidFill>
                <a:latin typeface="Cambria"/>
                <a:ea typeface="Cambria"/>
                <a:cs typeface="Cambria"/>
                <a:sym typeface="Cambria"/>
              </a:rPr>
              <a:t>TÀI LIỆU TẬP HUẤN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112"/>
                                        </p:tgtEl>
                                        <p:attrNameLst>
                                          <p:attrName>style.visibility</p:attrName>
                                        </p:attrNameLst>
                                      </p:cBhvr>
                                      <p:to>
                                        <p:strVal val="visible"/>
                                      </p:to>
                                    </p:set>
                                    <p:animEffect filter="fade" transition="in">
                                      <p:cBhvr>
                                        <p:cTn dur="2000"/>
                                        <p:tgtEl>
                                          <p:spTgt spid="112"/>
                                        </p:tgtEl>
                                      </p:cBhvr>
                                    </p:animEffect>
                                  </p:childTnLst>
                                </p:cTn>
                              </p:par>
                              <p:par>
                                <p:cTn fill="hold" nodeType="withEffect" presetClass="entr" presetID="10" presetSubtype="0">
                                  <p:stCondLst>
                                    <p:cond delay="750"/>
                                  </p:stCondLst>
                                  <p:childTnLst>
                                    <p:set>
                                      <p:cBhvr>
                                        <p:cTn dur="1" fill="hold">
                                          <p:stCondLst>
                                            <p:cond delay="0"/>
                                          </p:stCondLst>
                                        </p:cTn>
                                        <p:tgtEl>
                                          <p:spTgt spid="111"/>
                                        </p:tgtEl>
                                        <p:attrNameLst>
                                          <p:attrName>style.visibility</p:attrName>
                                        </p:attrNameLst>
                                      </p:cBhvr>
                                      <p:to>
                                        <p:strVal val="visible"/>
                                      </p:to>
                                    </p:set>
                                    <p:animEffect filter="fade" transition="in">
                                      <p:cBhvr>
                                        <p:cTn dur="20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10"/>
          <p:cNvSpPr txBox="1"/>
          <p:nvPr/>
        </p:nvSpPr>
        <p:spPr>
          <a:xfrm>
            <a:off x="0" y="-1"/>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558" name="Google Shape;558;p10"/>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559" name="Google Shape;559;p10"/>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560" name="Google Shape;560;p10"/>
          <p:cNvSpPr/>
          <p:nvPr/>
        </p:nvSpPr>
        <p:spPr>
          <a:xfrm>
            <a:off x="4383741" y="-7257"/>
            <a:ext cx="7808261" cy="6865257"/>
          </a:xfrm>
          <a:custGeom>
            <a:rect b="b" l="l" r="r" t="t"/>
            <a:pathLst>
              <a:path extrusionOk="0" h="4324352" w="4921929">
                <a:moveTo>
                  <a:pt x="4333306" y="0"/>
                </a:moveTo>
                <a:lnTo>
                  <a:pt x="4921929" y="0"/>
                </a:lnTo>
                <a:lnTo>
                  <a:pt x="4921929" y="645569"/>
                </a:lnTo>
                <a:lnTo>
                  <a:pt x="1235529" y="4324352"/>
                </a:lnTo>
                <a:lnTo>
                  <a:pt x="0" y="4324352"/>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561" name="Google Shape;561;p10"/>
          <p:cNvSpPr/>
          <p:nvPr/>
        </p:nvSpPr>
        <p:spPr>
          <a:xfrm>
            <a:off x="6883307" y="0"/>
            <a:ext cx="3852079" cy="2994100"/>
          </a:xfrm>
          <a:custGeom>
            <a:rect b="b" l="l" r="r" t="t"/>
            <a:pathLst>
              <a:path extrusionOk="0" h="966" w="1244">
                <a:moveTo>
                  <a:pt x="968" y="0"/>
                </a:moveTo>
                <a:lnTo>
                  <a:pt x="0" y="966"/>
                </a:lnTo>
                <a:lnTo>
                  <a:pt x="276" y="966"/>
                </a:lnTo>
                <a:lnTo>
                  <a:pt x="1244" y="0"/>
                </a:lnTo>
                <a:lnTo>
                  <a:pt x="968" y="0"/>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grpSp>
        <p:nvGrpSpPr>
          <p:cNvPr id="562" name="Google Shape;562;p10"/>
          <p:cNvGrpSpPr/>
          <p:nvPr/>
        </p:nvGrpSpPr>
        <p:grpSpPr>
          <a:xfrm>
            <a:off x="8873171" y="221408"/>
            <a:ext cx="1912304" cy="263091"/>
            <a:chOff x="6549176" y="5298716"/>
            <a:chExt cx="2974464" cy="409222"/>
          </a:xfrm>
        </p:grpSpPr>
        <p:pic>
          <p:nvPicPr>
            <p:cNvPr id="563" name="Google Shape;563;p10"/>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564" name="Google Shape;564;p10"/>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565" name="Google Shape;565;p10"/>
          <p:cNvPicPr preferRelativeResize="0"/>
          <p:nvPr/>
        </p:nvPicPr>
        <p:blipFill rotWithShape="1">
          <a:blip r:embed="rId5">
            <a:alphaModFix/>
          </a:blip>
          <a:srcRect b="0" l="0" r="0" t="0"/>
          <a:stretch/>
        </p:blipFill>
        <p:spPr>
          <a:xfrm>
            <a:off x="10950877" y="204769"/>
            <a:ext cx="969661" cy="291656"/>
          </a:xfrm>
          <a:prstGeom prst="rect">
            <a:avLst/>
          </a:prstGeom>
          <a:noFill/>
          <a:ln>
            <a:noFill/>
          </a:ln>
        </p:spPr>
      </p:pic>
      <p:grpSp>
        <p:nvGrpSpPr>
          <p:cNvPr id="566" name="Google Shape;566;p10"/>
          <p:cNvGrpSpPr/>
          <p:nvPr/>
        </p:nvGrpSpPr>
        <p:grpSpPr>
          <a:xfrm>
            <a:off x="1159493" y="566035"/>
            <a:ext cx="5723810" cy="667169"/>
            <a:chOff x="1067758" y="3181814"/>
            <a:chExt cx="5723810" cy="667169"/>
          </a:xfrm>
        </p:grpSpPr>
        <p:sp>
          <p:nvSpPr>
            <p:cNvPr id="567" name="Google Shape;567;p10"/>
            <p:cNvSpPr/>
            <p:nvPr/>
          </p:nvSpPr>
          <p:spPr>
            <a:xfrm flipH="1">
              <a:off x="1230575" y="3181815"/>
              <a:ext cx="5560993"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       CẤU TRÚC SÁCH HỌC SINH</a:t>
              </a:r>
              <a:endParaRPr/>
            </a:p>
          </p:txBody>
        </p:sp>
        <p:sp>
          <p:nvSpPr>
            <p:cNvPr id="568" name="Google Shape;568;p10"/>
            <p:cNvSpPr/>
            <p:nvPr/>
          </p:nvSpPr>
          <p:spPr>
            <a:xfrm>
              <a:off x="1067758" y="3181814"/>
              <a:ext cx="667168" cy="667168"/>
            </a:xfrm>
            <a:prstGeom prst="roundRect">
              <a:avLst>
                <a:gd fmla="val 8537" name="adj"/>
              </a:avLst>
            </a:prstGeom>
            <a:gradFill>
              <a:gsLst>
                <a:gs pos="0">
                  <a:srgbClr val="5B6FB9"/>
                </a:gs>
                <a:gs pos="100000">
                  <a:srgbClr val="3C53AC"/>
                </a:gs>
              </a:gsLst>
              <a:lin ang="5400000" scaled="0"/>
            </a:gradFill>
            <a:ln>
              <a:noFill/>
            </a:ln>
            <a:effectLst>
              <a:outerShdw blurRad="749300" sx="86000" rotWithShape="0" algn="t" dir="5400000" dist="241300" sy="86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p:txBody>
        </p:sp>
        <p:sp>
          <p:nvSpPr>
            <p:cNvPr id="569" name="Google Shape;569;p10"/>
            <p:cNvSpPr txBox="1"/>
            <p:nvPr/>
          </p:nvSpPr>
          <p:spPr>
            <a:xfrm>
              <a:off x="1107233" y="3284566"/>
              <a:ext cx="62493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04</a:t>
              </a:r>
              <a:endParaRPr/>
            </a:p>
          </p:txBody>
        </p:sp>
      </p:grpSp>
      <p:sp>
        <p:nvSpPr>
          <p:cNvPr id="570" name="Google Shape;570;p10"/>
          <p:cNvSpPr txBox="1"/>
          <p:nvPr/>
        </p:nvSpPr>
        <p:spPr>
          <a:xfrm>
            <a:off x="609600" y="1428750"/>
            <a:ext cx="54864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lt1"/>
                </a:solidFill>
                <a:latin typeface="Calibri"/>
                <a:ea typeface="Calibri"/>
                <a:cs typeface="Calibri"/>
                <a:sym typeface="Calibri"/>
              </a:rPr>
              <a:t>4.1. HỆ THỐNG CHỦ ĐIỂM – CHỦ ĐỀ</a:t>
            </a:r>
            <a:endParaRPr/>
          </a:p>
        </p:txBody>
      </p:sp>
      <p:graphicFrame>
        <p:nvGraphicFramePr>
          <p:cNvPr id="571" name="Google Shape;571;p10"/>
          <p:cNvGraphicFramePr/>
          <p:nvPr/>
        </p:nvGraphicFramePr>
        <p:xfrm>
          <a:off x="2617987" y="2024406"/>
          <a:ext cx="3000000" cy="3000000"/>
        </p:xfrm>
        <a:graphic>
          <a:graphicData uri="http://schemas.openxmlformats.org/drawingml/2006/table">
            <a:tbl>
              <a:tblPr bandRow="1" firstCol="1" firstRow="1">
                <a:noFill/>
                <a:tableStyleId>{7779592A-F27C-48ED-AFC5-673DD9670087}</a:tableStyleId>
              </a:tblPr>
              <a:tblGrid>
                <a:gridCol w="3082175"/>
                <a:gridCol w="6220375"/>
              </a:tblGrid>
              <a:tr h="311500">
                <a:tc>
                  <a:txBody>
                    <a:bodyPr/>
                    <a:lstStyle/>
                    <a:p>
                      <a:pPr indent="0" lvl="0" marL="0" marR="0" rtl="0" algn="ctr">
                        <a:lnSpc>
                          <a:spcPct val="115000"/>
                        </a:lnSpc>
                        <a:spcBef>
                          <a:spcPts val="0"/>
                        </a:spcBef>
                        <a:spcAft>
                          <a:spcPts val="0"/>
                        </a:spcAft>
                        <a:buNone/>
                      </a:pPr>
                      <a:r>
                        <a:rPr lang="en-US" sz="1800" u="none" cap="none" strike="noStrike"/>
                        <a:t>Chủ điểm</a:t>
                      </a:r>
                      <a:endParaRPr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lnSpc>
                          <a:spcPct val="115000"/>
                        </a:lnSpc>
                        <a:spcBef>
                          <a:spcPts val="0"/>
                        </a:spcBef>
                        <a:spcAft>
                          <a:spcPts val="0"/>
                        </a:spcAft>
                        <a:buNone/>
                      </a:pPr>
                      <a:r>
                        <a:rPr lang="en-US" sz="1800" u="none" cap="none" strike="noStrike"/>
                        <a:t>Chủ đề</a:t>
                      </a:r>
                      <a:endParaRPr sz="1800" u="none" cap="none" strike="noStrike">
                        <a:latin typeface="Times New Roman"/>
                        <a:ea typeface="Times New Roman"/>
                        <a:cs typeface="Times New Roman"/>
                        <a:sym typeface="Times New Roman"/>
                      </a:endParaRPr>
                    </a:p>
                  </a:txBody>
                  <a:tcPr marT="0" marB="0" marR="68575" marL="68575"/>
                </a:tc>
              </a:tr>
              <a:tr h="1328475">
                <a:tc>
                  <a:txBody>
                    <a:bodyPr/>
                    <a:lstStyle/>
                    <a:p>
                      <a:pPr indent="0" lvl="0" marL="0" marR="0" rtl="0" algn="l">
                        <a:lnSpc>
                          <a:spcPct val="115000"/>
                        </a:lnSpc>
                        <a:spcBef>
                          <a:spcPts val="0"/>
                        </a:spcBef>
                        <a:spcAft>
                          <a:spcPts val="0"/>
                        </a:spcAft>
                        <a:buNone/>
                      </a:pPr>
                      <a:r>
                        <a:rPr lang="en-US" sz="1800" u="none" cap="none" strike="noStrike"/>
                        <a:t>1. Cuộc sống của chúng ta</a:t>
                      </a:r>
                      <a:endParaRPr sz="1800" u="none" cap="none" strike="noStrike"/>
                    </a:p>
                    <a:p>
                      <a:pPr indent="0" lvl="0" marL="0" marR="0" rtl="0" algn="l">
                        <a:lnSpc>
                          <a:spcPct val="115000"/>
                        </a:lnSpc>
                        <a:spcBef>
                          <a:spcPts val="0"/>
                        </a:spcBef>
                        <a:spcAft>
                          <a:spcPts val="0"/>
                        </a:spcAft>
                        <a:buNone/>
                      </a:pPr>
                      <a:r>
                        <a:rPr lang="en-US" sz="1800" u="none" cap="none" strike="noStrike"/>
                        <a:t>     Our life</a:t>
                      </a:r>
                      <a:endParaRPr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15000"/>
                        </a:lnSpc>
                        <a:spcBef>
                          <a:spcPts val="0"/>
                        </a:spcBef>
                        <a:spcAft>
                          <a:spcPts val="0"/>
                        </a:spcAft>
                        <a:buNone/>
                      </a:pPr>
                      <a:r>
                        <a:rPr lang="en-US" sz="1800" u="none" cap="none" strike="noStrike"/>
                        <a:t>Unit 1: Family life ( Cuộc sống gia đình)</a:t>
                      </a:r>
                      <a:endParaRPr sz="1800" u="none" cap="none" strike="noStrike"/>
                    </a:p>
                    <a:p>
                      <a:pPr indent="0" lvl="0" marL="0" marR="0" rtl="0" algn="l">
                        <a:lnSpc>
                          <a:spcPct val="115000"/>
                        </a:lnSpc>
                        <a:spcBef>
                          <a:spcPts val="0"/>
                        </a:spcBef>
                        <a:spcAft>
                          <a:spcPts val="0"/>
                        </a:spcAft>
                        <a:buNone/>
                      </a:pPr>
                      <a:r>
                        <a:rPr lang="en-US" sz="1800" u="none" cap="none" strike="noStrike"/>
                        <a:t>Unit 2: Humans and the environment (Con người và môi trường)</a:t>
                      </a:r>
                      <a:endParaRPr sz="1800" u="none" cap="none" strike="noStrike"/>
                    </a:p>
                    <a:p>
                      <a:pPr indent="0" lvl="0" marL="0" marR="0" rtl="0" algn="l">
                        <a:lnSpc>
                          <a:spcPct val="115000"/>
                        </a:lnSpc>
                        <a:spcBef>
                          <a:spcPts val="0"/>
                        </a:spcBef>
                        <a:spcAft>
                          <a:spcPts val="0"/>
                        </a:spcAft>
                        <a:buNone/>
                      </a:pPr>
                      <a:r>
                        <a:rPr lang="en-US" sz="1800" u="none" cap="none" strike="noStrike"/>
                        <a:t>Unit 3: Music (Âm nhạc)</a:t>
                      </a:r>
                      <a:endParaRPr sz="1800" u="none" cap="none" strike="noStrike">
                        <a:latin typeface="Times New Roman"/>
                        <a:ea typeface="Times New Roman"/>
                        <a:cs typeface="Times New Roman"/>
                        <a:sym typeface="Times New Roman"/>
                      </a:endParaRPr>
                    </a:p>
                  </a:txBody>
                  <a:tcPr marT="0" marB="0" marR="68575" marL="68575"/>
                </a:tc>
              </a:tr>
              <a:tr h="989500">
                <a:tc>
                  <a:txBody>
                    <a:bodyPr/>
                    <a:lstStyle/>
                    <a:p>
                      <a:pPr indent="0" lvl="0" marL="0" marR="0" rtl="0" algn="l">
                        <a:lnSpc>
                          <a:spcPct val="115000"/>
                        </a:lnSpc>
                        <a:spcBef>
                          <a:spcPts val="0"/>
                        </a:spcBef>
                        <a:spcAft>
                          <a:spcPts val="0"/>
                        </a:spcAft>
                        <a:buNone/>
                      </a:pPr>
                      <a:r>
                        <a:rPr lang="en-US" sz="1800" u="none" cap="none" strike="noStrike"/>
                        <a:t>2. Xã hội của chúng ta</a:t>
                      </a:r>
                      <a:endParaRPr sz="1800" u="none" cap="none" strike="noStrike"/>
                    </a:p>
                    <a:p>
                      <a:pPr indent="0" lvl="0" marL="0" marR="0" rtl="0" algn="l">
                        <a:lnSpc>
                          <a:spcPct val="115000"/>
                        </a:lnSpc>
                        <a:spcBef>
                          <a:spcPts val="0"/>
                        </a:spcBef>
                        <a:spcAft>
                          <a:spcPts val="0"/>
                        </a:spcAft>
                        <a:buNone/>
                      </a:pPr>
                      <a:r>
                        <a:rPr lang="en-US" sz="1800" u="none" cap="none" strike="noStrike"/>
                        <a:t>    Our society</a:t>
                      </a:r>
                      <a:endParaRPr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15000"/>
                        </a:lnSpc>
                        <a:spcBef>
                          <a:spcPts val="0"/>
                        </a:spcBef>
                        <a:spcAft>
                          <a:spcPts val="0"/>
                        </a:spcAft>
                        <a:buNone/>
                      </a:pPr>
                      <a:r>
                        <a:rPr lang="en-US" sz="1800" u="none" cap="none" strike="noStrike"/>
                        <a:t>Unit 4: For a better community ( Vì một cộng đồng tốt đẹp hơn)</a:t>
                      </a:r>
                      <a:endParaRPr sz="1800" u="none" cap="none" strike="noStrike"/>
                    </a:p>
                    <a:p>
                      <a:pPr indent="0" lvl="0" marL="0" marR="0" rtl="0" algn="l">
                        <a:lnSpc>
                          <a:spcPct val="115000"/>
                        </a:lnSpc>
                        <a:spcBef>
                          <a:spcPts val="0"/>
                        </a:spcBef>
                        <a:spcAft>
                          <a:spcPts val="0"/>
                        </a:spcAft>
                        <a:buNone/>
                      </a:pPr>
                      <a:r>
                        <a:rPr lang="en-US" sz="1800" u="none" cap="none" strike="noStrike"/>
                        <a:t>Unit 5: Inventions (Các phát minh)</a:t>
                      </a:r>
                      <a:endParaRPr sz="1800" u="none" cap="none" strike="noStrike">
                        <a:latin typeface="Times New Roman"/>
                        <a:ea typeface="Times New Roman"/>
                        <a:cs typeface="Times New Roman"/>
                        <a:sym typeface="Times New Roman"/>
                      </a:endParaRPr>
                    </a:p>
                  </a:txBody>
                  <a:tcPr marT="0" marB="0" marR="68575" marL="68575"/>
                </a:tc>
              </a:tr>
              <a:tr h="989500">
                <a:tc>
                  <a:txBody>
                    <a:bodyPr/>
                    <a:lstStyle/>
                    <a:p>
                      <a:pPr indent="0" lvl="0" marL="0" marR="0" rtl="0" algn="l">
                        <a:lnSpc>
                          <a:spcPct val="115000"/>
                        </a:lnSpc>
                        <a:spcBef>
                          <a:spcPts val="0"/>
                        </a:spcBef>
                        <a:spcAft>
                          <a:spcPts val="0"/>
                        </a:spcAft>
                        <a:buNone/>
                      </a:pPr>
                      <a:r>
                        <a:rPr lang="en-US" sz="1800" u="none" cap="none" strike="noStrike"/>
                        <a:t>3. Tương lai của chúng ta</a:t>
                      </a:r>
                      <a:endParaRPr sz="1800" u="none" cap="none" strike="noStrike"/>
                    </a:p>
                    <a:p>
                      <a:pPr indent="0" lvl="0" marL="0" marR="0" rtl="0" algn="l">
                        <a:lnSpc>
                          <a:spcPct val="115000"/>
                        </a:lnSpc>
                        <a:spcBef>
                          <a:spcPts val="0"/>
                        </a:spcBef>
                        <a:spcAft>
                          <a:spcPts val="0"/>
                        </a:spcAft>
                        <a:buNone/>
                      </a:pPr>
                      <a:r>
                        <a:rPr lang="en-US" sz="1800" u="none" cap="none" strike="noStrike"/>
                        <a:t>    Our future </a:t>
                      </a:r>
                      <a:endParaRPr sz="1800" u="none" cap="none" strike="noStrike"/>
                    </a:p>
                    <a:p>
                      <a:pPr indent="0" lvl="0" marL="0" marR="0" rtl="0" algn="l">
                        <a:lnSpc>
                          <a:spcPct val="115000"/>
                        </a:lnSpc>
                        <a:spcBef>
                          <a:spcPts val="0"/>
                        </a:spcBef>
                        <a:spcAft>
                          <a:spcPts val="0"/>
                        </a:spcAft>
                        <a:buNone/>
                      </a:pPr>
                      <a:r>
                        <a:rPr lang="en-US" sz="1800" u="none" cap="none" strike="noStrike"/>
                        <a:t> </a:t>
                      </a:r>
                      <a:endParaRPr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15000"/>
                        </a:lnSpc>
                        <a:spcBef>
                          <a:spcPts val="0"/>
                        </a:spcBef>
                        <a:spcAft>
                          <a:spcPts val="0"/>
                        </a:spcAft>
                        <a:buNone/>
                      </a:pPr>
                      <a:r>
                        <a:rPr lang="en-US" sz="1800" u="none" cap="none" strike="noStrike"/>
                        <a:t>Unit 6: Gender equality (Bình đẳng giới)</a:t>
                      </a:r>
                      <a:endParaRPr sz="1800" u="none" cap="none" strike="noStrike"/>
                    </a:p>
                    <a:p>
                      <a:pPr indent="0" lvl="0" marL="0" marR="0" rtl="0" algn="l">
                        <a:lnSpc>
                          <a:spcPct val="115000"/>
                        </a:lnSpc>
                        <a:spcBef>
                          <a:spcPts val="0"/>
                        </a:spcBef>
                        <a:spcAft>
                          <a:spcPts val="0"/>
                        </a:spcAft>
                        <a:buNone/>
                      </a:pPr>
                      <a:r>
                        <a:rPr lang="en-US" sz="1800" u="none" cap="none" strike="noStrike"/>
                        <a:t>Unit 7: Việt Nam và các tổ chức thế giới</a:t>
                      </a:r>
                      <a:endParaRPr sz="1800" u="none" cap="none" strike="noStrike"/>
                    </a:p>
                    <a:p>
                      <a:pPr indent="0" lvl="0" marL="0" marR="0" rtl="0" algn="l">
                        <a:lnSpc>
                          <a:spcPct val="115000"/>
                        </a:lnSpc>
                        <a:spcBef>
                          <a:spcPts val="0"/>
                        </a:spcBef>
                        <a:spcAft>
                          <a:spcPts val="0"/>
                        </a:spcAft>
                        <a:buNone/>
                      </a:pPr>
                      <a:r>
                        <a:rPr lang="en-US" sz="1800" u="none" cap="none" strike="noStrike"/>
                        <a:t>Unit 8: New ways to learn (Cách học mới)</a:t>
                      </a:r>
                      <a:endParaRPr sz="1800" u="none" cap="none" strike="noStrike">
                        <a:latin typeface="Times New Roman"/>
                        <a:ea typeface="Times New Roman"/>
                        <a:cs typeface="Times New Roman"/>
                        <a:sym typeface="Times New Roman"/>
                      </a:endParaRPr>
                    </a:p>
                  </a:txBody>
                  <a:tcPr marT="0" marB="0" marR="68575" marL="68575"/>
                </a:tc>
              </a:tr>
              <a:tr h="989500">
                <a:tc>
                  <a:txBody>
                    <a:bodyPr/>
                    <a:lstStyle/>
                    <a:p>
                      <a:pPr indent="0" lvl="0" marL="0" marR="0" rtl="0" algn="l">
                        <a:lnSpc>
                          <a:spcPct val="115000"/>
                        </a:lnSpc>
                        <a:spcBef>
                          <a:spcPts val="0"/>
                        </a:spcBef>
                        <a:spcAft>
                          <a:spcPts val="0"/>
                        </a:spcAft>
                        <a:buNone/>
                      </a:pPr>
                      <a:r>
                        <a:rPr lang="en-US" sz="1800" u="none" cap="none" strike="noStrike"/>
                        <a:t>4. Môi trường của chúng ta</a:t>
                      </a:r>
                      <a:endParaRPr sz="1800" u="none" cap="none" strike="noStrike"/>
                    </a:p>
                    <a:p>
                      <a:pPr indent="0" lvl="0" marL="0" marR="0" rtl="0" algn="l">
                        <a:lnSpc>
                          <a:spcPct val="115000"/>
                        </a:lnSpc>
                        <a:spcBef>
                          <a:spcPts val="0"/>
                        </a:spcBef>
                        <a:spcAft>
                          <a:spcPts val="0"/>
                        </a:spcAft>
                        <a:buNone/>
                      </a:pPr>
                      <a:r>
                        <a:rPr lang="en-US" sz="1800" u="none" cap="none" strike="noStrike"/>
                        <a:t>    Our environment</a:t>
                      </a:r>
                      <a:endParaRPr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15000"/>
                        </a:lnSpc>
                        <a:spcBef>
                          <a:spcPts val="0"/>
                        </a:spcBef>
                        <a:spcAft>
                          <a:spcPts val="0"/>
                        </a:spcAft>
                        <a:buNone/>
                      </a:pPr>
                      <a:r>
                        <a:rPr lang="en-US" sz="1800" u="none" cap="none" strike="noStrike"/>
                        <a:t>Unit 9: Protecting the environment (Bảo vệ môi trường)</a:t>
                      </a:r>
                      <a:endParaRPr sz="1800" u="none" cap="none" strike="noStrike"/>
                    </a:p>
                    <a:p>
                      <a:pPr indent="0" lvl="0" marL="0" marR="0" rtl="0" algn="l">
                        <a:lnSpc>
                          <a:spcPct val="115000"/>
                        </a:lnSpc>
                        <a:spcBef>
                          <a:spcPts val="0"/>
                        </a:spcBef>
                        <a:spcAft>
                          <a:spcPts val="0"/>
                        </a:spcAft>
                        <a:buNone/>
                      </a:pPr>
                      <a:r>
                        <a:rPr lang="en-US" sz="1800" u="none" cap="none" strike="noStrike"/>
                        <a:t>Unit 10: Ecotourism (Du lịch sinh thái)</a:t>
                      </a:r>
                      <a:endParaRPr sz="1800" u="none" cap="none" strike="noStrike">
                        <a:latin typeface="Times New Roman"/>
                        <a:ea typeface="Times New Roman"/>
                        <a:cs typeface="Times New Roman"/>
                        <a:sym typeface="Times New Roman"/>
                      </a:endParaRPr>
                    </a:p>
                  </a:txBody>
                  <a:tcPr marT="0" marB="0" marR="68575" marL="68575"/>
                </a:tc>
              </a:tr>
            </a:tbl>
          </a:graphicData>
        </a:graphic>
      </p:graphicFrame>
      <p:pic>
        <p:nvPicPr>
          <p:cNvPr id="572" name="Google Shape;572;p10"/>
          <p:cNvPicPr preferRelativeResize="0"/>
          <p:nvPr/>
        </p:nvPicPr>
        <p:blipFill rotWithShape="1">
          <a:blip r:embed="rId6">
            <a:alphaModFix/>
          </a:blip>
          <a:srcRect b="0" l="3437" r="0" t="0"/>
          <a:stretch/>
        </p:blipFill>
        <p:spPr>
          <a:xfrm>
            <a:off x="152400" y="2687825"/>
            <a:ext cx="2327177" cy="3288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562"/>
                                        </p:tgtEl>
                                        <p:attrNameLst>
                                          <p:attrName>style.visibility</p:attrName>
                                        </p:attrNameLst>
                                      </p:cBhvr>
                                      <p:to>
                                        <p:strVal val="visible"/>
                                      </p:to>
                                    </p:set>
                                    <p:animEffect filter="fade" transition="in">
                                      <p:cBhvr>
                                        <p:cTn dur="2000"/>
                                        <p:tgtEl>
                                          <p:spTgt spid="562"/>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565"/>
                                        </p:tgtEl>
                                        <p:attrNameLst>
                                          <p:attrName>style.visibility</p:attrName>
                                        </p:attrNameLst>
                                      </p:cBhvr>
                                      <p:to>
                                        <p:strVal val="visible"/>
                                      </p:to>
                                    </p:set>
                                    <p:animEffect filter="fade" transition="in">
                                      <p:cBhvr>
                                        <p:cTn dur="2000"/>
                                        <p:tgtEl>
                                          <p:spTgt spid="5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11"/>
          <p:cNvSpPr txBox="1"/>
          <p:nvPr/>
        </p:nvSpPr>
        <p:spPr>
          <a:xfrm>
            <a:off x="0" y="-1"/>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578" name="Google Shape;578;p11"/>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579" name="Google Shape;579;p11"/>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580" name="Google Shape;580;p11"/>
          <p:cNvSpPr/>
          <p:nvPr/>
        </p:nvSpPr>
        <p:spPr>
          <a:xfrm>
            <a:off x="4383741" y="-7257"/>
            <a:ext cx="7808261" cy="6865257"/>
          </a:xfrm>
          <a:custGeom>
            <a:rect b="b" l="l" r="r" t="t"/>
            <a:pathLst>
              <a:path extrusionOk="0" h="4324352" w="4921929">
                <a:moveTo>
                  <a:pt x="4333306" y="0"/>
                </a:moveTo>
                <a:lnTo>
                  <a:pt x="4921929" y="0"/>
                </a:lnTo>
                <a:lnTo>
                  <a:pt x="4921929" y="645569"/>
                </a:lnTo>
                <a:lnTo>
                  <a:pt x="1235529" y="4324352"/>
                </a:lnTo>
                <a:lnTo>
                  <a:pt x="0" y="4324352"/>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581" name="Google Shape;581;p11"/>
          <p:cNvSpPr/>
          <p:nvPr/>
        </p:nvSpPr>
        <p:spPr>
          <a:xfrm>
            <a:off x="6883307" y="0"/>
            <a:ext cx="3852079" cy="2994100"/>
          </a:xfrm>
          <a:custGeom>
            <a:rect b="b" l="l" r="r" t="t"/>
            <a:pathLst>
              <a:path extrusionOk="0" h="966" w="1244">
                <a:moveTo>
                  <a:pt x="968" y="0"/>
                </a:moveTo>
                <a:lnTo>
                  <a:pt x="0" y="966"/>
                </a:lnTo>
                <a:lnTo>
                  <a:pt x="276" y="966"/>
                </a:lnTo>
                <a:lnTo>
                  <a:pt x="1244" y="0"/>
                </a:lnTo>
                <a:lnTo>
                  <a:pt x="968" y="0"/>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grpSp>
        <p:nvGrpSpPr>
          <p:cNvPr id="582" name="Google Shape;582;p11"/>
          <p:cNvGrpSpPr/>
          <p:nvPr/>
        </p:nvGrpSpPr>
        <p:grpSpPr>
          <a:xfrm>
            <a:off x="8873171" y="221408"/>
            <a:ext cx="1912304" cy="263091"/>
            <a:chOff x="6549176" y="5298716"/>
            <a:chExt cx="2974464" cy="409222"/>
          </a:xfrm>
        </p:grpSpPr>
        <p:pic>
          <p:nvPicPr>
            <p:cNvPr id="583" name="Google Shape;583;p11"/>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584" name="Google Shape;584;p11"/>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585" name="Google Shape;585;p11"/>
          <p:cNvPicPr preferRelativeResize="0"/>
          <p:nvPr/>
        </p:nvPicPr>
        <p:blipFill rotWithShape="1">
          <a:blip r:embed="rId5">
            <a:alphaModFix/>
          </a:blip>
          <a:srcRect b="0" l="0" r="0" t="0"/>
          <a:stretch/>
        </p:blipFill>
        <p:spPr>
          <a:xfrm>
            <a:off x="10950877" y="204769"/>
            <a:ext cx="969661" cy="291656"/>
          </a:xfrm>
          <a:prstGeom prst="rect">
            <a:avLst/>
          </a:prstGeom>
          <a:noFill/>
          <a:ln>
            <a:noFill/>
          </a:ln>
        </p:spPr>
      </p:pic>
      <p:grpSp>
        <p:nvGrpSpPr>
          <p:cNvPr id="586" name="Google Shape;586;p11"/>
          <p:cNvGrpSpPr/>
          <p:nvPr/>
        </p:nvGrpSpPr>
        <p:grpSpPr>
          <a:xfrm>
            <a:off x="1159493" y="566035"/>
            <a:ext cx="5723810" cy="667169"/>
            <a:chOff x="1067758" y="3181814"/>
            <a:chExt cx="5723810" cy="667169"/>
          </a:xfrm>
        </p:grpSpPr>
        <p:sp>
          <p:nvSpPr>
            <p:cNvPr id="587" name="Google Shape;587;p11"/>
            <p:cNvSpPr/>
            <p:nvPr/>
          </p:nvSpPr>
          <p:spPr>
            <a:xfrm flipH="1">
              <a:off x="1230575" y="3181815"/>
              <a:ext cx="5560993"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       CẤU TRÚC SÁCH HỌC SINH</a:t>
              </a:r>
              <a:endParaRPr/>
            </a:p>
          </p:txBody>
        </p:sp>
        <p:sp>
          <p:nvSpPr>
            <p:cNvPr id="588" name="Google Shape;588;p11"/>
            <p:cNvSpPr/>
            <p:nvPr/>
          </p:nvSpPr>
          <p:spPr>
            <a:xfrm>
              <a:off x="1067758" y="3181814"/>
              <a:ext cx="667168" cy="667168"/>
            </a:xfrm>
            <a:prstGeom prst="roundRect">
              <a:avLst>
                <a:gd fmla="val 8537" name="adj"/>
              </a:avLst>
            </a:prstGeom>
            <a:gradFill>
              <a:gsLst>
                <a:gs pos="0">
                  <a:srgbClr val="5B6FB9"/>
                </a:gs>
                <a:gs pos="100000">
                  <a:srgbClr val="3C53AC"/>
                </a:gs>
              </a:gsLst>
              <a:lin ang="5400000" scaled="0"/>
            </a:gradFill>
            <a:ln>
              <a:noFill/>
            </a:ln>
            <a:effectLst>
              <a:outerShdw blurRad="749300" sx="86000" rotWithShape="0" algn="t" dir="5400000" dist="241300" sy="86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p:txBody>
        </p:sp>
        <p:sp>
          <p:nvSpPr>
            <p:cNvPr id="589" name="Google Shape;589;p11"/>
            <p:cNvSpPr txBox="1"/>
            <p:nvPr/>
          </p:nvSpPr>
          <p:spPr>
            <a:xfrm>
              <a:off x="1107233" y="3284566"/>
              <a:ext cx="62493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04</a:t>
              </a:r>
              <a:endParaRPr/>
            </a:p>
          </p:txBody>
        </p:sp>
      </p:grpSp>
      <p:sp>
        <p:nvSpPr>
          <p:cNvPr id="590" name="Google Shape;590;p11"/>
          <p:cNvSpPr txBox="1"/>
          <p:nvPr/>
        </p:nvSpPr>
        <p:spPr>
          <a:xfrm>
            <a:off x="609600" y="1428750"/>
            <a:ext cx="54864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lt1"/>
                </a:solidFill>
                <a:latin typeface="Calibri"/>
                <a:ea typeface="Calibri"/>
                <a:cs typeface="Calibri"/>
                <a:sym typeface="Calibri"/>
              </a:rPr>
              <a:t>4.2. CẤU TRÚC ĐƠN VỊ BÀI HỌC (UNIT)</a:t>
            </a:r>
            <a:endParaRPr/>
          </a:p>
        </p:txBody>
      </p:sp>
      <p:graphicFrame>
        <p:nvGraphicFramePr>
          <p:cNvPr id="591" name="Google Shape;591;p11"/>
          <p:cNvGraphicFramePr/>
          <p:nvPr/>
        </p:nvGraphicFramePr>
        <p:xfrm>
          <a:off x="3145680" y="1913769"/>
          <a:ext cx="3000000" cy="3000000"/>
        </p:xfrm>
        <a:graphic>
          <a:graphicData uri="http://schemas.openxmlformats.org/drawingml/2006/table">
            <a:tbl>
              <a:tblPr bandRow="1" firstCol="1" firstRow="1">
                <a:noFill/>
                <a:tableStyleId>{7779592A-F27C-48ED-AFC5-673DD9670087}</a:tableStyleId>
              </a:tblPr>
              <a:tblGrid>
                <a:gridCol w="892925"/>
                <a:gridCol w="1581150"/>
                <a:gridCol w="6300775"/>
              </a:tblGrid>
              <a:tr h="509000">
                <a:tc>
                  <a:txBody>
                    <a:bodyPr/>
                    <a:lstStyle/>
                    <a:p>
                      <a:pPr indent="0" lvl="0" marL="0" marR="0" rtl="0" algn="ctr">
                        <a:lnSpc>
                          <a:spcPct val="115000"/>
                        </a:lnSpc>
                        <a:spcBef>
                          <a:spcPts val="0"/>
                        </a:spcBef>
                        <a:spcAft>
                          <a:spcPts val="0"/>
                        </a:spcAft>
                        <a:buNone/>
                      </a:pPr>
                      <a:r>
                        <a:rPr lang="en-US" sz="1200" u="none" cap="none" strike="noStrike"/>
                        <a:t>BÀI HỌC</a:t>
                      </a:r>
                      <a:endParaRPr/>
                    </a:p>
                    <a:p>
                      <a:pPr indent="0" lvl="0" marL="0" marR="0" rtl="0" algn="ctr">
                        <a:lnSpc>
                          <a:spcPct val="115000"/>
                        </a:lnSpc>
                        <a:spcBef>
                          <a:spcPts val="0"/>
                        </a:spcBef>
                        <a:spcAft>
                          <a:spcPts val="0"/>
                        </a:spcAft>
                        <a:buNone/>
                      </a:pPr>
                      <a:r>
                        <a:rPr lang="en-US" sz="1200" u="none" cap="none" strike="noStrike"/>
                        <a:t>(LESSON)</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15000"/>
                        </a:lnSpc>
                        <a:spcBef>
                          <a:spcPts val="0"/>
                        </a:spcBef>
                        <a:spcAft>
                          <a:spcPts val="0"/>
                        </a:spcAft>
                        <a:buNone/>
                      </a:pPr>
                      <a:r>
                        <a:rPr lang="en-US" sz="1200" u="none" cap="none" strike="noStrike"/>
                        <a:t>TIÊU ĐỀ</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15000"/>
                        </a:lnSpc>
                        <a:spcBef>
                          <a:spcPts val="0"/>
                        </a:spcBef>
                        <a:spcAft>
                          <a:spcPts val="0"/>
                        </a:spcAft>
                        <a:buNone/>
                      </a:pPr>
                      <a:r>
                        <a:rPr lang="en-US" sz="1200" u="none" cap="none" strike="noStrike"/>
                        <a:t>NỘI DUNG</a:t>
                      </a:r>
                      <a:endParaRPr sz="1200" u="none" cap="none" strike="noStrike">
                        <a:latin typeface="Times New Roman"/>
                        <a:ea typeface="Times New Roman"/>
                        <a:cs typeface="Times New Roman"/>
                        <a:sym typeface="Times New Roman"/>
                      </a:endParaRPr>
                    </a:p>
                  </a:txBody>
                  <a:tcPr marT="0" marB="0" marR="68575" marL="68575" anchor="ctr"/>
                </a:tc>
              </a:tr>
              <a:tr h="509000">
                <a:tc>
                  <a:txBody>
                    <a:bodyPr/>
                    <a:lstStyle/>
                    <a:p>
                      <a:pPr indent="0" lvl="0" marL="0" marR="0" rtl="0" algn="ctr">
                        <a:lnSpc>
                          <a:spcPct val="115000"/>
                        </a:lnSpc>
                        <a:spcBef>
                          <a:spcPts val="0"/>
                        </a:spcBef>
                        <a:spcAft>
                          <a:spcPts val="0"/>
                        </a:spcAft>
                        <a:buNone/>
                      </a:pPr>
                      <a:r>
                        <a:rPr lang="en-US" sz="1600" u="none" cap="none" strike="noStrike"/>
                        <a:t>1</a:t>
                      </a:r>
                      <a:endParaRPr sz="16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just">
                        <a:lnSpc>
                          <a:spcPct val="115000"/>
                        </a:lnSpc>
                        <a:spcBef>
                          <a:spcPts val="0"/>
                        </a:spcBef>
                        <a:spcAft>
                          <a:spcPts val="0"/>
                        </a:spcAft>
                        <a:buNone/>
                      </a:pPr>
                      <a:r>
                        <a:rPr lang="en-US" sz="1600" u="none" cap="none" strike="noStrike"/>
                        <a:t>Getting started</a:t>
                      </a:r>
                      <a:endParaRPr sz="16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just">
                        <a:lnSpc>
                          <a:spcPct val="115000"/>
                        </a:lnSpc>
                        <a:spcBef>
                          <a:spcPts val="0"/>
                        </a:spcBef>
                        <a:spcAft>
                          <a:spcPts val="0"/>
                        </a:spcAft>
                        <a:buNone/>
                      </a:pPr>
                      <a:r>
                        <a:rPr lang="en-US" sz="1600" u="none" cap="none" strike="noStrike"/>
                        <a:t>Dạy trong 1 tiết, giới thiệu chủ đề, từ vựng, ngữ âm, ngữ pháp của cả bài.</a:t>
                      </a:r>
                      <a:endParaRPr sz="1600" u="none" cap="none" strike="noStrike">
                        <a:latin typeface="Times New Roman"/>
                        <a:ea typeface="Times New Roman"/>
                        <a:cs typeface="Times New Roman"/>
                        <a:sym typeface="Times New Roman"/>
                      </a:endParaRPr>
                    </a:p>
                  </a:txBody>
                  <a:tcPr marT="0" marB="0" marR="68575" marL="68575"/>
                </a:tc>
              </a:tr>
              <a:tr h="509000">
                <a:tc>
                  <a:txBody>
                    <a:bodyPr/>
                    <a:lstStyle/>
                    <a:p>
                      <a:pPr indent="0" lvl="0" marL="0" marR="0" rtl="0" algn="ctr">
                        <a:lnSpc>
                          <a:spcPct val="115000"/>
                        </a:lnSpc>
                        <a:spcBef>
                          <a:spcPts val="0"/>
                        </a:spcBef>
                        <a:spcAft>
                          <a:spcPts val="0"/>
                        </a:spcAft>
                        <a:buNone/>
                      </a:pPr>
                      <a:r>
                        <a:rPr lang="en-US" sz="1600" u="none" cap="none" strike="noStrike"/>
                        <a:t>2</a:t>
                      </a:r>
                      <a:endParaRPr sz="16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just">
                        <a:lnSpc>
                          <a:spcPct val="115000"/>
                        </a:lnSpc>
                        <a:spcBef>
                          <a:spcPts val="0"/>
                        </a:spcBef>
                        <a:spcAft>
                          <a:spcPts val="0"/>
                        </a:spcAft>
                        <a:buNone/>
                      </a:pPr>
                      <a:r>
                        <a:rPr lang="en-US" sz="1600" u="none" cap="none" strike="noStrike"/>
                        <a:t>Language</a:t>
                      </a:r>
                      <a:endParaRPr sz="16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just">
                        <a:lnSpc>
                          <a:spcPct val="115000"/>
                        </a:lnSpc>
                        <a:spcBef>
                          <a:spcPts val="0"/>
                        </a:spcBef>
                        <a:spcAft>
                          <a:spcPts val="0"/>
                        </a:spcAft>
                        <a:buNone/>
                      </a:pPr>
                      <a:r>
                        <a:rPr lang="en-US" sz="1600" u="none" cap="none" strike="noStrike"/>
                        <a:t>Dạy trong 1 tiết, tập trung vào ngữ âm, từ vựng và ngữ pháp.</a:t>
                      </a:r>
                      <a:endParaRPr sz="1600" u="none" cap="none" strike="noStrike">
                        <a:latin typeface="Times New Roman"/>
                        <a:ea typeface="Times New Roman"/>
                        <a:cs typeface="Times New Roman"/>
                        <a:sym typeface="Times New Roman"/>
                      </a:endParaRPr>
                    </a:p>
                  </a:txBody>
                  <a:tcPr marT="0" marB="0" marR="68575" marL="68575"/>
                </a:tc>
              </a:tr>
              <a:tr h="262875">
                <a:tc>
                  <a:txBody>
                    <a:bodyPr/>
                    <a:lstStyle/>
                    <a:p>
                      <a:pPr indent="0" lvl="0" marL="0" marR="0" rtl="0" algn="ctr">
                        <a:lnSpc>
                          <a:spcPct val="115000"/>
                        </a:lnSpc>
                        <a:spcBef>
                          <a:spcPts val="0"/>
                        </a:spcBef>
                        <a:spcAft>
                          <a:spcPts val="0"/>
                        </a:spcAft>
                        <a:buNone/>
                      </a:pPr>
                      <a:r>
                        <a:rPr lang="en-US" sz="1600" u="none" cap="none" strike="noStrike"/>
                        <a:t>3</a:t>
                      </a:r>
                      <a:endParaRPr sz="16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just">
                        <a:lnSpc>
                          <a:spcPct val="115000"/>
                        </a:lnSpc>
                        <a:spcBef>
                          <a:spcPts val="0"/>
                        </a:spcBef>
                        <a:spcAft>
                          <a:spcPts val="0"/>
                        </a:spcAft>
                        <a:buNone/>
                      </a:pPr>
                      <a:r>
                        <a:rPr lang="en-US" sz="1600" u="none" cap="none" strike="noStrike"/>
                        <a:t>Reading</a:t>
                      </a:r>
                      <a:endParaRPr sz="16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just">
                        <a:lnSpc>
                          <a:spcPct val="115000"/>
                        </a:lnSpc>
                        <a:spcBef>
                          <a:spcPts val="0"/>
                        </a:spcBef>
                        <a:spcAft>
                          <a:spcPts val="0"/>
                        </a:spcAft>
                        <a:buNone/>
                      </a:pPr>
                      <a:r>
                        <a:rPr lang="en-US" sz="1600" u="none" cap="none" strike="noStrike"/>
                        <a:t>Dạy trong 1 tiết, tập trung vào kĩ năng Đọc và Nói.</a:t>
                      </a:r>
                      <a:endParaRPr sz="1600" u="none" cap="none" strike="noStrike">
                        <a:latin typeface="Times New Roman"/>
                        <a:ea typeface="Times New Roman"/>
                        <a:cs typeface="Times New Roman"/>
                        <a:sym typeface="Times New Roman"/>
                      </a:endParaRPr>
                    </a:p>
                  </a:txBody>
                  <a:tcPr marT="0" marB="0" marR="68575" marL="68575"/>
                </a:tc>
              </a:tr>
              <a:tr h="262875">
                <a:tc>
                  <a:txBody>
                    <a:bodyPr/>
                    <a:lstStyle/>
                    <a:p>
                      <a:pPr indent="0" lvl="0" marL="0" marR="0" rtl="0" algn="ctr">
                        <a:lnSpc>
                          <a:spcPct val="115000"/>
                        </a:lnSpc>
                        <a:spcBef>
                          <a:spcPts val="0"/>
                        </a:spcBef>
                        <a:spcAft>
                          <a:spcPts val="0"/>
                        </a:spcAft>
                        <a:buNone/>
                      </a:pPr>
                      <a:r>
                        <a:rPr lang="en-US" sz="1600" u="none" cap="none" strike="noStrike"/>
                        <a:t>4</a:t>
                      </a:r>
                      <a:endParaRPr sz="16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just">
                        <a:lnSpc>
                          <a:spcPct val="115000"/>
                        </a:lnSpc>
                        <a:spcBef>
                          <a:spcPts val="0"/>
                        </a:spcBef>
                        <a:spcAft>
                          <a:spcPts val="0"/>
                        </a:spcAft>
                        <a:buNone/>
                      </a:pPr>
                      <a:r>
                        <a:rPr lang="en-US" sz="1600" u="none" cap="none" strike="noStrike"/>
                        <a:t>Speaking</a:t>
                      </a:r>
                      <a:endParaRPr sz="16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just">
                        <a:lnSpc>
                          <a:spcPct val="115000"/>
                        </a:lnSpc>
                        <a:spcBef>
                          <a:spcPts val="0"/>
                        </a:spcBef>
                        <a:spcAft>
                          <a:spcPts val="0"/>
                        </a:spcAft>
                        <a:buNone/>
                      </a:pPr>
                      <a:r>
                        <a:rPr lang="en-US" sz="1600" u="none" cap="none" strike="noStrike"/>
                        <a:t>Dạy trong 1 tiết, tập trung vào kĩ năng Nói.                                                                                                  </a:t>
                      </a:r>
                      <a:endParaRPr sz="1600" u="none" cap="none" strike="noStrike">
                        <a:latin typeface="Times New Roman"/>
                        <a:ea typeface="Times New Roman"/>
                        <a:cs typeface="Times New Roman"/>
                        <a:sym typeface="Times New Roman"/>
                      </a:endParaRPr>
                    </a:p>
                  </a:txBody>
                  <a:tcPr marT="0" marB="0" marR="68575" marL="68575"/>
                </a:tc>
              </a:tr>
              <a:tr h="262875">
                <a:tc>
                  <a:txBody>
                    <a:bodyPr/>
                    <a:lstStyle/>
                    <a:p>
                      <a:pPr indent="0" lvl="0" marL="0" marR="0" rtl="0" algn="ctr">
                        <a:lnSpc>
                          <a:spcPct val="115000"/>
                        </a:lnSpc>
                        <a:spcBef>
                          <a:spcPts val="0"/>
                        </a:spcBef>
                        <a:spcAft>
                          <a:spcPts val="0"/>
                        </a:spcAft>
                        <a:buNone/>
                      </a:pPr>
                      <a:r>
                        <a:rPr lang="en-US" sz="1600" u="none" cap="none" strike="noStrike"/>
                        <a:t>5</a:t>
                      </a:r>
                      <a:endParaRPr sz="16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just">
                        <a:lnSpc>
                          <a:spcPct val="115000"/>
                        </a:lnSpc>
                        <a:spcBef>
                          <a:spcPts val="0"/>
                        </a:spcBef>
                        <a:spcAft>
                          <a:spcPts val="0"/>
                        </a:spcAft>
                        <a:buNone/>
                      </a:pPr>
                      <a:r>
                        <a:rPr lang="en-US" sz="1600" u="none" cap="none" strike="noStrike"/>
                        <a:t>Listening</a:t>
                      </a:r>
                      <a:endParaRPr sz="16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just">
                        <a:lnSpc>
                          <a:spcPct val="115000"/>
                        </a:lnSpc>
                        <a:spcBef>
                          <a:spcPts val="0"/>
                        </a:spcBef>
                        <a:spcAft>
                          <a:spcPts val="0"/>
                        </a:spcAft>
                        <a:buNone/>
                      </a:pPr>
                      <a:r>
                        <a:rPr lang="en-US" sz="1600" u="none" cap="none" strike="noStrike"/>
                        <a:t>Dạy trong 1 tiết, tập trung vào kĩ năng Nghe và Viết.</a:t>
                      </a:r>
                      <a:endParaRPr sz="1600" u="none" cap="none" strike="noStrike">
                        <a:latin typeface="Times New Roman"/>
                        <a:ea typeface="Times New Roman"/>
                        <a:cs typeface="Times New Roman"/>
                        <a:sym typeface="Times New Roman"/>
                      </a:endParaRPr>
                    </a:p>
                  </a:txBody>
                  <a:tcPr marT="0" marB="0" marR="68575" marL="68575"/>
                </a:tc>
              </a:tr>
              <a:tr h="262875">
                <a:tc>
                  <a:txBody>
                    <a:bodyPr/>
                    <a:lstStyle/>
                    <a:p>
                      <a:pPr indent="0" lvl="0" marL="0" marR="0" rtl="0" algn="ctr">
                        <a:lnSpc>
                          <a:spcPct val="115000"/>
                        </a:lnSpc>
                        <a:spcBef>
                          <a:spcPts val="0"/>
                        </a:spcBef>
                        <a:spcAft>
                          <a:spcPts val="0"/>
                        </a:spcAft>
                        <a:buNone/>
                      </a:pPr>
                      <a:r>
                        <a:rPr lang="en-US" sz="1600" u="none" cap="none" strike="noStrike"/>
                        <a:t>6</a:t>
                      </a:r>
                      <a:endParaRPr sz="16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just">
                        <a:lnSpc>
                          <a:spcPct val="115000"/>
                        </a:lnSpc>
                        <a:spcBef>
                          <a:spcPts val="0"/>
                        </a:spcBef>
                        <a:spcAft>
                          <a:spcPts val="0"/>
                        </a:spcAft>
                        <a:buNone/>
                      </a:pPr>
                      <a:r>
                        <a:rPr lang="en-US" sz="1600" u="none" cap="none" strike="noStrike"/>
                        <a:t>Writing</a:t>
                      </a:r>
                      <a:endParaRPr sz="16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just">
                        <a:lnSpc>
                          <a:spcPct val="115000"/>
                        </a:lnSpc>
                        <a:spcBef>
                          <a:spcPts val="0"/>
                        </a:spcBef>
                        <a:spcAft>
                          <a:spcPts val="0"/>
                        </a:spcAft>
                        <a:buNone/>
                      </a:pPr>
                      <a:r>
                        <a:rPr lang="en-US" sz="1600" u="none" cap="none" strike="noStrike"/>
                        <a:t>Dạy trong 1 tiết, tập trung vào kĩ năng Viết.                                                                                       </a:t>
                      </a:r>
                      <a:endParaRPr sz="1600" u="none" cap="none" strike="noStrike">
                        <a:latin typeface="Times New Roman"/>
                        <a:ea typeface="Times New Roman"/>
                        <a:cs typeface="Times New Roman"/>
                        <a:sym typeface="Times New Roman"/>
                      </a:endParaRPr>
                    </a:p>
                  </a:txBody>
                  <a:tcPr marT="0" marB="0" marR="68575" marL="68575"/>
                </a:tc>
              </a:tr>
              <a:tr h="1101075">
                <a:tc>
                  <a:txBody>
                    <a:bodyPr/>
                    <a:lstStyle/>
                    <a:p>
                      <a:pPr indent="0" lvl="0" marL="0" marR="0" rtl="0" algn="ctr">
                        <a:lnSpc>
                          <a:spcPct val="115000"/>
                        </a:lnSpc>
                        <a:spcBef>
                          <a:spcPts val="0"/>
                        </a:spcBef>
                        <a:spcAft>
                          <a:spcPts val="0"/>
                        </a:spcAft>
                        <a:buNone/>
                      </a:pPr>
                      <a:r>
                        <a:rPr lang="en-US" sz="1600" u="none" cap="none" strike="noStrike"/>
                        <a:t>7</a:t>
                      </a:r>
                      <a:endParaRPr sz="16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just">
                        <a:lnSpc>
                          <a:spcPct val="115000"/>
                        </a:lnSpc>
                        <a:spcBef>
                          <a:spcPts val="0"/>
                        </a:spcBef>
                        <a:spcAft>
                          <a:spcPts val="0"/>
                        </a:spcAft>
                        <a:buNone/>
                      </a:pPr>
                      <a:r>
                        <a:rPr lang="en-US" sz="1600" u="none" cap="none" strike="noStrike"/>
                        <a:t>Communication &amp; Culture / CLIL</a:t>
                      </a:r>
                      <a:endParaRPr sz="16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just">
                        <a:lnSpc>
                          <a:spcPct val="115000"/>
                        </a:lnSpc>
                        <a:spcBef>
                          <a:spcPts val="0"/>
                        </a:spcBef>
                        <a:spcAft>
                          <a:spcPts val="0"/>
                        </a:spcAft>
                        <a:buNone/>
                      </a:pPr>
                      <a:r>
                        <a:rPr lang="en-US" sz="1600" u="none" cap="none" strike="noStrike"/>
                        <a:t>Dạy trong 1 tiết, giới thiệu và luyện tập các chức năng ngôn ngữ cũng như phát triển các kĩ năng ngôn ngữ thông qua giới thiệu văn hóa, truyền thống ... của Việt Nam và các nước trên thế giới cũng như kiến thức các môn học khác (Lịch sử, Khoa học, Địa lí ...)</a:t>
                      </a:r>
                      <a:endParaRPr sz="1600" u="none" cap="none" strike="noStrike">
                        <a:latin typeface="Times New Roman"/>
                        <a:ea typeface="Times New Roman"/>
                        <a:cs typeface="Times New Roman"/>
                        <a:sym typeface="Times New Roman"/>
                      </a:endParaRPr>
                    </a:p>
                  </a:txBody>
                  <a:tcPr marT="0" marB="0" marR="68575" marL="68575"/>
                </a:tc>
              </a:tr>
              <a:tr h="1039525">
                <a:tc>
                  <a:txBody>
                    <a:bodyPr/>
                    <a:lstStyle/>
                    <a:p>
                      <a:pPr indent="0" lvl="0" marL="0" marR="0" rtl="0" algn="ctr">
                        <a:lnSpc>
                          <a:spcPct val="115000"/>
                        </a:lnSpc>
                        <a:spcBef>
                          <a:spcPts val="0"/>
                        </a:spcBef>
                        <a:spcAft>
                          <a:spcPts val="0"/>
                        </a:spcAft>
                        <a:buNone/>
                      </a:pPr>
                      <a:r>
                        <a:rPr lang="en-US" sz="1600" u="none" cap="none" strike="noStrike"/>
                        <a:t>8</a:t>
                      </a:r>
                      <a:endParaRPr sz="16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just">
                        <a:lnSpc>
                          <a:spcPct val="115000"/>
                        </a:lnSpc>
                        <a:spcBef>
                          <a:spcPts val="0"/>
                        </a:spcBef>
                        <a:spcAft>
                          <a:spcPts val="0"/>
                        </a:spcAft>
                        <a:buNone/>
                      </a:pPr>
                      <a:r>
                        <a:rPr lang="en-US" sz="1600" u="none" cap="none" strike="noStrike"/>
                        <a:t>Looking back &amp; Project</a:t>
                      </a:r>
                      <a:endParaRPr sz="16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just">
                        <a:lnSpc>
                          <a:spcPct val="115000"/>
                        </a:lnSpc>
                        <a:spcBef>
                          <a:spcPts val="0"/>
                        </a:spcBef>
                        <a:spcAft>
                          <a:spcPts val="0"/>
                        </a:spcAft>
                        <a:buNone/>
                      </a:pPr>
                      <a:r>
                        <a:rPr lang="en-US" sz="1600" u="none" cap="none" strike="noStrike"/>
                        <a:t>Dạy trong 1 tiết, bao gồm phần ôn tập toàn bài và dự án (Project) yêu cầu học sinh làm việc theo cặp hoặc theo nhóm để thực hiện một dự án liên quan đến chủ đề của bài.</a:t>
                      </a:r>
                      <a:endParaRPr sz="1600" u="none" cap="none" strike="noStrike">
                        <a:latin typeface="Times New Roman"/>
                        <a:ea typeface="Times New Roman"/>
                        <a:cs typeface="Times New Roman"/>
                        <a:sym typeface="Times New Roman"/>
                      </a:endParaRPr>
                    </a:p>
                  </a:txBody>
                  <a:tcPr marT="0" marB="0" marR="68575" marL="68575"/>
                </a:tc>
              </a:tr>
            </a:tbl>
          </a:graphicData>
        </a:graphic>
      </p:graphicFrame>
      <p:pic>
        <p:nvPicPr>
          <p:cNvPr id="592" name="Google Shape;592;p11"/>
          <p:cNvPicPr preferRelativeResize="0"/>
          <p:nvPr/>
        </p:nvPicPr>
        <p:blipFill rotWithShape="1">
          <a:blip r:embed="rId6">
            <a:alphaModFix/>
          </a:blip>
          <a:srcRect b="0" l="3437" r="0" t="0"/>
          <a:stretch/>
        </p:blipFill>
        <p:spPr>
          <a:xfrm>
            <a:off x="457200" y="2687825"/>
            <a:ext cx="2327177" cy="3288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582"/>
                                        </p:tgtEl>
                                        <p:attrNameLst>
                                          <p:attrName>style.visibility</p:attrName>
                                        </p:attrNameLst>
                                      </p:cBhvr>
                                      <p:to>
                                        <p:strVal val="visible"/>
                                      </p:to>
                                    </p:set>
                                    <p:animEffect filter="fade" transition="in">
                                      <p:cBhvr>
                                        <p:cTn dur="2000"/>
                                        <p:tgtEl>
                                          <p:spTgt spid="582"/>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585"/>
                                        </p:tgtEl>
                                        <p:attrNameLst>
                                          <p:attrName>style.visibility</p:attrName>
                                        </p:attrNameLst>
                                      </p:cBhvr>
                                      <p:to>
                                        <p:strVal val="visible"/>
                                      </p:to>
                                    </p:set>
                                    <p:animEffect filter="fade" transition="in">
                                      <p:cBhvr>
                                        <p:cTn dur="2000"/>
                                        <p:tgtEl>
                                          <p:spTgt spid="5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12"/>
          <p:cNvSpPr txBox="1"/>
          <p:nvPr/>
        </p:nvSpPr>
        <p:spPr>
          <a:xfrm>
            <a:off x="-1" y="19764"/>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598" name="Google Shape;598;p12"/>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599" name="Google Shape;599;p12"/>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600" name="Google Shape;600;p12"/>
          <p:cNvSpPr/>
          <p:nvPr/>
        </p:nvSpPr>
        <p:spPr>
          <a:xfrm>
            <a:off x="4383741" y="-7257"/>
            <a:ext cx="7808261" cy="6865257"/>
          </a:xfrm>
          <a:custGeom>
            <a:rect b="b" l="l" r="r" t="t"/>
            <a:pathLst>
              <a:path extrusionOk="0" h="4324352" w="4921929">
                <a:moveTo>
                  <a:pt x="4333306" y="0"/>
                </a:moveTo>
                <a:lnTo>
                  <a:pt x="4921929" y="0"/>
                </a:lnTo>
                <a:lnTo>
                  <a:pt x="4921929" y="645569"/>
                </a:lnTo>
                <a:lnTo>
                  <a:pt x="1235529" y="4324352"/>
                </a:lnTo>
                <a:lnTo>
                  <a:pt x="0" y="4324352"/>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601" name="Google Shape;601;p12"/>
          <p:cNvSpPr/>
          <p:nvPr/>
        </p:nvSpPr>
        <p:spPr>
          <a:xfrm>
            <a:off x="6883307" y="0"/>
            <a:ext cx="3852079" cy="2994100"/>
          </a:xfrm>
          <a:custGeom>
            <a:rect b="b" l="l" r="r" t="t"/>
            <a:pathLst>
              <a:path extrusionOk="0" h="966" w="1244">
                <a:moveTo>
                  <a:pt x="968" y="0"/>
                </a:moveTo>
                <a:lnTo>
                  <a:pt x="0" y="966"/>
                </a:lnTo>
                <a:lnTo>
                  <a:pt x="276" y="966"/>
                </a:lnTo>
                <a:lnTo>
                  <a:pt x="1244" y="0"/>
                </a:lnTo>
                <a:lnTo>
                  <a:pt x="968" y="0"/>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grpSp>
        <p:nvGrpSpPr>
          <p:cNvPr id="602" name="Google Shape;602;p12"/>
          <p:cNvGrpSpPr/>
          <p:nvPr/>
        </p:nvGrpSpPr>
        <p:grpSpPr>
          <a:xfrm>
            <a:off x="8873171" y="221408"/>
            <a:ext cx="1912304" cy="263091"/>
            <a:chOff x="6549176" y="5298716"/>
            <a:chExt cx="2974464" cy="409222"/>
          </a:xfrm>
        </p:grpSpPr>
        <p:pic>
          <p:nvPicPr>
            <p:cNvPr id="603" name="Google Shape;603;p12"/>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604" name="Google Shape;604;p12"/>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605" name="Google Shape;605;p12"/>
          <p:cNvPicPr preferRelativeResize="0"/>
          <p:nvPr/>
        </p:nvPicPr>
        <p:blipFill rotWithShape="1">
          <a:blip r:embed="rId5">
            <a:alphaModFix/>
          </a:blip>
          <a:srcRect b="0" l="0" r="0" t="0"/>
          <a:stretch/>
        </p:blipFill>
        <p:spPr>
          <a:xfrm>
            <a:off x="10950877" y="204769"/>
            <a:ext cx="969661" cy="291656"/>
          </a:xfrm>
          <a:prstGeom prst="rect">
            <a:avLst/>
          </a:prstGeom>
          <a:noFill/>
          <a:ln>
            <a:noFill/>
          </a:ln>
        </p:spPr>
      </p:pic>
      <p:sp>
        <p:nvSpPr>
          <p:cNvPr id="606" name="Google Shape;606;p12"/>
          <p:cNvSpPr/>
          <p:nvPr/>
        </p:nvSpPr>
        <p:spPr>
          <a:xfrm>
            <a:off x="1159493" y="692775"/>
            <a:ext cx="105767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4.2. CẤU TRÚC ĐƠN VỊ BÀI HỌC (UNIT)</a:t>
            </a:r>
            <a:endParaRPr sz="2800">
              <a:solidFill>
                <a:schemeClr val="lt1"/>
              </a:solidFill>
              <a:latin typeface="Calibri"/>
              <a:ea typeface="Calibri"/>
              <a:cs typeface="Calibri"/>
              <a:sym typeface="Calibri"/>
            </a:endParaRPr>
          </a:p>
        </p:txBody>
      </p:sp>
      <p:sp>
        <p:nvSpPr>
          <p:cNvPr id="607" name="Google Shape;607;p12"/>
          <p:cNvSpPr txBox="1"/>
          <p:nvPr>
            <p:ph idx="1" type="body"/>
          </p:nvPr>
        </p:nvSpPr>
        <p:spPr>
          <a:xfrm>
            <a:off x="1151459" y="1337709"/>
            <a:ext cx="5671641" cy="77860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b="1" lang="en-US">
                <a:solidFill>
                  <a:schemeClr val="lt1"/>
                </a:solidFill>
              </a:rPr>
              <a:t>LESSON 1 (TIẾT 1): GETTING STARTED</a:t>
            </a:r>
            <a:endParaRPr/>
          </a:p>
        </p:txBody>
      </p:sp>
      <p:pic>
        <p:nvPicPr>
          <p:cNvPr id="608" name="Google Shape;608;p12"/>
          <p:cNvPicPr preferRelativeResize="0"/>
          <p:nvPr/>
        </p:nvPicPr>
        <p:blipFill rotWithShape="1">
          <a:blip r:embed="rId6">
            <a:alphaModFix/>
          </a:blip>
          <a:srcRect b="0" l="0" r="0" t="0"/>
          <a:stretch/>
        </p:blipFill>
        <p:spPr>
          <a:xfrm>
            <a:off x="2877485" y="2116317"/>
            <a:ext cx="3218513" cy="4536480"/>
          </a:xfrm>
          <a:prstGeom prst="rect">
            <a:avLst/>
          </a:prstGeom>
          <a:noFill/>
          <a:ln>
            <a:noFill/>
          </a:ln>
        </p:spPr>
      </p:pic>
      <p:pic>
        <p:nvPicPr>
          <p:cNvPr id="609" name="Google Shape;609;p12"/>
          <p:cNvPicPr preferRelativeResize="0"/>
          <p:nvPr/>
        </p:nvPicPr>
        <p:blipFill rotWithShape="1">
          <a:blip r:embed="rId7">
            <a:alphaModFix/>
          </a:blip>
          <a:srcRect b="0" l="0" r="0" t="0"/>
          <a:stretch/>
        </p:blipFill>
        <p:spPr>
          <a:xfrm>
            <a:off x="6209900" y="2098918"/>
            <a:ext cx="3224248" cy="45445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602"/>
                                        </p:tgtEl>
                                        <p:attrNameLst>
                                          <p:attrName>style.visibility</p:attrName>
                                        </p:attrNameLst>
                                      </p:cBhvr>
                                      <p:to>
                                        <p:strVal val="visible"/>
                                      </p:to>
                                    </p:set>
                                    <p:animEffect filter="fade" transition="in">
                                      <p:cBhvr>
                                        <p:cTn dur="2000"/>
                                        <p:tgtEl>
                                          <p:spTgt spid="602"/>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605"/>
                                        </p:tgtEl>
                                        <p:attrNameLst>
                                          <p:attrName>style.visibility</p:attrName>
                                        </p:attrNameLst>
                                      </p:cBhvr>
                                      <p:to>
                                        <p:strVal val="visible"/>
                                      </p:to>
                                    </p:set>
                                    <p:animEffect filter="fade" transition="in">
                                      <p:cBhvr>
                                        <p:cTn dur="2000"/>
                                        <p:tgtEl>
                                          <p:spTgt spid="6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13"/>
          <p:cNvSpPr txBox="1"/>
          <p:nvPr/>
        </p:nvSpPr>
        <p:spPr>
          <a:xfrm>
            <a:off x="-1" y="19764"/>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615" name="Google Shape;615;p13"/>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616" name="Google Shape;616;p13"/>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617" name="Google Shape;617;p13"/>
          <p:cNvSpPr/>
          <p:nvPr/>
        </p:nvSpPr>
        <p:spPr>
          <a:xfrm>
            <a:off x="4383741" y="-7257"/>
            <a:ext cx="7808261" cy="6865257"/>
          </a:xfrm>
          <a:custGeom>
            <a:rect b="b" l="l" r="r" t="t"/>
            <a:pathLst>
              <a:path extrusionOk="0" h="4324352" w="4921929">
                <a:moveTo>
                  <a:pt x="4333306" y="0"/>
                </a:moveTo>
                <a:lnTo>
                  <a:pt x="4921929" y="0"/>
                </a:lnTo>
                <a:lnTo>
                  <a:pt x="4921929" y="645569"/>
                </a:lnTo>
                <a:lnTo>
                  <a:pt x="1235529" y="4324352"/>
                </a:lnTo>
                <a:lnTo>
                  <a:pt x="0" y="4324352"/>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618" name="Google Shape;618;p13"/>
          <p:cNvSpPr/>
          <p:nvPr/>
        </p:nvSpPr>
        <p:spPr>
          <a:xfrm>
            <a:off x="6883307" y="0"/>
            <a:ext cx="3852079" cy="2994100"/>
          </a:xfrm>
          <a:custGeom>
            <a:rect b="b" l="l" r="r" t="t"/>
            <a:pathLst>
              <a:path extrusionOk="0" h="966" w="1244">
                <a:moveTo>
                  <a:pt x="968" y="0"/>
                </a:moveTo>
                <a:lnTo>
                  <a:pt x="0" y="966"/>
                </a:lnTo>
                <a:lnTo>
                  <a:pt x="276" y="966"/>
                </a:lnTo>
                <a:lnTo>
                  <a:pt x="1244" y="0"/>
                </a:lnTo>
                <a:lnTo>
                  <a:pt x="968" y="0"/>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grpSp>
        <p:nvGrpSpPr>
          <p:cNvPr id="619" name="Google Shape;619;p13"/>
          <p:cNvGrpSpPr/>
          <p:nvPr/>
        </p:nvGrpSpPr>
        <p:grpSpPr>
          <a:xfrm>
            <a:off x="8873171" y="221408"/>
            <a:ext cx="1912304" cy="263091"/>
            <a:chOff x="6549176" y="5298716"/>
            <a:chExt cx="2974464" cy="409222"/>
          </a:xfrm>
        </p:grpSpPr>
        <p:pic>
          <p:nvPicPr>
            <p:cNvPr id="620" name="Google Shape;620;p13"/>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621" name="Google Shape;621;p13"/>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622" name="Google Shape;622;p13"/>
          <p:cNvPicPr preferRelativeResize="0"/>
          <p:nvPr/>
        </p:nvPicPr>
        <p:blipFill rotWithShape="1">
          <a:blip r:embed="rId5">
            <a:alphaModFix/>
          </a:blip>
          <a:srcRect b="0" l="0" r="0" t="0"/>
          <a:stretch/>
        </p:blipFill>
        <p:spPr>
          <a:xfrm>
            <a:off x="10950877" y="204769"/>
            <a:ext cx="969661" cy="291656"/>
          </a:xfrm>
          <a:prstGeom prst="rect">
            <a:avLst/>
          </a:prstGeom>
          <a:noFill/>
          <a:ln>
            <a:noFill/>
          </a:ln>
        </p:spPr>
      </p:pic>
      <p:sp>
        <p:nvSpPr>
          <p:cNvPr id="623" name="Google Shape;623;p13"/>
          <p:cNvSpPr/>
          <p:nvPr/>
        </p:nvSpPr>
        <p:spPr>
          <a:xfrm>
            <a:off x="1159493" y="692775"/>
            <a:ext cx="105767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4.2. CẤU TRÚC ĐƠN VỊ BÀI HỌC (UNIT)</a:t>
            </a:r>
            <a:endParaRPr sz="2800">
              <a:solidFill>
                <a:schemeClr val="lt1"/>
              </a:solidFill>
              <a:latin typeface="Calibri"/>
              <a:ea typeface="Calibri"/>
              <a:cs typeface="Calibri"/>
              <a:sym typeface="Calibri"/>
            </a:endParaRPr>
          </a:p>
        </p:txBody>
      </p:sp>
      <p:sp>
        <p:nvSpPr>
          <p:cNvPr id="624" name="Google Shape;624;p13"/>
          <p:cNvSpPr txBox="1"/>
          <p:nvPr>
            <p:ph idx="1" type="body"/>
          </p:nvPr>
        </p:nvSpPr>
        <p:spPr>
          <a:xfrm>
            <a:off x="838200" y="1825625"/>
            <a:ext cx="10515600" cy="480723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b="1" lang="en-US">
                <a:solidFill>
                  <a:schemeClr val="lt1"/>
                </a:solidFill>
              </a:rPr>
              <a:t>LESSON 1 (TIẾT 1): GETTING STARTED</a:t>
            </a:r>
            <a:endParaRPr>
              <a:solidFill>
                <a:schemeClr val="lt1"/>
              </a:solidFill>
            </a:endParaRPr>
          </a:p>
          <a:p>
            <a:pPr indent="-228600" lvl="0" marL="228600" rtl="0" algn="l">
              <a:lnSpc>
                <a:spcPct val="90000"/>
              </a:lnSpc>
              <a:spcBef>
                <a:spcPts val="1000"/>
              </a:spcBef>
              <a:spcAft>
                <a:spcPts val="0"/>
              </a:spcAft>
              <a:buClr>
                <a:schemeClr val="lt1"/>
              </a:buClr>
              <a:buSzPts val="2800"/>
              <a:buFont typeface="Calibri"/>
              <a:buChar char="-"/>
            </a:pPr>
            <a:r>
              <a:rPr lang="en-US">
                <a:solidFill>
                  <a:schemeClr val="lt1"/>
                </a:solidFill>
              </a:rPr>
              <a:t>Giúp học sinh làm quen với chủ đề của toàn bộ </a:t>
            </a:r>
            <a:r>
              <a:rPr i="1" lang="en-US">
                <a:solidFill>
                  <a:schemeClr val="lt1"/>
                </a:solidFill>
              </a:rPr>
              <a:t>Đơn vị bài học</a:t>
            </a:r>
            <a:r>
              <a:rPr lang="en-US">
                <a:solidFill>
                  <a:schemeClr val="lt1"/>
                </a:solidFill>
              </a:rPr>
              <a:t>, cung cấp và giới thiệu một bối cảnh (context) trong đó các hiện tượng ngữ âm, từ vựng và hiện tượng ngữ pháp được giảng dạy trong toàn bộ đơn vị bài xuất hiện </a:t>
            </a:r>
            <a:endParaRPr>
              <a:solidFill>
                <a:schemeClr val="lt1"/>
              </a:solidFill>
            </a:endParaRPr>
          </a:p>
          <a:p>
            <a:pPr indent="-228600" lvl="0" marL="228600" rtl="0" algn="l">
              <a:lnSpc>
                <a:spcPct val="90000"/>
              </a:lnSpc>
              <a:spcBef>
                <a:spcPts val="1000"/>
              </a:spcBef>
              <a:spcAft>
                <a:spcPts val="0"/>
              </a:spcAft>
              <a:buClr>
                <a:schemeClr val="lt1"/>
              </a:buClr>
              <a:buSzPts val="2800"/>
              <a:buFont typeface="Calibri"/>
              <a:buChar char="-"/>
            </a:pPr>
            <a:r>
              <a:rPr lang="en-US">
                <a:solidFill>
                  <a:schemeClr val="lt1"/>
                </a:solidFill>
              </a:rPr>
              <a:t>Bao gồm hai mục: một đoạn hội thoại cho học sinh nghe và đọc theo (Listen and read), và 3 hoạt động kèm theo để giúp học sinh hiểu đoạn hội thoại đó, làm các bài tập để bước đầu hiểu và sử dụng các từ, hiện tượng ngữ pháp sẽ được giải quyết trong các phần tiếp theo.</a:t>
            </a:r>
            <a:endParaRPr>
              <a:solidFill>
                <a:schemeClr val="lt1"/>
              </a:solidFill>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619"/>
                                        </p:tgtEl>
                                        <p:attrNameLst>
                                          <p:attrName>style.visibility</p:attrName>
                                        </p:attrNameLst>
                                      </p:cBhvr>
                                      <p:to>
                                        <p:strVal val="visible"/>
                                      </p:to>
                                    </p:set>
                                    <p:animEffect filter="fade" transition="in">
                                      <p:cBhvr>
                                        <p:cTn dur="2000"/>
                                        <p:tgtEl>
                                          <p:spTgt spid="619"/>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622"/>
                                        </p:tgtEl>
                                        <p:attrNameLst>
                                          <p:attrName>style.visibility</p:attrName>
                                        </p:attrNameLst>
                                      </p:cBhvr>
                                      <p:to>
                                        <p:strVal val="visible"/>
                                      </p:to>
                                    </p:set>
                                    <p:animEffect filter="fade" transition="in">
                                      <p:cBhvr>
                                        <p:cTn dur="2000"/>
                                        <p:tgtEl>
                                          <p:spTgt spid="6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14"/>
          <p:cNvSpPr txBox="1"/>
          <p:nvPr/>
        </p:nvSpPr>
        <p:spPr>
          <a:xfrm>
            <a:off x="-1" y="19764"/>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630" name="Google Shape;630;p14"/>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631" name="Google Shape;631;p14"/>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632" name="Google Shape;632;p14"/>
          <p:cNvSpPr/>
          <p:nvPr/>
        </p:nvSpPr>
        <p:spPr>
          <a:xfrm>
            <a:off x="4383741" y="-7257"/>
            <a:ext cx="7808261" cy="6865257"/>
          </a:xfrm>
          <a:custGeom>
            <a:rect b="b" l="l" r="r" t="t"/>
            <a:pathLst>
              <a:path extrusionOk="0" h="4324352" w="4921929">
                <a:moveTo>
                  <a:pt x="4333306" y="0"/>
                </a:moveTo>
                <a:lnTo>
                  <a:pt x="4921929" y="0"/>
                </a:lnTo>
                <a:lnTo>
                  <a:pt x="4921929" y="645569"/>
                </a:lnTo>
                <a:lnTo>
                  <a:pt x="1235529" y="4324352"/>
                </a:lnTo>
                <a:lnTo>
                  <a:pt x="0" y="4324352"/>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633" name="Google Shape;633;p14"/>
          <p:cNvSpPr/>
          <p:nvPr/>
        </p:nvSpPr>
        <p:spPr>
          <a:xfrm>
            <a:off x="6883307" y="0"/>
            <a:ext cx="3852079" cy="2994100"/>
          </a:xfrm>
          <a:custGeom>
            <a:rect b="b" l="l" r="r" t="t"/>
            <a:pathLst>
              <a:path extrusionOk="0" h="966" w="1244">
                <a:moveTo>
                  <a:pt x="968" y="0"/>
                </a:moveTo>
                <a:lnTo>
                  <a:pt x="0" y="966"/>
                </a:lnTo>
                <a:lnTo>
                  <a:pt x="276" y="966"/>
                </a:lnTo>
                <a:lnTo>
                  <a:pt x="1244" y="0"/>
                </a:lnTo>
                <a:lnTo>
                  <a:pt x="968" y="0"/>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grpSp>
        <p:nvGrpSpPr>
          <p:cNvPr id="634" name="Google Shape;634;p14"/>
          <p:cNvGrpSpPr/>
          <p:nvPr/>
        </p:nvGrpSpPr>
        <p:grpSpPr>
          <a:xfrm>
            <a:off x="8873171" y="221408"/>
            <a:ext cx="1912304" cy="263091"/>
            <a:chOff x="6549176" y="5298716"/>
            <a:chExt cx="2974464" cy="409222"/>
          </a:xfrm>
        </p:grpSpPr>
        <p:pic>
          <p:nvPicPr>
            <p:cNvPr id="635" name="Google Shape;635;p14"/>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636" name="Google Shape;636;p14"/>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637" name="Google Shape;637;p14"/>
          <p:cNvPicPr preferRelativeResize="0"/>
          <p:nvPr/>
        </p:nvPicPr>
        <p:blipFill rotWithShape="1">
          <a:blip r:embed="rId5">
            <a:alphaModFix/>
          </a:blip>
          <a:srcRect b="0" l="0" r="0" t="0"/>
          <a:stretch/>
        </p:blipFill>
        <p:spPr>
          <a:xfrm>
            <a:off x="10950877" y="204769"/>
            <a:ext cx="969661" cy="291656"/>
          </a:xfrm>
          <a:prstGeom prst="rect">
            <a:avLst/>
          </a:prstGeom>
          <a:noFill/>
          <a:ln>
            <a:noFill/>
          </a:ln>
        </p:spPr>
      </p:pic>
      <p:sp>
        <p:nvSpPr>
          <p:cNvPr id="638" name="Google Shape;638;p14"/>
          <p:cNvSpPr/>
          <p:nvPr/>
        </p:nvSpPr>
        <p:spPr>
          <a:xfrm>
            <a:off x="1159493" y="692775"/>
            <a:ext cx="105767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4.2. CẤU TRÚC ĐƠN VỊ BÀI HỌC (UNIT)</a:t>
            </a:r>
            <a:endParaRPr sz="2800">
              <a:solidFill>
                <a:schemeClr val="lt1"/>
              </a:solidFill>
              <a:latin typeface="Calibri"/>
              <a:ea typeface="Calibri"/>
              <a:cs typeface="Calibri"/>
              <a:sym typeface="Calibri"/>
            </a:endParaRPr>
          </a:p>
        </p:txBody>
      </p:sp>
      <p:sp>
        <p:nvSpPr>
          <p:cNvPr id="639" name="Google Shape;639;p14"/>
          <p:cNvSpPr txBox="1"/>
          <p:nvPr>
            <p:ph idx="1" type="body"/>
          </p:nvPr>
        </p:nvSpPr>
        <p:spPr>
          <a:xfrm>
            <a:off x="1159493" y="1343725"/>
            <a:ext cx="6335598" cy="54528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b="1" lang="en-US">
                <a:solidFill>
                  <a:schemeClr val="lt1"/>
                </a:solidFill>
              </a:rPr>
              <a:t>LESSON 2 (TIẾT 2): LANGUAGE</a:t>
            </a:r>
            <a:endParaRPr/>
          </a:p>
        </p:txBody>
      </p:sp>
      <p:pic>
        <p:nvPicPr>
          <p:cNvPr id="640" name="Google Shape;640;p14"/>
          <p:cNvPicPr preferRelativeResize="0"/>
          <p:nvPr/>
        </p:nvPicPr>
        <p:blipFill rotWithShape="1">
          <a:blip r:embed="rId6">
            <a:alphaModFix/>
          </a:blip>
          <a:srcRect b="0" l="0" r="0" t="0"/>
          <a:stretch/>
        </p:blipFill>
        <p:spPr>
          <a:xfrm>
            <a:off x="2771617" y="2016736"/>
            <a:ext cx="3224248" cy="4544563"/>
          </a:xfrm>
          <a:prstGeom prst="rect">
            <a:avLst/>
          </a:prstGeom>
          <a:noFill/>
          <a:ln>
            <a:noFill/>
          </a:ln>
        </p:spPr>
      </p:pic>
      <p:pic>
        <p:nvPicPr>
          <p:cNvPr id="641" name="Google Shape;641;p14"/>
          <p:cNvPicPr preferRelativeResize="0"/>
          <p:nvPr/>
        </p:nvPicPr>
        <p:blipFill rotWithShape="1">
          <a:blip r:embed="rId7">
            <a:alphaModFix/>
          </a:blip>
          <a:srcRect b="0" l="0" r="0" t="0"/>
          <a:stretch/>
        </p:blipFill>
        <p:spPr>
          <a:xfrm>
            <a:off x="6095998" y="2031592"/>
            <a:ext cx="3209925" cy="4514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634"/>
                                        </p:tgtEl>
                                        <p:attrNameLst>
                                          <p:attrName>style.visibility</p:attrName>
                                        </p:attrNameLst>
                                      </p:cBhvr>
                                      <p:to>
                                        <p:strVal val="visible"/>
                                      </p:to>
                                    </p:set>
                                    <p:animEffect filter="fade" transition="in">
                                      <p:cBhvr>
                                        <p:cTn dur="2000"/>
                                        <p:tgtEl>
                                          <p:spTgt spid="634"/>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637"/>
                                        </p:tgtEl>
                                        <p:attrNameLst>
                                          <p:attrName>style.visibility</p:attrName>
                                        </p:attrNameLst>
                                      </p:cBhvr>
                                      <p:to>
                                        <p:strVal val="visible"/>
                                      </p:to>
                                    </p:set>
                                    <p:animEffect filter="fade" transition="in">
                                      <p:cBhvr>
                                        <p:cTn dur="2000"/>
                                        <p:tgtEl>
                                          <p:spTgt spid="6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15"/>
          <p:cNvSpPr txBox="1"/>
          <p:nvPr/>
        </p:nvSpPr>
        <p:spPr>
          <a:xfrm>
            <a:off x="-1" y="19764"/>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647" name="Google Shape;647;p15"/>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648" name="Google Shape;648;p15"/>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649" name="Google Shape;649;p15"/>
          <p:cNvSpPr/>
          <p:nvPr/>
        </p:nvSpPr>
        <p:spPr>
          <a:xfrm>
            <a:off x="4383741" y="-7257"/>
            <a:ext cx="7808261" cy="6865257"/>
          </a:xfrm>
          <a:custGeom>
            <a:rect b="b" l="l" r="r" t="t"/>
            <a:pathLst>
              <a:path extrusionOk="0" h="4324352" w="4921929">
                <a:moveTo>
                  <a:pt x="4333306" y="0"/>
                </a:moveTo>
                <a:lnTo>
                  <a:pt x="4921929" y="0"/>
                </a:lnTo>
                <a:lnTo>
                  <a:pt x="4921929" y="645569"/>
                </a:lnTo>
                <a:lnTo>
                  <a:pt x="1235529" y="4324352"/>
                </a:lnTo>
                <a:lnTo>
                  <a:pt x="0" y="4324352"/>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650" name="Google Shape;650;p15"/>
          <p:cNvSpPr/>
          <p:nvPr/>
        </p:nvSpPr>
        <p:spPr>
          <a:xfrm>
            <a:off x="6883307" y="0"/>
            <a:ext cx="3852079" cy="2994100"/>
          </a:xfrm>
          <a:custGeom>
            <a:rect b="b" l="l" r="r" t="t"/>
            <a:pathLst>
              <a:path extrusionOk="0" h="966" w="1244">
                <a:moveTo>
                  <a:pt x="968" y="0"/>
                </a:moveTo>
                <a:lnTo>
                  <a:pt x="0" y="966"/>
                </a:lnTo>
                <a:lnTo>
                  <a:pt x="276" y="966"/>
                </a:lnTo>
                <a:lnTo>
                  <a:pt x="1244" y="0"/>
                </a:lnTo>
                <a:lnTo>
                  <a:pt x="968" y="0"/>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grpSp>
        <p:nvGrpSpPr>
          <p:cNvPr id="651" name="Google Shape;651;p15"/>
          <p:cNvGrpSpPr/>
          <p:nvPr/>
        </p:nvGrpSpPr>
        <p:grpSpPr>
          <a:xfrm>
            <a:off x="8873171" y="221408"/>
            <a:ext cx="1912304" cy="263091"/>
            <a:chOff x="6549176" y="5298716"/>
            <a:chExt cx="2974464" cy="409222"/>
          </a:xfrm>
        </p:grpSpPr>
        <p:pic>
          <p:nvPicPr>
            <p:cNvPr id="652" name="Google Shape;652;p15"/>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653" name="Google Shape;653;p15"/>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654" name="Google Shape;654;p15"/>
          <p:cNvPicPr preferRelativeResize="0"/>
          <p:nvPr/>
        </p:nvPicPr>
        <p:blipFill rotWithShape="1">
          <a:blip r:embed="rId5">
            <a:alphaModFix/>
          </a:blip>
          <a:srcRect b="0" l="0" r="0" t="0"/>
          <a:stretch/>
        </p:blipFill>
        <p:spPr>
          <a:xfrm>
            <a:off x="10950877" y="204769"/>
            <a:ext cx="969661" cy="291656"/>
          </a:xfrm>
          <a:prstGeom prst="rect">
            <a:avLst/>
          </a:prstGeom>
          <a:noFill/>
          <a:ln>
            <a:noFill/>
          </a:ln>
        </p:spPr>
      </p:pic>
      <p:sp>
        <p:nvSpPr>
          <p:cNvPr id="655" name="Google Shape;655;p15"/>
          <p:cNvSpPr/>
          <p:nvPr/>
        </p:nvSpPr>
        <p:spPr>
          <a:xfrm>
            <a:off x="1159493" y="692775"/>
            <a:ext cx="105767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4.2. CẤU TRÚC ĐƠN VỊ BÀI HỌC (UNIT)</a:t>
            </a:r>
            <a:endParaRPr sz="2800">
              <a:solidFill>
                <a:schemeClr val="lt1"/>
              </a:solidFill>
              <a:latin typeface="Calibri"/>
              <a:ea typeface="Calibri"/>
              <a:cs typeface="Calibri"/>
              <a:sym typeface="Calibri"/>
            </a:endParaRPr>
          </a:p>
        </p:txBody>
      </p:sp>
      <p:sp>
        <p:nvSpPr>
          <p:cNvPr id="656" name="Google Shape;656;p15"/>
          <p:cNvSpPr txBox="1"/>
          <p:nvPr>
            <p:ph idx="1" type="body"/>
          </p:nvPr>
        </p:nvSpPr>
        <p:spPr>
          <a:xfrm>
            <a:off x="566738" y="1412345"/>
            <a:ext cx="11353800" cy="5191727"/>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140000"/>
              </a:lnSpc>
              <a:spcBef>
                <a:spcPts val="0"/>
              </a:spcBef>
              <a:spcAft>
                <a:spcPts val="0"/>
              </a:spcAft>
              <a:buClr>
                <a:schemeClr val="lt1"/>
              </a:buClr>
              <a:buSzPct val="100000"/>
              <a:buNone/>
            </a:pPr>
            <a:r>
              <a:rPr b="1" lang="en-US">
                <a:solidFill>
                  <a:schemeClr val="lt1"/>
                </a:solidFill>
              </a:rPr>
              <a:t>LESSON 2 (TIẾT 2): LANGUAGE </a:t>
            </a:r>
            <a:endParaRPr/>
          </a:p>
          <a:p>
            <a:pPr indent="-228600" lvl="0" marL="228600" rtl="0" algn="l">
              <a:lnSpc>
                <a:spcPct val="140000"/>
              </a:lnSpc>
              <a:spcBef>
                <a:spcPts val="1000"/>
              </a:spcBef>
              <a:spcAft>
                <a:spcPts val="0"/>
              </a:spcAft>
              <a:buClr>
                <a:schemeClr val="lt1"/>
              </a:buClr>
              <a:buSzPct val="100000"/>
              <a:buFont typeface="Calibri"/>
              <a:buChar char="-"/>
            </a:pPr>
            <a:r>
              <a:rPr lang="en-US" sz="2900">
                <a:solidFill>
                  <a:schemeClr val="lt1"/>
                </a:solidFill>
              </a:rPr>
              <a:t>Cung cấp kiến thức về từ vựng, phát âm và ngữ pháp của một đơn vị bài học. </a:t>
            </a:r>
            <a:endParaRPr/>
          </a:p>
          <a:p>
            <a:pPr indent="-228600" lvl="0" marL="228600" rtl="0" algn="l">
              <a:lnSpc>
                <a:spcPct val="140000"/>
              </a:lnSpc>
              <a:spcBef>
                <a:spcPts val="1000"/>
              </a:spcBef>
              <a:spcAft>
                <a:spcPts val="0"/>
              </a:spcAft>
              <a:buClr>
                <a:schemeClr val="lt1"/>
              </a:buClr>
              <a:buSzPct val="100000"/>
              <a:buFont typeface="Calibri"/>
              <a:buChar char="-"/>
            </a:pPr>
            <a:r>
              <a:rPr lang="en-US" sz="2900">
                <a:solidFill>
                  <a:schemeClr val="lt1"/>
                </a:solidFill>
              </a:rPr>
              <a:t>Bao gồm 3 phần: </a:t>
            </a:r>
            <a:endParaRPr/>
          </a:p>
          <a:p>
            <a:pPr indent="0" lvl="0" marL="0" rtl="0" algn="l">
              <a:lnSpc>
                <a:spcPct val="140000"/>
              </a:lnSpc>
              <a:spcBef>
                <a:spcPts val="1000"/>
              </a:spcBef>
              <a:spcAft>
                <a:spcPts val="0"/>
              </a:spcAft>
              <a:buClr>
                <a:schemeClr val="lt1"/>
              </a:buClr>
              <a:buSzPct val="100000"/>
              <a:buNone/>
            </a:pPr>
            <a:r>
              <a:rPr b="1" lang="en-US" sz="2900">
                <a:solidFill>
                  <a:schemeClr val="lt1"/>
                </a:solidFill>
              </a:rPr>
              <a:t>1. Vocabulary : </a:t>
            </a:r>
            <a:r>
              <a:rPr lang="en-US" sz="2900">
                <a:solidFill>
                  <a:schemeClr val="lt1"/>
                </a:solidFill>
              </a:rPr>
              <a:t>(2 hoạt động)</a:t>
            </a:r>
            <a:endParaRPr sz="2900">
              <a:solidFill>
                <a:schemeClr val="lt1"/>
              </a:solidFill>
            </a:endParaRPr>
          </a:p>
          <a:p>
            <a:pPr indent="-228600" lvl="0" marL="228600" rtl="0" algn="l">
              <a:lnSpc>
                <a:spcPct val="140000"/>
              </a:lnSpc>
              <a:spcBef>
                <a:spcPts val="1000"/>
              </a:spcBef>
              <a:spcAft>
                <a:spcPts val="0"/>
              </a:spcAft>
              <a:buClr>
                <a:schemeClr val="lt1"/>
              </a:buClr>
              <a:buSzPct val="100000"/>
              <a:buFont typeface="Calibri"/>
              <a:buChar char="-"/>
            </a:pPr>
            <a:r>
              <a:rPr lang="en-US" sz="2900">
                <a:solidFill>
                  <a:schemeClr val="lt1"/>
                </a:solidFill>
              </a:rPr>
              <a:t>Được thiết kế để dạy từ vựng gắn với mỗi </a:t>
            </a:r>
            <a:r>
              <a:rPr i="1" lang="en-US" sz="2900">
                <a:solidFill>
                  <a:schemeClr val="lt1"/>
                </a:solidFill>
              </a:rPr>
              <a:t>Đơn vị bài học</a:t>
            </a:r>
            <a:r>
              <a:rPr lang="en-US" sz="2900">
                <a:solidFill>
                  <a:schemeClr val="lt1"/>
                </a:solidFill>
              </a:rPr>
              <a:t>. Các từ vựng chủ động của bài được giới thiệu và luyện tập thông qua các hoạt động gây hứng thú cho học sinh và dễ học, dễ nhớ.</a:t>
            </a:r>
            <a:endParaRPr sz="2900">
              <a:solidFill>
                <a:schemeClr val="lt1"/>
              </a:solidFill>
            </a:endParaRPr>
          </a:p>
          <a:p>
            <a:pPr indent="0" lvl="0" marL="0" rtl="0" algn="l">
              <a:lnSpc>
                <a:spcPct val="140000"/>
              </a:lnSpc>
              <a:spcBef>
                <a:spcPts val="1000"/>
              </a:spcBef>
              <a:spcAft>
                <a:spcPts val="0"/>
              </a:spcAft>
              <a:buClr>
                <a:schemeClr val="lt1"/>
              </a:buClr>
              <a:buSzPct val="100000"/>
              <a:buNone/>
            </a:pPr>
            <a:r>
              <a:rPr b="1" lang="en-US" sz="2900">
                <a:solidFill>
                  <a:schemeClr val="lt1"/>
                </a:solidFill>
              </a:rPr>
              <a:t>2. Pronunciation (</a:t>
            </a:r>
            <a:r>
              <a:rPr lang="en-US" sz="2900">
                <a:solidFill>
                  <a:schemeClr val="lt1"/>
                </a:solidFill>
              </a:rPr>
              <a:t>2 hoạt động)</a:t>
            </a:r>
            <a:endParaRPr sz="2900">
              <a:solidFill>
                <a:schemeClr val="lt1"/>
              </a:solidFill>
            </a:endParaRPr>
          </a:p>
          <a:p>
            <a:pPr indent="-228600" lvl="0" marL="228600" rtl="0" algn="l">
              <a:lnSpc>
                <a:spcPct val="140000"/>
              </a:lnSpc>
              <a:spcBef>
                <a:spcPts val="1000"/>
              </a:spcBef>
              <a:spcAft>
                <a:spcPts val="0"/>
              </a:spcAft>
              <a:buClr>
                <a:schemeClr val="lt1"/>
              </a:buClr>
              <a:buSzPct val="100000"/>
              <a:buFont typeface="Calibri"/>
              <a:buChar char="-"/>
            </a:pPr>
            <a:r>
              <a:rPr lang="en-US" sz="2900">
                <a:solidFill>
                  <a:schemeClr val="lt1"/>
                </a:solidFill>
              </a:rPr>
              <a:t>Giới thiệu các tổ hợp phụ âm và luyện tập riêng lẻ, sau đó là luyện tập trong câu (trong tình huống). Ở những bài cuối trong chương trình cũng sẽ giới thiệu trọng âm từ có 2, 3 và nhiều hơn 3 âm tiết, trọng âm câu, ngữ điệu và nhịp điệu trong câu.</a:t>
            </a:r>
            <a:endParaRPr sz="2900">
              <a:solidFill>
                <a:schemeClr val="lt1"/>
              </a:solidFill>
            </a:endParaRPr>
          </a:p>
          <a:p>
            <a:pPr indent="0" lvl="0" marL="0" rtl="0" algn="l">
              <a:lnSpc>
                <a:spcPct val="140000"/>
              </a:lnSpc>
              <a:spcBef>
                <a:spcPts val="1000"/>
              </a:spcBef>
              <a:spcAft>
                <a:spcPts val="0"/>
              </a:spcAft>
              <a:buClr>
                <a:schemeClr val="lt1"/>
              </a:buClr>
              <a:buSzPct val="100000"/>
              <a:buNone/>
            </a:pPr>
            <a:r>
              <a:rPr b="1" lang="en-US" sz="2900">
                <a:solidFill>
                  <a:schemeClr val="lt1"/>
                </a:solidFill>
              </a:rPr>
              <a:t>3. Grammar (</a:t>
            </a:r>
            <a:r>
              <a:rPr lang="en-US" sz="2900">
                <a:solidFill>
                  <a:schemeClr val="lt1"/>
                </a:solidFill>
              </a:rPr>
              <a:t>2 hoạt động)</a:t>
            </a:r>
            <a:endParaRPr sz="2900">
              <a:solidFill>
                <a:schemeClr val="lt1"/>
              </a:solidFill>
            </a:endParaRPr>
          </a:p>
          <a:p>
            <a:pPr indent="-228600" lvl="0" marL="228600" rtl="0" algn="l">
              <a:lnSpc>
                <a:spcPct val="140000"/>
              </a:lnSpc>
              <a:spcBef>
                <a:spcPts val="1000"/>
              </a:spcBef>
              <a:spcAft>
                <a:spcPts val="0"/>
              </a:spcAft>
              <a:buClr>
                <a:schemeClr val="lt1"/>
              </a:buClr>
              <a:buSzPct val="100000"/>
              <a:buFont typeface="Calibri"/>
              <a:buChar char="-"/>
            </a:pPr>
            <a:r>
              <a:rPr lang="en-US" sz="2900">
                <a:solidFill>
                  <a:schemeClr val="lt1"/>
                </a:solidFill>
              </a:rPr>
              <a:t>Giải quyết các điểm ngữ pháp (grammar point) của đơn vị bài (có thể một hoặc hai </a:t>
            </a:r>
            <a:r>
              <a:rPr i="1" lang="en-US" sz="2900">
                <a:solidFill>
                  <a:schemeClr val="lt1"/>
                </a:solidFill>
              </a:rPr>
              <a:t>điểm ngữ pháp </a:t>
            </a:r>
            <a:r>
              <a:rPr lang="en-US" sz="2900">
                <a:solidFill>
                  <a:schemeClr val="lt1"/>
                </a:solidFill>
              </a:rPr>
              <a:t>sẽ được dạy ở mỗi </a:t>
            </a:r>
            <a:r>
              <a:rPr i="1" lang="en-US" sz="2900">
                <a:solidFill>
                  <a:schemeClr val="lt1"/>
                </a:solidFill>
              </a:rPr>
              <a:t>Đơn vị bài học</a:t>
            </a:r>
            <a:r>
              <a:rPr lang="en-US" sz="2900">
                <a:solidFill>
                  <a:schemeClr val="lt1"/>
                </a:solidFill>
              </a:rPr>
              <a:t>). Các điểm ngữ pháp này đã được giới thiệu trong phần </a:t>
            </a:r>
            <a:r>
              <a:rPr i="1" lang="en-US" sz="2900">
                <a:solidFill>
                  <a:schemeClr val="lt1"/>
                </a:solidFill>
              </a:rPr>
              <a:t>Getting Started </a:t>
            </a:r>
            <a:r>
              <a:rPr lang="en-US" sz="2900">
                <a:solidFill>
                  <a:schemeClr val="lt1"/>
                </a:solidFill>
              </a:rPr>
              <a:t>nên học sinh đã được làm quen; có các bảng để nêu hoặc nhắc lại các qui tắc và những nội dung học sinh cần ghi nhớ. Học sinh sẽ được luyện tập qua các hoạt động từ dễ đến khó. </a:t>
            </a:r>
            <a:endParaRPr sz="2900">
              <a:solidFill>
                <a:schemeClr val="lt1"/>
              </a:solidFill>
            </a:endParaRPr>
          </a:p>
          <a:p>
            <a:pPr indent="0" lvl="0" marL="0" rtl="0" algn="l">
              <a:lnSpc>
                <a:spcPct val="90000"/>
              </a:lnSpc>
              <a:spcBef>
                <a:spcPts val="1000"/>
              </a:spcBef>
              <a:spcAft>
                <a:spcPts val="0"/>
              </a:spcAft>
              <a:buClr>
                <a:schemeClr val="dk1"/>
              </a:buClr>
              <a:buSzPct val="1000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651"/>
                                        </p:tgtEl>
                                        <p:attrNameLst>
                                          <p:attrName>style.visibility</p:attrName>
                                        </p:attrNameLst>
                                      </p:cBhvr>
                                      <p:to>
                                        <p:strVal val="visible"/>
                                      </p:to>
                                    </p:set>
                                    <p:animEffect filter="fade" transition="in">
                                      <p:cBhvr>
                                        <p:cTn dur="2000"/>
                                        <p:tgtEl>
                                          <p:spTgt spid="651"/>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654"/>
                                        </p:tgtEl>
                                        <p:attrNameLst>
                                          <p:attrName>style.visibility</p:attrName>
                                        </p:attrNameLst>
                                      </p:cBhvr>
                                      <p:to>
                                        <p:strVal val="visible"/>
                                      </p:to>
                                    </p:set>
                                    <p:animEffect filter="fade" transition="in">
                                      <p:cBhvr>
                                        <p:cTn dur="2000"/>
                                        <p:tgtEl>
                                          <p:spTgt spid="6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16"/>
          <p:cNvSpPr txBox="1"/>
          <p:nvPr/>
        </p:nvSpPr>
        <p:spPr>
          <a:xfrm>
            <a:off x="-1" y="19764"/>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662" name="Google Shape;662;p16"/>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663" name="Google Shape;663;p16"/>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664" name="Google Shape;664;p16"/>
          <p:cNvSpPr/>
          <p:nvPr/>
        </p:nvSpPr>
        <p:spPr>
          <a:xfrm>
            <a:off x="4383741" y="-7257"/>
            <a:ext cx="7808261" cy="6865257"/>
          </a:xfrm>
          <a:custGeom>
            <a:rect b="b" l="l" r="r" t="t"/>
            <a:pathLst>
              <a:path extrusionOk="0" h="4324352" w="4921929">
                <a:moveTo>
                  <a:pt x="4333306" y="0"/>
                </a:moveTo>
                <a:lnTo>
                  <a:pt x="4921929" y="0"/>
                </a:lnTo>
                <a:lnTo>
                  <a:pt x="4921929" y="645569"/>
                </a:lnTo>
                <a:lnTo>
                  <a:pt x="1235529" y="4324352"/>
                </a:lnTo>
                <a:lnTo>
                  <a:pt x="0" y="4324352"/>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665" name="Google Shape;665;p16"/>
          <p:cNvSpPr/>
          <p:nvPr/>
        </p:nvSpPr>
        <p:spPr>
          <a:xfrm>
            <a:off x="6883307" y="0"/>
            <a:ext cx="3852079" cy="2994100"/>
          </a:xfrm>
          <a:custGeom>
            <a:rect b="b" l="l" r="r" t="t"/>
            <a:pathLst>
              <a:path extrusionOk="0" h="966" w="1244">
                <a:moveTo>
                  <a:pt x="968" y="0"/>
                </a:moveTo>
                <a:lnTo>
                  <a:pt x="0" y="966"/>
                </a:lnTo>
                <a:lnTo>
                  <a:pt x="276" y="966"/>
                </a:lnTo>
                <a:lnTo>
                  <a:pt x="1244" y="0"/>
                </a:lnTo>
                <a:lnTo>
                  <a:pt x="968" y="0"/>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grpSp>
        <p:nvGrpSpPr>
          <p:cNvPr id="666" name="Google Shape;666;p16"/>
          <p:cNvGrpSpPr/>
          <p:nvPr/>
        </p:nvGrpSpPr>
        <p:grpSpPr>
          <a:xfrm>
            <a:off x="8873171" y="221408"/>
            <a:ext cx="1912304" cy="263091"/>
            <a:chOff x="6549176" y="5298716"/>
            <a:chExt cx="2974464" cy="409222"/>
          </a:xfrm>
        </p:grpSpPr>
        <p:pic>
          <p:nvPicPr>
            <p:cNvPr id="667" name="Google Shape;667;p16"/>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668" name="Google Shape;668;p16"/>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669" name="Google Shape;669;p16"/>
          <p:cNvPicPr preferRelativeResize="0"/>
          <p:nvPr/>
        </p:nvPicPr>
        <p:blipFill rotWithShape="1">
          <a:blip r:embed="rId5">
            <a:alphaModFix/>
          </a:blip>
          <a:srcRect b="0" l="0" r="0" t="0"/>
          <a:stretch/>
        </p:blipFill>
        <p:spPr>
          <a:xfrm>
            <a:off x="10950877" y="204769"/>
            <a:ext cx="969661" cy="291656"/>
          </a:xfrm>
          <a:prstGeom prst="rect">
            <a:avLst/>
          </a:prstGeom>
          <a:noFill/>
          <a:ln>
            <a:noFill/>
          </a:ln>
        </p:spPr>
      </p:pic>
      <p:sp>
        <p:nvSpPr>
          <p:cNvPr id="670" name="Google Shape;670;p16"/>
          <p:cNvSpPr/>
          <p:nvPr/>
        </p:nvSpPr>
        <p:spPr>
          <a:xfrm>
            <a:off x="1159493" y="692775"/>
            <a:ext cx="105767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4.2. CẤU TRÚC ĐƠN VỊ BÀI HỌC (UNIT)</a:t>
            </a:r>
            <a:endParaRPr sz="2800">
              <a:solidFill>
                <a:schemeClr val="lt1"/>
              </a:solidFill>
              <a:latin typeface="Calibri"/>
              <a:ea typeface="Calibri"/>
              <a:cs typeface="Calibri"/>
              <a:sym typeface="Calibri"/>
            </a:endParaRPr>
          </a:p>
        </p:txBody>
      </p:sp>
      <p:sp>
        <p:nvSpPr>
          <p:cNvPr id="671" name="Google Shape;671;p16"/>
          <p:cNvSpPr txBox="1"/>
          <p:nvPr>
            <p:ph idx="1" type="body"/>
          </p:nvPr>
        </p:nvSpPr>
        <p:spPr>
          <a:xfrm>
            <a:off x="1159493" y="1278522"/>
            <a:ext cx="5305288" cy="59743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b="1" lang="en-US">
                <a:solidFill>
                  <a:schemeClr val="lt1"/>
                </a:solidFill>
              </a:rPr>
              <a:t>LESSON 3 (TIẾT 3): READING</a:t>
            </a:r>
            <a:endParaRPr/>
          </a:p>
        </p:txBody>
      </p:sp>
      <p:pic>
        <p:nvPicPr>
          <p:cNvPr id="672" name="Google Shape;672;p16"/>
          <p:cNvPicPr preferRelativeResize="0"/>
          <p:nvPr/>
        </p:nvPicPr>
        <p:blipFill rotWithShape="1">
          <a:blip r:embed="rId6">
            <a:alphaModFix/>
          </a:blip>
          <a:srcRect b="0" l="0" r="0" t="0"/>
          <a:stretch/>
        </p:blipFill>
        <p:spPr>
          <a:xfrm>
            <a:off x="2778778" y="2041682"/>
            <a:ext cx="3209925" cy="4514850"/>
          </a:xfrm>
          <a:prstGeom prst="rect">
            <a:avLst/>
          </a:prstGeom>
          <a:noFill/>
          <a:ln>
            <a:noFill/>
          </a:ln>
        </p:spPr>
      </p:pic>
      <p:pic>
        <p:nvPicPr>
          <p:cNvPr id="673" name="Google Shape;673;p16"/>
          <p:cNvPicPr preferRelativeResize="0"/>
          <p:nvPr/>
        </p:nvPicPr>
        <p:blipFill rotWithShape="1">
          <a:blip r:embed="rId7">
            <a:alphaModFix/>
          </a:blip>
          <a:srcRect b="0" l="0" r="0" t="0"/>
          <a:stretch/>
        </p:blipFill>
        <p:spPr>
          <a:xfrm>
            <a:off x="6054568" y="2041682"/>
            <a:ext cx="3209925" cy="4514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666"/>
                                        </p:tgtEl>
                                        <p:attrNameLst>
                                          <p:attrName>style.visibility</p:attrName>
                                        </p:attrNameLst>
                                      </p:cBhvr>
                                      <p:to>
                                        <p:strVal val="visible"/>
                                      </p:to>
                                    </p:set>
                                    <p:animEffect filter="fade" transition="in">
                                      <p:cBhvr>
                                        <p:cTn dur="2000"/>
                                        <p:tgtEl>
                                          <p:spTgt spid="666"/>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669"/>
                                        </p:tgtEl>
                                        <p:attrNameLst>
                                          <p:attrName>style.visibility</p:attrName>
                                        </p:attrNameLst>
                                      </p:cBhvr>
                                      <p:to>
                                        <p:strVal val="visible"/>
                                      </p:to>
                                    </p:set>
                                    <p:animEffect filter="fade" transition="in">
                                      <p:cBhvr>
                                        <p:cTn dur="2000"/>
                                        <p:tgtEl>
                                          <p:spTgt spid="6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17"/>
          <p:cNvSpPr txBox="1"/>
          <p:nvPr/>
        </p:nvSpPr>
        <p:spPr>
          <a:xfrm>
            <a:off x="-1" y="19764"/>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679" name="Google Shape;679;p17"/>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680" name="Google Shape;680;p17"/>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681" name="Google Shape;681;p17"/>
          <p:cNvSpPr/>
          <p:nvPr/>
        </p:nvSpPr>
        <p:spPr>
          <a:xfrm>
            <a:off x="4383741" y="-7257"/>
            <a:ext cx="7808261" cy="6865257"/>
          </a:xfrm>
          <a:custGeom>
            <a:rect b="b" l="l" r="r" t="t"/>
            <a:pathLst>
              <a:path extrusionOk="0" h="4324352" w="4921929">
                <a:moveTo>
                  <a:pt x="4333306" y="0"/>
                </a:moveTo>
                <a:lnTo>
                  <a:pt x="4921929" y="0"/>
                </a:lnTo>
                <a:lnTo>
                  <a:pt x="4921929" y="645569"/>
                </a:lnTo>
                <a:lnTo>
                  <a:pt x="1235529" y="4324352"/>
                </a:lnTo>
                <a:lnTo>
                  <a:pt x="0" y="4324352"/>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682" name="Google Shape;682;p17"/>
          <p:cNvSpPr/>
          <p:nvPr/>
        </p:nvSpPr>
        <p:spPr>
          <a:xfrm>
            <a:off x="6883307" y="0"/>
            <a:ext cx="3852079" cy="2994100"/>
          </a:xfrm>
          <a:custGeom>
            <a:rect b="b" l="l" r="r" t="t"/>
            <a:pathLst>
              <a:path extrusionOk="0" h="966" w="1244">
                <a:moveTo>
                  <a:pt x="968" y="0"/>
                </a:moveTo>
                <a:lnTo>
                  <a:pt x="0" y="966"/>
                </a:lnTo>
                <a:lnTo>
                  <a:pt x="276" y="966"/>
                </a:lnTo>
                <a:lnTo>
                  <a:pt x="1244" y="0"/>
                </a:lnTo>
                <a:lnTo>
                  <a:pt x="968" y="0"/>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grpSp>
        <p:nvGrpSpPr>
          <p:cNvPr id="683" name="Google Shape;683;p17"/>
          <p:cNvGrpSpPr/>
          <p:nvPr/>
        </p:nvGrpSpPr>
        <p:grpSpPr>
          <a:xfrm>
            <a:off x="8873171" y="221408"/>
            <a:ext cx="1912304" cy="263091"/>
            <a:chOff x="6549176" y="5298716"/>
            <a:chExt cx="2974464" cy="409222"/>
          </a:xfrm>
        </p:grpSpPr>
        <p:pic>
          <p:nvPicPr>
            <p:cNvPr id="684" name="Google Shape;684;p17"/>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685" name="Google Shape;685;p17"/>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686" name="Google Shape;686;p17"/>
          <p:cNvPicPr preferRelativeResize="0"/>
          <p:nvPr/>
        </p:nvPicPr>
        <p:blipFill rotWithShape="1">
          <a:blip r:embed="rId5">
            <a:alphaModFix/>
          </a:blip>
          <a:srcRect b="0" l="0" r="0" t="0"/>
          <a:stretch/>
        </p:blipFill>
        <p:spPr>
          <a:xfrm>
            <a:off x="10950877" y="204769"/>
            <a:ext cx="969661" cy="291656"/>
          </a:xfrm>
          <a:prstGeom prst="rect">
            <a:avLst/>
          </a:prstGeom>
          <a:noFill/>
          <a:ln>
            <a:noFill/>
          </a:ln>
        </p:spPr>
      </p:pic>
      <p:sp>
        <p:nvSpPr>
          <p:cNvPr id="687" name="Google Shape;687;p17"/>
          <p:cNvSpPr/>
          <p:nvPr/>
        </p:nvSpPr>
        <p:spPr>
          <a:xfrm>
            <a:off x="1159493" y="692775"/>
            <a:ext cx="105767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4.2. CẤU TRÚC ĐƠN VỊ BÀI HỌC (UNIT)</a:t>
            </a:r>
            <a:endParaRPr sz="2800">
              <a:solidFill>
                <a:schemeClr val="lt1"/>
              </a:solidFill>
              <a:latin typeface="Calibri"/>
              <a:ea typeface="Calibri"/>
              <a:cs typeface="Calibri"/>
              <a:sym typeface="Calibri"/>
            </a:endParaRPr>
          </a:p>
        </p:txBody>
      </p:sp>
      <p:sp>
        <p:nvSpPr>
          <p:cNvPr id="688" name="Google Shape;688;p17"/>
          <p:cNvSpPr txBox="1"/>
          <p:nvPr>
            <p:ph idx="1" type="body"/>
          </p:nvPr>
        </p:nvSpPr>
        <p:spPr>
          <a:xfrm>
            <a:off x="786418" y="1579096"/>
            <a:ext cx="11134119" cy="480723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b="1" lang="en-US">
                <a:solidFill>
                  <a:schemeClr val="lt1"/>
                </a:solidFill>
              </a:rPr>
              <a:t>LESSON 3 (TIẾT 3): READING</a:t>
            </a:r>
            <a:endParaRPr/>
          </a:p>
          <a:p>
            <a:pPr indent="-228600" lvl="0" marL="228600" rtl="0" algn="l">
              <a:lnSpc>
                <a:spcPct val="90000"/>
              </a:lnSpc>
              <a:spcBef>
                <a:spcPts val="1000"/>
              </a:spcBef>
              <a:spcAft>
                <a:spcPts val="0"/>
              </a:spcAft>
              <a:buClr>
                <a:schemeClr val="lt1"/>
              </a:buClr>
              <a:buSzPts val="2800"/>
              <a:buFont typeface="Calibri"/>
              <a:buChar char="-"/>
            </a:pPr>
            <a:r>
              <a:rPr lang="en-US">
                <a:solidFill>
                  <a:schemeClr val="lt1"/>
                </a:solidFill>
              </a:rPr>
              <a:t>Gồm 4-5 hoạt động</a:t>
            </a:r>
            <a:endParaRPr>
              <a:solidFill>
                <a:schemeClr val="lt1"/>
              </a:solidFill>
            </a:endParaRPr>
          </a:p>
          <a:p>
            <a:pPr indent="-228600" lvl="0" marL="228600" rtl="0" algn="l">
              <a:lnSpc>
                <a:spcPct val="90000"/>
              </a:lnSpc>
              <a:spcBef>
                <a:spcPts val="1000"/>
              </a:spcBef>
              <a:spcAft>
                <a:spcPts val="0"/>
              </a:spcAft>
              <a:buClr>
                <a:schemeClr val="lt1"/>
              </a:buClr>
              <a:buSzPts val="2800"/>
              <a:buFont typeface="Calibri"/>
              <a:buChar char="-"/>
            </a:pPr>
            <a:r>
              <a:rPr lang="en-US">
                <a:solidFill>
                  <a:schemeClr val="lt1"/>
                </a:solidFill>
              </a:rPr>
              <a:t>Nhằm phát triển khả năng đọc của học sinh. Bài đọc (220 từ) có các từ vựng và hiện tượng ngữ pháp học sinh đã học trước đó, và theo chủ đề của đơn vị bài, nội dung gần gũi, gây hứng thú cho học sinh. Sau bài đọc có các hoạt động để học sinh ghi nhớ từ vựng và phát triển kĩ năng đọc hiểu của mình.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683"/>
                                        </p:tgtEl>
                                        <p:attrNameLst>
                                          <p:attrName>style.visibility</p:attrName>
                                        </p:attrNameLst>
                                      </p:cBhvr>
                                      <p:to>
                                        <p:strVal val="visible"/>
                                      </p:to>
                                    </p:set>
                                    <p:animEffect filter="fade" transition="in">
                                      <p:cBhvr>
                                        <p:cTn dur="2000"/>
                                        <p:tgtEl>
                                          <p:spTgt spid="683"/>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686"/>
                                        </p:tgtEl>
                                        <p:attrNameLst>
                                          <p:attrName>style.visibility</p:attrName>
                                        </p:attrNameLst>
                                      </p:cBhvr>
                                      <p:to>
                                        <p:strVal val="visible"/>
                                      </p:to>
                                    </p:set>
                                    <p:animEffect filter="fade" transition="in">
                                      <p:cBhvr>
                                        <p:cTn dur="2000"/>
                                        <p:tgtEl>
                                          <p:spTgt spid="6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18"/>
          <p:cNvSpPr txBox="1"/>
          <p:nvPr/>
        </p:nvSpPr>
        <p:spPr>
          <a:xfrm>
            <a:off x="-1" y="19764"/>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694" name="Google Shape;694;p18"/>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695" name="Google Shape;695;p18"/>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696" name="Google Shape;696;p18"/>
          <p:cNvSpPr/>
          <p:nvPr/>
        </p:nvSpPr>
        <p:spPr>
          <a:xfrm>
            <a:off x="4383741" y="-7257"/>
            <a:ext cx="7808261" cy="6865257"/>
          </a:xfrm>
          <a:custGeom>
            <a:rect b="b" l="l" r="r" t="t"/>
            <a:pathLst>
              <a:path extrusionOk="0" h="4324352" w="4921929">
                <a:moveTo>
                  <a:pt x="4333306" y="0"/>
                </a:moveTo>
                <a:lnTo>
                  <a:pt x="4921929" y="0"/>
                </a:lnTo>
                <a:lnTo>
                  <a:pt x="4921929" y="645569"/>
                </a:lnTo>
                <a:lnTo>
                  <a:pt x="1235529" y="4324352"/>
                </a:lnTo>
                <a:lnTo>
                  <a:pt x="0" y="4324352"/>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697" name="Google Shape;697;p18"/>
          <p:cNvSpPr/>
          <p:nvPr/>
        </p:nvSpPr>
        <p:spPr>
          <a:xfrm>
            <a:off x="6883307" y="0"/>
            <a:ext cx="3852079" cy="2994100"/>
          </a:xfrm>
          <a:custGeom>
            <a:rect b="b" l="l" r="r" t="t"/>
            <a:pathLst>
              <a:path extrusionOk="0" h="966" w="1244">
                <a:moveTo>
                  <a:pt x="968" y="0"/>
                </a:moveTo>
                <a:lnTo>
                  <a:pt x="0" y="966"/>
                </a:lnTo>
                <a:lnTo>
                  <a:pt x="276" y="966"/>
                </a:lnTo>
                <a:lnTo>
                  <a:pt x="1244" y="0"/>
                </a:lnTo>
                <a:lnTo>
                  <a:pt x="968" y="0"/>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grpSp>
        <p:nvGrpSpPr>
          <p:cNvPr id="698" name="Google Shape;698;p18"/>
          <p:cNvGrpSpPr/>
          <p:nvPr/>
        </p:nvGrpSpPr>
        <p:grpSpPr>
          <a:xfrm>
            <a:off x="8873171" y="221408"/>
            <a:ext cx="1912304" cy="263091"/>
            <a:chOff x="6549176" y="5298716"/>
            <a:chExt cx="2974464" cy="409222"/>
          </a:xfrm>
        </p:grpSpPr>
        <p:pic>
          <p:nvPicPr>
            <p:cNvPr id="699" name="Google Shape;699;p18"/>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700" name="Google Shape;700;p18"/>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701" name="Google Shape;701;p18"/>
          <p:cNvPicPr preferRelativeResize="0"/>
          <p:nvPr/>
        </p:nvPicPr>
        <p:blipFill rotWithShape="1">
          <a:blip r:embed="rId5">
            <a:alphaModFix/>
          </a:blip>
          <a:srcRect b="0" l="0" r="0" t="0"/>
          <a:stretch/>
        </p:blipFill>
        <p:spPr>
          <a:xfrm>
            <a:off x="10950877" y="204769"/>
            <a:ext cx="969661" cy="291656"/>
          </a:xfrm>
          <a:prstGeom prst="rect">
            <a:avLst/>
          </a:prstGeom>
          <a:noFill/>
          <a:ln>
            <a:noFill/>
          </a:ln>
        </p:spPr>
      </p:pic>
      <p:sp>
        <p:nvSpPr>
          <p:cNvPr id="702" name="Google Shape;702;p18"/>
          <p:cNvSpPr/>
          <p:nvPr/>
        </p:nvSpPr>
        <p:spPr>
          <a:xfrm>
            <a:off x="1159493" y="692775"/>
            <a:ext cx="105767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4.2. CẤU TRÚC ĐƠN VỊ BÀI HỌC (UNIT)</a:t>
            </a:r>
            <a:endParaRPr sz="2800">
              <a:solidFill>
                <a:schemeClr val="lt1"/>
              </a:solidFill>
              <a:latin typeface="Calibri"/>
              <a:ea typeface="Calibri"/>
              <a:cs typeface="Calibri"/>
              <a:sym typeface="Calibri"/>
            </a:endParaRPr>
          </a:p>
        </p:txBody>
      </p:sp>
      <p:sp>
        <p:nvSpPr>
          <p:cNvPr id="703" name="Google Shape;703;p18"/>
          <p:cNvSpPr txBox="1"/>
          <p:nvPr>
            <p:ph idx="1" type="body"/>
          </p:nvPr>
        </p:nvSpPr>
        <p:spPr>
          <a:xfrm>
            <a:off x="1159493" y="1349105"/>
            <a:ext cx="5318167" cy="5330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b="1" lang="en-US">
                <a:solidFill>
                  <a:schemeClr val="lt1"/>
                </a:solidFill>
              </a:rPr>
              <a:t>LESSON 4 (TIẾT 4): SPEAKING</a:t>
            </a:r>
            <a:endParaRPr/>
          </a:p>
        </p:txBody>
      </p:sp>
      <p:pic>
        <p:nvPicPr>
          <p:cNvPr id="704" name="Google Shape;704;p18"/>
          <p:cNvPicPr preferRelativeResize="0"/>
          <p:nvPr/>
        </p:nvPicPr>
        <p:blipFill rotWithShape="1">
          <a:blip r:embed="rId6">
            <a:alphaModFix/>
          </a:blip>
          <a:srcRect b="0" l="0" r="0" t="0"/>
          <a:stretch/>
        </p:blipFill>
        <p:spPr>
          <a:xfrm>
            <a:off x="4383741" y="2015254"/>
            <a:ext cx="3209925" cy="4514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698"/>
                                        </p:tgtEl>
                                        <p:attrNameLst>
                                          <p:attrName>style.visibility</p:attrName>
                                        </p:attrNameLst>
                                      </p:cBhvr>
                                      <p:to>
                                        <p:strVal val="visible"/>
                                      </p:to>
                                    </p:set>
                                    <p:animEffect filter="fade" transition="in">
                                      <p:cBhvr>
                                        <p:cTn dur="2000"/>
                                        <p:tgtEl>
                                          <p:spTgt spid="698"/>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701"/>
                                        </p:tgtEl>
                                        <p:attrNameLst>
                                          <p:attrName>style.visibility</p:attrName>
                                        </p:attrNameLst>
                                      </p:cBhvr>
                                      <p:to>
                                        <p:strVal val="visible"/>
                                      </p:to>
                                    </p:set>
                                    <p:animEffect filter="fade" transition="in">
                                      <p:cBhvr>
                                        <p:cTn dur="2000"/>
                                        <p:tgtEl>
                                          <p:spTgt spid="7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19"/>
          <p:cNvSpPr txBox="1"/>
          <p:nvPr/>
        </p:nvSpPr>
        <p:spPr>
          <a:xfrm>
            <a:off x="-1" y="19764"/>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710" name="Google Shape;710;p19"/>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711" name="Google Shape;711;p19"/>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712" name="Google Shape;712;p19"/>
          <p:cNvSpPr/>
          <p:nvPr/>
        </p:nvSpPr>
        <p:spPr>
          <a:xfrm>
            <a:off x="4383741" y="-7257"/>
            <a:ext cx="7808261" cy="6865257"/>
          </a:xfrm>
          <a:custGeom>
            <a:rect b="b" l="l" r="r" t="t"/>
            <a:pathLst>
              <a:path extrusionOk="0" h="4324352" w="4921929">
                <a:moveTo>
                  <a:pt x="4333306" y="0"/>
                </a:moveTo>
                <a:lnTo>
                  <a:pt x="4921929" y="0"/>
                </a:lnTo>
                <a:lnTo>
                  <a:pt x="4921929" y="645569"/>
                </a:lnTo>
                <a:lnTo>
                  <a:pt x="1235529" y="4324352"/>
                </a:lnTo>
                <a:lnTo>
                  <a:pt x="0" y="4324352"/>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713" name="Google Shape;713;p19"/>
          <p:cNvSpPr/>
          <p:nvPr/>
        </p:nvSpPr>
        <p:spPr>
          <a:xfrm>
            <a:off x="6883307" y="0"/>
            <a:ext cx="3852079" cy="2994100"/>
          </a:xfrm>
          <a:custGeom>
            <a:rect b="b" l="l" r="r" t="t"/>
            <a:pathLst>
              <a:path extrusionOk="0" h="966" w="1244">
                <a:moveTo>
                  <a:pt x="968" y="0"/>
                </a:moveTo>
                <a:lnTo>
                  <a:pt x="0" y="966"/>
                </a:lnTo>
                <a:lnTo>
                  <a:pt x="276" y="966"/>
                </a:lnTo>
                <a:lnTo>
                  <a:pt x="1244" y="0"/>
                </a:lnTo>
                <a:lnTo>
                  <a:pt x="968" y="0"/>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grpSp>
        <p:nvGrpSpPr>
          <p:cNvPr id="714" name="Google Shape;714;p19"/>
          <p:cNvGrpSpPr/>
          <p:nvPr/>
        </p:nvGrpSpPr>
        <p:grpSpPr>
          <a:xfrm>
            <a:off x="8873171" y="221408"/>
            <a:ext cx="1912304" cy="263091"/>
            <a:chOff x="6549176" y="5298716"/>
            <a:chExt cx="2974464" cy="409222"/>
          </a:xfrm>
        </p:grpSpPr>
        <p:pic>
          <p:nvPicPr>
            <p:cNvPr id="715" name="Google Shape;715;p19"/>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716" name="Google Shape;716;p19"/>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717" name="Google Shape;717;p19"/>
          <p:cNvPicPr preferRelativeResize="0"/>
          <p:nvPr/>
        </p:nvPicPr>
        <p:blipFill rotWithShape="1">
          <a:blip r:embed="rId5">
            <a:alphaModFix/>
          </a:blip>
          <a:srcRect b="0" l="0" r="0" t="0"/>
          <a:stretch/>
        </p:blipFill>
        <p:spPr>
          <a:xfrm>
            <a:off x="10950877" y="204769"/>
            <a:ext cx="969661" cy="291656"/>
          </a:xfrm>
          <a:prstGeom prst="rect">
            <a:avLst/>
          </a:prstGeom>
          <a:noFill/>
          <a:ln>
            <a:noFill/>
          </a:ln>
        </p:spPr>
      </p:pic>
      <p:sp>
        <p:nvSpPr>
          <p:cNvPr id="718" name="Google Shape;718;p19"/>
          <p:cNvSpPr/>
          <p:nvPr/>
        </p:nvSpPr>
        <p:spPr>
          <a:xfrm>
            <a:off x="1159493" y="692775"/>
            <a:ext cx="105767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4.2. CẤU TRÚC ĐƠN VỊ BÀI HỌC (UNIT)</a:t>
            </a:r>
            <a:endParaRPr sz="2800">
              <a:solidFill>
                <a:schemeClr val="lt1"/>
              </a:solidFill>
              <a:latin typeface="Calibri"/>
              <a:ea typeface="Calibri"/>
              <a:cs typeface="Calibri"/>
              <a:sym typeface="Calibri"/>
            </a:endParaRPr>
          </a:p>
        </p:txBody>
      </p:sp>
      <p:sp>
        <p:nvSpPr>
          <p:cNvPr id="719" name="Google Shape;719;p19"/>
          <p:cNvSpPr txBox="1"/>
          <p:nvPr>
            <p:ph idx="1" type="body"/>
          </p:nvPr>
        </p:nvSpPr>
        <p:spPr>
          <a:xfrm>
            <a:off x="786418" y="1579096"/>
            <a:ext cx="11134119" cy="480723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b="1" lang="en-US">
                <a:solidFill>
                  <a:schemeClr val="lt1"/>
                </a:solidFill>
              </a:rPr>
              <a:t>LESSON 4 (TIẾT 4): SPEAKING</a:t>
            </a:r>
            <a:endParaRPr/>
          </a:p>
          <a:p>
            <a:pPr indent="-228600" lvl="0" marL="228600" rtl="0" algn="l">
              <a:lnSpc>
                <a:spcPct val="90000"/>
              </a:lnSpc>
              <a:spcBef>
                <a:spcPts val="1000"/>
              </a:spcBef>
              <a:spcAft>
                <a:spcPts val="0"/>
              </a:spcAft>
              <a:buClr>
                <a:schemeClr val="lt1"/>
              </a:buClr>
              <a:buSzPts val="2800"/>
              <a:buFont typeface="Calibri"/>
              <a:buChar char="-"/>
            </a:pPr>
            <a:r>
              <a:rPr lang="en-US">
                <a:solidFill>
                  <a:schemeClr val="lt1"/>
                </a:solidFill>
              </a:rPr>
              <a:t>Gồm 4-5 hoạt động</a:t>
            </a:r>
            <a:endParaRPr>
              <a:solidFill>
                <a:schemeClr val="lt1"/>
              </a:solidFill>
            </a:endParaRPr>
          </a:p>
          <a:p>
            <a:pPr indent="0" lvl="0" marL="0" rtl="0" algn="l">
              <a:lnSpc>
                <a:spcPct val="90000"/>
              </a:lnSpc>
              <a:spcBef>
                <a:spcPts val="1000"/>
              </a:spcBef>
              <a:spcAft>
                <a:spcPts val="0"/>
              </a:spcAft>
              <a:buClr>
                <a:schemeClr val="lt1"/>
              </a:buClr>
              <a:buSzPts val="2800"/>
              <a:buNone/>
            </a:pPr>
            <a:r>
              <a:rPr lang="en-US">
                <a:solidFill>
                  <a:schemeClr val="lt1"/>
                </a:solidFill>
              </a:rPr>
              <a:t>- Giúp học sinh luyện tập và phát triển khả năng sử dụng kiến thức ngôn ngữ đã học trong các tình huống giao tiếp khác nhau. Các hoạt động sử dụng nói cá nhân (individual work), nói theo cặp (pair work) và theo nhóm (group work).</a:t>
            </a:r>
            <a:endParaRPr>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714"/>
                                        </p:tgtEl>
                                        <p:attrNameLst>
                                          <p:attrName>style.visibility</p:attrName>
                                        </p:attrNameLst>
                                      </p:cBhvr>
                                      <p:to>
                                        <p:strVal val="visible"/>
                                      </p:to>
                                    </p:set>
                                    <p:animEffect filter="fade" transition="in">
                                      <p:cBhvr>
                                        <p:cTn dur="2000"/>
                                        <p:tgtEl>
                                          <p:spTgt spid="714"/>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717"/>
                                        </p:tgtEl>
                                        <p:attrNameLst>
                                          <p:attrName>style.visibility</p:attrName>
                                        </p:attrNameLst>
                                      </p:cBhvr>
                                      <p:to>
                                        <p:strVal val="visible"/>
                                      </p:to>
                                    </p:set>
                                    <p:animEffect filter="fade" transition="in">
                                      <p:cBhvr>
                                        <p:cTn dur="2000"/>
                                        <p:tgtEl>
                                          <p:spTgt spid="7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
          <p:cNvSpPr/>
          <p:nvPr/>
        </p:nvSpPr>
        <p:spPr>
          <a:xfrm>
            <a:off x="0" y="893853"/>
            <a:ext cx="12192000" cy="5964148"/>
          </a:xfrm>
          <a:custGeom>
            <a:rect b="b" l="l" r="r" t="t"/>
            <a:pathLst>
              <a:path extrusionOk="0" h="6172429" w="12192000">
                <a:moveTo>
                  <a:pt x="11885672" y="327"/>
                </a:moveTo>
                <a:cubicBezTo>
                  <a:pt x="12005450" y="1361"/>
                  <a:pt x="12108081" y="4722"/>
                  <a:pt x="12189581" y="8519"/>
                </a:cubicBezTo>
                <a:lnTo>
                  <a:pt x="12192000" y="8645"/>
                </a:lnTo>
                <a:lnTo>
                  <a:pt x="12192000" y="6172429"/>
                </a:lnTo>
                <a:lnTo>
                  <a:pt x="0" y="6172429"/>
                </a:lnTo>
                <a:lnTo>
                  <a:pt x="0" y="3239511"/>
                </a:lnTo>
                <a:lnTo>
                  <a:pt x="20310" y="3228198"/>
                </a:lnTo>
                <a:cubicBezTo>
                  <a:pt x="1093764" y="2680207"/>
                  <a:pt x="2343204" y="2767248"/>
                  <a:pt x="3114739" y="3125752"/>
                </a:cubicBezTo>
                <a:cubicBezTo>
                  <a:pt x="5319126" y="4147951"/>
                  <a:pt x="6274360" y="3066921"/>
                  <a:pt x="7758647" y="1390222"/>
                </a:cubicBezTo>
                <a:cubicBezTo>
                  <a:pt x="8871862" y="132698"/>
                  <a:pt x="10927453" y="-7946"/>
                  <a:pt x="11885672" y="327"/>
                </a:cubicBezTo>
                <a:close/>
              </a:path>
            </a:pathLst>
          </a:custGeom>
          <a:gradFill>
            <a:gsLst>
              <a:gs pos="0">
                <a:srgbClr val="4F64B4"/>
              </a:gs>
              <a:gs pos="100000">
                <a:srgbClr val="9C92C8"/>
              </a:gs>
            </a:gsLst>
            <a:lin ang="0" scaled="0"/>
          </a:gradFill>
          <a:ln>
            <a:noFill/>
          </a:ln>
          <a:effectLst>
            <a:outerShdw blurRad="508000" sx="93000" rotWithShape="0" algn="t" dir="5400000" dist="127000" sy="93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7200"/>
              <a:buFont typeface="Arial"/>
              <a:buNone/>
            </a:pPr>
            <a:r>
              <a:t/>
            </a:r>
            <a:endParaRPr b="0" i="0" sz="7200" u="none" cap="none" strike="noStrike">
              <a:solidFill>
                <a:srgbClr val="FFFFFF"/>
              </a:solidFill>
              <a:latin typeface="Arial"/>
              <a:ea typeface="Arial"/>
              <a:cs typeface="Arial"/>
              <a:sym typeface="Arial"/>
            </a:endParaRPr>
          </a:p>
        </p:txBody>
      </p:sp>
      <p:sp>
        <p:nvSpPr>
          <p:cNvPr id="122" name="Google Shape;122;p2"/>
          <p:cNvSpPr txBox="1"/>
          <p:nvPr/>
        </p:nvSpPr>
        <p:spPr>
          <a:xfrm>
            <a:off x="4787153" y="6454588"/>
            <a:ext cx="297986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Cambria"/>
                <a:ea typeface="Cambria"/>
                <a:cs typeface="Cambria"/>
                <a:sym typeface="Cambria"/>
              </a:rPr>
              <a:t>sachmem.vn</a:t>
            </a:r>
            <a:endParaRPr/>
          </a:p>
        </p:txBody>
      </p:sp>
      <p:grpSp>
        <p:nvGrpSpPr>
          <p:cNvPr id="123" name="Google Shape;123;p2"/>
          <p:cNvGrpSpPr/>
          <p:nvPr/>
        </p:nvGrpSpPr>
        <p:grpSpPr>
          <a:xfrm>
            <a:off x="8917943" y="161451"/>
            <a:ext cx="1912304" cy="263091"/>
            <a:chOff x="6549176" y="5298716"/>
            <a:chExt cx="2974464" cy="409222"/>
          </a:xfrm>
        </p:grpSpPr>
        <p:pic>
          <p:nvPicPr>
            <p:cNvPr id="124" name="Google Shape;124;p2"/>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125" name="Google Shape;125;p2"/>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126" name="Google Shape;126;p2"/>
          <p:cNvPicPr preferRelativeResize="0"/>
          <p:nvPr/>
        </p:nvPicPr>
        <p:blipFill rotWithShape="1">
          <a:blip r:embed="rId5">
            <a:alphaModFix/>
          </a:blip>
          <a:srcRect b="0" l="0" r="0" t="0"/>
          <a:stretch/>
        </p:blipFill>
        <p:spPr>
          <a:xfrm>
            <a:off x="10995649" y="144812"/>
            <a:ext cx="969661" cy="291656"/>
          </a:xfrm>
          <a:prstGeom prst="rect">
            <a:avLst/>
          </a:prstGeom>
          <a:noFill/>
          <a:ln>
            <a:noFill/>
          </a:ln>
        </p:spPr>
      </p:pic>
      <p:sp>
        <p:nvSpPr>
          <p:cNvPr id="127" name="Google Shape;127;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en-US"/>
              <a:t>Phần 1</a:t>
            </a:r>
            <a:r>
              <a:rPr lang="en-US"/>
              <a:t>:</a:t>
            </a:r>
            <a:br>
              <a:rPr lang="en-US"/>
            </a:br>
            <a:r>
              <a:rPr b="1" lang="en-US"/>
              <a:t>NHỮNG VẤN ĐỀ CHUNG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20"/>
          <p:cNvSpPr txBox="1"/>
          <p:nvPr/>
        </p:nvSpPr>
        <p:spPr>
          <a:xfrm>
            <a:off x="-1" y="19764"/>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725" name="Google Shape;725;p20"/>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726" name="Google Shape;726;p20"/>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727" name="Google Shape;727;p20"/>
          <p:cNvSpPr/>
          <p:nvPr/>
        </p:nvSpPr>
        <p:spPr>
          <a:xfrm>
            <a:off x="4383741" y="-7257"/>
            <a:ext cx="7808261" cy="6865257"/>
          </a:xfrm>
          <a:custGeom>
            <a:rect b="b" l="l" r="r" t="t"/>
            <a:pathLst>
              <a:path extrusionOk="0" h="4324352" w="4921929">
                <a:moveTo>
                  <a:pt x="4333306" y="0"/>
                </a:moveTo>
                <a:lnTo>
                  <a:pt x="4921929" y="0"/>
                </a:lnTo>
                <a:lnTo>
                  <a:pt x="4921929" y="645569"/>
                </a:lnTo>
                <a:lnTo>
                  <a:pt x="1235529" y="4324352"/>
                </a:lnTo>
                <a:lnTo>
                  <a:pt x="0" y="4324352"/>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728" name="Google Shape;728;p20"/>
          <p:cNvSpPr/>
          <p:nvPr/>
        </p:nvSpPr>
        <p:spPr>
          <a:xfrm>
            <a:off x="6883307" y="0"/>
            <a:ext cx="3852079" cy="2994100"/>
          </a:xfrm>
          <a:custGeom>
            <a:rect b="b" l="l" r="r" t="t"/>
            <a:pathLst>
              <a:path extrusionOk="0" h="966" w="1244">
                <a:moveTo>
                  <a:pt x="968" y="0"/>
                </a:moveTo>
                <a:lnTo>
                  <a:pt x="0" y="966"/>
                </a:lnTo>
                <a:lnTo>
                  <a:pt x="276" y="966"/>
                </a:lnTo>
                <a:lnTo>
                  <a:pt x="1244" y="0"/>
                </a:lnTo>
                <a:lnTo>
                  <a:pt x="968" y="0"/>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grpSp>
        <p:nvGrpSpPr>
          <p:cNvPr id="729" name="Google Shape;729;p20"/>
          <p:cNvGrpSpPr/>
          <p:nvPr/>
        </p:nvGrpSpPr>
        <p:grpSpPr>
          <a:xfrm>
            <a:off x="8873171" y="221408"/>
            <a:ext cx="1912304" cy="263091"/>
            <a:chOff x="6549176" y="5298716"/>
            <a:chExt cx="2974464" cy="409222"/>
          </a:xfrm>
        </p:grpSpPr>
        <p:pic>
          <p:nvPicPr>
            <p:cNvPr id="730" name="Google Shape;730;p20"/>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731" name="Google Shape;731;p20"/>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732" name="Google Shape;732;p20"/>
          <p:cNvPicPr preferRelativeResize="0"/>
          <p:nvPr/>
        </p:nvPicPr>
        <p:blipFill rotWithShape="1">
          <a:blip r:embed="rId5">
            <a:alphaModFix/>
          </a:blip>
          <a:srcRect b="0" l="0" r="0" t="0"/>
          <a:stretch/>
        </p:blipFill>
        <p:spPr>
          <a:xfrm>
            <a:off x="10950877" y="204769"/>
            <a:ext cx="969661" cy="291656"/>
          </a:xfrm>
          <a:prstGeom prst="rect">
            <a:avLst/>
          </a:prstGeom>
          <a:noFill/>
          <a:ln>
            <a:noFill/>
          </a:ln>
        </p:spPr>
      </p:pic>
      <p:sp>
        <p:nvSpPr>
          <p:cNvPr id="733" name="Google Shape;733;p20"/>
          <p:cNvSpPr/>
          <p:nvPr/>
        </p:nvSpPr>
        <p:spPr>
          <a:xfrm>
            <a:off x="1159493" y="692775"/>
            <a:ext cx="105767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4.2. CẤU TRÚC ĐƠN VỊ BÀI HỌC (UNIT)</a:t>
            </a:r>
            <a:endParaRPr sz="2800">
              <a:solidFill>
                <a:schemeClr val="lt1"/>
              </a:solidFill>
              <a:latin typeface="Calibri"/>
              <a:ea typeface="Calibri"/>
              <a:cs typeface="Calibri"/>
              <a:sym typeface="Calibri"/>
            </a:endParaRPr>
          </a:p>
        </p:txBody>
      </p:sp>
      <p:sp>
        <p:nvSpPr>
          <p:cNvPr id="734" name="Google Shape;734;p20"/>
          <p:cNvSpPr txBox="1"/>
          <p:nvPr>
            <p:ph idx="1" type="body"/>
          </p:nvPr>
        </p:nvSpPr>
        <p:spPr>
          <a:xfrm>
            <a:off x="1159493" y="1460029"/>
            <a:ext cx="6096884" cy="54591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b="1" lang="en-US">
                <a:solidFill>
                  <a:schemeClr val="lt1"/>
                </a:solidFill>
              </a:rPr>
              <a:t>LESSON 5 (TIẾT 5): LISTENING</a:t>
            </a:r>
            <a:endParaRPr/>
          </a:p>
        </p:txBody>
      </p:sp>
      <p:pic>
        <p:nvPicPr>
          <p:cNvPr id="735" name="Google Shape;735;p20"/>
          <p:cNvPicPr preferRelativeResize="0"/>
          <p:nvPr/>
        </p:nvPicPr>
        <p:blipFill rotWithShape="1">
          <a:blip r:embed="rId6">
            <a:alphaModFix/>
          </a:blip>
          <a:srcRect b="0" l="0" r="0" t="0"/>
          <a:stretch/>
        </p:blipFill>
        <p:spPr>
          <a:xfrm>
            <a:off x="4207935" y="2032968"/>
            <a:ext cx="3209925" cy="4524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729"/>
                                        </p:tgtEl>
                                        <p:attrNameLst>
                                          <p:attrName>style.visibility</p:attrName>
                                        </p:attrNameLst>
                                      </p:cBhvr>
                                      <p:to>
                                        <p:strVal val="visible"/>
                                      </p:to>
                                    </p:set>
                                    <p:animEffect filter="fade" transition="in">
                                      <p:cBhvr>
                                        <p:cTn dur="2000"/>
                                        <p:tgtEl>
                                          <p:spTgt spid="729"/>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732"/>
                                        </p:tgtEl>
                                        <p:attrNameLst>
                                          <p:attrName>style.visibility</p:attrName>
                                        </p:attrNameLst>
                                      </p:cBhvr>
                                      <p:to>
                                        <p:strVal val="visible"/>
                                      </p:to>
                                    </p:set>
                                    <p:animEffect filter="fade" transition="in">
                                      <p:cBhvr>
                                        <p:cTn dur="2000"/>
                                        <p:tgtEl>
                                          <p:spTgt spid="7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21"/>
          <p:cNvSpPr txBox="1"/>
          <p:nvPr/>
        </p:nvSpPr>
        <p:spPr>
          <a:xfrm>
            <a:off x="-1" y="19764"/>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741" name="Google Shape;741;p21"/>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742" name="Google Shape;742;p21"/>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743" name="Google Shape;743;p21"/>
          <p:cNvSpPr/>
          <p:nvPr/>
        </p:nvSpPr>
        <p:spPr>
          <a:xfrm>
            <a:off x="4383741" y="-7257"/>
            <a:ext cx="7808261" cy="6865257"/>
          </a:xfrm>
          <a:custGeom>
            <a:rect b="b" l="l" r="r" t="t"/>
            <a:pathLst>
              <a:path extrusionOk="0" h="4324352" w="4921929">
                <a:moveTo>
                  <a:pt x="4333306" y="0"/>
                </a:moveTo>
                <a:lnTo>
                  <a:pt x="4921929" y="0"/>
                </a:lnTo>
                <a:lnTo>
                  <a:pt x="4921929" y="645569"/>
                </a:lnTo>
                <a:lnTo>
                  <a:pt x="1235529" y="4324352"/>
                </a:lnTo>
                <a:lnTo>
                  <a:pt x="0" y="4324352"/>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744" name="Google Shape;744;p21"/>
          <p:cNvSpPr/>
          <p:nvPr/>
        </p:nvSpPr>
        <p:spPr>
          <a:xfrm>
            <a:off x="6883307" y="0"/>
            <a:ext cx="3852079" cy="2994100"/>
          </a:xfrm>
          <a:custGeom>
            <a:rect b="b" l="l" r="r" t="t"/>
            <a:pathLst>
              <a:path extrusionOk="0" h="966" w="1244">
                <a:moveTo>
                  <a:pt x="968" y="0"/>
                </a:moveTo>
                <a:lnTo>
                  <a:pt x="0" y="966"/>
                </a:lnTo>
                <a:lnTo>
                  <a:pt x="276" y="966"/>
                </a:lnTo>
                <a:lnTo>
                  <a:pt x="1244" y="0"/>
                </a:lnTo>
                <a:lnTo>
                  <a:pt x="968" y="0"/>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grpSp>
        <p:nvGrpSpPr>
          <p:cNvPr id="745" name="Google Shape;745;p21"/>
          <p:cNvGrpSpPr/>
          <p:nvPr/>
        </p:nvGrpSpPr>
        <p:grpSpPr>
          <a:xfrm>
            <a:off x="8873171" y="221408"/>
            <a:ext cx="1912304" cy="263091"/>
            <a:chOff x="6549176" y="5298716"/>
            <a:chExt cx="2974464" cy="409222"/>
          </a:xfrm>
        </p:grpSpPr>
        <p:pic>
          <p:nvPicPr>
            <p:cNvPr id="746" name="Google Shape;746;p21"/>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747" name="Google Shape;747;p21"/>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748" name="Google Shape;748;p21"/>
          <p:cNvPicPr preferRelativeResize="0"/>
          <p:nvPr/>
        </p:nvPicPr>
        <p:blipFill rotWithShape="1">
          <a:blip r:embed="rId5">
            <a:alphaModFix/>
          </a:blip>
          <a:srcRect b="0" l="0" r="0" t="0"/>
          <a:stretch/>
        </p:blipFill>
        <p:spPr>
          <a:xfrm>
            <a:off x="10950877" y="204769"/>
            <a:ext cx="969661" cy="291656"/>
          </a:xfrm>
          <a:prstGeom prst="rect">
            <a:avLst/>
          </a:prstGeom>
          <a:noFill/>
          <a:ln>
            <a:noFill/>
          </a:ln>
        </p:spPr>
      </p:pic>
      <p:sp>
        <p:nvSpPr>
          <p:cNvPr id="749" name="Google Shape;749;p21"/>
          <p:cNvSpPr/>
          <p:nvPr/>
        </p:nvSpPr>
        <p:spPr>
          <a:xfrm>
            <a:off x="1159493" y="692775"/>
            <a:ext cx="105767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4.2. CẤU TRÚC ĐƠN VỊ BÀI HỌC (UNIT)</a:t>
            </a:r>
            <a:endParaRPr sz="2800">
              <a:solidFill>
                <a:schemeClr val="lt1"/>
              </a:solidFill>
              <a:latin typeface="Calibri"/>
              <a:ea typeface="Calibri"/>
              <a:cs typeface="Calibri"/>
              <a:sym typeface="Calibri"/>
            </a:endParaRPr>
          </a:p>
        </p:txBody>
      </p:sp>
      <p:sp>
        <p:nvSpPr>
          <p:cNvPr id="750" name="Google Shape;750;p21"/>
          <p:cNvSpPr txBox="1"/>
          <p:nvPr>
            <p:ph idx="1" type="body"/>
          </p:nvPr>
        </p:nvSpPr>
        <p:spPr>
          <a:xfrm>
            <a:off x="786418" y="1579096"/>
            <a:ext cx="11134119" cy="480723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b="1" lang="en-US">
                <a:solidFill>
                  <a:schemeClr val="lt1"/>
                </a:solidFill>
              </a:rPr>
              <a:t>LESSON 4 (TIẾT 5): LISTENING</a:t>
            </a:r>
            <a:endParaRPr/>
          </a:p>
          <a:p>
            <a:pPr indent="-228600" lvl="0" marL="228600" rtl="0" algn="l">
              <a:lnSpc>
                <a:spcPct val="90000"/>
              </a:lnSpc>
              <a:spcBef>
                <a:spcPts val="1000"/>
              </a:spcBef>
              <a:spcAft>
                <a:spcPts val="0"/>
              </a:spcAft>
              <a:buClr>
                <a:schemeClr val="lt1"/>
              </a:buClr>
              <a:buSzPts val="2800"/>
              <a:buFont typeface="Calibri"/>
              <a:buChar char="-"/>
            </a:pPr>
            <a:r>
              <a:rPr lang="en-US">
                <a:solidFill>
                  <a:schemeClr val="lt1"/>
                </a:solidFill>
              </a:rPr>
              <a:t>Gồm 4-5 hoạt động</a:t>
            </a:r>
            <a:endParaRPr>
              <a:solidFill>
                <a:schemeClr val="lt1"/>
              </a:solidFill>
            </a:endParaRPr>
          </a:p>
          <a:p>
            <a:pPr indent="0" lvl="0" marL="0" rtl="0" algn="l">
              <a:lnSpc>
                <a:spcPct val="90000"/>
              </a:lnSpc>
              <a:spcBef>
                <a:spcPts val="1000"/>
              </a:spcBef>
              <a:spcAft>
                <a:spcPts val="0"/>
              </a:spcAft>
              <a:buClr>
                <a:schemeClr val="lt1"/>
              </a:buClr>
              <a:buSzPts val="2800"/>
              <a:buNone/>
            </a:pPr>
            <a:r>
              <a:rPr lang="en-US">
                <a:solidFill>
                  <a:schemeClr val="lt1"/>
                </a:solidFill>
              </a:rPr>
              <a:t>- Gồm một bài nghe từ đĩa CD (một đoạn văn hoặc một hội thoại dài 180 từ theo nội dung chủ đề của đơn vị bài). Các hoạt động kèm theo giúp học sinh luyện kĩ năng nghe hiểu để tìm thông tin đại ý, hoặc thông tin cụ thể theo bài đã nghe. </a:t>
            </a:r>
            <a:endParaRPr>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745"/>
                                        </p:tgtEl>
                                        <p:attrNameLst>
                                          <p:attrName>style.visibility</p:attrName>
                                        </p:attrNameLst>
                                      </p:cBhvr>
                                      <p:to>
                                        <p:strVal val="visible"/>
                                      </p:to>
                                    </p:set>
                                    <p:animEffect filter="fade" transition="in">
                                      <p:cBhvr>
                                        <p:cTn dur="2000"/>
                                        <p:tgtEl>
                                          <p:spTgt spid="745"/>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748"/>
                                        </p:tgtEl>
                                        <p:attrNameLst>
                                          <p:attrName>style.visibility</p:attrName>
                                        </p:attrNameLst>
                                      </p:cBhvr>
                                      <p:to>
                                        <p:strVal val="visible"/>
                                      </p:to>
                                    </p:set>
                                    <p:animEffect filter="fade" transition="in">
                                      <p:cBhvr>
                                        <p:cTn dur="2000"/>
                                        <p:tgtEl>
                                          <p:spTgt spid="7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22"/>
          <p:cNvSpPr txBox="1"/>
          <p:nvPr/>
        </p:nvSpPr>
        <p:spPr>
          <a:xfrm>
            <a:off x="-1" y="19764"/>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756" name="Google Shape;756;p22"/>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757" name="Google Shape;757;p22"/>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758" name="Google Shape;758;p22"/>
          <p:cNvSpPr/>
          <p:nvPr/>
        </p:nvSpPr>
        <p:spPr>
          <a:xfrm>
            <a:off x="4383741" y="-7257"/>
            <a:ext cx="7808261" cy="6865257"/>
          </a:xfrm>
          <a:custGeom>
            <a:rect b="b" l="l" r="r" t="t"/>
            <a:pathLst>
              <a:path extrusionOk="0" h="4324352" w="4921929">
                <a:moveTo>
                  <a:pt x="4333306" y="0"/>
                </a:moveTo>
                <a:lnTo>
                  <a:pt x="4921929" y="0"/>
                </a:lnTo>
                <a:lnTo>
                  <a:pt x="4921929" y="645569"/>
                </a:lnTo>
                <a:lnTo>
                  <a:pt x="1235529" y="4324352"/>
                </a:lnTo>
                <a:lnTo>
                  <a:pt x="0" y="4324352"/>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759" name="Google Shape;759;p22"/>
          <p:cNvSpPr/>
          <p:nvPr/>
        </p:nvSpPr>
        <p:spPr>
          <a:xfrm>
            <a:off x="6883307" y="0"/>
            <a:ext cx="3852079" cy="2994100"/>
          </a:xfrm>
          <a:custGeom>
            <a:rect b="b" l="l" r="r" t="t"/>
            <a:pathLst>
              <a:path extrusionOk="0" h="966" w="1244">
                <a:moveTo>
                  <a:pt x="968" y="0"/>
                </a:moveTo>
                <a:lnTo>
                  <a:pt x="0" y="966"/>
                </a:lnTo>
                <a:lnTo>
                  <a:pt x="276" y="966"/>
                </a:lnTo>
                <a:lnTo>
                  <a:pt x="1244" y="0"/>
                </a:lnTo>
                <a:lnTo>
                  <a:pt x="968" y="0"/>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grpSp>
        <p:nvGrpSpPr>
          <p:cNvPr id="760" name="Google Shape;760;p22"/>
          <p:cNvGrpSpPr/>
          <p:nvPr/>
        </p:nvGrpSpPr>
        <p:grpSpPr>
          <a:xfrm>
            <a:off x="8873171" y="221408"/>
            <a:ext cx="1912304" cy="263091"/>
            <a:chOff x="6549176" y="5298716"/>
            <a:chExt cx="2974464" cy="409222"/>
          </a:xfrm>
        </p:grpSpPr>
        <p:pic>
          <p:nvPicPr>
            <p:cNvPr id="761" name="Google Shape;761;p22"/>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762" name="Google Shape;762;p22"/>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763" name="Google Shape;763;p22"/>
          <p:cNvPicPr preferRelativeResize="0"/>
          <p:nvPr/>
        </p:nvPicPr>
        <p:blipFill rotWithShape="1">
          <a:blip r:embed="rId5">
            <a:alphaModFix/>
          </a:blip>
          <a:srcRect b="0" l="0" r="0" t="0"/>
          <a:stretch/>
        </p:blipFill>
        <p:spPr>
          <a:xfrm>
            <a:off x="10950877" y="204769"/>
            <a:ext cx="969661" cy="291656"/>
          </a:xfrm>
          <a:prstGeom prst="rect">
            <a:avLst/>
          </a:prstGeom>
          <a:noFill/>
          <a:ln>
            <a:noFill/>
          </a:ln>
        </p:spPr>
      </p:pic>
      <p:sp>
        <p:nvSpPr>
          <p:cNvPr id="764" name="Google Shape;764;p22"/>
          <p:cNvSpPr/>
          <p:nvPr/>
        </p:nvSpPr>
        <p:spPr>
          <a:xfrm>
            <a:off x="1159493" y="692775"/>
            <a:ext cx="105767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4.2. CẤU TRÚC ĐƠN VỊ BÀI HỌC (UNIT)</a:t>
            </a:r>
            <a:endParaRPr sz="2800">
              <a:solidFill>
                <a:schemeClr val="lt1"/>
              </a:solidFill>
              <a:latin typeface="Calibri"/>
              <a:ea typeface="Calibri"/>
              <a:cs typeface="Calibri"/>
              <a:sym typeface="Calibri"/>
            </a:endParaRPr>
          </a:p>
        </p:txBody>
      </p:sp>
      <p:sp>
        <p:nvSpPr>
          <p:cNvPr id="765" name="Google Shape;765;p22"/>
          <p:cNvSpPr txBox="1"/>
          <p:nvPr>
            <p:ph idx="1" type="body"/>
          </p:nvPr>
        </p:nvSpPr>
        <p:spPr>
          <a:xfrm>
            <a:off x="1159493" y="1343725"/>
            <a:ext cx="5096060" cy="6103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b="1" lang="en-US">
                <a:solidFill>
                  <a:schemeClr val="lt1"/>
                </a:solidFill>
              </a:rPr>
              <a:t>LESSON 6 (TIẾT 6): WRITING</a:t>
            </a:r>
            <a:endParaRPr/>
          </a:p>
        </p:txBody>
      </p:sp>
      <p:pic>
        <p:nvPicPr>
          <p:cNvPr id="766" name="Google Shape;766;p22"/>
          <p:cNvPicPr preferRelativeResize="0"/>
          <p:nvPr/>
        </p:nvPicPr>
        <p:blipFill rotWithShape="1">
          <a:blip r:embed="rId6">
            <a:alphaModFix/>
          </a:blip>
          <a:srcRect b="0" l="0" r="0" t="0"/>
          <a:stretch/>
        </p:blipFill>
        <p:spPr>
          <a:xfrm>
            <a:off x="4028562" y="1937011"/>
            <a:ext cx="3209925" cy="4524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760"/>
                                        </p:tgtEl>
                                        <p:attrNameLst>
                                          <p:attrName>style.visibility</p:attrName>
                                        </p:attrNameLst>
                                      </p:cBhvr>
                                      <p:to>
                                        <p:strVal val="visible"/>
                                      </p:to>
                                    </p:set>
                                    <p:animEffect filter="fade" transition="in">
                                      <p:cBhvr>
                                        <p:cTn dur="2000"/>
                                        <p:tgtEl>
                                          <p:spTgt spid="760"/>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763"/>
                                        </p:tgtEl>
                                        <p:attrNameLst>
                                          <p:attrName>style.visibility</p:attrName>
                                        </p:attrNameLst>
                                      </p:cBhvr>
                                      <p:to>
                                        <p:strVal val="visible"/>
                                      </p:to>
                                    </p:set>
                                    <p:animEffect filter="fade" transition="in">
                                      <p:cBhvr>
                                        <p:cTn dur="2000"/>
                                        <p:tgtEl>
                                          <p:spTgt spid="7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23"/>
          <p:cNvSpPr txBox="1"/>
          <p:nvPr/>
        </p:nvSpPr>
        <p:spPr>
          <a:xfrm>
            <a:off x="-1" y="19764"/>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772" name="Google Shape;772;p23"/>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773" name="Google Shape;773;p23"/>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774" name="Google Shape;774;p23"/>
          <p:cNvSpPr/>
          <p:nvPr/>
        </p:nvSpPr>
        <p:spPr>
          <a:xfrm>
            <a:off x="4383741" y="-7257"/>
            <a:ext cx="7808261" cy="6865257"/>
          </a:xfrm>
          <a:custGeom>
            <a:rect b="b" l="l" r="r" t="t"/>
            <a:pathLst>
              <a:path extrusionOk="0" h="4324352" w="4921929">
                <a:moveTo>
                  <a:pt x="4333306" y="0"/>
                </a:moveTo>
                <a:lnTo>
                  <a:pt x="4921929" y="0"/>
                </a:lnTo>
                <a:lnTo>
                  <a:pt x="4921929" y="645569"/>
                </a:lnTo>
                <a:lnTo>
                  <a:pt x="1235529" y="4324352"/>
                </a:lnTo>
                <a:lnTo>
                  <a:pt x="0" y="4324352"/>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775" name="Google Shape;775;p23"/>
          <p:cNvSpPr/>
          <p:nvPr/>
        </p:nvSpPr>
        <p:spPr>
          <a:xfrm>
            <a:off x="6883307" y="0"/>
            <a:ext cx="3852079" cy="2994100"/>
          </a:xfrm>
          <a:custGeom>
            <a:rect b="b" l="l" r="r" t="t"/>
            <a:pathLst>
              <a:path extrusionOk="0" h="966" w="1244">
                <a:moveTo>
                  <a:pt x="968" y="0"/>
                </a:moveTo>
                <a:lnTo>
                  <a:pt x="0" y="966"/>
                </a:lnTo>
                <a:lnTo>
                  <a:pt x="276" y="966"/>
                </a:lnTo>
                <a:lnTo>
                  <a:pt x="1244" y="0"/>
                </a:lnTo>
                <a:lnTo>
                  <a:pt x="968" y="0"/>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grpSp>
        <p:nvGrpSpPr>
          <p:cNvPr id="776" name="Google Shape;776;p23"/>
          <p:cNvGrpSpPr/>
          <p:nvPr/>
        </p:nvGrpSpPr>
        <p:grpSpPr>
          <a:xfrm>
            <a:off x="8873171" y="221408"/>
            <a:ext cx="1912304" cy="263091"/>
            <a:chOff x="6549176" y="5298716"/>
            <a:chExt cx="2974464" cy="409222"/>
          </a:xfrm>
        </p:grpSpPr>
        <p:pic>
          <p:nvPicPr>
            <p:cNvPr id="777" name="Google Shape;777;p23"/>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778" name="Google Shape;778;p23"/>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779" name="Google Shape;779;p23"/>
          <p:cNvPicPr preferRelativeResize="0"/>
          <p:nvPr/>
        </p:nvPicPr>
        <p:blipFill rotWithShape="1">
          <a:blip r:embed="rId5">
            <a:alphaModFix/>
          </a:blip>
          <a:srcRect b="0" l="0" r="0" t="0"/>
          <a:stretch/>
        </p:blipFill>
        <p:spPr>
          <a:xfrm>
            <a:off x="10950877" y="204769"/>
            <a:ext cx="969661" cy="291656"/>
          </a:xfrm>
          <a:prstGeom prst="rect">
            <a:avLst/>
          </a:prstGeom>
          <a:noFill/>
          <a:ln>
            <a:noFill/>
          </a:ln>
        </p:spPr>
      </p:pic>
      <p:sp>
        <p:nvSpPr>
          <p:cNvPr id="780" name="Google Shape;780;p23"/>
          <p:cNvSpPr/>
          <p:nvPr/>
        </p:nvSpPr>
        <p:spPr>
          <a:xfrm>
            <a:off x="1159493" y="692775"/>
            <a:ext cx="105767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4.2. CẤU TRÚC ĐƠN VỊ BÀI HỌC (UNIT)</a:t>
            </a:r>
            <a:endParaRPr sz="2800">
              <a:solidFill>
                <a:schemeClr val="lt1"/>
              </a:solidFill>
              <a:latin typeface="Calibri"/>
              <a:ea typeface="Calibri"/>
              <a:cs typeface="Calibri"/>
              <a:sym typeface="Calibri"/>
            </a:endParaRPr>
          </a:p>
        </p:txBody>
      </p:sp>
      <p:sp>
        <p:nvSpPr>
          <p:cNvPr id="781" name="Google Shape;781;p23"/>
          <p:cNvSpPr txBox="1"/>
          <p:nvPr>
            <p:ph idx="1" type="body"/>
          </p:nvPr>
        </p:nvSpPr>
        <p:spPr>
          <a:xfrm>
            <a:off x="786418" y="1579096"/>
            <a:ext cx="11134119" cy="480723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b="1" lang="en-US">
                <a:solidFill>
                  <a:schemeClr val="lt1"/>
                </a:solidFill>
              </a:rPr>
              <a:t>LESSON 6 (TIẾT 6): WRITING</a:t>
            </a:r>
            <a:endParaRPr/>
          </a:p>
          <a:p>
            <a:pPr indent="-228600" lvl="0" marL="228600" rtl="0" algn="l">
              <a:lnSpc>
                <a:spcPct val="90000"/>
              </a:lnSpc>
              <a:spcBef>
                <a:spcPts val="1000"/>
              </a:spcBef>
              <a:spcAft>
                <a:spcPts val="0"/>
              </a:spcAft>
              <a:buClr>
                <a:schemeClr val="lt1"/>
              </a:buClr>
              <a:buSzPts val="2800"/>
              <a:buFont typeface="Calibri"/>
              <a:buChar char="-"/>
            </a:pPr>
            <a:r>
              <a:rPr lang="en-US">
                <a:solidFill>
                  <a:schemeClr val="lt1"/>
                </a:solidFill>
              </a:rPr>
              <a:t>Gồm 3-4 hoạt động</a:t>
            </a:r>
            <a:endParaRPr>
              <a:solidFill>
                <a:schemeClr val="lt1"/>
              </a:solidFill>
            </a:endParaRPr>
          </a:p>
          <a:p>
            <a:pPr indent="-228600" lvl="0" marL="228600" rtl="0" algn="l">
              <a:lnSpc>
                <a:spcPct val="90000"/>
              </a:lnSpc>
              <a:spcBef>
                <a:spcPts val="1000"/>
              </a:spcBef>
              <a:spcAft>
                <a:spcPts val="0"/>
              </a:spcAft>
              <a:buClr>
                <a:schemeClr val="lt1"/>
              </a:buClr>
              <a:buSzPts val="2800"/>
              <a:buFont typeface="Calibri"/>
              <a:buChar char="-"/>
            </a:pPr>
            <a:r>
              <a:rPr lang="en-US">
                <a:solidFill>
                  <a:schemeClr val="lt1"/>
                </a:solidFill>
              </a:rPr>
              <a:t>Tập trung vào việc phát triển kĩ năng viết của học sinh. Có một vài hoạt động chuẩn bị trước khi đến yêu cầu cuối cùng là học sinh viết một đoạn văn liền mạch, đơn giản khoảng 120 từ về các chủ điểm mà cá nhân quan tâm và bày tỏ quan điểm, ý kiến cá nhân về các chủ đề đã học.</a:t>
            </a:r>
            <a:endParaRPr>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776"/>
                                        </p:tgtEl>
                                        <p:attrNameLst>
                                          <p:attrName>style.visibility</p:attrName>
                                        </p:attrNameLst>
                                      </p:cBhvr>
                                      <p:to>
                                        <p:strVal val="visible"/>
                                      </p:to>
                                    </p:set>
                                    <p:animEffect filter="fade" transition="in">
                                      <p:cBhvr>
                                        <p:cTn dur="2000"/>
                                        <p:tgtEl>
                                          <p:spTgt spid="776"/>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779"/>
                                        </p:tgtEl>
                                        <p:attrNameLst>
                                          <p:attrName>style.visibility</p:attrName>
                                        </p:attrNameLst>
                                      </p:cBhvr>
                                      <p:to>
                                        <p:strVal val="visible"/>
                                      </p:to>
                                    </p:set>
                                    <p:animEffect filter="fade" transition="in">
                                      <p:cBhvr>
                                        <p:cTn dur="2000"/>
                                        <p:tgtEl>
                                          <p:spTgt spid="7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24"/>
          <p:cNvSpPr txBox="1"/>
          <p:nvPr/>
        </p:nvSpPr>
        <p:spPr>
          <a:xfrm>
            <a:off x="-1" y="19764"/>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787" name="Google Shape;787;p24"/>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788" name="Google Shape;788;p24"/>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789" name="Google Shape;789;p24"/>
          <p:cNvSpPr/>
          <p:nvPr/>
        </p:nvSpPr>
        <p:spPr>
          <a:xfrm>
            <a:off x="4383741" y="-7257"/>
            <a:ext cx="7808261" cy="6865257"/>
          </a:xfrm>
          <a:custGeom>
            <a:rect b="b" l="l" r="r" t="t"/>
            <a:pathLst>
              <a:path extrusionOk="0" h="4324352" w="4921929">
                <a:moveTo>
                  <a:pt x="4333306" y="0"/>
                </a:moveTo>
                <a:lnTo>
                  <a:pt x="4921929" y="0"/>
                </a:lnTo>
                <a:lnTo>
                  <a:pt x="4921929" y="645569"/>
                </a:lnTo>
                <a:lnTo>
                  <a:pt x="1235529" y="4324352"/>
                </a:lnTo>
                <a:lnTo>
                  <a:pt x="0" y="4324352"/>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790" name="Google Shape;790;p24"/>
          <p:cNvSpPr/>
          <p:nvPr/>
        </p:nvSpPr>
        <p:spPr>
          <a:xfrm>
            <a:off x="6883307" y="0"/>
            <a:ext cx="3852079" cy="2994100"/>
          </a:xfrm>
          <a:custGeom>
            <a:rect b="b" l="l" r="r" t="t"/>
            <a:pathLst>
              <a:path extrusionOk="0" h="966" w="1244">
                <a:moveTo>
                  <a:pt x="968" y="0"/>
                </a:moveTo>
                <a:lnTo>
                  <a:pt x="0" y="966"/>
                </a:lnTo>
                <a:lnTo>
                  <a:pt x="276" y="966"/>
                </a:lnTo>
                <a:lnTo>
                  <a:pt x="1244" y="0"/>
                </a:lnTo>
                <a:lnTo>
                  <a:pt x="968" y="0"/>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grpSp>
        <p:nvGrpSpPr>
          <p:cNvPr id="791" name="Google Shape;791;p24"/>
          <p:cNvGrpSpPr/>
          <p:nvPr/>
        </p:nvGrpSpPr>
        <p:grpSpPr>
          <a:xfrm>
            <a:off x="8873171" y="221408"/>
            <a:ext cx="1912304" cy="263091"/>
            <a:chOff x="6549176" y="5298716"/>
            <a:chExt cx="2974464" cy="409222"/>
          </a:xfrm>
        </p:grpSpPr>
        <p:pic>
          <p:nvPicPr>
            <p:cNvPr id="792" name="Google Shape;792;p24"/>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793" name="Google Shape;793;p24"/>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794" name="Google Shape;794;p24"/>
          <p:cNvPicPr preferRelativeResize="0"/>
          <p:nvPr/>
        </p:nvPicPr>
        <p:blipFill rotWithShape="1">
          <a:blip r:embed="rId5">
            <a:alphaModFix/>
          </a:blip>
          <a:srcRect b="0" l="0" r="0" t="0"/>
          <a:stretch/>
        </p:blipFill>
        <p:spPr>
          <a:xfrm>
            <a:off x="10950877" y="204769"/>
            <a:ext cx="969661" cy="291656"/>
          </a:xfrm>
          <a:prstGeom prst="rect">
            <a:avLst/>
          </a:prstGeom>
          <a:noFill/>
          <a:ln>
            <a:noFill/>
          </a:ln>
        </p:spPr>
      </p:pic>
      <p:sp>
        <p:nvSpPr>
          <p:cNvPr id="795" name="Google Shape;795;p24"/>
          <p:cNvSpPr/>
          <p:nvPr/>
        </p:nvSpPr>
        <p:spPr>
          <a:xfrm>
            <a:off x="1159493" y="692775"/>
            <a:ext cx="105767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4.2. CẤU TRÚC ĐƠN VỊ BÀI HỌC (UNIT)</a:t>
            </a:r>
            <a:endParaRPr sz="2800">
              <a:solidFill>
                <a:schemeClr val="lt1"/>
              </a:solidFill>
              <a:latin typeface="Calibri"/>
              <a:ea typeface="Calibri"/>
              <a:cs typeface="Calibri"/>
              <a:sym typeface="Calibri"/>
            </a:endParaRPr>
          </a:p>
        </p:txBody>
      </p:sp>
      <p:sp>
        <p:nvSpPr>
          <p:cNvPr id="796" name="Google Shape;796;p24"/>
          <p:cNvSpPr txBox="1"/>
          <p:nvPr>
            <p:ph idx="1" type="body"/>
          </p:nvPr>
        </p:nvSpPr>
        <p:spPr>
          <a:xfrm>
            <a:off x="1159493" y="1317968"/>
            <a:ext cx="10164458" cy="81637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600"/>
              <a:buNone/>
            </a:pPr>
            <a:r>
              <a:rPr b="1" lang="en-US" sz="2600">
                <a:solidFill>
                  <a:schemeClr val="lt1"/>
                </a:solidFill>
              </a:rPr>
              <a:t>LESSON 7 (TIẾT 7): COMMUNICATION &amp; CULTURE/CLIL</a:t>
            </a:r>
            <a:endParaRPr b="1" sz="2600">
              <a:solidFill>
                <a:schemeClr val="lt1"/>
              </a:solidFill>
            </a:endParaRPr>
          </a:p>
          <a:p>
            <a:pPr indent="0" lvl="0" marL="0" rtl="0" algn="l">
              <a:lnSpc>
                <a:spcPct val="90000"/>
              </a:lnSpc>
              <a:spcBef>
                <a:spcPts val="1000"/>
              </a:spcBef>
              <a:spcAft>
                <a:spcPts val="0"/>
              </a:spcAft>
              <a:buClr>
                <a:schemeClr val="dk1"/>
              </a:buClr>
              <a:buSzPts val="2800"/>
              <a:buNone/>
            </a:pPr>
            <a:r>
              <a:t/>
            </a:r>
            <a:endParaRPr/>
          </a:p>
        </p:txBody>
      </p:sp>
      <p:pic>
        <p:nvPicPr>
          <p:cNvPr id="797" name="Google Shape;797;p24"/>
          <p:cNvPicPr preferRelativeResize="0"/>
          <p:nvPr/>
        </p:nvPicPr>
        <p:blipFill rotWithShape="1">
          <a:blip r:embed="rId6">
            <a:alphaModFix/>
          </a:blip>
          <a:srcRect b="0" l="0" r="0" t="0"/>
          <a:stretch/>
        </p:blipFill>
        <p:spPr>
          <a:xfrm>
            <a:off x="2551089" y="1988527"/>
            <a:ext cx="3200400" cy="4514850"/>
          </a:xfrm>
          <a:prstGeom prst="rect">
            <a:avLst/>
          </a:prstGeom>
          <a:noFill/>
          <a:ln>
            <a:noFill/>
          </a:ln>
        </p:spPr>
      </p:pic>
      <p:pic>
        <p:nvPicPr>
          <p:cNvPr id="798" name="Google Shape;798;p24"/>
          <p:cNvPicPr preferRelativeResize="0"/>
          <p:nvPr/>
        </p:nvPicPr>
        <p:blipFill rotWithShape="1">
          <a:blip r:embed="rId7">
            <a:alphaModFix/>
          </a:blip>
          <a:srcRect b="0" l="0" r="0" t="0"/>
          <a:stretch/>
        </p:blipFill>
        <p:spPr>
          <a:xfrm>
            <a:off x="5792535" y="1988527"/>
            <a:ext cx="3209925" cy="4514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791"/>
                                        </p:tgtEl>
                                        <p:attrNameLst>
                                          <p:attrName>style.visibility</p:attrName>
                                        </p:attrNameLst>
                                      </p:cBhvr>
                                      <p:to>
                                        <p:strVal val="visible"/>
                                      </p:to>
                                    </p:set>
                                    <p:animEffect filter="fade" transition="in">
                                      <p:cBhvr>
                                        <p:cTn dur="2000"/>
                                        <p:tgtEl>
                                          <p:spTgt spid="791"/>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794"/>
                                        </p:tgtEl>
                                        <p:attrNameLst>
                                          <p:attrName>style.visibility</p:attrName>
                                        </p:attrNameLst>
                                      </p:cBhvr>
                                      <p:to>
                                        <p:strVal val="visible"/>
                                      </p:to>
                                    </p:set>
                                    <p:animEffect filter="fade" transition="in">
                                      <p:cBhvr>
                                        <p:cTn dur="2000"/>
                                        <p:tgtEl>
                                          <p:spTgt spid="7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25"/>
          <p:cNvSpPr txBox="1"/>
          <p:nvPr/>
        </p:nvSpPr>
        <p:spPr>
          <a:xfrm>
            <a:off x="-1" y="19764"/>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804" name="Google Shape;804;p25"/>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805" name="Google Shape;805;p25"/>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806" name="Google Shape;806;p25"/>
          <p:cNvSpPr/>
          <p:nvPr/>
        </p:nvSpPr>
        <p:spPr>
          <a:xfrm>
            <a:off x="4383741" y="-7257"/>
            <a:ext cx="7808261" cy="6865257"/>
          </a:xfrm>
          <a:custGeom>
            <a:rect b="b" l="l" r="r" t="t"/>
            <a:pathLst>
              <a:path extrusionOk="0" h="4324352" w="4921929">
                <a:moveTo>
                  <a:pt x="4333306" y="0"/>
                </a:moveTo>
                <a:lnTo>
                  <a:pt x="4921929" y="0"/>
                </a:lnTo>
                <a:lnTo>
                  <a:pt x="4921929" y="645569"/>
                </a:lnTo>
                <a:lnTo>
                  <a:pt x="1235529" y="4324352"/>
                </a:lnTo>
                <a:lnTo>
                  <a:pt x="0" y="4324352"/>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807" name="Google Shape;807;p25"/>
          <p:cNvSpPr/>
          <p:nvPr/>
        </p:nvSpPr>
        <p:spPr>
          <a:xfrm>
            <a:off x="6883307" y="0"/>
            <a:ext cx="3852079" cy="2994100"/>
          </a:xfrm>
          <a:custGeom>
            <a:rect b="b" l="l" r="r" t="t"/>
            <a:pathLst>
              <a:path extrusionOk="0" h="966" w="1244">
                <a:moveTo>
                  <a:pt x="968" y="0"/>
                </a:moveTo>
                <a:lnTo>
                  <a:pt x="0" y="966"/>
                </a:lnTo>
                <a:lnTo>
                  <a:pt x="276" y="966"/>
                </a:lnTo>
                <a:lnTo>
                  <a:pt x="1244" y="0"/>
                </a:lnTo>
                <a:lnTo>
                  <a:pt x="968" y="0"/>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grpSp>
        <p:nvGrpSpPr>
          <p:cNvPr id="808" name="Google Shape;808;p25"/>
          <p:cNvGrpSpPr/>
          <p:nvPr/>
        </p:nvGrpSpPr>
        <p:grpSpPr>
          <a:xfrm>
            <a:off x="8873171" y="221408"/>
            <a:ext cx="1912304" cy="263091"/>
            <a:chOff x="6549176" y="5298716"/>
            <a:chExt cx="2974464" cy="409222"/>
          </a:xfrm>
        </p:grpSpPr>
        <p:pic>
          <p:nvPicPr>
            <p:cNvPr id="809" name="Google Shape;809;p25"/>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810" name="Google Shape;810;p25"/>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811" name="Google Shape;811;p25"/>
          <p:cNvPicPr preferRelativeResize="0"/>
          <p:nvPr/>
        </p:nvPicPr>
        <p:blipFill rotWithShape="1">
          <a:blip r:embed="rId5">
            <a:alphaModFix/>
          </a:blip>
          <a:srcRect b="0" l="0" r="0" t="0"/>
          <a:stretch/>
        </p:blipFill>
        <p:spPr>
          <a:xfrm>
            <a:off x="10950877" y="204769"/>
            <a:ext cx="969661" cy="291656"/>
          </a:xfrm>
          <a:prstGeom prst="rect">
            <a:avLst/>
          </a:prstGeom>
          <a:noFill/>
          <a:ln>
            <a:noFill/>
          </a:ln>
        </p:spPr>
      </p:pic>
      <p:sp>
        <p:nvSpPr>
          <p:cNvPr id="812" name="Google Shape;812;p25"/>
          <p:cNvSpPr/>
          <p:nvPr/>
        </p:nvSpPr>
        <p:spPr>
          <a:xfrm>
            <a:off x="1159493" y="692775"/>
            <a:ext cx="105767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4.2. CẤU TRÚC ĐƠN VỊ BÀI HỌC (UNIT)</a:t>
            </a:r>
            <a:endParaRPr sz="2800">
              <a:solidFill>
                <a:schemeClr val="lt1"/>
              </a:solidFill>
              <a:latin typeface="Calibri"/>
              <a:ea typeface="Calibri"/>
              <a:cs typeface="Calibri"/>
              <a:sym typeface="Calibri"/>
            </a:endParaRPr>
          </a:p>
        </p:txBody>
      </p:sp>
      <p:sp>
        <p:nvSpPr>
          <p:cNvPr id="813" name="Google Shape;813;p25"/>
          <p:cNvSpPr txBox="1"/>
          <p:nvPr>
            <p:ph idx="1" type="body"/>
          </p:nvPr>
        </p:nvSpPr>
        <p:spPr>
          <a:xfrm>
            <a:off x="786419" y="1579096"/>
            <a:ext cx="10515600" cy="4807236"/>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40000"/>
              </a:lnSpc>
              <a:spcBef>
                <a:spcPts val="0"/>
              </a:spcBef>
              <a:spcAft>
                <a:spcPts val="0"/>
              </a:spcAft>
              <a:buClr>
                <a:schemeClr val="lt1"/>
              </a:buClr>
              <a:buSzPct val="100000"/>
              <a:buNone/>
            </a:pPr>
            <a:r>
              <a:rPr b="1" lang="en-US" sz="2600">
                <a:solidFill>
                  <a:schemeClr val="lt1"/>
                </a:solidFill>
              </a:rPr>
              <a:t>LESSON 7 (TIẾT 7): COMMUNICATION &amp; CULTURE/CLIL</a:t>
            </a:r>
            <a:endParaRPr/>
          </a:p>
          <a:p>
            <a:pPr indent="0" lvl="0" marL="0" rtl="0" algn="l">
              <a:lnSpc>
                <a:spcPct val="140000"/>
              </a:lnSpc>
              <a:spcBef>
                <a:spcPts val="1000"/>
              </a:spcBef>
              <a:spcAft>
                <a:spcPts val="0"/>
              </a:spcAft>
              <a:buClr>
                <a:schemeClr val="lt1"/>
              </a:buClr>
              <a:buSzPct val="100000"/>
              <a:buNone/>
            </a:pPr>
            <a:r>
              <a:rPr lang="en-US" sz="2600">
                <a:solidFill>
                  <a:schemeClr val="lt1"/>
                </a:solidFill>
              </a:rPr>
              <a:t>- Được thiết kế nhằm mục đích giúp học sinh sử dụng ngôn ngữ đã học để giao tiếp trong cuộc sống thực, đồng thời cũng cung cấp thêm thông tin và kiến thức về văn hóa của Việt Nam cũng như của các nước khác trên thế giới. </a:t>
            </a:r>
            <a:endParaRPr/>
          </a:p>
          <a:p>
            <a:pPr indent="-228600" lvl="0" marL="228600" rtl="0" algn="l">
              <a:lnSpc>
                <a:spcPct val="140000"/>
              </a:lnSpc>
              <a:spcBef>
                <a:spcPts val="1000"/>
              </a:spcBef>
              <a:spcAft>
                <a:spcPts val="0"/>
              </a:spcAft>
              <a:buClr>
                <a:schemeClr val="lt1"/>
              </a:buClr>
              <a:buSzPct val="100000"/>
              <a:buFont typeface="Calibri"/>
              <a:buChar char="-"/>
            </a:pPr>
            <a:r>
              <a:rPr lang="en-US" sz="2600">
                <a:solidFill>
                  <a:schemeClr val="lt1"/>
                </a:solidFill>
              </a:rPr>
              <a:t>Gồm hai phần:</a:t>
            </a:r>
            <a:endParaRPr sz="2600">
              <a:solidFill>
                <a:schemeClr val="lt1"/>
              </a:solidFill>
            </a:endParaRPr>
          </a:p>
          <a:p>
            <a:pPr indent="0" lvl="0" marL="0" rtl="0" algn="l">
              <a:lnSpc>
                <a:spcPct val="140000"/>
              </a:lnSpc>
              <a:spcBef>
                <a:spcPts val="1000"/>
              </a:spcBef>
              <a:spcAft>
                <a:spcPts val="0"/>
              </a:spcAft>
              <a:buClr>
                <a:schemeClr val="lt1"/>
              </a:buClr>
              <a:buSzPct val="100000"/>
              <a:buNone/>
            </a:pPr>
            <a:r>
              <a:rPr b="1" lang="en-US" sz="2600">
                <a:solidFill>
                  <a:schemeClr val="lt1"/>
                </a:solidFill>
              </a:rPr>
              <a:t>* Everyday English (</a:t>
            </a:r>
            <a:r>
              <a:rPr lang="en-US" sz="2600">
                <a:solidFill>
                  <a:schemeClr val="lt1"/>
                </a:solidFill>
              </a:rPr>
              <a:t>2 hoạt động): giúp học sinh sử dụng những cấu trúc giao tiếp hàng ngày, phát triển kĩ năng nói tiếng Anh trong các tình huống thực. Mục này sẽ giới thiệu cách hỏi – đáp trong các chức năng ngôn ngữ như: đưa ý kiến, hỏi và đưa ra lời khuyên, đưa ra gợi ý và hồi đáp...</a:t>
            </a:r>
            <a:endParaRPr sz="2600">
              <a:solidFill>
                <a:schemeClr val="lt1"/>
              </a:solidFill>
            </a:endParaRPr>
          </a:p>
          <a:p>
            <a:pPr indent="0" lvl="0" marL="0" rtl="0" algn="l">
              <a:lnSpc>
                <a:spcPct val="140000"/>
              </a:lnSpc>
              <a:spcBef>
                <a:spcPts val="1000"/>
              </a:spcBef>
              <a:spcAft>
                <a:spcPts val="0"/>
              </a:spcAft>
              <a:buClr>
                <a:schemeClr val="lt1"/>
              </a:buClr>
              <a:buSzPct val="100000"/>
              <a:buNone/>
            </a:pPr>
            <a:r>
              <a:rPr b="1" lang="en-US" sz="2600">
                <a:solidFill>
                  <a:schemeClr val="lt1"/>
                </a:solidFill>
              </a:rPr>
              <a:t>* Culture/CLIL (</a:t>
            </a:r>
            <a:r>
              <a:rPr lang="en-US" sz="2600">
                <a:solidFill>
                  <a:schemeClr val="lt1"/>
                </a:solidFill>
              </a:rPr>
              <a:t>2 hoạt động): Cung cấp thêm thông tin và kiến thức về văn hoá của Việt Nam cũng như của các nước khác trên thế giới hoặc các kiến thức liên môn như Địa lý, lịch sử, khoa học... </a:t>
            </a:r>
            <a:endParaRPr sz="2600">
              <a:solidFill>
                <a:schemeClr val="lt1"/>
              </a:solidFill>
            </a:endParaRPr>
          </a:p>
          <a:p>
            <a:pPr indent="0" lvl="0" marL="0" rtl="0" algn="l">
              <a:lnSpc>
                <a:spcPct val="90000"/>
              </a:lnSpc>
              <a:spcBef>
                <a:spcPts val="1000"/>
              </a:spcBef>
              <a:spcAft>
                <a:spcPts val="0"/>
              </a:spcAft>
              <a:buClr>
                <a:schemeClr val="dk1"/>
              </a:buClr>
              <a:buSzPct val="1000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808"/>
                                        </p:tgtEl>
                                        <p:attrNameLst>
                                          <p:attrName>style.visibility</p:attrName>
                                        </p:attrNameLst>
                                      </p:cBhvr>
                                      <p:to>
                                        <p:strVal val="visible"/>
                                      </p:to>
                                    </p:set>
                                    <p:animEffect filter="fade" transition="in">
                                      <p:cBhvr>
                                        <p:cTn dur="2000"/>
                                        <p:tgtEl>
                                          <p:spTgt spid="808"/>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811"/>
                                        </p:tgtEl>
                                        <p:attrNameLst>
                                          <p:attrName>style.visibility</p:attrName>
                                        </p:attrNameLst>
                                      </p:cBhvr>
                                      <p:to>
                                        <p:strVal val="visible"/>
                                      </p:to>
                                    </p:set>
                                    <p:animEffect filter="fade" transition="in">
                                      <p:cBhvr>
                                        <p:cTn dur="2000"/>
                                        <p:tgtEl>
                                          <p:spTgt spid="8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26"/>
          <p:cNvSpPr txBox="1"/>
          <p:nvPr/>
        </p:nvSpPr>
        <p:spPr>
          <a:xfrm>
            <a:off x="-1" y="19764"/>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819" name="Google Shape;819;p26"/>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820" name="Google Shape;820;p26"/>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821" name="Google Shape;821;p26"/>
          <p:cNvSpPr/>
          <p:nvPr/>
        </p:nvSpPr>
        <p:spPr>
          <a:xfrm>
            <a:off x="4383741" y="-7257"/>
            <a:ext cx="7808261" cy="6865257"/>
          </a:xfrm>
          <a:custGeom>
            <a:rect b="b" l="l" r="r" t="t"/>
            <a:pathLst>
              <a:path extrusionOk="0" h="4324352" w="4921929">
                <a:moveTo>
                  <a:pt x="4333306" y="0"/>
                </a:moveTo>
                <a:lnTo>
                  <a:pt x="4921929" y="0"/>
                </a:lnTo>
                <a:lnTo>
                  <a:pt x="4921929" y="645569"/>
                </a:lnTo>
                <a:lnTo>
                  <a:pt x="1235529" y="4324352"/>
                </a:lnTo>
                <a:lnTo>
                  <a:pt x="0" y="4324352"/>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822" name="Google Shape;822;p26"/>
          <p:cNvSpPr/>
          <p:nvPr/>
        </p:nvSpPr>
        <p:spPr>
          <a:xfrm>
            <a:off x="6883307" y="0"/>
            <a:ext cx="3852079" cy="2994100"/>
          </a:xfrm>
          <a:custGeom>
            <a:rect b="b" l="l" r="r" t="t"/>
            <a:pathLst>
              <a:path extrusionOk="0" h="966" w="1244">
                <a:moveTo>
                  <a:pt x="968" y="0"/>
                </a:moveTo>
                <a:lnTo>
                  <a:pt x="0" y="966"/>
                </a:lnTo>
                <a:lnTo>
                  <a:pt x="276" y="966"/>
                </a:lnTo>
                <a:lnTo>
                  <a:pt x="1244" y="0"/>
                </a:lnTo>
                <a:lnTo>
                  <a:pt x="968" y="0"/>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grpSp>
        <p:nvGrpSpPr>
          <p:cNvPr id="823" name="Google Shape;823;p26"/>
          <p:cNvGrpSpPr/>
          <p:nvPr/>
        </p:nvGrpSpPr>
        <p:grpSpPr>
          <a:xfrm>
            <a:off x="8873171" y="221408"/>
            <a:ext cx="1912304" cy="263091"/>
            <a:chOff x="6549176" y="5298716"/>
            <a:chExt cx="2974464" cy="409222"/>
          </a:xfrm>
        </p:grpSpPr>
        <p:pic>
          <p:nvPicPr>
            <p:cNvPr id="824" name="Google Shape;824;p26"/>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825" name="Google Shape;825;p26"/>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826" name="Google Shape;826;p26"/>
          <p:cNvPicPr preferRelativeResize="0"/>
          <p:nvPr/>
        </p:nvPicPr>
        <p:blipFill rotWithShape="1">
          <a:blip r:embed="rId5">
            <a:alphaModFix/>
          </a:blip>
          <a:srcRect b="0" l="0" r="0" t="0"/>
          <a:stretch/>
        </p:blipFill>
        <p:spPr>
          <a:xfrm>
            <a:off x="10950877" y="204769"/>
            <a:ext cx="969661" cy="291656"/>
          </a:xfrm>
          <a:prstGeom prst="rect">
            <a:avLst/>
          </a:prstGeom>
          <a:noFill/>
          <a:ln>
            <a:noFill/>
          </a:ln>
        </p:spPr>
      </p:pic>
      <p:sp>
        <p:nvSpPr>
          <p:cNvPr id="827" name="Google Shape;827;p26"/>
          <p:cNvSpPr/>
          <p:nvPr/>
        </p:nvSpPr>
        <p:spPr>
          <a:xfrm>
            <a:off x="1159493" y="692775"/>
            <a:ext cx="105767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4.2. CẤU TRÚC ĐƠN VỊ BÀI HỌC (UNIT)</a:t>
            </a:r>
            <a:endParaRPr sz="2800">
              <a:solidFill>
                <a:schemeClr val="lt1"/>
              </a:solidFill>
              <a:latin typeface="Calibri"/>
              <a:ea typeface="Calibri"/>
              <a:cs typeface="Calibri"/>
              <a:sym typeface="Calibri"/>
            </a:endParaRPr>
          </a:p>
        </p:txBody>
      </p:sp>
      <p:sp>
        <p:nvSpPr>
          <p:cNvPr id="828" name="Google Shape;828;p26"/>
          <p:cNvSpPr txBox="1"/>
          <p:nvPr>
            <p:ph idx="1" type="body"/>
          </p:nvPr>
        </p:nvSpPr>
        <p:spPr>
          <a:xfrm>
            <a:off x="1159493" y="1441134"/>
            <a:ext cx="9246223" cy="70046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b="1" lang="en-US">
                <a:solidFill>
                  <a:schemeClr val="lt1"/>
                </a:solidFill>
              </a:rPr>
              <a:t>LESSON 8 (TIẾT 8): LOOKING BACK &amp; PROJECT</a:t>
            </a:r>
            <a:endParaRPr/>
          </a:p>
        </p:txBody>
      </p:sp>
      <p:pic>
        <p:nvPicPr>
          <p:cNvPr id="829" name="Google Shape;829;p26"/>
          <p:cNvPicPr preferRelativeResize="0"/>
          <p:nvPr/>
        </p:nvPicPr>
        <p:blipFill rotWithShape="1">
          <a:blip r:embed="rId6">
            <a:alphaModFix/>
          </a:blip>
          <a:srcRect b="0" l="0" r="0" t="0"/>
          <a:stretch/>
        </p:blipFill>
        <p:spPr>
          <a:xfrm>
            <a:off x="2682079" y="2042575"/>
            <a:ext cx="3200400" cy="4524375"/>
          </a:xfrm>
          <a:prstGeom prst="rect">
            <a:avLst/>
          </a:prstGeom>
          <a:noFill/>
          <a:ln>
            <a:noFill/>
          </a:ln>
        </p:spPr>
      </p:pic>
      <p:pic>
        <p:nvPicPr>
          <p:cNvPr id="830" name="Google Shape;830;p26"/>
          <p:cNvPicPr preferRelativeResize="0"/>
          <p:nvPr/>
        </p:nvPicPr>
        <p:blipFill rotWithShape="1">
          <a:blip r:embed="rId7">
            <a:alphaModFix/>
          </a:blip>
          <a:srcRect b="0" l="0" r="0" t="0"/>
          <a:stretch/>
        </p:blipFill>
        <p:spPr>
          <a:xfrm>
            <a:off x="5946508" y="2042575"/>
            <a:ext cx="3209925" cy="4524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823"/>
                                        </p:tgtEl>
                                        <p:attrNameLst>
                                          <p:attrName>style.visibility</p:attrName>
                                        </p:attrNameLst>
                                      </p:cBhvr>
                                      <p:to>
                                        <p:strVal val="visible"/>
                                      </p:to>
                                    </p:set>
                                    <p:animEffect filter="fade" transition="in">
                                      <p:cBhvr>
                                        <p:cTn dur="2000"/>
                                        <p:tgtEl>
                                          <p:spTgt spid="823"/>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826"/>
                                        </p:tgtEl>
                                        <p:attrNameLst>
                                          <p:attrName>style.visibility</p:attrName>
                                        </p:attrNameLst>
                                      </p:cBhvr>
                                      <p:to>
                                        <p:strVal val="visible"/>
                                      </p:to>
                                    </p:set>
                                    <p:animEffect filter="fade" transition="in">
                                      <p:cBhvr>
                                        <p:cTn dur="2000"/>
                                        <p:tgtEl>
                                          <p:spTgt spid="8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27"/>
          <p:cNvSpPr txBox="1"/>
          <p:nvPr/>
        </p:nvSpPr>
        <p:spPr>
          <a:xfrm>
            <a:off x="-1" y="19764"/>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836" name="Google Shape;836;p27"/>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837" name="Google Shape;837;p27"/>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838" name="Google Shape;838;p27"/>
          <p:cNvSpPr/>
          <p:nvPr/>
        </p:nvSpPr>
        <p:spPr>
          <a:xfrm>
            <a:off x="4383741" y="-7257"/>
            <a:ext cx="7808261" cy="6865257"/>
          </a:xfrm>
          <a:custGeom>
            <a:rect b="b" l="l" r="r" t="t"/>
            <a:pathLst>
              <a:path extrusionOk="0" h="4324352" w="4921929">
                <a:moveTo>
                  <a:pt x="4333306" y="0"/>
                </a:moveTo>
                <a:lnTo>
                  <a:pt x="4921929" y="0"/>
                </a:lnTo>
                <a:lnTo>
                  <a:pt x="4921929" y="645569"/>
                </a:lnTo>
                <a:lnTo>
                  <a:pt x="1235529" y="4324352"/>
                </a:lnTo>
                <a:lnTo>
                  <a:pt x="0" y="4324352"/>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839" name="Google Shape;839;p27"/>
          <p:cNvSpPr/>
          <p:nvPr/>
        </p:nvSpPr>
        <p:spPr>
          <a:xfrm>
            <a:off x="6883307" y="0"/>
            <a:ext cx="3852079" cy="2994100"/>
          </a:xfrm>
          <a:custGeom>
            <a:rect b="b" l="l" r="r" t="t"/>
            <a:pathLst>
              <a:path extrusionOk="0" h="966" w="1244">
                <a:moveTo>
                  <a:pt x="968" y="0"/>
                </a:moveTo>
                <a:lnTo>
                  <a:pt x="0" y="966"/>
                </a:lnTo>
                <a:lnTo>
                  <a:pt x="276" y="966"/>
                </a:lnTo>
                <a:lnTo>
                  <a:pt x="1244" y="0"/>
                </a:lnTo>
                <a:lnTo>
                  <a:pt x="968" y="0"/>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grpSp>
        <p:nvGrpSpPr>
          <p:cNvPr id="840" name="Google Shape;840;p27"/>
          <p:cNvGrpSpPr/>
          <p:nvPr/>
        </p:nvGrpSpPr>
        <p:grpSpPr>
          <a:xfrm>
            <a:off x="8873171" y="221408"/>
            <a:ext cx="1912304" cy="263091"/>
            <a:chOff x="6549176" y="5298716"/>
            <a:chExt cx="2974464" cy="409222"/>
          </a:xfrm>
        </p:grpSpPr>
        <p:pic>
          <p:nvPicPr>
            <p:cNvPr id="841" name="Google Shape;841;p27"/>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842" name="Google Shape;842;p27"/>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843" name="Google Shape;843;p27"/>
          <p:cNvPicPr preferRelativeResize="0"/>
          <p:nvPr/>
        </p:nvPicPr>
        <p:blipFill rotWithShape="1">
          <a:blip r:embed="rId5">
            <a:alphaModFix/>
          </a:blip>
          <a:srcRect b="0" l="0" r="0" t="0"/>
          <a:stretch/>
        </p:blipFill>
        <p:spPr>
          <a:xfrm>
            <a:off x="10950877" y="204769"/>
            <a:ext cx="969661" cy="291656"/>
          </a:xfrm>
          <a:prstGeom prst="rect">
            <a:avLst/>
          </a:prstGeom>
          <a:noFill/>
          <a:ln>
            <a:noFill/>
          </a:ln>
        </p:spPr>
      </p:pic>
      <p:sp>
        <p:nvSpPr>
          <p:cNvPr id="844" name="Google Shape;844;p27"/>
          <p:cNvSpPr/>
          <p:nvPr/>
        </p:nvSpPr>
        <p:spPr>
          <a:xfrm>
            <a:off x="1159493" y="692775"/>
            <a:ext cx="105767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4.2. CẤU TRÚC ĐƠN VỊ BÀI HỌC (UNIT)</a:t>
            </a:r>
            <a:endParaRPr sz="2800">
              <a:solidFill>
                <a:schemeClr val="lt1"/>
              </a:solidFill>
              <a:latin typeface="Calibri"/>
              <a:ea typeface="Calibri"/>
              <a:cs typeface="Calibri"/>
              <a:sym typeface="Calibri"/>
            </a:endParaRPr>
          </a:p>
        </p:txBody>
      </p:sp>
      <p:sp>
        <p:nvSpPr>
          <p:cNvPr id="845" name="Google Shape;845;p27"/>
          <p:cNvSpPr txBox="1"/>
          <p:nvPr>
            <p:ph idx="1" type="body"/>
          </p:nvPr>
        </p:nvSpPr>
        <p:spPr>
          <a:xfrm>
            <a:off x="786418" y="1579096"/>
            <a:ext cx="11134119" cy="480723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b="1" lang="en-US">
                <a:solidFill>
                  <a:schemeClr val="lt1"/>
                </a:solidFill>
              </a:rPr>
              <a:t>LESSON 8 (TIẾT 8): LOOKING BACK &amp; PROJECT</a:t>
            </a:r>
            <a:endParaRPr/>
          </a:p>
          <a:p>
            <a:pPr indent="-228600" lvl="0" marL="228600" rtl="0" algn="l">
              <a:lnSpc>
                <a:spcPct val="90000"/>
              </a:lnSpc>
              <a:spcBef>
                <a:spcPts val="1000"/>
              </a:spcBef>
              <a:spcAft>
                <a:spcPts val="0"/>
              </a:spcAft>
              <a:buClr>
                <a:schemeClr val="lt1"/>
              </a:buClr>
              <a:buSzPts val="2800"/>
              <a:buFont typeface="Calibri"/>
              <a:buChar char="-"/>
            </a:pPr>
            <a:r>
              <a:rPr lang="en-US">
                <a:solidFill>
                  <a:schemeClr val="lt1"/>
                </a:solidFill>
              </a:rPr>
              <a:t>Gồm 2 phần:</a:t>
            </a:r>
            <a:endParaRPr/>
          </a:p>
          <a:p>
            <a:pPr indent="-228600" lvl="0" marL="228600" rtl="0" algn="l">
              <a:lnSpc>
                <a:spcPct val="90000"/>
              </a:lnSpc>
              <a:spcBef>
                <a:spcPts val="1000"/>
              </a:spcBef>
              <a:spcAft>
                <a:spcPts val="0"/>
              </a:spcAft>
              <a:buClr>
                <a:schemeClr val="lt1"/>
              </a:buClr>
              <a:buSzPts val="2800"/>
              <a:buChar char="•"/>
            </a:pPr>
            <a:r>
              <a:rPr b="1" lang="en-US">
                <a:solidFill>
                  <a:schemeClr val="lt1"/>
                </a:solidFill>
              </a:rPr>
              <a:t>Looking back</a:t>
            </a:r>
            <a:r>
              <a:rPr lang="en-US">
                <a:solidFill>
                  <a:schemeClr val="lt1"/>
                </a:solidFill>
              </a:rPr>
              <a:t> (3 hoạt động): củng cố, luyện tập lại kiến thức phát âm, từ vựng và ngữ pháp đã học trong bài. </a:t>
            </a:r>
            <a:endParaRPr/>
          </a:p>
          <a:p>
            <a:pPr indent="-50800" lvl="0" marL="228600" rtl="0" algn="l">
              <a:lnSpc>
                <a:spcPct val="90000"/>
              </a:lnSpc>
              <a:spcBef>
                <a:spcPts val="1000"/>
              </a:spcBef>
              <a:spcAft>
                <a:spcPts val="0"/>
              </a:spcAft>
              <a:buClr>
                <a:schemeClr val="dk1"/>
              </a:buClr>
              <a:buSzPts val="2800"/>
              <a:buNone/>
            </a:pPr>
            <a:r>
              <a:t/>
            </a:r>
            <a:endParaRPr>
              <a:solidFill>
                <a:schemeClr val="lt1"/>
              </a:solidFill>
            </a:endParaRPr>
          </a:p>
          <a:p>
            <a:pPr indent="-228600" lvl="0" marL="228600" rtl="0" algn="l">
              <a:lnSpc>
                <a:spcPct val="90000"/>
              </a:lnSpc>
              <a:spcBef>
                <a:spcPts val="1000"/>
              </a:spcBef>
              <a:spcAft>
                <a:spcPts val="0"/>
              </a:spcAft>
              <a:buClr>
                <a:schemeClr val="lt1"/>
              </a:buClr>
              <a:buSzPts val="2800"/>
              <a:buChar char="•"/>
            </a:pPr>
            <a:r>
              <a:rPr b="1" lang="en-US">
                <a:solidFill>
                  <a:schemeClr val="lt1"/>
                </a:solidFill>
              </a:rPr>
              <a:t>Project: </a:t>
            </a:r>
            <a:r>
              <a:rPr lang="en-US">
                <a:solidFill>
                  <a:schemeClr val="lt1"/>
                </a:solidFill>
              </a:rPr>
              <a:t>Là một nhiệm vụ nhằm khuyến khích khả năng học tập, làm việc độc lập và theo nhóm của học sinh. Đây cũng là phần thực hành của mỗi </a:t>
            </a:r>
            <a:r>
              <a:rPr i="1" lang="en-US">
                <a:solidFill>
                  <a:schemeClr val="lt1"/>
                </a:solidFill>
              </a:rPr>
              <a:t>Đơn vị bài học</a:t>
            </a:r>
            <a:r>
              <a:rPr lang="en-US">
                <a:solidFill>
                  <a:schemeClr val="lt1"/>
                </a:solidFill>
              </a:rPr>
              <a:t>, gắn với thực tiễn, giúp phát triển tư duy và trí tưởng tượng của học sinh và giúp các em rèn luyện kĩ năng sống của mình.</a:t>
            </a:r>
            <a:endParaRPr>
              <a:solidFill>
                <a:schemeClr val="lt1"/>
              </a:solidFill>
            </a:endParaRPr>
          </a:p>
          <a:p>
            <a:pPr indent="-50800" lvl="0" marL="228600" rtl="0" algn="l">
              <a:lnSpc>
                <a:spcPct val="90000"/>
              </a:lnSpc>
              <a:spcBef>
                <a:spcPts val="1000"/>
              </a:spcBef>
              <a:spcAft>
                <a:spcPts val="0"/>
              </a:spcAft>
              <a:buClr>
                <a:schemeClr val="dk1"/>
              </a:buClr>
              <a:buSzPts val="2800"/>
              <a:buNone/>
            </a:pPr>
            <a:r>
              <a:t/>
            </a:r>
            <a:endParaRPr>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840"/>
                                        </p:tgtEl>
                                        <p:attrNameLst>
                                          <p:attrName>style.visibility</p:attrName>
                                        </p:attrNameLst>
                                      </p:cBhvr>
                                      <p:to>
                                        <p:strVal val="visible"/>
                                      </p:to>
                                    </p:set>
                                    <p:animEffect filter="fade" transition="in">
                                      <p:cBhvr>
                                        <p:cTn dur="2000"/>
                                        <p:tgtEl>
                                          <p:spTgt spid="840"/>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843"/>
                                        </p:tgtEl>
                                        <p:attrNameLst>
                                          <p:attrName>style.visibility</p:attrName>
                                        </p:attrNameLst>
                                      </p:cBhvr>
                                      <p:to>
                                        <p:strVal val="visible"/>
                                      </p:to>
                                    </p:set>
                                    <p:animEffect filter="fade" transition="in">
                                      <p:cBhvr>
                                        <p:cTn dur="2000"/>
                                        <p:tgtEl>
                                          <p:spTgt spid="8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28"/>
          <p:cNvSpPr txBox="1"/>
          <p:nvPr/>
        </p:nvSpPr>
        <p:spPr>
          <a:xfrm>
            <a:off x="0" y="-1"/>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851" name="Google Shape;851;p28"/>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852" name="Google Shape;852;p28"/>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853" name="Google Shape;853;p28"/>
          <p:cNvSpPr/>
          <p:nvPr/>
        </p:nvSpPr>
        <p:spPr>
          <a:xfrm>
            <a:off x="4383741" y="-7257"/>
            <a:ext cx="7808261" cy="6865257"/>
          </a:xfrm>
          <a:custGeom>
            <a:rect b="b" l="l" r="r" t="t"/>
            <a:pathLst>
              <a:path extrusionOk="0" h="4324352" w="4921929">
                <a:moveTo>
                  <a:pt x="4333306" y="0"/>
                </a:moveTo>
                <a:lnTo>
                  <a:pt x="4921929" y="0"/>
                </a:lnTo>
                <a:lnTo>
                  <a:pt x="4921929" y="645569"/>
                </a:lnTo>
                <a:lnTo>
                  <a:pt x="1235529" y="4324352"/>
                </a:lnTo>
                <a:lnTo>
                  <a:pt x="0" y="4324352"/>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854" name="Google Shape;854;p28"/>
          <p:cNvSpPr/>
          <p:nvPr/>
        </p:nvSpPr>
        <p:spPr>
          <a:xfrm>
            <a:off x="6883307" y="0"/>
            <a:ext cx="3852079" cy="2994100"/>
          </a:xfrm>
          <a:custGeom>
            <a:rect b="b" l="l" r="r" t="t"/>
            <a:pathLst>
              <a:path extrusionOk="0" h="966" w="1244">
                <a:moveTo>
                  <a:pt x="968" y="0"/>
                </a:moveTo>
                <a:lnTo>
                  <a:pt x="0" y="966"/>
                </a:lnTo>
                <a:lnTo>
                  <a:pt x="276" y="966"/>
                </a:lnTo>
                <a:lnTo>
                  <a:pt x="1244" y="0"/>
                </a:lnTo>
                <a:lnTo>
                  <a:pt x="968" y="0"/>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grpSp>
        <p:nvGrpSpPr>
          <p:cNvPr id="855" name="Google Shape;855;p28"/>
          <p:cNvGrpSpPr/>
          <p:nvPr/>
        </p:nvGrpSpPr>
        <p:grpSpPr>
          <a:xfrm>
            <a:off x="8873171" y="221408"/>
            <a:ext cx="1912304" cy="263091"/>
            <a:chOff x="6549176" y="5298716"/>
            <a:chExt cx="2974464" cy="409222"/>
          </a:xfrm>
        </p:grpSpPr>
        <p:pic>
          <p:nvPicPr>
            <p:cNvPr id="856" name="Google Shape;856;p28"/>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857" name="Google Shape;857;p28"/>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858" name="Google Shape;858;p28"/>
          <p:cNvPicPr preferRelativeResize="0"/>
          <p:nvPr/>
        </p:nvPicPr>
        <p:blipFill rotWithShape="1">
          <a:blip r:embed="rId5">
            <a:alphaModFix/>
          </a:blip>
          <a:srcRect b="0" l="0" r="0" t="0"/>
          <a:stretch/>
        </p:blipFill>
        <p:spPr>
          <a:xfrm>
            <a:off x="10950877" y="204769"/>
            <a:ext cx="969661" cy="291656"/>
          </a:xfrm>
          <a:prstGeom prst="rect">
            <a:avLst/>
          </a:prstGeom>
          <a:noFill/>
          <a:ln>
            <a:noFill/>
          </a:ln>
        </p:spPr>
      </p:pic>
      <p:grpSp>
        <p:nvGrpSpPr>
          <p:cNvPr id="859" name="Google Shape;859;p28"/>
          <p:cNvGrpSpPr/>
          <p:nvPr/>
        </p:nvGrpSpPr>
        <p:grpSpPr>
          <a:xfrm>
            <a:off x="1159493" y="566035"/>
            <a:ext cx="5723810" cy="667169"/>
            <a:chOff x="1067758" y="3181814"/>
            <a:chExt cx="5723810" cy="667169"/>
          </a:xfrm>
        </p:grpSpPr>
        <p:sp>
          <p:nvSpPr>
            <p:cNvPr id="860" name="Google Shape;860;p28"/>
            <p:cNvSpPr/>
            <p:nvPr/>
          </p:nvSpPr>
          <p:spPr>
            <a:xfrm flipH="1">
              <a:off x="1230575" y="3181815"/>
              <a:ext cx="5560993"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       CẤU TRÚC SÁCH HỌC SINH</a:t>
              </a:r>
              <a:endParaRPr/>
            </a:p>
          </p:txBody>
        </p:sp>
        <p:sp>
          <p:nvSpPr>
            <p:cNvPr id="861" name="Google Shape;861;p28"/>
            <p:cNvSpPr/>
            <p:nvPr/>
          </p:nvSpPr>
          <p:spPr>
            <a:xfrm>
              <a:off x="1067758" y="3181814"/>
              <a:ext cx="667168" cy="667168"/>
            </a:xfrm>
            <a:prstGeom prst="roundRect">
              <a:avLst>
                <a:gd fmla="val 8537" name="adj"/>
              </a:avLst>
            </a:prstGeom>
            <a:gradFill>
              <a:gsLst>
                <a:gs pos="0">
                  <a:srgbClr val="5B6FB9"/>
                </a:gs>
                <a:gs pos="100000">
                  <a:srgbClr val="3C53AC"/>
                </a:gs>
              </a:gsLst>
              <a:lin ang="5400000" scaled="0"/>
            </a:gradFill>
            <a:ln>
              <a:noFill/>
            </a:ln>
            <a:effectLst>
              <a:outerShdw blurRad="749300" sx="86000" rotWithShape="0" algn="t" dir="5400000" dist="241300" sy="86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p:txBody>
        </p:sp>
        <p:sp>
          <p:nvSpPr>
            <p:cNvPr id="862" name="Google Shape;862;p28"/>
            <p:cNvSpPr txBox="1"/>
            <p:nvPr/>
          </p:nvSpPr>
          <p:spPr>
            <a:xfrm>
              <a:off x="1107233" y="3284566"/>
              <a:ext cx="62493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04</a:t>
              </a:r>
              <a:endParaRPr/>
            </a:p>
          </p:txBody>
        </p:sp>
      </p:grpSp>
      <p:sp>
        <p:nvSpPr>
          <p:cNvPr id="863" name="Google Shape;863;p28"/>
          <p:cNvSpPr txBox="1"/>
          <p:nvPr/>
        </p:nvSpPr>
        <p:spPr>
          <a:xfrm>
            <a:off x="1053615" y="1384566"/>
            <a:ext cx="54864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lt1"/>
                </a:solidFill>
                <a:latin typeface="Calibri"/>
                <a:ea typeface="Calibri"/>
                <a:cs typeface="Calibri"/>
                <a:sym typeface="Calibri"/>
              </a:rPr>
              <a:t>4.3. CẤU TRÚC BÀI ÔN TẬP (REVIEW)</a:t>
            </a:r>
            <a:endParaRPr/>
          </a:p>
        </p:txBody>
      </p:sp>
      <p:pic>
        <p:nvPicPr>
          <p:cNvPr id="864" name="Google Shape;864;p28"/>
          <p:cNvPicPr preferRelativeResize="0"/>
          <p:nvPr/>
        </p:nvPicPr>
        <p:blipFill rotWithShape="1">
          <a:blip r:embed="rId6">
            <a:alphaModFix/>
          </a:blip>
          <a:srcRect b="0" l="0" r="0" t="0"/>
          <a:stretch/>
        </p:blipFill>
        <p:spPr>
          <a:xfrm>
            <a:off x="2783541" y="1948507"/>
            <a:ext cx="3200400" cy="4524375"/>
          </a:xfrm>
          <a:prstGeom prst="rect">
            <a:avLst/>
          </a:prstGeom>
          <a:noFill/>
          <a:ln>
            <a:noFill/>
          </a:ln>
        </p:spPr>
      </p:pic>
      <p:pic>
        <p:nvPicPr>
          <p:cNvPr id="865" name="Google Shape;865;p28"/>
          <p:cNvPicPr preferRelativeResize="0"/>
          <p:nvPr/>
        </p:nvPicPr>
        <p:blipFill rotWithShape="1">
          <a:blip r:embed="rId7">
            <a:alphaModFix/>
          </a:blip>
          <a:srcRect b="0" l="0" r="0" t="0"/>
          <a:stretch/>
        </p:blipFill>
        <p:spPr>
          <a:xfrm>
            <a:off x="6113667" y="1936038"/>
            <a:ext cx="3200400" cy="4524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855"/>
                                        </p:tgtEl>
                                        <p:attrNameLst>
                                          <p:attrName>style.visibility</p:attrName>
                                        </p:attrNameLst>
                                      </p:cBhvr>
                                      <p:to>
                                        <p:strVal val="visible"/>
                                      </p:to>
                                    </p:set>
                                    <p:animEffect filter="fade" transition="in">
                                      <p:cBhvr>
                                        <p:cTn dur="2000"/>
                                        <p:tgtEl>
                                          <p:spTgt spid="855"/>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858"/>
                                        </p:tgtEl>
                                        <p:attrNameLst>
                                          <p:attrName>style.visibility</p:attrName>
                                        </p:attrNameLst>
                                      </p:cBhvr>
                                      <p:to>
                                        <p:strVal val="visible"/>
                                      </p:to>
                                    </p:set>
                                    <p:animEffect filter="fade" transition="in">
                                      <p:cBhvr>
                                        <p:cTn dur="2000"/>
                                        <p:tgtEl>
                                          <p:spTgt spid="8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29"/>
          <p:cNvSpPr txBox="1"/>
          <p:nvPr/>
        </p:nvSpPr>
        <p:spPr>
          <a:xfrm>
            <a:off x="0" y="-1"/>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871" name="Google Shape;871;p29"/>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872" name="Google Shape;872;p29"/>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873" name="Google Shape;873;p29"/>
          <p:cNvSpPr/>
          <p:nvPr/>
        </p:nvSpPr>
        <p:spPr>
          <a:xfrm>
            <a:off x="4383741" y="-7257"/>
            <a:ext cx="7808261" cy="6865257"/>
          </a:xfrm>
          <a:custGeom>
            <a:rect b="b" l="l" r="r" t="t"/>
            <a:pathLst>
              <a:path extrusionOk="0" h="4324352" w="4921929">
                <a:moveTo>
                  <a:pt x="4333306" y="0"/>
                </a:moveTo>
                <a:lnTo>
                  <a:pt x="4921929" y="0"/>
                </a:lnTo>
                <a:lnTo>
                  <a:pt x="4921929" y="645569"/>
                </a:lnTo>
                <a:lnTo>
                  <a:pt x="1235529" y="4324352"/>
                </a:lnTo>
                <a:lnTo>
                  <a:pt x="0" y="4324352"/>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874" name="Google Shape;874;p29"/>
          <p:cNvSpPr/>
          <p:nvPr/>
        </p:nvSpPr>
        <p:spPr>
          <a:xfrm>
            <a:off x="6883307" y="0"/>
            <a:ext cx="3852079" cy="2994100"/>
          </a:xfrm>
          <a:custGeom>
            <a:rect b="b" l="l" r="r" t="t"/>
            <a:pathLst>
              <a:path extrusionOk="0" h="966" w="1244">
                <a:moveTo>
                  <a:pt x="968" y="0"/>
                </a:moveTo>
                <a:lnTo>
                  <a:pt x="0" y="966"/>
                </a:lnTo>
                <a:lnTo>
                  <a:pt x="276" y="966"/>
                </a:lnTo>
                <a:lnTo>
                  <a:pt x="1244" y="0"/>
                </a:lnTo>
                <a:lnTo>
                  <a:pt x="968" y="0"/>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grpSp>
        <p:nvGrpSpPr>
          <p:cNvPr id="875" name="Google Shape;875;p29"/>
          <p:cNvGrpSpPr/>
          <p:nvPr/>
        </p:nvGrpSpPr>
        <p:grpSpPr>
          <a:xfrm>
            <a:off x="8873171" y="221408"/>
            <a:ext cx="1912304" cy="263091"/>
            <a:chOff x="6549176" y="5298716"/>
            <a:chExt cx="2974464" cy="409222"/>
          </a:xfrm>
        </p:grpSpPr>
        <p:pic>
          <p:nvPicPr>
            <p:cNvPr id="876" name="Google Shape;876;p29"/>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877" name="Google Shape;877;p29"/>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878" name="Google Shape;878;p29"/>
          <p:cNvPicPr preferRelativeResize="0"/>
          <p:nvPr/>
        </p:nvPicPr>
        <p:blipFill rotWithShape="1">
          <a:blip r:embed="rId5">
            <a:alphaModFix/>
          </a:blip>
          <a:srcRect b="0" l="0" r="0" t="0"/>
          <a:stretch/>
        </p:blipFill>
        <p:spPr>
          <a:xfrm>
            <a:off x="10950877" y="204769"/>
            <a:ext cx="969661" cy="291656"/>
          </a:xfrm>
          <a:prstGeom prst="rect">
            <a:avLst/>
          </a:prstGeom>
          <a:noFill/>
          <a:ln>
            <a:noFill/>
          </a:ln>
        </p:spPr>
      </p:pic>
      <p:grpSp>
        <p:nvGrpSpPr>
          <p:cNvPr id="879" name="Google Shape;879;p29"/>
          <p:cNvGrpSpPr/>
          <p:nvPr/>
        </p:nvGrpSpPr>
        <p:grpSpPr>
          <a:xfrm>
            <a:off x="1159493" y="566035"/>
            <a:ext cx="5723810" cy="667169"/>
            <a:chOff x="1067758" y="3181814"/>
            <a:chExt cx="5723810" cy="667169"/>
          </a:xfrm>
        </p:grpSpPr>
        <p:sp>
          <p:nvSpPr>
            <p:cNvPr id="880" name="Google Shape;880;p29"/>
            <p:cNvSpPr/>
            <p:nvPr/>
          </p:nvSpPr>
          <p:spPr>
            <a:xfrm flipH="1">
              <a:off x="1230575" y="3181815"/>
              <a:ext cx="5560993"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       CẤU TRÚC SÁCH HỌC SINH</a:t>
              </a:r>
              <a:endParaRPr/>
            </a:p>
          </p:txBody>
        </p:sp>
        <p:sp>
          <p:nvSpPr>
            <p:cNvPr id="881" name="Google Shape;881;p29"/>
            <p:cNvSpPr/>
            <p:nvPr/>
          </p:nvSpPr>
          <p:spPr>
            <a:xfrm>
              <a:off x="1067758" y="3181814"/>
              <a:ext cx="667168" cy="667168"/>
            </a:xfrm>
            <a:prstGeom prst="roundRect">
              <a:avLst>
                <a:gd fmla="val 8537" name="adj"/>
              </a:avLst>
            </a:prstGeom>
            <a:gradFill>
              <a:gsLst>
                <a:gs pos="0">
                  <a:srgbClr val="5B6FB9"/>
                </a:gs>
                <a:gs pos="100000">
                  <a:srgbClr val="3C53AC"/>
                </a:gs>
              </a:gsLst>
              <a:lin ang="5400000" scaled="0"/>
            </a:gradFill>
            <a:ln>
              <a:noFill/>
            </a:ln>
            <a:effectLst>
              <a:outerShdw blurRad="749300" sx="86000" rotWithShape="0" algn="t" dir="5400000" dist="241300" sy="86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p:txBody>
        </p:sp>
        <p:sp>
          <p:nvSpPr>
            <p:cNvPr id="882" name="Google Shape;882;p29"/>
            <p:cNvSpPr txBox="1"/>
            <p:nvPr/>
          </p:nvSpPr>
          <p:spPr>
            <a:xfrm>
              <a:off x="1107233" y="3284566"/>
              <a:ext cx="62493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04</a:t>
              </a:r>
              <a:endParaRPr/>
            </a:p>
          </p:txBody>
        </p:sp>
      </p:grpSp>
      <p:sp>
        <p:nvSpPr>
          <p:cNvPr id="883" name="Google Shape;883;p29"/>
          <p:cNvSpPr txBox="1"/>
          <p:nvPr/>
        </p:nvSpPr>
        <p:spPr>
          <a:xfrm>
            <a:off x="609600" y="1428750"/>
            <a:ext cx="54864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lt1"/>
                </a:solidFill>
                <a:latin typeface="Calibri"/>
                <a:ea typeface="Calibri"/>
                <a:cs typeface="Calibri"/>
                <a:sym typeface="Calibri"/>
              </a:rPr>
              <a:t>4.3. CẤU TRÚC BÀI ÔN TẬP (REVIEW)</a:t>
            </a:r>
            <a:endParaRPr/>
          </a:p>
        </p:txBody>
      </p:sp>
      <p:pic>
        <p:nvPicPr>
          <p:cNvPr id="884" name="Google Shape;884;p29"/>
          <p:cNvPicPr preferRelativeResize="0"/>
          <p:nvPr/>
        </p:nvPicPr>
        <p:blipFill rotWithShape="1">
          <a:blip r:embed="rId6">
            <a:alphaModFix/>
          </a:blip>
          <a:srcRect b="0" l="0" r="0" t="0"/>
          <a:stretch/>
        </p:blipFill>
        <p:spPr>
          <a:xfrm>
            <a:off x="406485" y="2590361"/>
            <a:ext cx="2332710" cy="3286028"/>
          </a:xfrm>
          <a:prstGeom prst="rect">
            <a:avLst/>
          </a:prstGeom>
          <a:noFill/>
          <a:ln>
            <a:noFill/>
          </a:ln>
          <a:effectLst>
            <a:outerShdw blurRad="342900" kx="1200000" rotWithShape="0" algn="br" sy="23000">
              <a:srgbClr val="000000">
                <a:alpha val="14901"/>
              </a:srgbClr>
            </a:outerShdw>
          </a:effectLst>
        </p:spPr>
      </p:pic>
      <p:sp>
        <p:nvSpPr>
          <p:cNvPr id="885" name="Google Shape;885;p29"/>
          <p:cNvSpPr txBox="1"/>
          <p:nvPr/>
        </p:nvSpPr>
        <p:spPr>
          <a:xfrm>
            <a:off x="3145680" y="3001356"/>
            <a:ext cx="8774858" cy="29546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Calibri"/>
                <a:ea typeface="Calibri"/>
                <a:cs typeface="Calibri"/>
                <a:sym typeface="Calibri"/>
              </a:rPr>
              <a:t>Bao gồm 2 phần:</a:t>
            </a:r>
            <a:endParaRPr/>
          </a:p>
          <a:p>
            <a:pPr indent="0" lvl="0" marL="0" marR="0" rtl="0" algn="l">
              <a:spcBef>
                <a:spcPts val="0"/>
              </a:spcBef>
              <a:spcAft>
                <a:spcPts val="0"/>
              </a:spcAft>
              <a:buNone/>
            </a:pPr>
            <a:r>
              <a:rPr b="1" lang="en-US" sz="2400">
                <a:solidFill>
                  <a:schemeClr val="lt1"/>
                </a:solidFill>
                <a:latin typeface="Calibri"/>
                <a:ea typeface="Calibri"/>
                <a:cs typeface="Calibri"/>
                <a:sym typeface="Calibri"/>
              </a:rPr>
              <a:t>- Language: </a:t>
            </a:r>
            <a:r>
              <a:rPr lang="en-US" sz="2400">
                <a:solidFill>
                  <a:schemeClr val="lt1"/>
                </a:solidFill>
                <a:latin typeface="Calibri"/>
                <a:ea typeface="Calibri"/>
                <a:cs typeface="Calibri"/>
                <a:sym typeface="Calibri"/>
              </a:rPr>
              <a:t>được dạy trong</a:t>
            </a:r>
            <a:r>
              <a:rPr b="1" lang="en-US" sz="2400">
                <a:solidFill>
                  <a:schemeClr val="lt1"/>
                </a:solidFill>
                <a:latin typeface="Calibri"/>
                <a:ea typeface="Calibri"/>
                <a:cs typeface="Calibri"/>
                <a:sym typeface="Calibri"/>
              </a:rPr>
              <a:t> </a:t>
            </a:r>
            <a:r>
              <a:rPr lang="en-US" sz="2400">
                <a:solidFill>
                  <a:schemeClr val="lt1"/>
                </a:solidFill>
                <a:latin typeface="Calibri"/>
                <a:ea typeface="Calibri"/>
                <a:cs typeface="Calibri"/>
                <a:sym typeface="Calibri"/>
              </a:rPr>
              <a:t>1 tiết, gồm các hoạt động để ôn luyện từ vựng, ngữ âm, ngữ pháp </a:t>
            </a:r>
            <a:endParaRPr/>
          </a:p>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spcBef>
                <a:spcPts val="0"/>
              </a:spcBef>
              <a:spcAft>
                <a:spcPts val="0"/>
              </a:spcAft>
              <a:buNone/>
            </a:pPr>
            <a:r>
              <a:rPr lang="en-US" sz="2400">
                <a:solidFill>
                  <a:schemeClr val="lt1"/>
                </a:solidFill>
                <a:latin typeface="Calibri"/>
                <a:ea typeface="Calibri"/>
                <a:cs typeface="Calibri"/>
                <a:sym typeface="Calibri"/>
              </a:rPr>
              <a:t>-</a:t>
            </a:r>
            <a:r>
              <a:rPr b="1" lang="en-US" sz="2400">
                <a:solidFill>
                  <a:schemeClr val="lt1"/>
                </a:solidFill>
                <a:latin typeface="Calibri"/>
                <a:ea typeface="Calibri"/>
                <a:cs typeface="Calibri"/>
                <a:sym typeface="Calibri"/>
              </a:rPr>
              <a:t> Skills:</a:t>
            </a:r>
            <a:r>
              <a:rPr lang="en-US" sz="2400">
                <a:solidFill>
                  <a:schemeClr val="lt1"/>
                </a:solidFill>
                <a:latin typeface="Calibri"/>
                <a:ea typeface="Calibri"/>
                <a:cs typeface="Calibri"/>
                <a:sym typeface="Calibri"/>
              </a:rPr>
              <a:t> được dạy trong 2 tiết, gồm các hoạt động thực hành 4 kĩ năng Nghe, Nói, Đọc, Viết về chủ đề của 2 - 3 đơn vị bài đã học trước đó.</a:t>
            </a:r>
            <a:endParaRPr sz="24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875"/>
                                        </p:tgtEl>
                                        <p:attrNameLst>
                                          <p:attrName>style.visibility</p:attrName>
                                        </p:attrNameLst>
                                      </p:cBhvr>
                                      <p:to>
                                        <p:strVal val="visible"/>
                                      </p:to>
                                    </p:set>
                                    <p:animEffect filter="fade" transition="in">
                                      <p:cBhvr>
                                        <p:cTn dur="2000"/>
                                        <p:tgtEl>
                                          <p:spTgt spid="875"/>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878"/>
                                        </p:tgtEl>
                                        <p:attrNameLst>
                                          <p:attrName>style.visibility</p:attrName>
                                        </p:attrNameLst>
                                      </p:cBhvr>
                                      <p:to>
                                        <p:strVal val="visible"/>
                                      </p:to>
                                    </p:set>
                                    <p:animEffect filter="fade" transition="in">
                                      <p:cBhvr>
                                        <p:cTn dur="2000"/>
                                        <p:tgtEl>
                                          <p:spTgt spid="8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3"/>
          <p:cNvSpPr/>
          <p:nvPr/>
        </p:nvSpPr>
        <p:spPr>
          <a:xfrm>
            <a:off x="8719924" y="0"/>
            <a:ext cx="3654956" cy="6858000"/>
          </a:xfrm>
          <a:prstGeom prst="roundRect">
            <a:avLst>
              <a:gd fmla="val 5130" name="adj"/>
            </a:avLst>
          </a:prstGeom>
          <a:solidFill>
            <a:srgbClr val="3C53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3"/>
          <p:cNvSpPr/>
          <p:nvPr/>
        </p:nvSpPr>
        <p:spPr>
          <a:xfrm>
            <a:off x="9736157" y="3653605"/>
            <a:ext cx="3938239" cy="4175845"/>
          </a:xfrm>
          <a:prstGeom prst="ellipse">
            <a:avLst/>
          </a:prstGeom>
          <a:solidFill>
            <a:srgbClr val="4F64B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3"/>
          <p:cNvSpPr/>
          <p:nvPr/>
        </p:nvSpPr>
        <p:spPr>
          <a:xfrm>
            <a:off x="10171120" y="4096203"/>
            <a:ext cx="3130346" cy="3438307"/>
          </a:xfrm>
          <a:prstGeom prst="ellipse">
            <a:avLst/>
          </a:prstGeom>
          <a:solidFill>
            <a:srgbClr val="6073B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3"/>
          <p:cNvSpPr/>
          <p:nvPr/>
        </p:nvSpPr>
        <p:spPr>
          <a:xfrm>
            <a:off x="4259744" y="1173967"/>
            <a:ext cx="7956769" cy="4959276"/>
          </a:xfrm>
          <a:prstGeom prst="roundRect">
            <a:avLst>
              <a:gd fmla="val 6651" name="adj"/>
            </a:avLst>
          </a:prstGeom>
          <a:solidFill>
            <a:srgbClr val="002B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6" name="Google Shape;136;p3"/>
          <p:cNvGrpSpPr/>
          <p:nvPr/>
        </p:nvGrpSpPr>
        <p:grpSpPr>
          <a:xfrm>
            <a:off x="4357311" y="1737050"/>
            <a:ext cx="8173895" cy="3877066"/>
            <a:chOff x="3870665" y="1476621"/>
            <a:chExt cx="6715057" cy="3877066"/>
          </a:xfrm>
        </p:grpSpPr>
        <p:cxnSp>
          <p:nvCxnSpPr>
            <p:cNvPr id="137" name="Google Shape;137;p3"/>
            <p:cNvCxnSpPr/>
            <p:nvPr/>
          </p:nvCxnSpPr>
          <p:spPr>
            <a:xfrm>
              <a:off x="4023360" y="1893348"/>
              <a:ext cx="5709137" cy="0"/>
            </a:xfrm>
            <a:prstGeom prst="straightConnector1">
              <a:avLst/>
            </a:prstGeom>
            <a:noFill/>
            <a:ln cap="flat" cmpd="sng" w="19050">
              <a:solidFill>
                <a:srgbClr val="7F7F7F"/>
              </a:solidFill>
              <a:prstDash val="dashDot"/>
              <a:miter lim="800000"/>
              <a:headEnd len="sm" w="sm" type="none"/>
              <a:tailEnd len="sm" w="sm" type="none"/>
            </a:ln>
          </p:spPr>
        </p:cxnSp>
        <p:grpSp>
          <p:nvGrpSpPr>
            <p:cNvPr id="138" name="Google Shape;138;p3"/>
            <p:cNvGrpSpPr/>
            <p:nvPr/>
          </p:nvGrpSpPr>
          <p:grpSpPr>
            <a:xfrm>
              <a:off x="3870665" y="1476621"/>
              <a:ext cx="6715057" cy="3877066"/>
              <a:chOff x="3870665" y="1476621"/>
              <a:chExt cx="6715057" cy="3877066"/>
            </a:xfrm>
          </p:grpSpPr>
          <p:sp>
            <p:nvSpPr>
              <p:cNvPr id="139" name="Google Shape;139;p3"/>
              <p:cNvSpPr txBox="1"/>
              <p:nvPr/>
            </p:nvSpPr>
            <p:spPr>
              <a:xfrm>
                <a:off x="3918749" y="1476621"/>
                <a:ext cx="65370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Montserrat ExtraBold"/>
                    <a:ea typeface="Montserrat ExtraBold"/>
                    <a:cs typeface="Montserrat ExtraBold"/>
                    <a:sym typeface="Montserrat ExtraBold"/>
                  </a:rPr>
                  <a:t>I. KHÁI QUÁT VỀ CHƯƠNG TRÌNH GDPT MÔN TIẾNG ANH</a:t>
                </a:r>
                <a:endParaRPr/>
              </a:p>
            </p:txBody>
          </p:sp>
          <p:sp>
            <p:nvSpPr>
              <p:cNvPr id="140" name="Google Shape;140;p3"/>
              <p:cNvSpPr txBox="1"/>
              <p:nvPr/>
            </p:nvSpPr>
            <p:spPr>
              <a:xfrm>
                <a:off x="3893312" y="2260225"/>
                <a:ext cx="587705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Montserrat ExtraBold"/>
                    <a:ea typeface="Montserrat ExtraBold"/>
                    <a:cs typeface="Montserrat ExtraBold"/>
                    <a:sym typeface="Montserrat ExtraBold"/>
                  </a:rPr>
                  <a:t>II. GIỚI THIỆU CHUNG VỀ SÁCH TIẾNG ANH 10 - GLOBAL SUCCESS</a:t>
                </a:r>
                <a:endParaRPr/>
              </a:p>
            </p:txBody>
          </p:sp>
          <p:sp>
            <p:nvSpPr>
              <p:cNvPr id="141" name="Google Shape;141;p3"/>
              <p:cNvSpPr txBox="1"/>
              <p:nvPr/>
            </p:nvSpPr>
            <p:spPr>
              <a:xfrm>
                <a:off x="3870665" y="3234951"/>
                <a:ext cx="607212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Montserrat ExtraBold"/>
                    <a:ea typeface="Montserrat ExtraBold"/>
                    <a:cs typeface="Montserrat ExtraBold"/>
                    <a:sym typeface="Montserrat ExtraBold"/>
                  </a:rPr>
                  <a:t>III. PHƯƠNG PHÁP DẠY HỌC/ TỔ CHỨC HOẠT ĐỘNG</a:t>
                </a:r>
                <a:endParaRPr/>
              </a:p>
            </p:txBody>
          </p:sp>
          <p:sp>
            <p:nvSpPr>
              <p:cNvPr id="142" name="Google Shape;142;p3"/>
              <p:cNvSpPr txBox="1"/>
              <p:nvPr/>
            </p:nvSpPr>
            <p:spPr>
              <a:xfrm>
                <a:off x="3893322" y="4141421"/>
                <a:ext cx="66924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Montserrat ExtraBold"/>
                    <a:ea typeface="Montserrat ExtraBold"/>
                    <a:cs typeface="Montserrat ExtraBold"/>
                    <a:sym typeface="Montserrat ExtraBold"/>
                  </a:rPr>
                  <a:t>IV. HƯỚNG DẪN KIỂM TRA, ĐÁNH GIÁ KẾT QUẢ HỌC TẬP</a:t>
                </a:r>
                <a:endParaRPr/>
              </a:p>
            </p:txBody>
          </p:sp>
          <p:sp>
            <p:nvSpPr>
              <p:cNvPr id="143" name="Google Shape;143;p3"/>
              <p:cNvSpPr txBox="1"/>
              <p:nvPr/>
            </p:nvSpPr>
            <p:spPr>
              <a:xfrm>
                <a:off x="3918753" y="4953577"/>
                <a:ext cx="640844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Montserrat ExtraBold"/>
                    <a:ea typeface="Montserrat ExtraBold"/>
                    <a:cs typeface="Montserrat ExtraBold"/>
                    <a:sym typeface="Montserrat ExtraBold"/>
                  </a:rPr>
                  <a:t>V. TÀI NGUYÊN VÀ HỢP PHẦN BỔ TRỢ</a:t>
                </a:r>
                <a:endParaRPr sz="2000">
                  <a:solidFill>
                    <a:schemeClr val="lt1"/>
                  </a:solidFill>
                  <a:latin typeface="Montserrat ExtraBold"/>
                  <a:ea typeface="Montserrat ExtraBold"/>
                  <a:cs typeface="Montserrat ExtraBold"/>
                  <a:sym typeface="Montserrat ExtraBold"/>
                </a:endParaRPr>
              </a:p>
            </p:txBody>
          </p:sp>
          <p:cxnSp>
            <p:nvCxnSpPr>
              <p:cNvPr id="144" name="Google Shape;144;p3"/>
              <p:cNvCxnSpPr/>
              <p:nvPr/>
            </p:nvCxnSpPr>
            <p:spPr>
              <a:xfrm>
                <a:off x="4023360" y="2788025"/>
                <a:ext cx="5709137" cy="0"/>
              </a:xfrm>
              <a:prstGeom prst="straightConnector1">
                <a:avLst/>
              </a:prstGeom>
              <a:noFill/>
              <a:ln cap="flat" cmpd="sng" w="19050">
                <a:solidFill>
                  <a:srgbClr val="7F7F7F"/>
                </a:solidFill>
                <a:prstDash val="dashDot"/>
                <a:miter lim="800000"/>
                <a:headEnd len="sm" w="sm" type="none"/>
                <a:tailEnd len="sm" w="sm" type="none"/>
              </a:ln>
            </p:spPr>
          </p:cxnSp>
          <p:cxnSp>
            <p:nvCxnSpPr>
              <p:cNvPr id="145" name="Google Shape;145;p3"/>
              <p:cNvCxnSpPr/>
              <p:nvPr/>
            </p:nvCxnSpPr>
            <p:spPr>
              <a:xfrm>
                <a:off x="4023360" y="3637880"/>
                <a:ext cx="5709137" cy="0"/>
              </a:xfrm>
              <a:prstGeom prst="straightConnector1">
                <a:avLst/>
              </a:prstGeom>
              <a:noFill/>
              <a:ln cap="flat" cmpd="sng" w="19050">
                <a:solidFill>
                  <a:srgbClr val="7F7F7F"/>
                </a:solidFill>
                <a:prstDash val="dashDot"/>
                <a:miter lim="800000"/>
                <a:headEnd len="sm" w="sm" type="none"/>
                <a:tailEnd len="sm" w="sm" type="none"/>
              </a:ln>
            </p:spPr>
          </p:cxnSp>
          <p:cxnSp>
            <p:nvCxnSpPr>
              <p:cNvPr id="146" name="Google Shape;146;p3"/>
              <p:cNvCxnSpPr/>
              <p:nvPr/>
            </p:nvCxnSpPr>
            <p:spPr>
              <a:xfrm>
                <a:off x="4023360" y="4541522"/>
                <a:ext cx="5709137" cy="0"/>
              </a:xfrm>
              <a:prstGeom prst="straightConnector1">
                <a:avLst/>
              </a:prstGeom>
              <a:noFill/>
              <a:ln cap="flat" cmpd="sng" w="19050">
                <a:solidFill>
                  <a:srgbClr val="7F7F7F"/>
                </a:solidFill>
                <a:prstDash val="dashDot"/>
                <a:miter lim="800000"/>
                <a:headEnd len="sm" w="sm" type="none"/>
                <a:tailEnd len="sm" w="sm" type="none"/>
              </a:ln>
            </p:spPr>
          </p:cxnSp>
          <p:cxnSp>
            <p:nvCxnSpPr>
              <p:cNvPr id="147" name="Google Shape;147;p3"/>
              <p:cNvCxnSpPr/>
              <p:nvPr/>
            </p:nvCxnSpPr>
            <p:spPr>
              <a:xfrm>
                <a:off x="4023360" y="5339379"/>
                <a:ext cx="5709137" cy="0"/>
              </a:xfrm>
              <a:prstGeom prst="straightConnector1">
                <a:avLst/>
              </a:prstGeom>
              <a:noFill/>
              <a:ln cap="flat" cmpd="sng" w="19050">
                <a:solidFill>
                  <a:srgbClr val="7F7F7F"/>
                </a:solidFill>
                <a:prstDash val="dashDot"/>
                <a:miter lim="800000"/>
                <a:headEnd len="sm" w="sm" type="none"/>
                <a:tailEnd len="sm" w="sm" type="none"/>
              </a:ln>
            </p:spPr>
          </p:cxnSp>
        </p:grpSp>
      </p:grpSp>
      <p:grpSp>
        <p:nvGrpSpPr>
          <p:cNvPr id="148" name="Google Shape;148;p3"/>
          <p:cNvGrpSpPr/>
          <p:nvPr/>
        </p:nvGrpSpPr>
        <p:grpSpPr>
          <a:xfrm>
            <a:off x="301068" y="333573"/>
            <a:ext cx="1912304" cy="263091"/>
            <a:chOff x="6549176" y="5298716"/>
            <a:chExt cx="2974464" cy="409222"/>
          </a:xfrm>
        </p:grpSpPr>
        <p:pic>
          <p:nvPicPr>
            <p:cNvPr id="149" name="Google Shape;149;p3"/>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150" name="Google Shape;150;p3"/>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151" name="Google Shape;151;p3"/>
          <p:cNvPicPr preferRelativeResize="0"/>
          <p:nvPr/>
        </p:nvPicPr>
        <p:blipFill rotWithShape="1">
          <a:blip r:embed="rId5">
            <a:alphaModFix/>
          </a:blip>
          <a:srcRect b="0" l="0" r="0" t="0"/>
          <a:stretch/>
        </p:blipFill>
        <p:spPr>
          <a:xfrm>
            <a:off x="10285608" y="316934"/>
            <a:ext cx="1836002" cy="1166370"/>
          </a:xfrm>
          <a:prstGeom prst="rect">
            <a:avLst/>
          </a:prstGeom>
          <a:noFill/>
          <a:ln>
            <a:noFill/>
          </a:ln>
          <a:effectLst>
            <a:outerShdw blurRad="292100" rotWithShape="0" algn="tl" dir="2700000" dist="139700">
              <a:srgbClr val="333333">
                <a:alpha val="64705"/>
              </a:srgbClr>
            </a:outerShdw>
          </a:effectLst>
        </p:spPr>
      </p:pic>
      <p:grpSp>
        <p:nvGrpSpPr>
          <p:cNvPr id="152" name="Google Shape;152;p3"/>
          <p:cNvGrpSpPr/>
          <p:nvPr/>
        </p:nvGrpSpPr>
        <p:grpSpPr>
          <a:xfrm>
            <a:off x="301068" y="2108480"/>
            <a:ext cx="5764992" cy="1863847"/>
            <a:chOff x="453406" y="2597630"/>
            <a:chExt cx="5764992" cy="1863847"/>
          </a:xfrm>
        </p:grpSpPr>
        <p:sp>
          <p:nvSpPr>
            <p:cNvPr id="153" name="Google Shape;153;p3"/>
            <p:cNvSpPr txBox="1"/>
            <p:nvPr/>
          </p:nvSpPr>
          <p:spPr>
            <a:xfrm>
              <a:off x="453406" y="2597630"/>
              <a:ext cx="5764992" cy="1732228"/>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0E66AE"/>
                </a:buClr>
                <a:buSzPts val="6600"/>
                <a:buFont typeface="Bebas Neue"/>
                <a:buNone/>
              </a:pPr>
              <a:r>
                <a:rPr b="1" lang="en-US" sz="6600">
                  <a:solidFill>
                    <a:srgbClr val="0E66AE"/>
                  </a:solidFill>
                  <a:latin typeface="Bebas Neue"/>
                  <a:ea typeface="Bebas Neue"/>
                  <a:cs typeface="Bebas Neue"/>
                  <a:sym typeface="Bebas Neue"/>
                </a:rPr>
                <a:t>NỘI DUNG </a:t>
              </a:r>
              <a:endParaRPr/>
            </a:p>
            <a:p>
              <a:pPr indent="0" lvl="0" marL="0" marR="0" rtl="0" algn="l">
                <a:lnSpc>
                  <a:spcPct val="80000"/>
                </a:lnSpc>
                <a:spcBef>
                  <a:spcPts val="0"/>
                </a:spcBef>
                <a:spcAft>
                  <a:spcPts val="0"/>
                </a:spcAft>
                <a:buClr>
                  <a:srgbClr val="0E66AE"/>
                </a:buClr>
                <a:buSzPts val="6600"/>
                <a:buFont typeface="Bebas Neue"/>
                <a:buNone/>
              </a:pPr>
              <a:r>
                <a:rPr b="1" lang="en-US" sz="6600">
                  <a:solidFill>
                    <a:srgbClr val="0E66AE"/>
                  </a:solidFill>
                  <a:latin typeface="Bebas Neue"/>
                  <a:ea typeface="Bebas Neue"/>
                  <a:cs typeface="Bebas Neue"/>
                  <a:sym typeface="Bebas Neue"/>
                </a:rPr>
                <a:t>GIỚI THIỆU</a:t>
              </a:r>
              <a:endParaRPr b="1" sz="6600">
                <a:solidFill>
                  <a:srgbClr val="0E66AE"/>
                </a:solidFill>
                <a:latin typeface="Bebas Neue"/>
                <a:ea typeface="Bebas Neue"/>
                <a:cs typeface="Bebas Neue"/>
                <a:sym typeface="Bebas Neue"/>
              </a:endParaRPr>
            </a:p>
          </p:txBody>
        </p:sp>
        <p:cxnSp>
          <p:nvCxnSpPr>
            <p:cNvPr id="154" name="Google Shape;154;p3"/>
            <p:cNvCxnSpPr/>
            <p:nvPr/>
          </p:nvCxnSpPr>
          <p:spPr>
            <a:xfrm>
              <a:off x="586650" y="4461477"/>
              <a:ext cx="1792980" cy="0"/>
            </a:xfrm>
            <a:prstGeom prst="straightConnector1">
              <a:avLst/>
            </a:prstGeom>
            <a:noFill/>
            <a:ln cap="rnd" cmpd="sng" w="38100">
              <a:solidFill>
                <a:srgbClr val="0E66AE"/>
              </a:solidFill>
              <a:prstDash val="solid"/>
              <a:round/>
              <a:headEnd len="sm" w="sm" type="none"/>
              <a:tailEnd len="sm" w="sm" type="none"/>
            </a:ln>
          </p:spPr>
        </p:cxnSp>
      </p:grpSp>
      <p:pic>
        <p:nvPicPr>
          <p:cNvPr id="155" name="Google Shape;155;p3"/>
          <p:cNvPicPr preferRelativeResize="0"/>
          <p:nvPr/>
        </p:nvPicPr>
        <p:blipFill rotWithShape="1">
          <a:blip r:embed="rId6">
            <a:alphaModFix/>
          </a:blip>
          <a:srcRect b="0" l="0" r="0" t="0"/>
          <a:stretch/>
        </p:blipFill>
        <p:spPr>
          <a:xfrm>
            <a:off x="2378774" y="316934"/>
            <a:ext cx="969661" cy="29165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30"/>
          <p:cNvSpPr txBox="1"/>
          <p:nvPr/>
        </p:nvSpPr>
        <p:spPr>
          <a:xfrm>
            <a:off x="0" y="-1"/>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891" name="Google Shape;891;p30"/>
          <p:cNvSpPr/>
          <p:nvPr/>
        </p:nvSpPr>
        <p:spPr>
          <a:xfrm>
            <a:off x="3829243" y="0"/>
            <a:ext cx="4304914" cy="6870700"/>
          </a:xfrm>
          <a:custGeom>
            <a:rect b="b" l="l" r="r" t="t"/>
            <a:pathLst>
              <a:path extrusionOk="0" h="6568874" w="6350033">
                <a:moveTo>
                  <a:pt x="3169546" y="0"/>
                </a:moveTo>
                <a:lnTo>
                  <a:pt x="3160427" y="0"/>
                </a:lnTo>
                <a:lnTo>
                  <a:pt x="0" y="0"/>
                </a:lnTo>
                <a:lnTo>
                  <a:pt x="806064" y="6568874"/>
                </a:lnTo>
                <a:lnTo>
                  <a:pt x="3169546" y="5883173"/>
                </a:lnTo>
                <a:lnTo>
                  <a:pt x="5534851" y="6568874"/>
                </a:lnTo>
                <a:lnTo>
                  <a:pt x="6350033" y="0"/>
                </a:lnTo>
                <a:close/>
              </a:path>
            </a:pathLst>
          </a:custGeom>
          <a:gradFill>
            <a:gsLst>
              <a:gs pos="0">
                <a:srgbClr val="FFFFFF">
                  <a:alpha val="0"/>
                </a:srgbClr>
              </a:gs>
              <a:gs pos="100000">
                <a:srgbClr val="FFFFFF">
                  <a:alpha val="16862"/>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892" name="Google Shape;892;p30"/>
          <p:cNvSpPr/>
          <p:nvPr/>
        </p:nvSpPr>
        <p:spPr>
          <a:xfrm>
            <a:off x="0" y="4698894"/>
            <a:ext cx="12192000" cy="3098906"/>
          </a:xfrm>
          <a:custGeom>
            <a:rect b="b" l="l" r="r" t="t"/>
            <a:pathLst>
              <a:path extrusionOk="0" h="4172566" w="11749944">
                <a:moveTo>
                  <a:pt x="10520776" y="1530063"/>
                </a:moveTo>
                <a:cubicBezTo>
                  <a:pt x="9486753" y="1845558"/>
                  <a:pt x="10013795" y="2518494"/>
                  <a:pt x="9486753" y="3169546"/>
                </a:cubicBezTo>
                <a:cubicBezTo>
                  <a:pt x="8961535" y="3820598"/>
                  <a:pt x="8217476" y="3350089"/>
                  <a:pt x="8217476" y="3350089"/>
                </a:cubicBezTo>
                <a:lnTo>
                  <a:pt x="5879526" y="3393857"/>
                </a:lnTo>
                <a:lnTo>
                  <a:pt x="5875878" y="3395681"/>
                </a:lnTo>
                <a:lnTo>
                  <a:pt x="5872231" y="3393857"/>
                </a:lnTo>
                <a:lnTo>
                  <a:pt x="3534281" y="3350089"/>
                </a:lnTo>
                <a:cubicBezTo>
                  <a:pt x="3534281" y="3350089"/>
                  <a:pt x="2792045" y="3820598"/>
                  <a:pt x="2265003" y="3169546"/>
                </a:cubicBezTo>
                <a:cubicBezTo>
                  <a:pt x="1739785" y="2518494"/>
                  <a:pt x="2265003" y="1847382"/>
                  <a:pt x="1230980" y="1530063"/>
                </a:cubicBezTo>
                <a:cubicBezTo>
                  <a:pt x="196957" y="1214567"/>
                  <a:pt x="0" y="902719"/>
                  <a:pt x="0" y="1824"/>
                </a:cubicBezTo>
                <a:lnTo>
                  <a:pt x="0" y="4172566"/>
                </a:lnTo>
                <a:lnTo>
                  <a:pt x="5655214" y="4172566"/>
                </a:lnTo>
                <a:lnTo>
                  <a:pt x="6094719" y="4172566"/>
                </a:lnTo>
                <a:lnTo>
                  <a:pt x="11749932" y="4172566"/>
                </a:lnTo>
                <a:lnTo>
                  <a:pt x="11749932" y="0"/>
                </a:lnTo>
                <a:cubicBezTo>
                  <a:pt x="11751756" y="900895"/>
                  <a:pt x="11554800" y="1212744"/>
                  <a:pt x="10520776" y="1530063"/>
                </a:cubicBezTo>
                <a:close/>
              </a:path>
            </a:pathLst>
          </a:custGeom>
          <a:solidFill>
            <a:srgbClr val="FFFFFF"/>
          </a:solidFill>
          <a:ln>
            <a:noFill/>
          </a:ln>
          <a:effectLst>
            <a:outerShdw blurRad="749300" sx="86000" rotWithShape="0" algn="t" dir="5400000" dist="241300" sy="86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i"/>
              <a:ea typeface="Oi"/>
              <a:cs typeface="Oi"/>
              <a:sym typeface="Oi"/>
            </a:endParaRPr>
          </a:p>
        </p:txBody>
      </p:sp>
      <p:grpSp>
        <p:nvGrpSpPr>
          <p:cNvPr id="893" name="Google Shape;893;p30"/>
          <p:cNvGrpSpPr/>
          <p:nvPr/>
        </p:nvGrpSpPr>
        <p:grpSpPr>
          <a:xfrm>
            <a:off x="4350746" y="5938420"/>
            <a:ext cx="3269254" cy="1034232"/>
            <a:chOff x="3551975" y="4775573"/>
            <a:chExt cx="4982277" cy="1576148"/>
          </a:xfrm>
        </p:grpSpPr>
        <p:grpSp>
          <p:nvGrpSpPr>
            <p:cNvPr id="894" name="Google Shape;894;p30"/>
            <p:cNvGrpSpPr/>
            <p:nvPr/>
          </p:nvGrpSpPr>
          <p:grpSpPr>
            <a:xfrm>
              <a:off x="3551975" y="4775573"/>
              <a:ext cx="4982277" cy="1576148"/>
              <a:chOff x="3551975" y="4775573"/>
              <a:chExt cx="4982277" cy="1576148"/>
            </a:xfrm>
          </p:grpSpPr>
          <p:sp>
            <p:nvSpPr>
              <p:cNvPr id="895" name="Google Shape;895;p30"/>
              <p:cNvSpPr/>
              <p:nvPr/>
            </p:nvSpPr>
            <p:spPr>
              <a:xfrm>
                <a:off x="3670513" y="4775573"/>
                <a:ext cx="4730610" cy="1207765"/>
              </a:xfrm>
              <a:custGeom>
                <a:rect b="b" l="l" r="r" t="t"/>
                <a:pathLst>
                  <a:path extrusionOk="0" h="1207765" w="4730610">
                    <a:moveTo>
                      <a:pt x="3911781" y="217511"/>
                    </a:moveTo>
                    <a:lnTo>
                      <a:pt x="3835187" y="232100"/>
                    </a:lnTo>
                    <a:cubicBezTo>
                      <a:pt x="3725766" y="243042"/>
                      <a:pt x="3494160" y="235747"/>
                      <a:pt x="3120307" y="80735"/>
                    </a:cubicBezTo>
                    <a:cubicBezTo>
                      <a:pt x="2569557" y="-149048"/>
                      <a:pt x="2363482" y="184684"/>
                      <a:pt x="2363482" y="184684"/>
                    </a:cubicBezTo>
                    <a:cubicBezTo>
                      <a:pt x="2363482" y="184684"/>
                      <a:pt x="2157406" y="-149048"/>
                      <a:pt x="1606657" y="80735"/>
                    </a:cubicBezTo>
                    <a:cubicBezTo>
                      <a:pt x="1163504" y="264926"/>
                      <a:pt x="922779" y="241218"/>
                      <a:pt x="844361" y="224805"/>
                    </a:cubicBezTo>
                    <a:lnTo>
                      <a:pt x="817006" y="217511"/>
                    </a:lnTo>
                    <a:lnTo>
                      <a:pt x="0" y="1138466"/>
                    </a:lnTo>
                    <a:lnTo>
                      <a:pt x="145894" y="1207766"/>
                    </a:lnTo>
                    <a:lnTo>
                      <a:pt x="2365306" y="1085579"/>
                    </a:lnTo>
                    <a:lnTo>
                      <a:pt x="4712374" y="1207766"/>
                    </a:lnTo>
                    <a:lnTo>
                      <a:pt x="4730611" y="1138466"/>
                    </a:lnTo>
                    <a:lnTo>
                      <a:pt x="3911781" y="21751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896" name="Google Shape;896;p30"/>
              <p:cNvSpPr/>
              <p:nvPr/>
            </p:nvSpPr>
            <p:spPr>
              <a:xfrm>
                <a:off x="3670513" y="5581334"/>
                <a:ext cx="2365305" cy="595313"/>
              </a:xfrm>
              <a:custGeom>
                <a:rect b="b" l="l" r="r" t="t"/>
                <a:pathLst>
                  <a:path extrusionOk="0" h="595313" w="2365305">
                    <a:moveTo>
                      <a:pt x="0" y="332705"/>
                    </a:moveTo>
                    <a:cubicBezTo>
                      <a:pt x="0" y="332705"/>
                      <a:pt x="368382" y="473128"/>
                      <a:pt x="1209096" y="122982"/>
                    </a:cubicBezTo>
                    <a:cubicBezTo>
                      <a:pt x="2049810" y="-227163"/>
                      <a:pt x="2365306" y="281642"/>
                      <a:pt x="2365306" y="281642"/>
                    </a:cubicBezTo>
                    <a:lnTo>
                      <a:pt x="2365306" y="595314"/>
                    </a:lnTo>
                    <a:lnTo>
                      <a:pt x="0" y="595314"/>
                    </a:lnTo>
                    <a:lnTo>
                      <a:pt x="0" y="332705"/>
                    </a:lnTo>
                    <a:close/>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897" name="Google Shape;897;p30"/>
              <p:cNvSpPr/>
              <p:nvPr/>
            </p:nvSpPr>
            <p:spPr>
              <a:xfrm>
                <a:off x="6033995" y="5581334"/>
                <a:ext cx="2365304" cy="595313"/>
              </a:xfrm>
              <a:custGeom>
                <a:rect b="b" l="l" r="r" t="t"/>
                <a:pathLst>
                  <a:path extrusionOk="0" h="595313" w="2365304">
                    <a:moveTo>
                      <a:pt x="2365305" y="332705"/>
                    </a:moveTo>
                    <a:cubicBezTo>
                      <a:pt x="2365305" y="332705"/>
                      <a:pt x="1996923" y="473128"/>
                      <a:pt x="1156209" y="122982"/>
                    </a:cubicBezTo>
                    <a:cubicBezTo>
                      <a:pt x="315495" y="-227163"/>
                      <a:pt x="0" y="281642"/>
                      <a:pt x="0" y="281642"/>
                    </a:cubicBezTo>
                    <a:lnTo>
                      <a:pt x="0" y="595314"/>
                    </a:lnTo>
                    <a:lnTo>
                      <a:pt x="2365305" y="595314"/>
                    </a:lnTo>
                    <a:lnTo>
                      <a:pt x="2365305" y="332705"/>
                    </a:lnTo>
                    <a:close/>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898" name="Google Shape;898;p30"/>
              <p:cNvSpPr/>
              <p:nvPr/>
            </p:nvSpPr>
            <p:spPr>
              <a:xfrm>
                <a:off x="3551975" y="6165706"/>
                <a:ext cx="4982277" cy="91183"/>
              </a:xfrm>
              <a:custGeom>
                <a:rect b="b" l="l" r="r" t="t"/>
                <a:pathLst>
                  <a:path extrusionOk="0" h="91183" w="4982277">
                    <a:moveTo>
                      <a:pt x="4936686" y="91184"/>
                    </a:moveTo>
                    <a:lnTo>
                      <a:pt x="45592" y="91184"/>
                    </a:lnTo>
                    <a:cubicBezTo>
                      <a:pt x="20061" y="91184"/>
                      <a:pt x="0" y="71123"/>
                      <a:pt x="0" y="45592"/>
                    </a:cubicBezTo>
                    <a:lnTo>
                      <a:pt x="0" y="45592"/>
                    </a:lnTo>
                    <a:cubicBezTo>
                      <a:pt x="0" y="20061"/>
                      <a:pt x="20061" y="0"/>
                      <a:pt x="45592" y="0"/>
                    </a:cubicBezTo>
                    <a:lnTo>
                      <a:pt x="4936686" y="0"/>
                    </a:lnTo>
                    <a:cubicBezTo>
                      <a:pt x="4962218" y="0"/>
                      <a:pt x="4982278" y="20061"/>
                      <a:pt x="4982278" y="45592"/>
                    </a:cubicBezTo>
                    <a:lnTo>
                      <a:pt x="4982278" y="45592"/>
                    </a:lnTo>
                    <a:cubicBezTo>
                      <a:pt x="4982278" y="71123"/>
                      <a:pt x="4962218" y="91184"/>
                      <a:pt x="4936686" y="91184"/>
                    </a:cubicBezTo>
                    <a:close/>
                  </a:path>
                </a:pathLst>
              </a:custGeom>
              <a:solidFill>
                <a:srgbClr val="FEC8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899" name="Google Shape;899;p30"/>
              <p:cNvSpPr/>
              <p:nvPr/>
            </p:nvSpPr>
            <p:spPr>
              <a:xfrm>
                <a:off x="5849804" y="5983339"/>
                <a:ext cx="368382" cy="368382"/>
              </a:xfrm>
              <a:custGeom>
                <a:rect b="b" l="l" r="r" t="t"/>
                <a:pathLst>
                  <a:path extrusionOk="0" h="368382" w="368382">
                    <a:moveTo>
                      <a:pt x="368382" y="184191"/>
                    </a:moveTo>
                    <a:cubicBezTo>
                      <a:pt x="368382" y="285917"/>
                      <a:pt x="285917" y="368382"/>
                      <a:pt x="184191" y="368382"/>
                    </a:cubicBezTo>
                    <a:cubicBezTo>
                      <a:pt x="82465" y="368382"/>
                      <a:pt x="0" y="285917"/>
                      <a:pt x="0" y="184191"/>
                    </a:cubicBezTo>
                    <a:cubicBezTo>
                      <a:pt x="0" y="82465"/>
                      <a:pt x="82465" y="0"/>
                      <a:pt x="184191" y="0"/>
                    </a:cubicBezTo>
                    <a:cubicBezTo>
                      <a:pt x="285917" y="0"/>
                      <a:pt x="368382" y="82465"/>
                      <a:pt x="368382" y="184191"/>
                    </a:cubicBezTo>
                    <a:close/>
                  </a:path>
                </a:pathLst>
              </a:custGeom>
              <a:solidFill>
                <a:srgbClr val="FBAB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900" name="Google Shape;900;p30"/>
              <p:cNvSpPr/>
              <p:nvPr/>
            </p:nvSpPr>
            <p:spPr>
              <a:xfrm>
                <a:off x="5906338" y="6039873"/>
                <a:ext cx="255314" cy="255314"/>
              </a:xfrm>
              <a:custGeom>
                <a:rect b="b" l="l" r="r" t="t"/>
                <a:pathLst>
                  <a:path extrusionOk="0" h="255314" w="255314">
                    <a:moveTo>
                      <a:pt x="255314" y="127657"/>
                    </a:moveTo>
                    <a:cubicBezTo>
                      <a:pt x="255314" y="198160"/>
                      <a:pt x="198160" y="255314"/>
                      <a:pt x="127657" y="255314"/>
                    </a:cubicBezTo>
                    <a:cubicBezTo>
                      <a:pt x="57154" y="255314"/>
                      <a:pt x="0" y="198160"/>
                      <a:pt x="0" y="127657"/>
                    </a:cubicBezTo>
                    <a:cubicBezTo>
                      <a:pt x="0" y="57154"/>
                      <a:pt x="57154" y="0"/>
                      <a:pt x="127657" y="0"/>
                    </a:cubicBezTo>
                    <a:cubicBezTo>
                      <a:pt x="198160" y="0"/>
                      <a:pt x="255314" y="57154"/>
                      <a:pt x="255314" y="127657"/>
                    </a:cubicBezTo>
                    <a:close/>
                  </a:path>
                </a:pathLst>
              </a:custGeom>
              <a:solidFill>
                <a:srgbClr val="19498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grpSp>
        <p:grpSp>
          <p:nvGrpSpPr>
            <p:cNvPr id="901" name="Google Shape;901;p30"/>
            <p:cNvGrpSpPr/>
            <p:nvPr/>
          </p:nvGrpSpPr>
          <p:grpSpPr>
            <a:xfrm>
              <a:off x="3734342" y="5694914"/>
              <a:ext cx="2277768" cy="460535"/>
              <a:chOff x="3734342" y="5694914"/>
              <a:chExt cx="2277768" cy="460535"/>
            </a:xfrm>
          </p:grpSpPr>
          <p:sp>
            <p:nvSpPr>
              <p:cNvPr id="902" name="Google Shape;902;p30"/>
              <p:cNvSpPr/>
              <p:nvPr/>
            </p:nvSpPr>
            <p:spPr>
              <a:xfrm>
                <a:off x="3734342" y="5694914"/>
                <a:ext cx="2277768" cy="357884"/>
              </a:xfrm>
              <a:custGeom>
                <a:rect b="b" l="l" r="r" t="t"/>
                <a:pathLst>
                  <a:path extrusionOk="0" h="357884" w="2277768">
                    <a:moveTo>
                      <a:pt x="2277769" y="231891"/>
                    </a:moveTo>
                    <a:cubicBezTo>
                      <a:pt x="2277769" y="231891"/>
                      <a:pt x="1883855" y="-213086"/>
                      <a:pt x="1189036" y="129765"/>
                    </a:cubicBezTo>
                    <a:cubicBezTo>
                      <a:pt x="494216" y="472616"/>
                      <a:pt x="0" y="288425"/>
                      <a:pt x="0" y="288425"/>
                    </a:cubicBezTo>
                    <a:cubicBezTo>
                      <a:pt x="0" y="288425"/>
                      <a:pt x="656523" y="507266"/>
                      <a:pt x="1203625" y="168062"/>
                    </a:cubicBezTo>
                    <a:cubicBezTo>
                      <a:pt x="1205449" y="168062"/>
                      <a:pt x="1779906" y="-154728"/>
                      <a:pt x="2277769" y="231891"/>
                    </a:cubicBezTo>
                    <a:close/>
                  </a:path>
                </a:pathLst>
              </a:custGeom>
              <a:solidFill>
                <a:srgbClr val="BFBFB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903" name="Google Shape;903;p30"/>
              <p:cNvSpPr/>
              <p:nvPr/>
            </p:nvSpPr>
            <p:spPr>
              <a:xfrm>
                <a:off x="3996951" y="5847363"/>
                <a:ext cx="1883855" cy="308086"/>
              </a:xfrm>
              <a:custGeom>
                <a:rect b="b" l="l" r="r" t="t"/>
                <a:pathLst>
                  <a:path extrusionOk="0" h="308086" w="1883855">
                    <a:moveTo>
                      <a:pt x="1883856" y="135976"/>
                    </a:moveTo>
                    <a:cubicBezTo>
                      <a:pt x="1883856" y="135976"/>
                      <a:pt x="1524592" y="-152164"/>
                      <a:pt x="988432" y="110445"/>
                    </a:cubicBezTo>
                    <a:cubicBezTo>
                      <a:pt x="452271" y="373054"/>
                      <a:pt x="0" y="276399"/>
                      <a:pt x="0" y="276399"/>
                    </a:cubicBezTo>
                    <a:cubicBezTo>
                      <a:pt x="0" y="276399"/>
                      <a:pt x="563515" y="404056"/>
                      <a:pt x="995726" y="146918"/>
                    </a:cubicBezTo>
                    <a:cubicBezTo>
                      <a:pt x="1427937" y="-110220"/>
                      <a:pt x="1883856" y="135976"/>
                      <a:pt x="1883856" y="135976"/>
                    </a:cubicBezTo>
                    <a:close/>
                  </a:path>
                </a:pathLst>
              </a:custGeom>
              <a:solidFill>
                <a:srgbClr val="BFBFB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904" name="Google Shape;904;p30"/>
              <p:cNvSpPr/>
              <p:nvPr/>
            </p:nvSpPr>
            <p:spPr>
              <a:xfrm>
                <a:off x="5041910" y="5996282"/>
                <a:ext cx="778715" cy="116537"/>
              </a:xfrm>
              <a:custGeom>
                <a:rect b="b" l="l" r="r" t="t"/>
                <a:pathLst>
                  <a:path extrusionOk="0" h="116537" w="778715">
                    <a:moveTo>
                      <a:pt x="778715" y="56356"/>
                    </a:moveTo>
                    <a:cubicBezTo>
                      <a:pt x="778715" y="56356"/>
                      <a:pt x="381154" y="-104127"/>
                      <a:pt x="6" y="116538"/>
                    </a:cubicBezTo>
                    <a:cubicBezTo>
                      <a:pt x="-1817" y="116538"/>
                      <a:pt x="381154" y="-31180"/>
                      <a:pt x="778715" y="56356"/>
                    </a:cubicBezTo>
                    <a:close/>
                  </a:path>
                </a:pathLst>
              </a:custGeom>
              <a:solidFill>
                <a:srgbClr val="BFBFB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grpSp>
        <p:grpSp>
          <p:nvGrpSpPr>
            <p:cNvPr id="905" name="Google Shape;905;p30"/>
            <p:cNvGrpSpPr/>
            <p:nvPr/>
          </p:nvGrpSpPr>
          <p:grpSpPr>
            <a:xfrm>
              <a:off x="6079587" y="5694914"/>
              <a:ext cx="2277768" cy="460535"/>
              <a:chOff x="6079587" y="5694914"/>
              <a:chExt cx="2277768" cy="460535"/>
            </a:xfrm>
          </p:grpSpPr>
          <p:sp>
            <p:nvSpPr>
              <p:cNvPr id="906" name="Google Shape;906;p30"/>
              <p:cNvSpPr/>
              <p:nvPr/>
            </p:nvSpPr>
            <p:spPr>
              <a:xfrm>
                <a:off x="6079587" y="5694914"/>
                <a:ext cx="2277768" cy="357884"/>
              </a:xfrm>
              <a:custGeom>
                <a:rect b="b" l="l" r="r" t="t"/>
                <a:pathLst>
                  <a:path extrusionOk="0" h="357884" w="2277768">
                    <a:moveTo>
                      <a:pt x="0" y="231891"/>
                    </a:moveTo>
                    <a:cubicBezTo>
                      <a:pt x="0" y="231891"/>
                      <a:pt x="393914" y="-213086"/>
                      <a:pt x="1088733" y="129765"/>
                    </a:cubicBezTo>
                    <a:cubicBezTo>
                      <a:pt x="1783553" y="472616"/>
                      <a:pt x="2277769" y="288425"/>
                      <a:pt x="2277769" y="288425"/>
                    </a:cubicBezTo>
                    <a:cubicBezTo>
                      <a:pt x="2277769" y="288425"/>
                      <a:pt x="1621246" y="507266"/>
                      <a:pt x="1074144" y="168062"/>
                    </a:cubicBezTo>
                    <a:cubicBezTo>
                      <a:pt x="1072320" y="168062"/>
                      <a:pt x="497863" y="-154728"/>
                      <a:pt x="0" y="231891"/>
                    </a:cubicBezTo>
                    <a:close/>
                  </a:path>
                </a:pathLst>
              </a:custGeom>
              <a:solidFill>
                <a:srgbClr val="BFBFB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907" name="Google Shape;907;p30"/>
              <p:cNvSpPr/>
              <p:nvPr/>
            </p:nvSpPr>
            <p:spPr>
              <a:xfrm>
                <a:off x="6210891" y="5847363"/>
                <a:ext cx="1883855" cy="308086"/>
              </a:xfrm>
              <a:custGeom>
                <a:rect b="b" l="l" r="r" t="t"/>
                <a:pathLst>
                  <a:path extrusionOk="0" h="308086" w="1883855">
                    <a:moveTo>
                      <a:pt x="0" y="135976"/>
                    </a:moveTo>
                    <a:cubicBezTo>
                      <a:pt x="0" y="135976"/>
                      <a:pt x="359264" y="-152164"/>
                      <a:pt x="895424" y="110445"/>
                    </a:cubicBezTo>
                    <a:cubicBezTo>
                      <a:pt x="1431584" y="373054"/>
                      <a:pt x="1883856" y="276399"/>
                      <a:pt x="1883856" y="276399"/>
                    </a:cubicBezTo>
                    <a:cubicBezTo>
                      <a:pt x="1883856" y="276399"/>
                      <a:pt x="1320341" y="404056"/>
                      <a:pt x="888130" y="146918"/>
                    </a:cubicBezTo>
                    <a:cubicBezTo>
                      <a:pt x="455919" y="-110220"/>
                      <a:pt x="0" y="135976"/>
                      <a:pt x="0" y="135976"/>
                    </a:cubicBezTo>
                    <a:close/>
                  </a:path>
                </a:pathLst>
              </a:custGeom>
              <a:solidFill>
                <a:srgbClr val="BFBFB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908" name="Google Shape;908;p30"/>
              <p:cNvSpPr/>
              <p:nvPr/>
            </p:nvSpPr>
            <p:spPr>
              <a:xfrm>
                <a:off x="6272897" y="5996282"/>
                <a:ext cx="778708" cy="116537"/>
              </a:xfrm>
              <a:custGeom>
                <a:rect b="b" l="l" r="r" t="t"/>
                <a:pathLst>
                  <a:path extrusionOk="0" h="116537" w="778708">
                    <a:moveTo>
                      <a:pt x="0" y="56356"/>
                    </a:moveTo>
                    <a:cubicBezTo>
                      <a:pt x="0" y="56356"/>
                      <a:pt x="397561" y="-104127"/>
                      <a:pt x="778709" y="116538"/>
                    </a:cubicBezTo>
                    <a:cubicBezTo>
                      <a:pt x="778709" y="116538"/>
                      <a:pt x="395737" y="-31180"/>
                      <a:pt x="0" y="56356"/>
                    </a:cubicBezTo>
                    <a:close/>
                  </a:path>
                </a:pathLst>
              </a:custGeom>
              <a:solidFill>
                <a:srgbClr val="BFBFB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grpSp>
      </p:grpSp>
      <p:sp>
        <p:nvSpPr>
          <p:cNvPr id="909" name="Google Shape;909;p30"/>
          <p:cNvSpPr/>
          <p:nvPr/>
        </p:nvSpPr>
        <p:spPr>
          <a:xfrm rot="2700000">
            <a:off x="5349931" y="-1153316"/>
            <a:ext cx="1568338" cy="1568338"/>
          </a:xfrm>
          <a:prstGeom prst="roundRect">
            <a:avLst>
              <a:gd fmla="val 7892" name="adj"/>
            </a:avLst>
          </a:prstGeom>
          <a:gradFill>
            <a:gsLst>
              <a:gs pos="0">
                <a:srgbClr val="8090CA"/>
              </a:gs>
              <a:gs pos="20000">
                <a:srgbClr val="8090CA"/>
              </a:gs>
              <a:gs pos="100000">
                <a:srgbClr val="4F64B4"/>
              </a:gs>
            </a:gsLst>
            <a:lin ang="5400000" scaled="0"/>
          </a:gradFill>
          <a:ln cap="flat" cmpd="sng" w="12700">
            <a:solidFill>
              <a:schemeClr val="lt1">
                <a:alpha val="2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13"/>
              <a:buFont typeface="Calibri"/>
              <a:buNone/>
            </a:pPr>
            <a:r>
              <a:t/>
            </a:r>
            <a:endParaRPr b="0" i="0" sz="1013" u="none" cap="none" strike="noStrike">
              <a:solidFill>
                <a:srgbClr val="595959"/>
              </a:solidFill>
              <a:latin typeface="Raleway"/>
              <a:ea typeface="Raleway"/>
              <a:cs typeface="Raleway"/>
              <a:sym typeface="Raleway"/>
            </a:endParaRPr>
          </a:p>
        </p:txBody>
      </p:sp>
      <p:grpSp>
        <p:nvGrpSpPr>
          <p:cNvPr id="910" name="Google Shape;910;p30"/>
          <p:cNvGrpSpPr/>
          <p:nvPr/>
        </p:nvGrpSpPr>
        <p:grpSpPr>
          <a:xfrm>
            <a:off x="1962219" y="1820493"/>
            <a:ext cx="3710434" cy="825526"/>
            <a:chOff x="640312" y="1927489"/>
            <a:chExt cx="3710434" cy="825526"/>
          </a:xfrm>
        </p:grpSpPr>
        <p:sp>
          <p:nvSpPr>
            <p:cNvPr id="911" name="Google Shape;911;p30"/>
            <p:cNvSpPr/>
            <p:nvPr/>
          </p:nvSpPr>
          <p:spPr>
            <a:xfrm>
              <a:off x="640313" y="1927489"/>
              <a:ext cx="3710433" cy="812044"/>
            </a:xfrm>
            <a:prstGeom prst="roundRect">
              <a:avLst>
                <a:gd fmla="val 50000" name="adj"/>
              </a:avLst>
            </a:prstGeom>
            <a:solidFill>
              <a:schemeClr val="lt1"/>
            </a:solidFill>
            <a:ln>
              <a:noFill/>
            </a:ln>
            <a:effectLst>
              <a:outerShdw blurRad="698500" sx="97000" rotWithShape="0" algn="t" dir="5400000" dist="12700" sy="97000">
                <a:srgbClr val="000000">
                  <a:alpha val="2196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Thay đổi 2 chủ đề</a:t>
              </a:r>
              <a:endParaRPr sz="1800">
                <a:solidFill>
                  <a:schemeClr val="dk1"/>
                </a:solidFill>
                <a:latin typeface="Arial"/>
                <a:ea typeface="Arial"/>
                <a:cs typeface="Arial"/>
                <a:sym typeface="Arial"/>
              </a:endParaRPr>
            </a:p>
          </p:txBody>
        </p:sp>
        <p:grpSp>
          <p:nvGrpSpPr>
            <p:cNvPr id="912" name="Google Shape;912;p30"/>
            <p:cNvGrpSpPr/>
            <p:nvPr/>
          </p:nvGrpSpPr>
          <p:grpSpPr>
            <a:xfrm>
              <a:off x="640312" y="1945878"/>
              <a:ext cx="807137" cy="807137"/>
              <a:chOff x="5198912" y="3151561"/>
              <a:chExt cx="925160" cy="925160"/>
            </a:xfrm>
          </p:grpSpPr>
          <p:sp>
            <p:nvSpPr>
              <p:cNvPr id="913" name="Google Shape;913;p30"/>
              <p:cNvSpPr/>
              <p:nvPr/>
            </p:nvSpPr>
            <p:spPr>
              <a:xfrm>
                <a:off x="5198912" y="3151561"/>
                <a:ext cx="925160" cy="925160"/>
              </a:xfrm>
              <a:prstGeom prst="ellipse">
                <a:avLst/>
              </a:prstGeom>
              <a:noFill/>
              <a:ln cap="flat" cmpd="sng" w="12700">
                <a:solidFill>
                  <a:srgbClr val="6FC2E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Oi"/>
                    <a:ea typeface="Oi"/>
                    <a:cs typeface="Oi"/>
                    <a:sym typeface="Oi"/>
                  </a:rPr>
                  <a:t>x</a:t>
                </a:r>
                <a:endParaRPr/>
              </a:p>
            </p:txBody>
          </p:sp>
          <p:sp>
            <p:nvSpPr>
              <p:cNvPr id="914" name="Google Shape;914;p30"/>
              <p:cNvSpPr/>
              <p:nvPr/>
            </p:nvSpPr>
            <p:spPr>
              <a:xfrm>
                <a:off x="5250766" y="3203415"/>
                <a:ext cx="821452" cy="821452"/>
              </a:xfrm>
              <a:prstGeom prst="ellipse">
                <a:avLst/>
              </a:prstGeom>
              <a:gradFill>
                <a:gsLst>
                  <a:gs pos="0">
                    <a:srgbClr val="13488C"/>
                  </a:gs>
                  <a:gs pos="100000">
                    <a:srgbClr val="06B8FD"/>
                  </a:gs>
                </a:gsLst>
                <a:lin ang="2700000" scaled="0"/>
              </a:gra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pic>
            <p:nvPicPr>
              <p:cNvPr id="915" name="Google Shape;915;p30"/>
              <p:cNvPicPr preferRelativeResize="0"/>
              <p:nvPr/>
            </p:nvPicPr>
            <p:blipFill rotWithShape="1">
              <a:blip r:embed="rId3">
                <a:alphaModFix/>
              </a:blip>
              <a:srcRect b="0" l="0" r="0" t="0"/>
              <a:stretch/>
            </p:blipFill>
            <p:spPr>
              <a:xfrm>
                <a:off x="5454201" y="3406850"/>
                <a:ext cx="414582" cy="414582"/>
              </a:xfrm>
              <a:prstGeom prst="rect">
                <a:avLst/>
              </a:prstGeom>
              <a:noFill/>
              <a:ln>
                <a:noFill/>
              </a:ln>
            </p:spPr>
          </p:pic>
        </p:grpSp>
      </p:grpSp>
      <p:grpSp>
        <p:nvGrpSpPr>
          <p:cNvPr id="916" name="Google Shape;916;p30"/>
          <p:cNvGrpSpPr/>
          <p:nvPr/>
        </p:nvGrpSpPr>
        <p:grpSpPr>
          <a:xfrm>
            <a:off x="6360402" y="1838882"/>
            <a:ext cx="3710434" cy="825526"/>
            <a:chOff x="640312" y="1927489"/>
            <a:chExt cx="3710434" cy="825526"/>
          </a:xfrm>
        </p:grpSpPr>
        <p:sp>
          <p:nvSpPr>
            <p:cNvPr id="917" name="Google Shape;917;p30"/>
            <p:cNvSpPr/>
            <p:nvPr/>
          </p:nvSpPr>
          <p:spPr>
            <a:xfrm>
              <a:off x="640313" y="1927489"/>
              <a:ext cx="3710433" cy="812044"/>
            </a:xfrm>
            <a:prstGeom prst="roundRect">
              <a:avLst>
                <a:gd fmla="val 50000" name="adj"/>
              </a:avLst>
            </a:prstGeom>
            <a:solidFill>
              <a:schemeClr val="lt1"/>
            </a:solidFill>
            <a:ln>
              <a:noFill/>
            </a:ln>
            <a:effectLst>
              <a:outerShdw blurRad="698500" sx="97000" rotWithShape="0" algn="t" dir="5400000" dist="12700" sy="97000">
                <a:srgbClr val="000000">
                  <a:alpha val="2196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   Giảm độ khó tổng thể</a:t>
              </a:r>
              <a:endParaRPr sz="1800">
                <a:solidFill>
                  <a:schemeClr val="dk1"/>
                </a:solidFill>
                <a:latin typeface="Arial"/>
                <a:ea typeface="Arial"/>
                <a:cs typeface="Arial"/>
                <a:sym typeface="Arial"/>
              </a:endParaRPr>
            </a:p>
          </p:txBody>
        </p:sp>
        <p:grpSp>
          <p:nvGrpSpPr>
            <p:cNvPr id="918" name="Google Shape;918;p30"/>
            <p:cNvGrpSpPr/>
            <p:nvPr/>
          </p:nvGrpSpPr>
          <p:grpSpPr>
            <a:xfrm>
              <a:off x="640312" y="1945878"/>
              <a:ext cx="807137" cy="807137"/>
              <a:chOff x="5198912" y="3151561"/>
              <a:chExt cx="925160" cy="925160"/>
            </a:xfrm>
          </p:grpSpPr>
          <p:sp>
            <p:nvSpPr>
              <p:cNvPr id="919" name="Google Shape;919;p30"/>
              <p:cNvSpPr/>
              <p:nvPr/>
            </p:nvSpPr>
            <p:spPr>
              <a:xfrm>
                <a:off x="5198912" y="3151561"/>
                <a:ext cx="925160" cy="925160"/>
              </a:xfrm>
              <a:prstGeom prst="ellipse">
                <a:avLst/>
              </a:prstGeom>
              <a:noFill/>
              <a:ln cap="flat" cmpd="sng" w="12700">
                <a:solidFill>
                  <a:srgbClr val="6FC2E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Oi"/>
                    <a:ea typeface="Oi"/>
                    <a:cs typeface="Oi"/>
                    <a:sym typeface="Oi"/>
                  </a:rPr>
                  <a:t>x</a:t>
                </a:r>
                <a:endParaRPr/>
              </a:p>
            </p:txBody>
          </p:sp>
          <p:sp>
            <p:nvSpPr>
              <p:cNvPr id="920" name="Google Shape;920;p30"/>
              <p:cNvSpPr/>
              <p:nvPr/>
            </p:nvSpPr>
            <p:spPr>
              <a:xfrm>
                <a:off x="5250766" y="3203415"/>
                <a:ext cx="821452" cy="821452"/>
              </a:xfrm>
              <a:prstGeom prst="ellipse">
                <a:avLst/>
              </a:prstGeom>
              <a:gradFill>
                <a:gsLst>
                  <a:gs pos="0">
                    <a:srgbClr val="13488C"/>
                  </a:gs>
                  <a:gs pos="100000">
                    <a:srgbClr val="06B8FD"/>
                  </a:gs>
                </a:gsLst>
                <a:lin ang="2700000" scaled="0"/>
              </a:gra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pic>
            <p:nvPicPr>
              <p:cNvPr id="921" name="Google Shape;921;p30"/>
              <p:cNvPicPr preferRelativeResize="0"/>
              <p:nvPr/>
            </p:nvPicPr>
            <p:blipFill rotWithShape="1">
              <a:blip r:embed="rId4">
                <a:alphaModFix/>
              </a:blip>
              <a:srcRect b="0" l="0" r="0" t="0"/>
              <a:stretch/>
            </p:blipFill>
            <p:spPr>
              <a:xfrm>
                <a:off x="5454201" y="3406850"/>
                <a:ext cx="414582" cy="414582"/>
              </a:xfrm>
              <a:prstGeom prst="rect">
                <a:avLst/>
              </a:prstGeom>
              <a:noFill/>
              <a:ln>
                <a:noFill/>
              </a:ln>
            </p:spPr>
          </p:pic>
        </p:grpSp>
      </p:grpSp>
      <p:grpSp>
        <p:nvGrpSpPr>
          <p:cNvPr id="922" name="Google Shape;922;p30"/>
          <p:cNvGrpSpPr/>
          <p:nvPr/>
        </p:nvGrpSpPr>
        <p:grpSpPr>
          <a:xfrm>
            <a:off x="3061554" y="3138755"/>
            <a:ext cx="6228801" cy="828439"/>
            <a:chOff x="640312" y="1924577"/>
            <a:chExt cx="6228801" cy="828439"/>
          </a:xfrm>
        </p:grpSpPr>
        <p:sp>
          <p:nvSpPr>
            <p:cNvPr id="923" name="Google Shape;923;p30"/>
            <p:cNvSpPr/>
            <p:nvPr/>
          </p:nvSpPr>
          <p:spPr>
            <a:xfrm>
              <a:off x="800113" y="1924577"/>
              <a:ext cx="6069000" cy="812100"/>
            </a:xfrm>
            <a:prstGeom prst="roundRect">
              <a:avLst>
                <a:gd fmla="val 50000" name="adj"/>
              </a:avLst>
            </a:prstGeom>
            <a:solidFill>
              <a:schemeClr val="lt1"/>
            </a:solidFill>
            <a:ln>
              <a:noFill/>
            </a:ln>
            <a:effectLst>
              <a:outerShdw blurRad="698500" sx="97000" rotWithShape="0" algn="t" dir="5400000" dist="12700" sy="97000">
                <a:srgbClr val="000000">
                  <a:alpha val="2196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Bổ sung dạng bài cho các kĩ năng Nghe &amp; Đọc</a:t>
              </a:r>
              <a:endParaRPr sz="1800">
                <a:solidFill>
                  <a:schemeClr val="dk1"/>
                </a:solidFill>
                <a:latin typeface="Arial"/>
                <a:ea typeface="Arial"/>
                <a:cs typeface="Arial"/>
                <a:sym typeface="Arial"/>
              </a:endParaRPr>
            </a:p>
          </p:txBody>
        </p:sp>
        <p:grpSp>
          <p:nvGrpSpPr>
            <p:cNvPr id="924" name="Google Shape;924;p30"/>
            <p:cNvGrpSpPr/>
            <p:nvPr/>
          </p:nvGrpSpPr>
          <p:grpSpPr>
            <a:xfrm>
              <a:off x="640312" y="1945878"/>
              <a:ext cx="807137" cy="807137"/>
              <a:chOff x="5198912" y="3151561"/>
              <a:chExt cx="925160" cy="925160"/>
            </a:xfrm>
          </p:grpSpPr>
          <p:sp>
            <p:nvSpPr>
              <p:cNvPr id="925" name="Google Shape;925;p30"/>
              <p:cNvSpPr/>
              <p:nvPr/>
            </p:nvSpPr>
            <p:spPr>
              <a:xfrm>
                <a:off x="5198912" y="3151561"/>
                <a:ext cx="925160" cy="925160"/>
              </a:xfrm>
              <a:prstGeom prst="ellipse">
                <a:avLst/>
              </a:prstGeom>
              <a:noFill/>
              <a:ln cap="flat" cmpd="sng" w="12700">
                <a:solidFill>
                  <a:srgbClr val="6FC2E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Oi"/>
                    <a:ea typeface="Oi"/>
                    <a:cs typeface="Oi"/>
                    <a:sym typeface="Oi"/>
                  </a:rPr>
                  <a:t>x</a:t>
                </a:r>
                <a:endParaRPr/>
              </a:p>
            </p:txBody>
          </p:sp>
          <p:sp>
            <p:nvSpPr>
              <p:cNvPr id="926" name="Google Shape;926;p30"/>
              <p:cNvSpPr/>
              <p:nvPr/>
            </p:nvSpPr>
            <p:spPr>
              <a:xfrm>
                <a:off x="5250766" y="3203415"/>
                <a:ext cx="821452" cy="821452"/>
              </a:xfrm>
              <a:prstGeom prst="ellipse">
                <a:avLst/>
              </a:prstGeom>
              <a:gradFill>
                <a:gsLst>
                  <a:gs pos="0">
                    <a:srgbClr val="13488C"/>
                  </a:gs>
                  <a:gs pos="100000">
                    <a:srgbClr val="06B8FD"/>
                  </a:gs>
                </a:gsLst>
                <a:lin ang="2700000" scaled="0"/>
              </a:gra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pic>
            <p:nvPicPr>
              <p:cNvPr id="927" name="Google Shape;927;p30"/>
              <p:cNvPicPr preferRelativeResize="0"/>
              <p:nvPr/>
            </p:nvPicPr>
            <p:blipFill rotWithShape="1">
              <a:blip r:embed="rId4">
                <a:alphaModFix/>
              </a:blip>
              <a:srcRect b="0" l="0" r="0" t="0"/>
              <a:stretch/>
            </p:blipFill>
            <p:spPr>
              <a:xfrm>
                <a:off x="5454201" y="3406850"/>
                <a:ext cx="414582" cy="414582"/>
              </a:xfrm>
              <a:prstGeom prst="rect">
                <a:avLst/>
              </a:prstGeom>
              <a:noFill/>
              <a:ln>
                <a:noFill/>
              </a:ln>
            </p:spPr>
          </p:pic>
        </p:grpSp>
      </p:grpSp>
      <p:grpSp>
        <p:nvGrpSpPr>
          <p:cNvPr id="928" name="Google Shape;928;p30"/>
          <p:cNvGrpSpPr/>
          <p:nvPr/>
        </p:nvGrpSpPr>
        <p:grpSpPr>
          <a:xfrm>
            <a:off x="914139" y="4459920"/>
            <a:ext cx="5001851" cy="837026"/>
            <a:chOff x="640312" y="1915989"/>
            <a:chExt cx="5001851" cy="837026"/>
          </a:xfrm>
        </p:grpSpPr>
        <p:sp>
          <p:nvSpPr>
            <p:cNvPr id="929" name="Google Shape;929;p30"/>
            <p:cNvSpPr/>
            <p:nvPr/>
          </p:nvSpPr>
          <p:spPr>
            <a:xfrm>
              <a:off x="862863" y="1915989"/>
              <a:ext cx="4779300" cy="812100"/>
            </a:xfrm>
            <a:prstGeom prst="roundRect">
              <a:avLst>
                <a:gd fmla="val 50000" name="adj"/>
              </a:avLst>
            </a:prstGeom>
            <a:solidFill>
              <a:schemeClr val="lt1"/>
            </a:solidFill>
            <a:ln>
              <a:noFill/>
            </a:ln>
            <a:effectLst>
              <a:outerShdw blurRad="698500" sx="97000" rotWithShape="0" algn="t" dir="5400000" dist="12700" sy="97000">
                <a:srgbClr val="000000">
                  <a:alpha val="2196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Bổ sung Everyday English và CLIL</a:t>
              </a:r>
              <a:endParaRPr/>
            </a:p>
          </p:txBody>
        </p:sp>
        <p:grpSp>
          <p:nvGrpSpPr>
            <p:cNvPr id="930" name="Google Shape;930;p30"/>
            <p:cNvGrpSpPr/>
            <p:nvPr/>
          </p:nvGrpSpPr>
          <p:grpSpPr>
            <a:xfrm>
              <a:off x="640312" y="1945878"/>
              <a:ext cx="807137" cy="807137"/>
              <a:chOff x="5198912" y="3151561"/>
              <a:chExt cx="925160" cy="925160"/>
            </a:xfrm>
          </p:grpSpPr>
          <p:sp>
            <p:nvSpPr>
              <p:cNvPr id="931" name="Google Shape;931;p30"/>
              <p:cNvSpPr/>
              <p:nvPr/>
            </p:nvSpPr>
            <p:spPr>
              <a:xfrm>
                <a:off x="5198912" y="3151561"/>
                <a:ext cx="925160" cy="925160"/>
              </a:xfrm>
              <a:prstGeom prst="ellipse">
                <a:avLst/>
              </a:prstGeom>
              <a:noFill/>
              <a:ln cap="flat" cmpd="sng" w="12700">
                <a:solidFill>
                  <a:srgbClr val="6FC2E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Oi"/>
                    <a:ea typeface="Oi"/>
                    <a:cs typeface="Oi"/>
                    <a:sym typeface="Oi"/>
                  </a:rPr>
                  <a:t>x</a:t>
                </a:r>
                <a:endParaRPr/>
              </a:p>
            </p:txBody>
          </p:sp>
          <p:sp>
            <p:nvSpPr>
              <p:cNvPr id="932" name="Google Shape;932;p30"/>
              <p:cNvSpPr/>
              <p:nvPr/>
            </p:nvSpPr>
            <p:spPr>
              <a:xfrm>
                <a:off x="5250766" y="3203415"/>
                <a:ext cx="821452" cy="821452"/>
              </a:xfrm>
              <a:prstGeom prst="ellipse">
                <a:avLst/>
              </a:prstGeom>
              <a:gradFill>
                <a:gsLst>
                  <a:gs pos="0">
                    <a:srgbClr val="13488C"/>
                  </a:gs>
                  <a:gs pos="100000">
                    <a:srgbClr val="06B8FD"/>
                  </a:gs>
                </a:gsLst>
                <a:lin ang="2700000" scaled="0"/>
              </a:gra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pic>
            <p:nvPicPr>
              <p:cNvPr id="933" name="Google Shape;933;p30"/>
              <p:cNvPicPr preferRelativeResize="0"/>
              <p:nvPr/>
            </p:nvPicPr>
            <p:blipFill rotWithShape="1">
              <a:blip r:embed="rId4">
                <a:alphaModFix/>
              </a:blip>
              <a:srcRect b="0" l="0" r="0" t="0"/>
              <a:stretch/>
            </p:blipFill>
            <p:spPr>
              <a:xfrm>
                <a:off x="5454201" y="3406850"/>
                <a:ext cx="414582" cy="414582"/>
              </a:xfrm>
              <a:prstGeom prst="rect">
                <a:avLst/>
              </a:prstGeom>
              <a:noFill/>
              <a:ln>
                <a:noFill/>
              </a:ln>
            </p:spPr>
          </p:pic>
        </p:grpSp>
      </p:grpSp>
      <p:grpSp>
        <p:nvGrpSpPr>
          <p:cNvPr id="934" name="Google Shape;934;p30"/>
          <p:cNvGrpSpPr/>
          <p:nvPr/>
        </p:nvGrpSpPr>
        <p:grpSpPr>
          <a:xfrm>
            <a:off x="6437045" y="4425282"/>
            <a:ext cx="4612215" cy="825526"/>
            <a:chOff x="640312" y="1927489"/>
            <a:chExt cx="4612215" cy="825526"/>
          </a:xfrm>
        </p:grpSpPr>
        <p:sp>
          <p:nvSpPr>
            <p:cNvPr id="935" name="Google Shape;935;p30"/>
            <p:cNvSpPr/>
            <p:nvPr/>
          </p:nvSpPr>
          <p:spPr>
            <a:xfrm>
              <a:off x="640313" y="1927489"/>
              <a:ext cx="4612214" cy="812044"/>
            </a:xfrm>
            <a:prstGeom prst="roundRect">
              <a:avLst>
                <a:gd fmla="val 50000" name="adj"/>
              </a:avLst>
            </a:prstGeom>
            <a:solidFill>
              <a:schemeClr val="lt1"/>
            </a:solidFill>
            <a:ln>
              <a:noFill/>
            </a:ln>
            <a:effectLst>
              <a:outerShdw blurRad="698500" sx="97000" rotWithShape="0" algn="t" dir="5400000" dist="12700" sy="97000">
                <a:srgbClr val="000000">
                  <a:alpha val="2196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Điều chỉnh các dự án</a:t>
              </a:r>
              <a:endParaRPr sz="1800">
                <a:solidFill>
                  <a:schemeClr val="dk1"/>
                </a:solidFill>
                <a:latin typeface="Arial"/>
                <a:ea typeface="Arial"/>
                <a:cs typeface="Arial"/>
                <a:sym typeface="Arial"/>
              </a:endParaRPr>
            </a:p>
          </p:txBody>
        </p:sp>
        <p:grpSp>
          <p:nvGrpSpPr>
            <p:cNvPr id="936" name="Google Shape;936;p30"/>
            <p:cNvGrpSpPr/>
            <p:nvPr/>
          </p:nvGrpSpPr>
          <p:grpSpPr>
            <a:xfrm>
              <a:off x="640312" y="1945878"/>
              <a:ext cx="807137" cy="807137"/>
              <a:chOff x="5198912" y="3151561"/>
              <a:chExt cx="925160" cy="925160"/>
            </a:xfrm>
          </p:grpSpPr>
          <p:sp>
            <p:nvSpPr>
              <p:cNvPr id="937" name="Google Shape;937;p30"/>
              <p:cNvSpPr/>
              <p:nvPr/>
            </p:nvSpPr>
            <p:spPr>
              <a:xfrm>
                <a:off x="5198912" y="3151561"/>
                <a:ext cx="925160" cy="925160"/>
              </a:xfrm>
              <a:prstGeom prst="ellipse">
                <a:avLst/>
              </a:prstGeom>
              <a:noFill/>
              <a:ln cap="flat" cmpd="sng" w="12700">
                <a:solidFill>
                  <a:srgbClr val="6FC2E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Oi"/>
                    <a:ea typeface="Oi"/>
                    <a:cs typeface="Oi"/>
                    <a:sym typeface="Oi"/>
                  </a:rPr>
                  <a:t>x</a:t>
                </a:r>
                <a:endParaRPr/>
              </a:p>
            </p:txBody>
          </p:sp>
          <p:sp>
            <p:nvSpPr>
              <p:cNvPr id="938" name="Google Shape;938;p30"/>
              <p:cNvSpPr/>
              <p:nvPr/>
            </p:nvSpPr>
            <p:spPr>
              <a:xfrm>
                <a:off x="5250766" y="3203415"/>
                <a:ext cx="821452" cy="821452"/>
              </a:xfrm>
              <a:prstGeom prst="ellipse">
                <a:avLst/>
              </a:prstGeom>
              <a:gradFill>
                <a:gsLst>
                  <a:gs pos="0">
                    <a:srgbClr val="13488C"/>
                  </a:gs>
                  <a:gs pos="100000">
                    <a:srgbClr val="06B8FD"/>
                  </a:gs>
                </a:gsLst>
                <a:lin ang="2700000" scaled="0"/>
              </a:gra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pic>
            <p:nvPicPr>
              <p:cNvPr id="939" name="Google Shape;939;p30"/>
              <p:cNvPicPr preferRelativeResize="0"/>
              <p:nvPr/>
            </p:nvPicPr>
            <p:blipFill rotWithShape="1">
              <a:blip r:embed="rId4">
                <a:alphaModFix/>
              </a:blip>
              <a:srcRect b="0" l="0" r="0" t="0"/>
              <a:stretch/>
            </p:blipFill>
            <p:spPr>
              <a:xfrm>
                <a:off x="5454201" y="3406850"/>
                <a:ext cx="414582" cy="414582"/>
              </a:xfrm>
              <a:prstGeom prst="rect">
                <a:avLst/>
              </a:prstGeom>
              <a:noFill/>
              <a:ln>
                <a:noFill/>
              </a:ln>
            </p:spPr>
          </p:pic>
        </p:grpSp>
      </p:grpSp>
      <p:pic>
        <p:nvPicPr>
          <p:cNvPr id="940" name="Google Shape;940;p30"/>
          <p:cNvPicPr preferRelativeResize="0"/>
          <p:nvPr/>
        </p:nvPicPr>
        <p:blipFill rotWithShape="1">
          <a:blip r:embed="rId5">
            <a:alphaModFix/>
          </a:blip>
          <a:srcRect b="0" l="0" r="0" t="0"/>
          <a:stretch/>
        </p:blipFill>
        <p:spPr>
          <a:xfrm>
            <a:off x="10984337" y="161219"/>
            <a:ext cx="1016251" cy="645601"/>
          </a:xfrm>
          <a:prstGeom prst="rect">
            <a:avLst/>
          </a:prstGeom>
          <a:noFill/>
          <a:ln>
            <a:noFill/>
          </a:ln>
          <a:effectLst>
            <a:outerShdw blurRad="292100" rotWithShape="0" algn="tl" dir="2700000" dist="139700">
              <a:srgbClr val="333333">
                <a:alpha val="64705"/>
              </a:srgbClr>
            </a:outerShdw>
          </a:effectLst>
        </p:spPr>
      </p:pic>
      <p:grpSp>
        <p:nvGrpSpPr>
          <p:cNvPr id="941" name="Google Shape;941;p30"/>
          <p:cNvGrpSpPr/>
          <p:nvPr/>
        </p:nvGrpSpPr>
        <p:grpSpPr>
          <a:xfrm>
            <a:off x="272637" y="288392"/>
            <a:ext cx="1912304" cy="263091"/>
            <a:chOff x="6549176" y="5298716"/>
            <a:chExt cx="2974464" cy="409222"/>
          </a:xfrm>
        </p:grpSpPr>
        <p:pic>
          <p:nvPicPr>
            <p:cNvPr id="942" name="Google Shape;942;p30"/>
            <p:cNvPicPr preferRelativeResize="0"/>
            <p:nvPr/>
          </p:nvPicPr>
          <p:blipFill rotWithShape="1">
            <a:blip r:embed="rId6">
              <a:alphaModFix/>
            </a:blip>
            <a:srcRect b="0" l="10394" r="0" t="0"/>
            <a:stretch/>
          </p:blipFill>
          <p:spPr>
            <a:xfrm>
              <a:off x="6890928" y="5304519"/>
              <a:ext cx="2632712" cy="377189"/>
            </a:xfrm>
            <a:prstGeom prst="rect">
              <a:avLst/>
            </a:prstGeom>
            <a:noFill/>
            <a:ln>
              <a:noFill/>
            </a:ln>
          </p:spPr>
        </p:pic>
        <p:pic>
          <p:nvPicPr>
            <p:cNvPr id="943" name="Google Shape;943;p30"/>
            <p:cNvPicPr preferRelativeResize="0"/>
            <p:nvPr/>
          </p:nvPicPr>
          <p:blipFill rotWithShape="1">
            <a:blip r:embed="rId7">
              <a:alphaModFix/>
            </a:blip>
            <a:srcRect b="0" l="0" r="0" t="0"/>
            <a:stretch/>
          </p:blipFill>
          <p:spPr>
            <a:xfrm>
              <a:off x="6549176" y="5298716"/>
              <a:ext cx="297164" cy="409222"/>
            </a:xfrm>
            <a:prstGeom prst="rect">
              <a:avLst/>
            </a:prstGeom>
            <a:noFill/>
            <a:ln>
              <a:noFill/>
            </a:ln>
          </p:spPr>
        </p:pic>
      </p:grpSp>
      <p:pic>
        <p:nvPicPr>
          <p:cNvPr id="944" name="Google Shape;944;p30"/>
          <p:cNvPicPr preferRelativeResize="0"/>
          <p:nvPr/>
        </p:nvPicPr>
        <p:blipFill rotWithShape="1">
          <a:blip r:embed="rId8">
            <a:alphaModFix/>
          </a:blip>
          <a:srcRect b="0" l="0" r="0" t="0"/>
          <a:stretch/>
        </p:blipFill>
        <p:spPr>
          <a:xfrm>
            <a:off x="2350343" y="271753"/>
            <a:ext cx="969661" cy="291656"/>
          </a:xfrm>
          <a:prstGeom prst="rect">
            <a:avLst/>
          </a:prstGeom>
          <a:noFill/>
          <a:ln>
            <a:noFill/>
          </a:ln>
        </p:spPr>
      </p:pic>
      <p:grpSp>
        <p:nvGrpSpPr>
          <p:cNvPr id="945" name="Google Shape;945;p30"/>
          <p:cNvGrpSpPr/>
          <p:nvPr/>
        </p:nvGrpSpPr>
        <p:grpSpPr>
          <a:xfrm>
            <a:off x="458088" y="774147"/>
            <a:ext cx="4184640" cy="667168"/>
            <a:chOff x="926872" y="2671005"/>
            <a:chExt cx="4184640" cy="667168"/>
          </a:xfrm>
        </p:grpSpPr>
        <p:sp>
          <p:nvSpPr>
            <p:cNvPr id="946" name="Google Shape;946;p30"/>
            <p:cNvSpPr/>
            <p:nvPr/>
          </p:nvSpPr>
          <p:spPr>
            <a:xfrm flipH="1">
              <a:off x="1152329" y="2671005"/>
              <a:ext cx="3959183"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      Những điểm mới </a:t>
              </a:r>
              <a:endParaRPr/>
            </a:p>
          </p:txBody>
        </p:sp>
        <p:sp>
          <p:nvSpPr>
            <p:cNvPr id="947" name="Google Shape;947;p30"/>
            <p:cNvSpPr/>
            <p:nvPr/>
          </p:nvSpPr>
          <p:spPr>
            <a:xfrm>
              <a:off x="952482" y="2671005"/>
              <a:ext cx="667168" cy="667168"/>
            </a:xfrm>
            <a:prstGeom prst="roundRect">
              <a:avLst>
                <a:gd fmla="val 8537" name="adj"/>
              </a:avLst>
            </a:prstGeom>
            <a:gradFill>
              <a:gsLst>
                <a:gs pos="0">
                  <a:srgbClr val="5B6FB9"/>
                </a:gs>
                <a:gs pos="100000">
                  <a:srgbClr val="3C53AC"/>
                </a:gs>
              </a:gsLst>
              <a:lin ang="5400000" scaled="0"/>
            </a:gradFill>
            <a:ln>
              <a:noFill/>
            </a:ln>
            <a:effectLst>
              <a:outerShdw blurRad="749300" sx="86000" rotWithShape="0" algn="t" dir="5400000" dist="241300" sy="86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p:txBody>
        </p:sp>
        <p:sp>
          <p:nvSpPr>
            <p:cNvPr id="948" name="Google Shape;948;p30"/>
            <p:cNvSpPr txBox="1"/>
            <p:nvPr/>
          </p:nvSpPr>
          <p:spPr>
            <a:xfrm>
              <a:off x="926872" y="2731056"/>
              <a:ext cx="692778"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05</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893"/>
                                        </p:tgtEl>
                                        <p:attrNameLst>
                                          <p:attrName>style.visibility</p:attrName>
                                        </p:attrNameLst>
                                      </p:cBhvr>
                                      <p:to>
                                        <p:strVal val="visible"/>
                                      </p:to>
                                    </p:set>
                                    <p:animEffect filter="fade" transition="in">
                                      <p:cBhvr>
                                        <p:cTn dur="3000"/>
                                        <p:tgtEl>
                                          <p:spTgt spid="893"/>
                                        </p:tgtEl>
                                      </p:cBhvr>
                                    </p:animEffect>
                                  </p:childTnLst>
                                </p:cTn>
                              </p:par>
                            </p:childTnLst>
                          </p:cTn>
                        </p:par>
                        <p:par>
                          <p:cTn fill="hold">
                            <p:stCondLst>
                              <p:cond delay="3000"/>
                            </p:stCondLst>
                            <p:childTnLst>
                              <p:par>
                                <p:cTn fill="hold" nodeType="afterEffect" presetClass="entr" presetID="10" presetSubtype="0">
                                  <p:stCondLst>
                                    <p:cond delay="1500"/>
                                  </p:stCondLst>
                                  <p:childTnLst>
                                    <p:set>
                                      <p:cBhvr>
                                        <p:cTn dur="1" fill="hold">
                                          <p:stCondLst>
                                            <p:cond delay="0"/>
                                          </p:stCondLst>
                                        </p:cTn>
                                        <p:tgtEl>
                                          <p:spTgt spid="891"/>
                                        </p:tgtEl>
                                        <p:attrNameLst>
                                          <p:attrName>style.visibility</p:attrName>
                                        </p:attrNameLst>
                                      </p:cBhvr>
                                      <p:to>
                                        <p:strVal val="visible"/>
                                      </p:to>
                                    </p:set>
                                    <p:animEffect filter="fade" transition="in">
                                      <p:cBhvr>
                                        <p:cTn dur="4000"/>
                                        <p:tgtEl>
                                          <p:spTgt spid="891"/>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892"/>
                                        </p:tgtEl>
                                        <p:attrNameLst>
                                          <p:attrName>style.visibility</p:attrName>
                                        </p:attrNameLst>
                                      </p:cBhvr>
                                      <p:to>
                                        <p:strVal val="visible"/>
                                      </p:to>
                                    </p:set>
                                    <p:animEffect filter="fade" transition="in">
                                      <p:cBhvr>
                                        <p:cTn dur="5000"/>
                                        <p:tgtEl>
                                          <p:spTgt spid="892"/>
                                        </p:tgtEl>
                                      </p:cBhvr>
                                    </p:animEffect>
                                  </p:childTnLst>
                                </p:cTn>
                              </p:par>
                              <p:par>
                                <p:cTn fill="hold" nodeType="withEffect" presetClass="entr" presetID="10" presetSubtype="0">
                                  <p:stCondLst>
                                    <p:cond delay="750"/>
                                  </p:stCondLst>
                                  <p:childTnLst>
                                    <p:set>
                                      <p:cBhvr>
                                        <p:cTn dur="1" fill="hold">
                                          <p:stCondLst>
                                            <p:cond delay="0"/>
                                          </p:stCondLst>
                                        </p:cTn>
                                        <p:tgtEl>
                                          <p:spTgt spid="941"/>
                                        </p:tgtEl>
                                        <p:attrNameLst>
                                          <p:attrName>style.visibility</p:attrName>
                                        </p:attrNameLst>
                                      </p:cBhvr>
                                      <p:to>
                                        <p:strVal val="visible"/>
                                      </p:to>
                                    </p:set>
                                    <p:animEffect filter="fade" transition="in">
                                      <p:cBhvr>
                                        <p:cTn dur="2000"/>
                                        <p:tgtEl>
                                          <p:spTgt spid="941"/>
                                        </p:tgtEl>
                                      </p:cBhvr>
                                    </p:animEffect>
                                  </p:childTnLst>
                                </p:cTn>
                              </p:par>
                            </p:childTnLst>
                          </p:cTn>
                        </p:par>
                        <p:par>
                          <p:cTn fill="hold">
                            <p:stCondLst>
                              <p:cond delay="12000"/>
                            </p:stCondLst>
                            <p:childTnLst>
                              <p:par>
                                <p:cTn fill="hold" nodeType="afterEffect" presetClass="entr" presetID="10" presetSubtype="0">
                                  <p:stCondLst>
                                    <p:cond delay="750"/>
                                  </p:stCondLst>
                                  <p:childTnLst>
                                    <p:set>
                                      <p:cBhvr>
                                        <p:cTn dur="1" fill="hold">
                                          <p:stCondLst>
                                            <p:cond delay="0"/>
                                          </p:stCondLst>
                                        </p:cTn>
                                        <p:tgtEl>
                                          <p:spTgt spid="944"/>
                                        </p:tgtEl>
                                        <p:attrNameLst>
                                          <p:attrName>style.visibility</p:attrName>
                                        </p:attrNameLst>
                                      </p:cBhvr>
                                      <p:to>
                                        <p:strVal val="visible"/>
                                      </p:to>
                                    </p:set>
                                    <p:animEffect filter="fade" transition="in">
                                      <p:cBhvr>
                                        <p:cTn dur="2000"/>
                                        <p:tgtEl>
                                          <p:spTgt spid="9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p31"/>
          <p:cNvSpPr/>
          <p:nvPr/>
        </p:nvSpPr>
        <p:spPr>
          <a:xfrm>
            <a:off x="0" y="893853"/>
            <a:ext cx="12192000" cy="5964148"/>
          </a:xfrm>
          <a:custGeom>
            <a:rect b="b" l="l" r="r" t="t"/>
            <a:pathLst>
              <a:path extrusionOk="0" h="6172429" w="12192000">
                <a:moveTo>
                  <a:pt x="11885672" y="327"/>
                </a:moveTo>
                <a:cubicBezTo>
                  <a:pt x="12005450" y="1361"/>
                  <a:pt x="12108081" y="4722"/>
                  <a:pt x="12189581" y="8519"/>
                </a:cubicBezTo>
                <a:lnTo>
                  <a:pt x="12192000" y="8645"/>
                </a:lnTo>
                <a:lnTo>
                  <a:pt x="12192000" y="6172429"/>
                </a:lnTo>
                <a:lnTo>
                  <a:pt x="0" y="6172429"/>
                </a:lnTo>
                <a:lnTo>
                  <a:pt x="0" y="3239511"/>
                </a:lnTo>
                <a:lnTo>
                  <a:pt x="20310" y="3228198"/>
                </a:lnTo>
                <a:cubicBezTo>
                  <a:pt x="1093764" y="2680207"/>
                  <a:pt x="2343204" y="2767248"/>
                  <a:pt x="3114739" y="3125752"/>
                </a:cubicBezTo>
                <a:cubicBezTo>
                  <a:pt x="5319126" y="4147951"/>
                  <a:pt x="6274360" y="3066921"/>
                  <a:pt x="7758647" y="1390222"/>
                </a:cubicBezTo>
                <a:cubicBezTo>
                  <a:pt x="8871862" y="132698"/>
                  <a:pt x="10927453" y="-7946"/>
                  <a:pt x="11885672" y="327"/>
                </a:cubicBezTo>
                <a:close/>
              </a:path>
            </a:pathLst>
          </a:custGeom>
          <a:gradFill>
            <a:gsLst>
              <a:gs pos="0">
                <a:srgbClr val="4F64B4"/>
              </a:gs>
              <a:gs pos="100000">
                <a:srgbClr val="9C92C8"/>
              </a:gs>
            </a:gsLst>
            <a:lin ang="0" scaled="0"/>
          </a:gradFill>
          <a:ln>
            <a:noFill/>
          </a:ln>
          <a:effectLst>
            <a:outerShdw blurRad="508000" sx="93000" rotWithShape="0" algn="t" dir="5400000" dist="127000" sy="93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7200"/>
              <a:buFont typeface="Arial"/>
              <a:buNone/>
            </a:pPr>
            <a:r>
              <a:t/>
            </a:r>
            <a:endParaRPr b="0" i="0" sz="7200" u="none" cap="none" strike="noStrike">
              <a:solidFill>
                <a:srgbClr val="FFFFFF"/>
              </a:solidFill>
              <a:latin typeface="Arial"/>
              <a:ea typeface="Arial"/>
              <a:cs typeface="Arial"/>
              <a:sym typeface="Arial"/>
            </a:endParaRPr>
          </a:p>
        </p:txBody>
      </p:sp>
      <p:sp>
        <p:nvSpPr>
          <p:cNvPr id="954" name="Google Shape;954;p31"/>
          <p:cNvSpPr txBox="1"/>
          <p:nvPr/>
        </p:nvSpPr>
        <p:spPr>
          <a:xfrm>
            <a:off x="4787153" y="6454588"/>
            <a:ext cx="297986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Cambria"/>
                <a:ea typeface="Cambria"/>
                <a:cs typeface="Cambria"/>
                <a:sym typeface="Cambria"/>
              </a:rPr>
              <a:t>sachmem.vn</a:t>
            </a:r>
            <a:endParaRPr/>
          </a:p>
        </p:txBody>
      </p:sp>
      <p:grpSp>
        <p:nvGrpSpPr>
          <p:cNvPr id="955" name="Google Shape;955;p31"/>
          <p:cNvGrpSpPr/>
          <p:nvPr/>
        </p:nvGrpSpPr>
        <p:grpSpPr>
          <a:xfrm>
            <a:off x="8917943" y="161451"/>
            <a:ext cx="1912304" cy="263091"/>
            <a:chOff x="6549176" y="5298716"/>
            <a:chExt cx="2974464" cy="409222"/>
          </a:xfrm>
        </p:grpSpPr>
        <p:pic>
          <p:nvPicPr>
            <p:cNvPr id="956" name="Google Shape;956;p31"/>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957" name="Google Shape;957;p31"/>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958" name="Google Shape;958;p31"/>
          <p:cNvPicPr preferRelativeResize="0"/>
          <p:nvPr/>
        </p:nvPicPr>
        <p:blipFill rotWithShape="1">
          <a:blip r:embed="rId5">
            <a:alphaModFix/>
          </a:blip>
          <a:srcRect b="0" l="0" r="0" t="0"/>
          <a:stretch/>
        </p:blipFill>
        <p:spPr>
          <a:xfrm>
            <a:off x="10995649" y="144812"/>
            <a:ext cx="969661" cy="291656"/>
          </a:xfrm>
          <a:prstGeom prst="rect">
            <a:avLst/>
          </a:prstGeom>
          <a:noFill/>
          <a:ln>
            <a:noFill/>
          </a:ln>
        </p:spPr>
      </p:pic>
      <p:sp>
        <p:nvSpPr>
          <p:cNvPr id="959" name="Google Shape;959;p31"/>
          <p:cNvSpPr txBox="1"/>
          <p:nvPr>
            <p:ph idx="1" type="body"/>
          </p:nvPr>
        </p:nvSpPr>
        <p:spPr>
          <a:xfrm>
            <a:off x="713532" y="1944889"/>
            <a:ext cx="1112711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Tổng số tiết trong năm học:   35 tuần x 3 tiết     = 105 tiết (5 tiết dự phòng)</a:t>
            </a:r>
            <a:endParaRPr/>
          </a:p>
          <a:p>
            <a:pPr indent="-228600" lvl="0" marL="228600" rtl="0" algn="l">
              <a:lnSpc>
                <a:spcPct val="90000"/>
              </a:lnSpc>
              <a:spcBef>
                <a:spcPts val="1000"/>
              </a:spcBef>
              <a:spcAft>
                <a:spcPts val="0"/>
              </a:spcAft>
              <a:buClr>
                <a:schemeClr val="dk1"/>
              </a:buClr>
              <a:buSzPts val="2800"/>
              <a:buChar char="•"/>
            </a:pPr>
            <a:r>
              <a:rPr lang="en-US"/>
              <a:t>Số tiết thực dạy:		      8 tiết/bài x 10 bài = 80 tiết</a:t>
            </a:r>
            <a:endParaRPr/>
          </a:p>
          <a:p>
            <a:pPr indent="-228600" lvl="0" marL="228600" rtl="0" algn="l">
              <a:lnSpc>
                <a:spcPct val="90000"/>
              </a:lnSpc>
              <a:spcBef>
                <a:spcPts val="1000"/>
              </a:spcBef>
              <a:spcAft>
                <a:spcPts val="0"/>
              </a:spcAft>
              <a:buClr>
                <a:schemeClr val="dk1"/>
              </a:buClr>
              <a:buSzPts val="2800"/>
              <a:buChar char="•"/>
            </a:pPr>
            <a:r>
              <a:rPr lang="en-US"/>
              <a:t>Số tiết ôn tập:		.     2 tiết/bài x 4 bài   =  8 tiết</a:t>
            </a:r>
            <a:endParaRPr/>
          </a:p>
          <a:p>
            <a:pPr indent="-228600" lvl="0" marL="228600" rtl="0" algn="l">
              <a:lnSpc>
                <a:spcPct val="90000"/>
              </a:lnSpc>
              <a:spcBef>
                <a:spcPts val="1000"/>
              </a:spcBef>
              <a:spcAft>
                <a:spcPts val="0"/>
              </a:spcAft>
              <a:buClr>
                <a:schemeClr val="dk1"/>
              </a:buClr>
              <a:buSzPts val="2800"/>
              <a:buChar char="•"/>
            </a:pPr>
            <a:r>
              <a:rPr lang="en-US"/>
              <a:t>Số tiết kiểm tra (giữa kì và cuối kì):  4 x 2    = 8 tiết</a:t>
            </a:r>
            <a:endParaRPr/>
          </a:p>
          <a:p>
            <a:pPr indent="-228600" lvl="0" marL="228600" rtl="0" algn="l">
              <a:lnSpc>
                <a:spcPct val="90000"/>
              </a:lnSpc>
              <a:spcBef>
                <a:spcPts val="1000"/>
              </a:spcBef>
              <a:spcAft>
                <a:spcPts val="0"/>
              </a:spcAft>
              <a:buClr>
                <a:schemeClr val="dk1"/>
              </a:buClr>
              <a:buSzPts val="2800"/>
              <a:buChar char="•"/>
            </a:pPr>
            <a:r>
              <a:rPr lang="en-US"/>
              <a:t>Ôn tập kiểm tra học kì:				         = 4 tiết</a:t>
            </a:r>
            <a:endParaRPr/>
          </a:p>
          <a:p>
            <a:pPr indent="-228600" lvl="0" marL="228600" rtl="0" algn="l">
              <a:lnSpc>
                <a:spcPct val="90000"/>
              </a:lnSpc>
              <a:spcBef>
                <a:spcPts val="1000"/>
              </a:spcBef>
              <a:spcAft>
                <a:spcPts val="0"/>
              </a:spcAft>
              <a:buClr>
                <a:schemeClr val="dk1"/>
              </a:buClr>
              <a:buSzPts val="2800"/>
              <a:buChar char="•"/>
            </a:pPr>
            <a:r>
              <a:rPr lang="en-US"/>
              <a:t>Dự phòng:					        = 5 tiết</a:t>
            </a:r>
            <a:endParaRPr/>
          </a:p>
          <a:p>
            <a:pPr indent="0" lvl="0" marL="0" rtl="0" algn="l">
              <a:lnSpc>
                <a:spcPct val="90000"/>
              </a:lnSpc>
              <a:spcBef>
                <a:spcPts val="1000"/>
              </a:spcBef>
              <a:spcAft>
                <a:spcPts val="0"/>
              </a:spcAft>
              <a:buClr>
                <a:schemeClr val="dk1"/>
              </a:buClr>
              <a:buSzPts val="2800"/>
              <a:buNone/>
            </a:pPr>
            <a:r>
              <a:t/>
            </a:r>
            <a:endParaRPr/>
          </a:p>
        </p:txBody>
      </p:sp>
      <p:grpSp>
        <p:nvGrpSpPr>
          <p:cNvPr id="960" name="Google Shape;960;p31"/>
          <p:cNvGrpSpPr/>
          <p:nvPr/>
        </p:nvGrpSpPr>
        <p:grpSpPr>
          <a:xfrm>
            <a:off x="944529" y="577131"/>
            <a:ext cx="8068938" cy="667169"/>
            <a:chOff x="1067758" y="3181814"/>
            <a:chExt cx="8068938" cy="667169"/>
          </a:xfrm>
        </p:grpSpPr>
        <p:sp>
          <p:nvSpPr>
            <p:cNvPr id="961" name="Google Shape;961;p31"/>
            <p:cNvSpPr/>
            <p:nvPr/>
          </p:nvSpPr>
          <p:spPr>
            <a:xfrm flipH="1">
              <a:off x="1230577" y="3181815"/>
              <a:ext cx="7906119"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      Kế hoạch dạy học</a:t>
              </a:r>
              <a:endParaRPr b="1" sz="2800">
                <a:solidFill>
                  <a:schemeClr val="dk1"/>
                </a:solidFill>
                <a:latin typeface="Cambria"/>
                <a:ea typeface="Cambria"/>
                <a:cs typeface="Cambria"/>
                <a:sym typeface="Cambria"/>
              </a:endParaRPr>
            </a:p>
          </p:txBody>
        </p:sp>
        <p:sp>
          <p:nvSpPr>
            <p:cNvPr id="962" name="Google Shape;962;p31"/>
            <p:cNvSpPr/>
            <p:nvPr/>
          </p:nvSpPr>
          <p:spPr>
            <a:xfrm>
              <a:off x="1067758" y="3181814"/>
              <a:ext cx="667168" cy="667168"/>
            </a:xfrm>
            <a:prstGeom prst="roundRect">
              <a:avLst>
                <a:gd fmla="val 8537" name="adj"/>
              </a:avLst>
            </a:prstGeom>
            <a:gradFill>
              <a:gsLst>
                <a:gs pos="0">
                  <a:srgbClr val="5B6FB9"/>
                </a:gs>
                <a:gs pos="100000">
                  <a:srgbClr val="3C53AC"/>
                </a:gs>
              </a:gsLst>
              <a:lin ang="5400000" scaled="0"/>
            </a:gradFill>
            <a:ln>
              <a:noFill/>
            </a:ln>
            <a:effectLst>
              <a:outerShdw blurRad="749300" sx="86000" rotWithShape="0" algn="t" dir="5400000" dist="241300" sy="86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p:txBody>
        </p:sp>
        <p:sp>
          <p:nvSpPr>
            <p:cNvPr id="963" name="Google Shape;963;p31"/>
            <p:cNvSpPr txBox="1"/>
            <p:nvPr/>
          </p:nvSpPr>
          <p:spPr>
            <a:xfrm>
              <a:off x="1107233" y="3284566"/>
              <a:ext cx="62493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06</a:t>
              </a: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grpSp>
        <p:nvGrpSpPr>
          <p:cNvPr id="968" name="Google Shape;968;p32"/>
          <p:cNvGrpSpPr/>
          <p:nvPr/>
        </p:nvGrpSpPr>
        <p:grpSpPr>
          <a:xfrm>
            <a:off x="5497687" y="0"/>
            <a:ext cx="11566146" cy="6868120"/>
            <a:chOff x="5430411" y="0"/>
            <a:chExt cx="11633421" cy="6868120"/>
          </a:xfrm>
        </p:grpSpPr>
        <p:sp>
          <p:nvSpPr>
            <p:cNvPr id="969" name="Google Shape;969;p32"/>
            <p:cNvSpPr/>
            <p:nvPr/>
          </p:nvSpPr>
          <p:spPr>
            <a:xfrm flipH="1">
              <a:off x="5430411" y="10120"/>
              <a:ext cx="10710127" cy="6858000"/>
            </a:xfrm>
            <a:custGeom>
              <a:rect b="b" l="l" r="r" t="t"/>
              <a:pathLst>
                <a:path extrusionOk="0" h="6858000" w="6808123">
                  <a:moveTo>
                    <a:pt x="0" y="0"/>
                  </a:moveTo>
                  <a:lnTo>
                    <a:pt x="2570134" y="0"/>
                  </a:lnTo>
                  <a:lnTo>
                    <a:pt x="6808123" y="6858000"/>
                  </a:lnTo>
                  <a:lnTo>
                    <a:pt x="0" y="6858000"/>
                  </a:lnTo>
                  <a:close/>
                </a:path>
              </a:pathLst>
            </a:custGeom>
            <a:gradFill>
              <a:gsLst>
                <a:gs pos="0">
                  <a:srgbClr val="8596D5"/>
                </a:gs>
                <a:gs pos="100000">
                  <a:srgbClr val="3C53AC"/>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i"/>
                <a:ea typeface="Oi"/>
                <a:cs typeface="Oi"/>
                <a:sym typeface="Oi"/>
              </a:endParaRPr>
            </a:p>
          </p:txBody>
        </p:sp>
        <p:sp>
          <p:nvSpPr>
            <p:cNvPr id="970" name="Google Shape;970;p32"/>
            <p:cNvSpPr/>
            <p:nvPr/>
          </p:nvSpPr>
          <p:spPr>
            <a:xfrm flipH="1">
              <a:off x="6353682" y="0"/>
              <a:ext cx="10710150" cy="6858000"/>
            </a:xfrm>
            <a:custGeom>
              <a:rect b="b" l="l" r="r" t="t"/>
              <a:pathLst>
                <a:path extrusionOk="0" h="6858000" w="6808123">
                  <a:moveTo>
                    <a:pt x="0" y="0"/>
                  </a:moveTo>
                  <a:lnTo>
                    <a:pt x="2570134" y="0"/>
                  </a:lnTo>
                  <a:lnTo>
                    <a:pt x="6808123" y="6858000"/>
                  </a:lnTo>
                  <a:lnTo>
                    <a:pt x="0" y="6858000"/>
                  </a:lnTo>
                  <a:close/>
                </a:path>
              </a:pathLst>
            </a:custGeom>
            <a:gradFill>
              <a:gsLst>
                <a:gs pos="0">
                  <a:srgbClr val="8596D5"/>
                </a:gs>
                <a:gs pos="16000">
                  <a:srgbClr val="8596D5"/>
                </a:gs>
                <a:gs pos="100000">
                  <a:srgbClr val="3C53AC"/>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i"/>
                <a:ea typeface="Oi"/>
                <a:cs typeface="Oi"/>
                <a:sym typeface="Oi"/>
              </a:endParaRPr>
            </a:p>
          </p:txBody>
        </p:sp>
      </p:grpSp>
      <p:grpSp>
        <p:nvGrpSpPr>
          <p:cNvPr id="971" name="Google Shape;971;p32"/>
          <p:cNvGrpSpPr/>
          <p:nvPr/>
        </p:nvGrpSpPr>
        <p:grpSpPr>
          <a:xfrm>
            <a:off x="171976" y="6368613"/>
            <a:ext cx="1912304" cy="263091"/>
            <a:chOff x="6549176" y="5298716"/>
            <a:chExt cx="2974464" cy="409222"/>
          </a:xfrm>
        </p:grpSpPr>
        <p:pic>
          <p:nvPicPr>
            <p:cNvPr id="972" name="Google Shape;972;p32"/>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973" name="Google Shape;973;p32"/>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grpSp>
        <p:nvGrpSpPr>
          <p:cNvPr id="974" name="Google Shape;974;p32"/>
          <p:cNvGrpSpPr/>
          <p:nvPr/>
        </p:nvGrpSpPr>
        <p:grpSpPr>
          <a:xfrm>
            <a:off x="-1" y="-7257"/>
            <a:ext cx="1572841" cy="911485"/>
            <a:chOff x="-1" y="-7257"/>
            <a:chExt cx="1572841" cy="911485"/>
          </a:xfrm>
        </p:grpSpPr>
        <p:sp>
          <p:nvSpPr>
            <p:cNvPr id="975" name="Google Shape;975;p32"/>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ambria"/>
                <a:ea typeface="Cambria"/>
                <a:cs typeface="Cambria"/>
                <a:sym typeface="Cambria"/>
              </a:endParaRPr>
            </a:p>
          </p:txBody>
        </p:sp>
        <p:sp>
          <p:nvSpPr>
            <p:cNvPr id="976" name="Google Shape;976;p32"/>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ambria"/>
                <a:ea typeface="Cambria"/>
                <a:cs typeface="Cambria"/>
                <a:sym typeface="Cambria"/>
              </a:endParaRPr>
            </a:p>
          </p:txBody>
        </p:sp>
      </p:grpSp>
      <p:cxnSp>
        <p:nvCxnSpPr>
          <p:cNvPr id="977" name="Google Shape;977;p32"/>
          <p:cNvCxnSpPr/>
          <p:nvPr/>
        </p:nvCxnSpPr>
        <p:spPr>
          <a:xfrm>
            <a:off x="430868" y="1522344"/>
            <a:ext cx="0" cy="4057417"/>
          </a:xfrm>
          <a:prstGeom prst="straightConnector1">
            <a:avLst/>
          </a:prstGeom>
          <a:noFill/>
          <a:ln cap="flat" cmpd="sng" w="22225">
            <a:solidFill>
              <a:srgbClr val="8596D5">
                <a:alpha val="49803"/>
              </a:srgbClr>
            </a:solidFill>
            <a:prstDash val="solid"/>
            <a:miter lim="800000"/>
            <a:headEnd len="sm" w="sm" type="none"/>
            <a:tailEnd len="sm" w="sm" type="none"/>
          </a:ln>
        </p:spPr>
      </p:cxnSp>
      <p:cxnSp>
        <p:nvCxnSpPr>
          <p:cNvPr id="978" name="Google Shape;978;p32"/>
          <p:cNvCxnSpPr/>
          <p:nvPr/>
        </p:nvCxnSpPr>
        <p:spPr>
          <a:xfrm>
            <a:off x="430868" y="1522345"/>
            <a:ext cx="0" cy="667167"/>
          </a:xfrm>
          <a:prstGeom prst="straightConnector1">
            <a:avLst/>
          </a:prstGeom>
          <a:noFill/>
          <a:ln cap="flat" cmpd="sng" w="47625">
            <a:solidFill>
              <a:srgbClr val="002B82">
                <a:alpha val="94901"/>
              </a:srgbClr>
            </a:solidFill>
            <a:prstDash val="solid"/>
            <a:miter lim="800000"/>
            <a:headEnd len="sm" w="sm" type="none"/>
            <a:tailEnd len="sm" w="sm" type="none"/>
          </a:ln>
        </p:spPr>
      </p:cxnSp>
      <p:sp>
        <p:nvSpPr>
          <p:cNvPr id="979" name="Google Shape;979;p32"/>
          <p:cNvSpPr/>
          <p:nvPr/>
        </p:nvSpPr>
        <p:spPr>
          <a:xfrm flipH="1">
            <a:off x="921295" y="1522345"/>
            <a:ext cx="8841235"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       Định hướng, yêu cầu cơ bản chung</a:t>
            </a:r>
            <a:endParaRPr b="1" sz="2800">
              <a:solidFill>
                <a:schemeClr val="dk1"/>
              </a:solidFill>
              <a:latin typeface="Cambria"/>
              <a:ea typeface="Cambria"/>
              <a:cs typeface="Cambria"/>
              <a:sym typeface="Cambria"/>
            </a:endParaRPr>
          </a:p>
        </p:txBody>
      </p:sp>
      <p:sp>
        <p:nvSpPr>
          <p:cNvPr id="980" name="Google Shape;980;p32"/>
          <p:cNvSpPr/>
          <p:nvPr/>
        </p:nvSpPr>
        <p:spPr>
          <a:xfrm>
            <a:off x="758477" y="1522344"/>
            <a:ext cx="667168" cy="667168"/>
          </a:xfrm>
          <a:prstGeom prst="roundRect">
            <a:avLst>
              <a:gd fmla="val 8537" name="adj"/>
            </a:avLst>
          </a:prstGeom>
          <a:gradFill>
            <a:gsLst>
              <a:gs pos="0">
                <a:srgbClr val="5B6FB9"/>
              </a:gs>
              <a:gs pos="100000">
                <a:srgbClr val="3C53AC"/>
              </a:gs>
            </a:gsLst>
            <a:lin ang="5400000" scaled="0"/>
          </a:gradFill>
          <a:ln>
            <a:noFill/>
          </a:ln>
          <a:effectLst>
            <a:outerShdw blurRad="749300" sx="86000" rotWithShape="0" algn="t" dir="5400000" dist="241300" sy="86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p:txBody>
      </p:sp>
      <p:sp>
        <p:nvSpPr>
          <p:cNvPr id="981" name="Google Shape;981;p32"/>
          <p:cNvSpPr txBox="1"/>
          <p:nvPr/>
        </p:nvSpPr>
        <p:spPr>
          <a:xfrm>
            <a:off x="828016" y="1625096"/>
            <a:ext cx="61805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01</a:t>
            </a:r>
            <a:endParaRPr/>
          </a:p>
        </p:txBody>
      </p:sp>
      <p:grpSp>
        <p:nvGrpSpPr>
          <p:cNvPr id="982" name="Google Shape;982;p32"/>
          <p:cNvGrpSpPr/>
          <p:nvPr/>
        </p:nvGrpSpPr>
        <p:grpSpPr>
          <a:xfrm>
            <a:off x="754426" y="2329394"/>
            <a:ext cx="9008112" cy="677288"/>
            <a:chOff x="1063707" y="2279101"/>
            <a:chExt cx="9008112" cy="677288"/>
          </a:xfrm>
        </p:grpSpPr>
        <p:sp>
          <p:nvSpPr>
            <p:cNvPr id="983" name="Google Shape;983;p32"/>
            <p:cNvSpPr/>
            <p:nvPr/>
          </p:nvSpPr>
          <p:spPr>
            <a:xfrm flipH="1">
              <a:off x="1562442" y="2289221"/>
              <a:ext cx="8509377"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  Hướng dẫn, gợi ý phương pháp, cách thức tổ chức</a:t>
              </a:r>
              <a:endParaRPr b="1" sz="2800">
                <a:solidFill>
                  <a:schemeClr val="dk1"/>
                </a:solidFill>
                <a:latin typeface="Cambria"/>
                <a:ea typeface="Cambria"/>
                <a:cs typeface="Cambria"/>
                <a:sym typeface="Cambria"/>
              </a:endParaRPr>
            </a:p>
          </p:txBody>
        </p:sp>
        <p:sp>
          <p:nvSpPr>
            <p:cNvPr id="984" name="Google Shape;984;p32"/>
            <p:cNvSpPr/>
            <p:nvPr/>
          </p:nvSpPr>
          <p:spPr>
            <a:xfrm>
              <a:off x="1063707" y="2279101"/>
              <a:ext cx="667168" cy="667168"/>
            </a:xfrm>
            <a:prstGeom prst="roundRect">
              <a:avLst>
                <a:gd fmla="val 8537" name="adj"/>
              </a:avLst>
            </a:prstGeom>
            <a:gradFill>
              <a:gsLst>
                <a:gs pos="0">
                  <a:srgbClr val="5B6FB9"/>
                </a:gs>
                <a:gs pos="100000">
                  <a:srgbClr val="3C53AC"/>
                </a:gs>
              </a:gsLst>
              <a:lin ang="5400000" scaled="0"/>
            </a:gradFill>
            <a:ln>
              <a:noFill/>
            </a:ln>
            <a:effectLst>
              <a:outerShdw blurRad="749300" sx="86000" rotWithShape="0" algn="t" dir="5400000" dist="241300" sy="86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p:txBody>
        </p:sp>
        <p:sp>
          <p:nvSpPr>
            <p:cNvPr id="985" name="Google Shape;985;p32"/>
            <p:cNvSpPr txBox="1"/>
            <p:nvPr/>
          </p:nvSpPr>
          <p:spPr>
            <a:xfrm>
              <a:off x="1084133" y="2381853"/>
              <a:ext cx="62631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02</a:t>
              </a:r>
              <a:endParaRPr b="1" sz="2800">
                <a:solidFill>
                  <a:schemeClr val="lt1"/>
                </a:solidFill>
                <a:latin typeface="Cambria"/>
                <a:ea typeface="Cambria"/>
                <a:cs typeface="Cambria"/>
                <a:sym typeface="Cambria"/>
              </a:endParaRPr>
            </a:p>
          </p:txBody>
        </p:sp>
      </p:grpSp>
      <p:grpSp>
        <p:nvGrpSpPr>
          <p:cNvPr id="986" name="Google Shape;986;p32"/>
          <p:cNvGrpSpPr/>
          <p:nvPr/>
        </p:nvGrpSpPr>
        <p:grpSpPr>
          <a:xfrm>
            <a:off x="758477" y="3232107"/>
            <a:ext cx="9004083" cy="667169"/>
            <a:chOff x="1067758" y="3181814"/>
            <a:chExt cx="9004083" cy="667169"/>
          </a:xfrm>
        </p:grpSpPr>
        <p:sp>
          <p:nvSpPr>
            <p:cNvPr id="987" name="Google Shape;987;p32"/>
            <p:cNvSpPr/>
            <p:nvPr/>
          </p:nvSpPr>
          <p:spPr>
            <a:xfrm flipH="1">
              <a:off x="1230576" y="3181815"/>
              <a:ext cx="8841265"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Cambria"/>
                  <a:ea typeface="Cambria"/>
                  <a:cs typeface="Cambria"/>
                  <a:sym typeface="Cambria"/>
                </a:rPr>
                <a:t>Hướng dẫn qui trình dạy học một số hoạt động</a:t>
              </a:r>
              <a:endParaRPr b="1" sz="2800">
                <a:solidFill>
                  <a:schemeClr val="dk1"/>
                </a:solidFill>
                <a:latin typeface="Cambria"/>
                <a:ea typeface="Cambria"/>
                <a:cs typeface="Cambria"/>
                <a:sym typeface="Cambria"/>
              </a:endParaRPr>
            </a:p>
          </p:txBody>
        </p:sp>
        <p:sp>
          <p:nvSpPr>
            <p:cNvPr id="988" name="Google Shape;988;p32"/>
            <p:cNvSpPr/>
            <p:nvPr/>
          </p:nvSpPr>
          <p:spPr>
            <a:xfrm>
              <a:off x="1067758" y="3181814"/>
              <a:ext cx="667168" cy="667168"/>
            </a:xfrm>
            <a:prstGeom prst="roundRect">
              <a:avLst>
                <a:gd fmla="val 8537" name="adj"/>
              </a:avLst>
            </a:prstGeom>
            <a:gradFill>
              <a:gsLst>
                <a:gs pos="0">
                  <a:srgbClr val="5B6FB9"/>
                </a:gs>
                <a:gs pos="100000">
                  <a:srgbClr val="3C53AC"/>
                </a:gs>
              </a:gsLst>
              <a:lin ang="5400000" scaled="0"/>
            </a:gradFill>
            <a:ln>
              <a:noFill/>
            </a:ln>
            <a:effectLst>
              <a:outerShdw blurRad="749300" sx="86000" rotWithShape="0" algn="t" dir="5400000" dist="241300" sy="86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p:txBody>
        </p:sp>
        <p:sp>
          <p:nvSpPr>
            <p:cNvPr id="989" name="Google Shape;989;p32"/>
            <p:cNvSpPr txBox="1"/>
            <p:nvPr/>
          </p:nvSpPr>
          <p:spPr>
            <a:xfrm>
              <a:off x="1107233" y="3284566"/>
              <a:ext cx="62493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03</a:t>
              </a:r>
              <a:endParaRPr b="1" sz="2800">
                <a:solidFill>
                  <a:schemeClr val="lt1"/>
                </a:solidFill>
                <a:latin typeface="Cambria"/>
                <a:ea typeface="Cambria"/>
                <a:cs typeface="Cambria"/>
                <a:sym typeface="Cambria"/>
              </a:endParaRPr>
            </a:p>
          </p:txBody>
        </p:sp>
      </p:grpSp>
      <p:grpSp>
        <p:nvGrpSpPr>
          <p:cNvPr id="990" name="Google Shape;990;p32"/>
          <p:cNvGrpSpPr/>
          <p:nvPr/>
        </p:nvGrpSpPr>
        <p:grpSpPr>
          <a:xfrm>
            <a:off x="8917943" y="161451"/>
            <a:ext cx="1912304" cy="263091"/>
            <a:chOff x="6549176" y="5298716"/>
            <a:chExt cx="2974464" cy="409222"/>
          </a:xfrm>
        </p:grpSpPr>
        <p:pic>
          <p:nvPicPr>
            <p:cNvPr id="991" name="Google Shape;991;p32"/>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992" name="Google Shape;992;p32"/>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993" name="Google Shape;993;p32"/>
          <p:cNvPicPr preferRelativeResize="0"/>
          <p:nvPr/>
        </p:nvPicPr>
        <p:blipFill rotWithShape="1">
          <a:blip r:embed="rId5">
            <a:alphaModFix/>
          </a:blip>
          <a:srcRect b="0" l="0" r="0" t="0"/>
          <a:stretch/>
        </p:blipFill>
        <p:spPr>
          <a:xfrm>
            <a:off x="10995649" y="144812"/>
            <a:ext cx="969661" cy="291656"/>
          </a:xfrm>
          <a:prstGeom prst="rect">
            <a:avLst/>
          </a:prstGeom>
          <a:noFill/>
          <a:ln>
            <a:noFill/>
          </a:ln>
        </p:spPr>
      </p:pic>
      <p:sp>
        <p:nvSpPr>
          <p:cNvPr id="994" name="Google Shape;994;p32"/>
          <p:cNvSpPr/>
          <p:nvPr/>
        </p:nvSpPr>
        <p:spPr>
          <a:xfrm>
            <a:off x="728816" y="574378"/>
            <a:ext cx="105767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III. PHƯƠNG PHÁP DẠY HỌC – TỔ CHỨC HOẠT ĐỘNG</a:t>
            </a:r>
            <a:endParaRPr sz="28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 name="Shape 998"/>
        <p:cNvGrpSpPr/>
        <p:nvPr/>
      </p:nvGrpSpPr>
      <p:grpSpPr>
        <a:xfrm>
          <a:off x="0" y="0"/>
          <a:ext cx="0" cy="0"/>
          <a:chOff x="0" y="0"/>
          <a:chExt cx="0" cy="0"/>
        </a:xfrm>
      </p:grpSpPr>
      <p:sp>
        <p:nvSpPr>
          <p:cNvPr id="999" name="Google Shape;999;p33"/>
          <p:cNvSpPr txBox="1"/>
          <p:nvPr/>
        </p:nvSpPr>
        <p:spPr>
          <a:xfrm>
            <a:off x="0" y="-1"/>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1000" name="Google Shape;1000;p33"/>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1001" name="Google Shape;1001;p33"/>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1002" name="Google Shape;1002;p33"/>
          <p:cNvSpPr/>
          <p:nvPr/>
        </p:nvSpPr>
        <p:spPr>
          <a:xfrm>
            <a:off x="3453394" y="1395995"/>
            <a:ext cx="4613640" cy="4616642"/>
          </a:xfrm>
          <a:prstGeom prst="ellipse">
            <a:avLst/>
          </a:prstGeom>
          <a:gradFill>
            <a:gsLst>
              <a:gs pos="0">
                <a:srgbClr val="9C92C8"/>
              </a:gs>
              <a:gs pos="100000">
                <a:srgbClr val="6F60B0"/>
              </a:gs>
            </a:gsLst>
            <a:lin ang="5400000" scaled="0"/>
          </a:gradFill>
          <a:ln>
            <a:noFill/>
          </a:ln>
          <a:effectLst>
            <a:outerShdw blurRad="609600" sx="101000" rotWithShape="0" algn="r" dir="10800000" dist="38100" sy="101000">
              <a:srgbClr val="000000">
                <a:alpha val="1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Oi"/>
              <a:ea typeface="Oi"/>
              <a:cs typeface="Oi"/>
              <a:sym typeface="Oi"/>
            </a:endParaRPr>
          </a:p>
        </p:txBody>
      </p:sp>
      <p:sp>
        <p:nvSpPr>
          <p:cNvPr id="1003" name="Google Shape;1003;p33"/>
          <p:cNvSpPr/>
          <p:nvPr/>
        </p:nvSpPr>
        <p:spPr>
          <a:xfrm>
            <a:off x="-1" y="685573"/>
            <a:ext cx="12192000" cy="6172429"/>
          </a:xfrm>
          <a:custGeom>
            <a:rect b="b" l="l" r="r" t="t"/>
            <a:pathLst>
              <a:path extrusionOk="0" h="6172429" w="12192000">
                <a:moveTo>
                  <a:pt x="11885672" y="327"/>
                </a:moveTo>
                <a:cubicBezTo>
                  <a:pt x="12005450" y="1361"/>
                  <a:pt x="12108081" y="4722"/>
                  <a:pt x="12189581" y="8519"/>
                </a:cubicBezTo>
                <a:lnTo>
                  <a:pt x="12192000" y="8645"/>
                </a:lnTo>
                <a:lnTo>
                  <a:pt x="12192000" y="6172429"/>
                </a:lnTo>
                <a:lnTo>
                  <a:pt x="0" y="6172429"/>
                </a:lnTo>
                <a:lnTo>
                  <a:pt x="0" y="3239511"/>
                </a:lnTo>
                <a:lnTo>
                  <a:pt x="20310" y="3228198"/>
                </a:lnTo>
                <a:cubicBezTo>
                  <a:pt x="1093764" y="2680207"/>
                  <a:pt x="2343204" y="2767248"/>
                  <a:pt x="3114739" y="3125752"/>
                </a:cubicBezTo>
                <a:cubicBezTo>
                  <a:pt x="5319126" y="4147951"/>
                  <a:pt x="6274360" y="3066921"/>
                  <a:pt x="7758647" y="1390222"/>
                </a:cubicBezTo>
                <a:cubicBezTo>
                  <a:pt x="8871862" y="132698"/>
                  <a:pt x="10927453" y="-7946"/>
                  <a:pt x="11885672" y="327"/>
                </a:cubicBezTo>
                <a:close/>
              </a:path>
            </a:pathLst>
          </a:custGeom>
          <a:gradFill>
            <a:gsLst>
              <a:gs pos="0">
                <a:srgbClr val="4F64B4"/>
              </a:gs>
              <a:gs pos="100000">
                <a:srgbClr val="9C92C8"/>
              </a:gs>
            </a:gsLst>
            <a:lin ang="0" scaled="0"/>
          </a:gradFill>
          <a:ln>
            <a:noFill/>
          </a:ln>
          <a:effectLst>
            <a:outerShdw blurRad="508000" sx="93000" rotWithShape="0" algn="t" dir="5400000" dist="127000" sy="93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7200"/>
              <a:buFont typeface="Arial"/>
              <a:buNone/>
            </a:pPr>
            <a:r>
              <a:t/>
            </a:r>
            <a:endParaRPr b="0" i="0" sz="7200" u="none" cap="none" strike="noStrike">
              <a:solidFill>
                <a:srgbClr val="FFFFFF"/>
              </a:solidFill>
              <a:latin typeface="Arial"/>
              <a:ea typeface="Arial"/>
              <a:cs typeface="Arial"/>
              <a:sym typeface="Arial"/>
            </a:endParaRPr>
          </a:p>
        </p:txBody>
      </p:sp>
      <p:sp>
        <p:nvSpPr>
          <p:cNvPr id="1004" name="Google Shape;1004;p33"/>
          <p:cNvSpPr/>
          <p:nvPr/>
        </p:nvSpPr>
        <p:spPr>
          <a:xfrm>
            <a:off x="3733777" y="1678115"/>
            <a:ext cx="4052874" cy="4052402"/>
          </a:xfrm>
          <a:prstGeom prst="donut">
            <a:avLst>
              <a:gd fmla="val 9171" name="adj"/>
            </a:avLst>
          </a:prstGeom>
          <a:gradFill>
            <a:gsLst>
              <a:gs pos="0">
                <a:srgbClr val="6074BC"/>
              </a:gs>
              <a:gs pos="25000">
                <a:srgbClr val="6074BC"/>
              </a:gs>
              <a:gs pos="100000">
                <a:srgbClr val="13488C"/>
              </a:gs>
            </a:gsLst>
            <a:lin ang="27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1005" name="Google Shape;1005;p33"/>
          <p:cNvSpPr/>
          <p:nvPr/>
        </p:nvSpPr>
        <p:spPr>
          <a:xfrm>
            <a:off x="4045425" y="1989724"/>
            <a:ext cx="3429578" cy="3429184"/>
          </a:xfrm>
          <a:prstGeom prst="ellipse">
            <a:avLst/>
          </a:prstGeom>
          <a:blipFill rotWithShape="1">
            <a:blip r:embed="rId3">
              <a:alphaModFix/>
            </a:blip>
            <a:stretch>
              <a:fillRect b="0" l="0" r="0" t="0"/>
            </a:stretch>
          </a:blip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1006" name="Google Shape;1006;p33"/>
          <p:cNvSpPr/>
          <p:nvPr/>
        </p:nvSpPr>
        <p:spPr>
          <a:xfrm>
            <a:off x="7520413" y="1926128"/>
            <a:ext cx="4613640" cy="3535877"/>
          </a:xfrm>
          <a:prstGeom prst="wedgeRoundRectCallout">
            <a:avLst>
              <a:gd fmla="val -53269" name="adj1"/>
              <a:gd fmla="val 21746" name="adj2"/>
              <a:gd fmla="val 16667" name="adj3"/>
            </a:avLst>
          </a:prstGeom>
          <a:solidFill>
            <a:schemeClr val="lt1"/>
          </a:solidFill>
          <a:ln>
            <a:noFill/>
          </a:ln>
          <a:effectLst>
            <a:outerShdw blurRad="469900" sx="93000" rotWithShape="0" algn="t" dir="5400000" dist="152400" sy="93000">
              <a:srgbClr val="000000">
                <a:alpha val="27843"/>
              </a:srgbClr>
            </a:outerShdw>
          </a:effectLst>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Calibri"/>
                <a:ea typeface="Calibri"/>
                <a:cs typeface="Calibri"/>
                <a:sym typeface="Calibri"/>
              </a:rPr>
              <a:t>Đường hướng phát triển năng lực: </a:t>
            </a:r>
            <a:endParaRPr b="1"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 X</a:t>
            </a:r>
            <a:r>
              <a:rPr lang="en-US" sz="1800">
                <a:solidFill>
                  <a:schemeClr val="dk1"/>
                </a:solidFill>
                <a:latin typeface="Calibri"/>
                <a:ea typeface="Calibri"/>
                <a:cs typeface="Calibri"/>
                <a:sym typeface="Calibri"/>
              </a:rPr>
              <a:t>ác định rõ mục tiêu, với các kĩ năng ngôn ngữ được xác định cụ thể từ đầu.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Các chức năng ngôn ngữ đóng vai trò quan trọng trong chương trình học.</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Ngôn ngữ có thể được phân theo chức năng thành những phần nhỏ có thể dạy và kiểm tra, đánh giá được.</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Lấy năng lực giao tiếp làm trọng tâm.</a:t>
            </a:r>
            <a:endParaRPr sz="1800">
              <a:solidFill>
                <a:schemeClr val="dk1"/>
              </a:solidFill>
              <a:latin typeface="Calibri"/>
              <a:ea typeface="Calibri"/>
              <a:cs typeface="Calibri"/>
              <a:sym typeface="Calibri"/>
            </a:endParaRPr>
          </a:p>
        </p:txBody>
      </p:sp>
      <p:sp>
        <p:nvSpPr>
          <p:cNvPr id="1007" name="Google Shape;1007;p33"/>
          <p:cNvSpPr/>
          <p:nvPr/>
        </p:nvSpPr>
        <p:spPr>
          <a:xfrm flipH="1">
            <a:off x="57945" y="2171700"/>
            <a:ext cx="3929533" cy="3247207"/>
          </a:xfrm>
          <a:prstGeom prst="wedgeRoundRectCallout">
            <a:avLst>
              <a:gd fmla="val -53269" name="adj1"/>
              <a:gd fmla="val 21746" name="adj2"/>
              <a:gd fmla="val 16667" name="adj3"/>
            </a:avLst>
          </a:prstGeom>
          <a:solidFill>
            <a:schemeClr val="lt1"/>
          </a:solidFill>
          <a:ln>
            <a:noFill/>
          </a:ln>
          <a:effectLst>
            <a:outerShdw blurRad="469900" sx="93000" rotWithShape="0" algn="t" dir="5400000" dist="152400" sy="93000">
              <a:srgbClr val="000000">
                <a:alpha val="27843"/>
              </a:srgbClr>
            </a:outerShdw>
          </a:effectLst>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Đường hướng dạy ngôn ngữ giao tiếp</a:t>
            </a:r>
            <a:endParaRPr b="1" sz="16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Sử dụng nhiều phương pháp dạy học khác nhau</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Nhấn mạnh vào việc hình thành và phát triển năng lực giao tiếp của học sinh, vào khả năng sử dụng các quy tắc ngữ pháp để tạo ra các câu đúng và phù hợp thông qua 4 kĩ năng</a:t>
            </a:r>
            <a:endParaRPr sz="1600">
              <a:solidFill>
                <a:schemeClr val="dk1"/>
              </a:solidFill>
              <a:latin typeface="Calibri"/>
              <a:ea typeface="Calibri"/>
              <a:cs typeface="Calibri"/>
              <a:sym typeface="Calibri"/>
            </a:endParaRPr>
          </a:p>
        </p:txBody>
      </p:sp>
      <p:sp>
        <p:nvSpPr>
          <p:cNvPr id="1008" name="Google Shape;1008;p33"/>
          <p:cNvSpPr/>
          <p:nvPr/>
        </p:nvSpPr>
        <p:spPr>
          <a:xfrm>
            <a:off x="0" y="6400800"/>
            <a:ext cx="12191998" cy="1008530"/>
          </a:xfrm>
          <a:prstGeom prst="roundRect">
            <a:avLst>
              <a:gd fmla="val 30000" name="adj"/>
            </a:avLst>
          </a:prstGeom>
          <a:solidFill>
            <a:srgbClr val="3C53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9" name="Google Shape;1009;p33"/>
          <p:cNvSpPr txBox="1"/>
          <p:nvPr/>
        </p:nvSpPr>
        <p:spPr>
          <a:xfrm>
            <a:off x="4787153" y="6454588"/>
            <a:ext cx="297986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mbria"/>
                <a:ea typeface="Cambria"/>
                <a:cs typeface="Cambria"/>
                <a:sym typeface="Cambria"/>
              </a:rPr>
              <a:t>sachmem.vn</a:t>
            </a:r>
            <a:endParaRPr/>
          </a:p>
        </p:txBody>
      </p:sp>
      <p:grpSp>
        <p:nvGrpSpPr>
          <p:cNvPr id="1010" name="Google Shape;1010;p33"/>
          <p:cNvGrpSpPr/>
          <p:nvPr/>
        </p:nvGrpSpPr>
        <p:grpSpPr>
          <a:xfrm>
            <a:off x="8873171" y="221408"/>
            <a:ext cx="1912304" cy="263091"/>
            <a:chOff x="6549176" y="5298716"/>
            <a:chExt cx="2974464" cy="409222"/>
          </a:xfrm>
        </p:grpSpPr>
        <p:pic>
          <p:nvPicPr>
            <p:cNvPr id="1011" name="Google Shape;1011;p33"/>
            <p:cNvPicPr preferRelativeResize="0"/>
            <p:nvPr/>
          </p:nvPicPr>
          <p:blipFill rotWithShape="1">
            <a:blip r:embed="rId4">
              <a:alphaModFix/>
            </a:blip>
            <a:srcRect b="0" l="10394" r="0" t="0"/>
            <a:stretch/>
          </p:blipFill>
          <p:spPr>
            <a:xfrm>
              <a:off x="6890928" y="5304519"/>
              <a:ext cx="2632712" cy="377189"/>
            </a:xfrm>
            <a:prstGeom prst="rect">
              <a:avLst/>
            </a:prstGeom>
            <a:noFill/>
            <a:ln>
              <a:noFill/>
            </a:ln>
          </p:spPr>
        </p:pic>
        <p:pic>
          <p:nvPicPr>
            <p:cNvPr id="1012" name="Google Shape;1012;p33"/>
            <p:cNvPicPr preferRelativeResize="0"/>
            <p:nvPr/>
          </p:nvPicPr>
          <p:blipFill rotWithShape="1">
            <a:blip r:embed="rId5">
              <a:alphaModFix/>
            </a:blip>
            <a:srcRect b="0" l="0" r="0" t="0"/>
            <a:stretch/>
          </p:blipFill>
          <p:spPr>
            <a:xfrm>
              <a:off x="6549176" y="5298716"/>
              <a:ext cx="297164" cy="409222"/>
            </a:xfrm>
            <a:prstGeom prst="rect">
              <a:avLst/>
            </a:prstGeom>
            <a:noFill/>
            <a:ln>
              <a:noFill/>
            </a:ln>
          </p:spPr>
        </p:pic>
      </p:grpSp>
      <p:pic>
        <p:nvPicPr>
          <p:cNvPr id="1013" name="Google Shape;1013;p33"/>
          <p:cNvPicPr preferRelativeResize="0"/>
          <p:nvPr/>
        </p:nvPicPr>
        <p:blipFill rotWithShape="1">
          <a:blip r:embed="rId6">
            <a:alphaModFix/>
          </a:blip>
          <a:srcRect b="0" l="0" r="0" t="0"/>
          <a:stretch/>
        </p:blipFill>
        <p:spPr>
          <a:xfrm>
            <a:off x="10950877" y="204769"/>
            <a:ext cx="969661" cy="291656"/>
          </a:xfrm>
          <a:prstGeom prst="rect">
            <a:avLst/>
          </a:prstGeom>
          <a:noFill/>
          <a:ln>
            <a:noFill/>
          </a:ln>
        </p:spPr>
      </p:pic>
      <p:sp>
        <p:nvSpPr>
          <p:cNvPr id="1014" name="Google Shape;1014;p33"/>
          <p:cNvSpPr/>
          <p:nvPr/>
        </p:nvSpPr>
        <p:spPr>
          <a:xfrm flipH="1">
            <a:off x="1738240" y="326805"/>
            <a:ext cx="6863469"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 01. Định hướng, yêu cầu cơ bản chung</a:t>
            </a:r>
            <a:endParaRPr b="1" sz="2800">
              <a:solidFill>
                <a:schemeClr val="dk1"/>
              </a:solidFill>
              <a:latin typeface="Cambria"/>
              <a:ea typeface="Cambria"/>
              <a:cs typeface="Cambria"/>
              <a:sym typeface="Cambria"/>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1010"/>
                                        </p:tgtEl>
                                        <p:attrNameLst>
                                          <p:attrName>style.visibility</p:attrName>
                                        </p:attrNameLst>
                                      </p:cBhvr>
                                      <p:to>
                                        <p:strVal val="visible"/>
                                      </p:to>
                                    </p:set>
                                    <p:animEffect filter="fade" transition="in">
                                      <p:cBhvr>
                                        <p:cTn dur="2000"/>
                                        <p:tgtEl>
                                          <p:spTgt spid="1010"/>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1013"/>
                                        </p:tgtEl>
                                        <p:attrNameLst>
                                          <p:attrName>style.visibility</p:attrName>
                                        </p:attrNameLst>
                                      </p:cBhvr>
                                      <p:to>
                                        <p:strVal val="visible"/>
                                      </p:to>
                                    </p:set>
                                    <p:animEffect filter="fade" transition="in">
                                      <p:cBhvr>
                                        <p:cTn dur="2000"/>
                                        <p:tgtEl>
                                          <p:spTgt spid="10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8" name="Shape 1018"/>
        <p:cNvGrpSpPr/>
        <p:nvPr/>
      </p:nvGrpSpPr>
      <p:grpSpPr>
        <a:xfrm>
          <a:off x="0" y="0"/>
          <a:ext cx="0" cy="0"/>
          <a:chOff x="0" y="0"/>
          <a:chExt cx="0" cy="0"/>
        </a:xfrm>
      </p:grpSpPr>
      <p:sp>
        <p:nvSpPr>
          <p:cNvPr id="1019" name="Google Shape;1019;p34"/>
          <p:cNvSpPr txBox="1"/>
          <p:nvPr/>
        </p:nvSpPr>
        <p:spPr>
          <a:xfrm>
            <a:off x="0" y="-1"/>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1020" name="Google Shape;1020;p34"/>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1021" name="Google Shape;1021;p34"/>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1022" name="Google Shape;1022;p34"/>
          <p:cNvSpPr/>
          <p:nvPr/>
        </p:nvSpPr>
        <p:spPr>
          <a:xfrm>
            <a:off x="4383741" y="-7257"/>
            <a:ext cx="7808261" cy="6865257"/>
          </a:xfrm>
          <a:custGeom>
            <a:rect b="b" l="l" r="r" t="t"/>
            <a:pathLst>
              <a:path extrusionOk="0" h="4324352" w="4921929">
                <a:moveTo>
                  <a:pt x="4333306" y="0"/>
                </a:moveTo>
                <a:lnTo>
                  <a:pt x="4921929" y="0"/>
                </a:lnTo>
                <a:lnTo>
                  <a:pt x="4921929" y="645569"/>
                </a:lnTo>
                <a:lnTo>
                  <a:pt x="1235529" y="4324352"/>
                </a:lnTo>
                <a:lnTo>
                  <a:pt x="0" y="4324352"/>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1023" name="Google Shape;1023;p34"/>
          <p:cNvSpPr/>
          <p:nvPr/>
        </p:nvSpPr>
        <p:spPr>
          <a:xfrm>
            <a:off x="6883307" y="0"/>
            <a:ext cx="3852079" cy="2994100"/>
          </a:xfrm>
          <a:custGeom>
            <a:rect b="b" l="l" r="r" t="t"/>
            <a:pathLst>
              <a:path extrusionOk="0" h="966" w="1244">
                <a:moveTo>
                  <a:pt x="968" y="0"/>
                </a:moveTo>
                <a:lnTo>
                  <a:pt x="0" y="966"/>
                </a:lnTo>
                <a:lnTo>
                  <a:pt x="276" y="966"/>
                </a:lnTo>
                <a:lnTo>
                  <a:pt x="1244" y="0"/>
                </a:lnTo>
                <a:lnTo>
                  <a:pt x="968" y="0"/>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grpSp>
        <p:nvGrpSpPr>
          <p:cNvPr id="1024" name="Google Shape;1024;p34"/>
          <p:cNvGrpSpPr/>
          <p:nvPr/>
        </p:nvGrpSpPr>
        <p:grpSpPr>
          <a:xfrm>
            <a:off x="8873171" y="221408"/>
            <a:ext cx="1912304" cy="263091"/>
            <a:chOff x="6549176" y="5298716"/>
            <a:chExt cx="2974464" cy="409222"/>
          </a:xfrm>
        </p:grpSpPr>
        <p:pic>
          <p:nvPicPr>
            <p:cNvPr id="1025" name="Google Shape;1025;p34"/>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1026" name="Google Shape;1026;p34"/>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1027" name="Google Shape;1027;p34"/>
          <p:cNvPicPr preferRelativeResize="0"/>
          <p:nvPr/>
        </p:nvPicPr>
        <p:blipFill rotWithShape="1">
          <a:blip r:embed="rId5">
            <a:alphaModFix/>
          </a:blip>
          <a:srcRect b="0" l="0" r="0" t="0"/>
          <a:stretch/>
        </p:blipFill>
        <p:spPr>
          <a:xfrm>
            <a:off x="10950877" y="204769"/>
            <a:ext cx="969661" cy="291656"/>
          </a:xfrm>
          <a:prstGeom prst="rect">
            <a:avLst/>
          </a:prstGeom>
          <a:noFill/>
          <a:ln>
            <a:noFill/>
          </a:ln>
        </p:spPr>
      </p:pic>
      <p:sp>
        <p:nvSpPr>
          <p:cNvPr id="1028" name="Google Shape;1028;p34"/>
          <p:cNvSpPr/>
          <p:nvPr/>
        </p:nvSpPr>
        <p:spPr>
          <a:xfrm flipH="1">
            <a:off x="1212913" y="779983"/>
            <a:ext cx="10159936"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Cambria"/>
                <a:ea typeface="Cambria"/>
                <a:cs typeface="Cambria"/>
                <a:sym typeface="Cambria"/>
              </a:rPr>
              <a:t>Hướng dẫn, gợi ý phương pháp tổ chức hoạt động</a:t>
            </a:r>
            <a:endParaRPr b="1" sz="2800">
              <a:solidFill>
                <a:schemeClr val="dk1"/>
              </a:solidFill>
              <a:latin typeface="Cambria"/>
              <a:ea typeface="Cambria"/>
              <a:cs typeface="Cambria"/>
              <a:sym typeface="Cambria"/>
            </a:endParaRPr>
          </a:p>
        </p:txBody>
      </p:sp>
      <p:sp>
        <p:nvSpPr>
          <p:cNvPr id="1029" name="Google Shape;1029;p34"/>
          <p:cNvSpPr txBox="1"/>
          <p:nvPr/>
        </p:nvSpPr>
        <p:spPr>
          <a:xfrm>
            <a:off x="1166247" y="839866"/>
            <a:ext cx="61805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mbria"/>
                <a:ea typeface="Cambria"/>
                <a:cs typeface="Cambria"/>
                <a:sym typeface="Cambria"/>
              </a:rPr>
              <a:t>02</a:t>
            </a:r>
            <a:endParaRPr/>
          </a:p>
        </p:txBody>
      </p:sp>
      <p:grpSp>
        <p:nvGrpSpPr>
          <p:cNvPr id="1030" name="Google Shape;1030;p34"/>
          <p:cNvGrpSpPr/>
          <p:nvPr/>
        </p:nvGrpSpPr>
        <p:grpSpPr>
          <a:xfrm>
            <a:off x="838200" y="2171773"/>
            <a:ext cx="10515600" cy="3659041"/>
            <a:chOff x="0" y="346148"/>
            <a:chExt cx="10515600" cy="3659041"/>
          </a:xfrm>
        </p:grpSpPr>
        <p:sp>
          <p:nvSpPr>
            <p:cNvPr id="1031" name="Google Shape;1031;p34"/>
            <p:cNvSpPr/>
            <p:nvPr/>
          </p:nvSpPr>
          <p:spPr>
            <a:xfrm>
              <a:off x="0" y="759428"/>
              <a:ext cx="10515600" cy="705600"/>
            </a:xfrm>
            <a:prstGeom prst="rect">
              <a:avLst/>
            </a:prstGeom>
            <a:solidFill>
              <a:schemeClr val="lt1">
                <a:alpha val="8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34"/>
            <p:cNvSpPr/>
            <p:nvPr/>
          </p:nvSpPr>
          <p:spPr>
            <a:xfrm>
              <a:off x="525780" y="346148"/>
              <a:ext cx="7360920" cy="82656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34"/>
            <p:cNvSpPr txBox="1"/>
            <p:nvPr/>
          </p:nvSpPr>
          <p:spPr>
            <a:xfrm>
              <a:off x="566129" y="386497"/>
              <a:ext cx="7280222" cy="745862"/>
            </a:xfrm>
            <a:prstGeom prst="rect">
              <a:avLst/>
            </a:prstGeom>
            <a:noFill/>
            <a:ln>
              <a:noFill/>
            </a:ln>
          </p:spPr>
          <p:txBody>
            <a:bodyPr anchorCtr="0" anchor="ctr" bIns="0" lIns="278225" spcFirstLastPara="1" rIns="278225" wrap="square" tIns="0">
              <a:noAutofit/>
            </a:bodyPr>
            <a:lstStyle/>
            <a:p>
              <a:pPr indent="0" lvl="0" marL="0" marR="0" rtl="0" algn="l">
                <a:lnSpc>
                  <a:spcPct val="90000"/>
                </a:lnSpc>
                <a:spcBef>
                  <a:spcPts val="0"/>
                </a:spcBef>
                <a:spcAft>
                  <a:spcPts val="0"/>
                </a:spcAft>
                <a:buNone/>
              </a:pPr>
              <a:r>
                <a:rPr lang="en-US" sz="2800">
                  <a:solidFill>
                    <a:schemeClr val="lt1"/>
                  </a:solidFill>
                  <a:latin typeface="Calibri"/>
                  <a:ea typeface="Calibri"/>
                  <a:cs typeface="Calibri"/>
                  <a:sym typeface="Calibri"/>
                </a:rPr>
                <a:t>1. Tổ chức hoạt động khởi động, nêu vấn đề</a:t>
              </a:r>
              <a:endParaRPr sz="2800">
                <a:solidFill>
                  <a:schemeClr val="lt1"/>
                </a:solidFill>
                <a:latin typeface="Calibri"/>
                <a:ea typeface="Calibri"/>
                <a:cs typeface="Calibri"/>
                <a:sym typeface="Calibri"/>
              </a:endParaRPr>
            </a:p>
          </p:txBody>
        </p:sp>
        <p:sp>
          <p:nvSpPr>
            <p:cNvPr id="1034" name="Google Shape;1034;p34"/>
            <p:cNvSpPr/>
            <p:nvPr/>
          </p:nvSpPr>
          <p:spPr>
            <a:xfrm>
              <a:off x="0" y="2029509"/>
              <a:ext cx="10515600" cy="705600"/>
            </a:xfrm>
            <a:prstGeom prst="rect">
              <a:avLst/>
            </a:prstGeom>
            <a:solidFill>
              <a:schemeClr val="lt1">
                <a:alpha val="8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34"/>
            <p:cNvSpPr/>
            <p:nvPr/>
          </p:nvSpPr>
          <p:spPr>
            <a:xfrm>
              <a:off x="525780" y="1616228"/>
              <a:ext cx="7360920" cy="826560"/>
            </a:xfrm>
            <a:prstGeom prst="roundRect">
              <a:avLst>
                <a:gd fmla="val 16667" name="adj"/>
              </a:avLst>
            </a:prstGeom>
            <a:solidFill>
              <a:srgbClr val="21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34"/>
            <p:cNvSpPr txBox="1"/>
            <p:nvPr/>
          </p:nvSpPr>
          <p:spPr>
            <a:xfrm>
              <a:off x="566129" y="1656577"/>
              <a:ext cx="7280222" cy="745862"/>
            </a:xfrm>
            <a:prstGeom prst="rect">
              <a:avLst/>
            </a:prstGeom>
            <a:noFill/>
            <a:ln>
              <a:noFill/>
            </a:ln>
          </p:spPr>
          <p:txBody>
            <a:bodyPr anchorCtr="0" anchor="ctr" bIns="0" lIns="278225" spcFirstLastPara="1" rIns="278225" wrap="square" tIns="0">
              <a:noAutofit/>
            </a:bodyPr>
            <a:lstStyle/>
            <a:p>
              <a:pPr indent="0" lvl="0" marL="0" marR="0" rtl="0" algn="l">
                <a:lnSpc>
                  <a:spcPct val="90000"/>
                </a:lnSpc>
                <a:spcBef>
                  <a:spcPts val="0"/>
                </a:spcBef>
                <a:spcAft>
                  <a:spcPts val="0"/>
                </a:spcAft>
                <a:buNone/>
              </a:pPr>
              <a:r>
                <a:rPr lang="en-US" sz="2800">
                  <a:solidFill>
                    <a:schemeClr val="lt1"/>
                  </a:solidFill>
                  <a:latin typeface="Calibri"/>
                  <a:ea typeface="Calibri"/>
                  <a:cs typeface="Calibri"/>
                  <a:sym typeface="Calibri"/>
                </a:rPr>
                <a:t>2. Chia nhóm học tập</a:t>
              </a:r>
              <a:endParaRPr sz="2800">
                <a:solidFill>
                  <a:schemeClr val="lt1"/>
                </a:solidFill>
                <a:latin typeface="Calibri"/>
                <a:ea typeface="Calibri"/>
                <a:cs typeface="Calibri"/>
                <a:sym typeface="Calibri"/>
              </a:endParaRPr>
            </a:p>
          </p:txBody>
        </p:sp>
        <p:sp>
          <p:nvSpPr>
            <p:cNvPr id="1037" name="Google Shape;1037;p34"/>
            <p:cNvSpPr/>
            <p:nvPr/>
          </p:nvSpPr>
          <p:spPr>
            <a:xfrm>
              <a:off x="0" y="3299589"/>
              <a:ext cx="10515600" cy="705600"/>
            </a:xfrm>
            <a:prstGeom prst="rect">
              <a:avLst/>
            </a:prstGeom>
            <a:solidFill>
              <a:schemeClr val="lt1">
                <a:alpha val="8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34"/>
            <p:cNvSpPr/>
            <p:nvPr/>
          </p:nvSpPr>
          <p:spPr>
            <a:xfrm>
              <a:off x="525780" y="2886309"/>
              <a:ext cx="7360920" cy="826560"/>
            </a:xfrm>
            <a:prstGeom prst="roundRect">
              <a:avLst>
                <a:gd fmla="val 16667" name="adj"/>
              </a:avLst>
            </a:prstGeom>
            <a:solidFill>
              <a:srgbClr val="4371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4"/>
            <p:cNvSpPr txBox="1"/>
            <p:nvPr/>
          </p:nvSpPr>
          <p:spPr>
            <a:xfrm>
              <a:off x="566129" y="2926658"/>
              <a:ext cx="7280222" cy="745862"/>
            </a:xfrm>
            <a:prstGeom prst="rect">
              <a:avLst/>
            </a:prstGeom>
            <a:noFill/>
            <a:ln>
              <a:noFill/>
            </a:ln>
          </p:spPr>
          <p:txBody>
            <a:bodyPr anchorCtr="0" anchor="ctr" bIns="0" lIns="278225" spcFirstLastPara="1" rIns="278225" wrap="square" tIns="0">
              <a:noAutofit/>
            </a:bodyPr>
            <a:lstStyle/>
            <a:p>
              <a:pPr indent="0" lvl="0" marL="0" marR="0" rtl="0" algn="l">
                <a:lnSpc>
                  <a:spcPct val="90000"/>
                </a:lnSpc>
                <a:spcBef>
                  <a:spcPts val="0"/>
                </a:spcBef>
                <a:spcAft>
                  <a:spcPts val="0"/>
                </a:spcAft>
                <a:buNone/>
              </a:pPr>
              <a:r>
                <a:rPr lang="en-US" sz="2800">
                  <a:solidFill>
                    <a:schemeClr val="lt1"/>
                  </a:solidFill>
                  <a:latin typeface="Calibri"/>
                  <a:ea typeface="Calibri"/>
                  <a:cs typeface="Calibri"/>
                  <a:sym typeface="Calibri"/>
                </a:rPr>
                <a:t>3. Sử dụng CNTT hỗ trợ tổ chức hoạt động học</a:t>
              </a:r>
              <a:endParaRPr sz="2800">
                <a:solidFill>
                  <a:schemeClr val="lt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1024"/>
                                        </p:tgtEl>
                                        <p:attrNameLst>
                                          <p:attrName>style.visibility</p:attrName>
                                        </p:attrNameLst>
                                      </p:cBhvr>
                                      <p:to>
                                        <p:strVal val="visible"/>
                                      </p:to>
                                    </p:set>
                                    <p:animEffect filter="fade" transition="in">
                                      <p:cBhvr>
                                        <p:cTn dur="2000"/>
                                        <p:tgtEl>
                                          <p:spTgt spid="1024"/>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1027"/>
                                        </p:tgtEl>
                                        <p:attrNameLst>
                                          <p:attrName>style.visibility</p:attrName>
                                        </p:attrNameLst>
                                      </p:cBhvr>
                                      <p:to>
                                        <p:strVal val="visible"/>
                                      </p:to>
                                    </p:set>
                                    <p:animEffect filter="fade" transition="in">
                                      <p:cBhvr>
                                        <p:cTn dur="2000"/>
                                        <p:tgtEl>
                                          <p:spTgt spid="10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sp>
        <p:nvSpPr>
          <p:cNvPr id="1044" name="Google Shape;1044;p35"/>
          <p:cNvSpPr txBox="1"/>
          <p:nvPr/>
        </p:nvSpPr>
        <p:spPr>
          <a:xfrm>
            <a:off x="0" y="-1"/>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1045" name="Google Shape;1045;p35"/>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1046" name="Google Shape;1046;p35"/>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1047" name="Google Shape;1047;p35"/>
          <p:cNvSpPr/>
          <p:nvPr/>
        </p:nvSpPr>
        <p:spPr>
          <a:xfrm>
            <a:off x="4383741" y="-7257"/>
            <a:ext cx="7808261" cy="6865257"/>
          </a:xfrm>
          <a:custGeom>
            <a:rect b="b" l="l" r="r" t="t"/>
            <a:pathLst>
              <a:path extrusionOk="0" h="4324352" w="4921929">
                <a:moveTo>
                  <a:pt x="4333306" y="0"/>
                </a:moveTo>
                <a:lnTo>
                  <a:pt x="4921929" y="0"/>
                </a:lnTo>
                <a:lnTo>
                  <a:pt x="4921929" y="645569"/>
                </a:lnTo>
                <a:lnTo>
                  <a:pt x="1235529" y="4324352"/>
                </a:lnTo>
                <a:lnTo>
                  <a:pt x="0" y="4324352"/>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1048" name="Google Shape;1048;p35"/>
          <p:cNvSpPr/>
          <p:nvPr/>
        </p:nvSpPr>
        <p:spPr>
          <a:xfrm>
            <a:off x="6883307" y="0"/>
            <a:ext cx="3852079" cy="2994100"/>
          </a:xfrm>
          <a:custGeom>
            <a:rect b="b" l="l" r="r" t="t"/>
            <a:pathLst>
              <a:path extrusionOk="0" h="966" w="1244">
                <a:moveTo>
                  <a:pt x="968" y="0"/>
                </a:moveTo>
                <a:lnTo>
                  <a:pt x="0" y="966"/>
                </a:lnTo>
                <a:lnTo>
                  <a:pt x="276" y="966"/>
                </a:lnTo>
                <a:lnTo>
                  <a:pt x="1244" y="0"/>
                </a:lnTo>
                <a:lnTo>
                  <a:pt x="968" y="0"/>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grpSp>
        <p:nvGrpSpPr>
          <p:cNvPr id="1049" name="Google Shape;1049;p35"/>
          <p:cNvGrpSpPr/>
          <p:nvPr/>
        </p:nvGrpSpPr>
        <p:grpSpPr>
          <a:xfrm>
            <a:off x="8873171" y="221408"/>
            <a:ext cx="1912304" cy="263091"/>
            <a:chOff x="6549176" y="5298716"/>
            <a:chExt cx="2974464" cy="409222"/>
          </a:xfrm>
        </p:grpSpPr>
        <p:pic>
          <p:nvPicPr>
            <p:cNvPr id="1050" name="Google Shape;1050;p35"/>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1051" name="Google Shape;1051;p35"/>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1052" name="Google Shape;1052;p35"/>
          <p:cNvPicPr preferRelativeResize="0"/>
          <p:nvPr/>
        </p:nvPicPr>
        <p:blipFill rotWithShape="1">
          <a:blip r:embed="rId5">
            <a:alphaModFix/>
          </a:blip>
          <a:srcRect b="0" l="0" r="0" t="0"/>
          <a:stretch/>
        </p:blipFill>
        <p:spPr>
          <a:xfrm>
            <a:off x="10950877" y="204769"/>
            <a:ext cx="969661" cy="291656"/>
          </a:xfrm>
          <a:prstGeom prst="rect">
            <a:avLst/>
          </a:prstGeom>
          <a:noFill/>
          <a:ln>
            <a:noFill/>
          </a:ln>
        </p:spPr>
      </p:pic>
      <p:sp>
        <p:nvSpPr>
          <p:cNvPr id="1053" name="Google Shape;1053;p35"/>
          <p:cNvSpPr/>
          <p:nvPr/>
        </p:nvSpPr>
        <p:spPr>
          <a:xfrm flipH="1">
            <a:off x="1212913" y="779983"/>
            <a:ext cx="8712137"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Cambria"/>
                <a:ea typeface="Cambria"/>
                <a:cs typeface="Cambria"/>
                <a:sym typeface="Cambria"/>
              </a:rPr>
              <a:t>Hướng dẫn quy trình dạy học một số hoạt động</a:t>
            </a:r>
            <a:endParaRPr b="1" sz="2800">
              <a:solidFill>
                <a:schemeClr val="dk1"/>
              </a:solidFill>
              <a:latin typeface="Cambria"/>
              <a:ea typeface="Cambria"/>
              <a:cs typeface="Cambria"/>
              <a:sym typeface="Cambria"/>
            </a:endParaRPr>
          </a:p>
        </p:txBody>
      </p:sp>
      <p:sp>
        <p:nvSpPr>
          <p:cNvPr id="1054" name="Google Shape;1054;p35"/>
          <p:cNvSpPr txBox="1"/>
          <p:nvPr/>
        </p:nvSpPr>
        <p:spPr>
          <a:xfrm>
            <a:off x="1166247" y="839866"/>
            <a:ext cx="61805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mbria"/>
                <a:ea typeface="Cambria"/>
                <a:cs typeface="Cambria"/>
                <a:sym typeface="Cambria"/>
              </a:rPr>
              <a:t>03</a:t>
            </a:r>
            <a:endParaRPr/>
          </a:p>
        </p:txBody>
      </p:sp>
      <p:grpSp>
        <p:nvGrpSpPr>
          <p:cNvPr id="1055" name="Google Shape;1055;p35"/>
          <p:cNvGrpSpPr/>
          <p:nvPr/>
        </p:nvGrpSpPr>
        <p:grpSpPr>
          <a:xfrm>
            <a:off x="4646161" y="1928383"/>
            <a:ext cx="7289847" cy="4872763"/>
            <a:chOff x="0" y="861"/>
            <a:chExt cx="7289847" cy="4872763"/>
          </a:xfrm>
        </p:grpSpPr>
        <p:sp>
          <p:nvSpPr>
            <p:cNvPr id="1056" name="Google Shape;1056;p35"/>
            <p:cNvSpPr/>
            <p:nvPr/>
          </p:nvSpPr>
          <p:spPr>
            <a:xfrm>
              <a:off x="0" y="3669496"/>
              <a:ext cx="7289847" cy="1204128"/>
            </a:xfrm>
            <a:prstGeom prst="rect">
              <a:avLst/>
            </a:prstGeom>
            <a:solidFill>
              <a:srgbClr val="4372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35"/>
            <p:cNvSpPr txBox="1"/>
            <p:nvPr/>
          </p:nvSpPr>
          <p:spPr>
            <a:xfrm>
              <a:off x="0" y="3669496"/>
              <a:ext cx="7289847" cy="1204128"/>
            </a:xfrm>
            <a:prstGeom prst="rect">
              <a:avLst/>
            </a:prstGeom>
            <a:noFill/>
            <a:ln>
              <a:noFill/>
            </a:ln>
          </p:spPr>
          <p:txBody>
            <a:bodyPr anchorCtr="0" anchor="ctr" bIns="120900" lIns="120900" spcFirstLastPara="1" rIns="120900" wrap="square" tIns="120900">
              <a:noAutofit/>
            </a:bodyPr>
            <a:lstStyle/>
            <a:p>
              <a:pPr indent="0" lvl="0" marL="0" marR="0" rtl="0" algn="ctr">
                <a:lnSpc>
                  <a:spcPct val="90000"/>
                </a:lnSpc>
                <a:spcBef>
                  <a:spcPts val="0"/>
                </a:spcBef>
                <a:spcAft>
                  <a:spcPts val="0"/>
                </a:spcAft>
                <a:buNone/>
              </a:pPr>
              <a:r>
                <a:rPr b="1" lang="en-US" sz="1700">
                  <a:solidFill>
                    <a:schemeClr val="lt1"/>
                  </a:solidFill>
                  <a:latin typeface="Calibri"/>
                  <a:ea typeface="Calibri"/>
                  <a:cs typeface="Calibri"/>
                  <a:sym typeface="Calibri"/>
                </a:rPr>
                <a:t>3. Hoạt động sau Đọc: </a:t>
              </a:r>
              <a:r>
                <a:rPr lang="en-US" sz="1700">
                  <a:solidFill>
                    <a:schemeClr val="lt1"/>
                  </a:solidFill>
                  <a:latin typeface="Calibri"/>
                  <a:ea typeface="Calibri"/>
                  <a:cs typeface="Calibri"/>
                  <a:sym typeface="Calibri"/>
                </a:rPr>
                <a:t>tổ chức một số hoạt động giúp học sinh vận dụng nội dung trong bài đọc để thảo luận, đánh giá, so sánh, đối chiếu, phản biện hoặc sử dụng các từ ngữ, cấu trúc đã xuất hiện trong bài Đọc</a:t>
              </a:r>
              <a:endParaRPr b="1" sz="1700">
                <a:solidFill>
                  <a:schemeClr val="lt1"/>
                </a:solidFill>
                <a:latin typeface="Calibri"/>
                <a:ea typeface="Calibri"/>
                <a:cs typeface="Calibri"/>
                <a:sym typeface="Calibri"/>
              </a:endParaRPr>
            </a:p>
          </p:txBody>
        </p:sp>
        <p:sp>
          <p:nvSpPr>
            <p:cNvPr id="1058" name="Google Shape;1058;p35"/>
            <p:cNvSpPr/>
            <p:nvPr/>
          </p:nvSpPr>
          <p:spPr>
            <a:xfrm rot="10800000">
              <a:off x="0" y="1791764"/>
              <a:ext cx="7289847" cy="1851948"/>
            </a:xfrm>
            <a:prstGeom prst="upArrowCallout">
              <a:avLst>
                <a:gd fmla="val 25000" name="adj1"/>
                <a:gd fmla="val 25000" name="adj2"/>
                <a:gd fmla="val 25000" name="adj3"/>
                <a:gd fmla="val 64977" name="adj4"/>
              </a:avLst>
            </a:prstGeom>
            <a:solidFill>
              <a:srgbClr val="44B7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5"/>
            <p:cNvSpPr txBox="1"/>
            <p:nvPr/>
          </p:nvSpPr>
          <p:spPr>
            <a:xfrm>
              <a:off x="0" y="1791764"/>
              <a:ext cx="7289847" cy="1203340"/>
            </a:xfrm>
            <a:prstGeom prst="rect">
              <a:avLst/>
            </a:prstGeom>
            <a:noFill/>
            <a:ln>
              <a:noFill/>
            </a:ln>
          </p:spPr>
          <p:txBody>
            <a:bodyPr anchorCtr="0" anchor="ctr" bIns="120900" lIns="120900" spcFirstLastPara="1" rIns="120900" wrap="square" tIns="120900">
              <a:noAutofit/>
            </a:bodyPr>
            <a:lstStyle/>
            <a:p>
              <a:pPr indent="0" lvl="0" marL="0" marR="0" rtl="0" algn="ctr">
                <a:lnSpc>
                  <a:spcPct val="90000"/>
                </a:lnSpc>
                <a:spcBef>
                  <a:spcPts val="0"/>
                </a:spcBef>
                <a:spcAft>
                  <a:spcPts val="0"/>
                </a:spcAft>
                <a:buNone/>
              </a:pPr>
              <a:r>
                <a:rPr b="1" lang="en-US" sz="1700">
                  <a:solidFill>
                    <a:schemeClr val="lt1"/>
                  </a:solidFill>
                  <a:latin typeface="Calibri"/>
                  <a:ea typeface="Calibri"/>
                  <a:cs typeface="Calibri"/>
                  <a:sym typeface="Calibri"/>
                </a:rPr>
                <a:t>2. Hoạt động trong Đọc</a:t>
              </a:r>
              <a:r>
                <a:rPr lang="en-US" sz="1700">
                  <a:solidFill>
                    <a:schemeClr val="lt1"/>
                  </a:solidFill>
                  <a:latin typeface="Calibri"/>
                  <a:ea typeface="Calibri"/>
                  <a:cs typeface="Calibri"/>
                  <a:sym typeface="Calibri"/>
                </a:rPr>
                <a:t>: tiến hành các hoạt động học tập giúp phát triển các kĩ năng hỗ trợ khả năng đọc hiểu như đọc lấy ý chính, đọc lấy thông tin chi tiết và làm quen với các dạng văn bản và chủ đề khác nhau </a:t>
              </a:r>
              <a:endParaRPr/>
            </a:p>
          </p:txBody>
        </p:sp>
        <p:sp>
          <p:nvSpPr>
            <p:cNvPr id="1060" name="Google Shape;1060;p35"/>
            <p:cNvSpPr/>
            <p:nvPr/>
          </p:nvSpPr>
          <p:spPr>
            <a:xfrm rot="10800000">
              <a:off x="0" y="861"/>
              <a:ext cx="7289847" cy="1851948"/>
            </a:xfrm>
            <a:prstGeom prst="upArrowCallout">
              <a:avLst>
                <a:gd fmla="val 25000" name="adj1"/>
                <a:gd fmla="val 25000" name="adj2"/>
                <a:gd fmla="val 25000" name="adj3"/>
                <a:gd fmla="val 64977" name="adj4"/>
              </a:avLst>
            </a:prstGeom>
            <a:solidFill>
              <a:srgbClr val="6FA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35"/>
            <p:cNvSpPr txBox="1"/>
            <p:nvPr/>
          </p:nvSpPr>
          <p:spPr>
            <a:xfrm>
              <a:off x="0" y="861"/>
              <a:ext cx="7289847" cy="1203340"/>
            </a:xfrm>
            <a:prstGeom prst="rect">
              <a:avLst/>
            </a:prstGeom>
            <a:noFill/>
            <a:ln>
              <a:noFill/>
            </a:ln>
          </p:spPr>
          <p:txBody>
            <a:bodyPr anchorCtr="0" anchor="ctr" bIns="120900" lIns="120900" spcFirstLastPara="1" rIns="120900" wrap="square" tIns="120900">
              <a:noAutofit/>
            </a:bodyPr>
            <a:lstStyle/>
            <a:p>
              <a:pPr indent="0" lvl="0" marL="0" marR="0" rtl="0" algn="ctr">
                <a:lnSpc>
                  <a:spcPct val="90000"/>
                </a:lnSpc>
                <a:spcBef>
                  <a:spcPts val="0"/>
                </a:spcBef>
                <a:spcAft>
                  <a:spcPts val="0"/>
                </a:spcAft>
                <a:buNone/>
              </a:pPr>
              <a:r>
                <a:rPr b="1" lang="en-US" sz="1700">
                  <a:solidFill>
                    <a:schemeClr val="lt1"/>
                  </a:solidFill>
                  <a:latin typeface="Calibri"/>
                  <a:ea typeface="Calibri"/>
                  <a:cs typeface="Calibri"/>
                  <a:sym typeface="Calibri"/>
                </a:rPr>
                <a:t>1. Hoạt động trước Đọc: </a:t>
              </a:r>
              <a:r>
                <a:rPr lang="en-US" sz="1700">
                  <a:solidFill>
                    <a:schemeClr val="lt1"/>
                  </a:solidFill>
                  <a:latin typeface="Calibri"/>
                  <a:ea typeface="Calibri"/>
                  <a:cs typeface="Calibri"/>
                  <a:sym typeface="Calibri"/>
                </a:rPr>
                <a:t>yêu cầu học sinh chiêm nghiệm, trao đổi, liên hệ với trải nghiệm bản thân, kiến thức nền của mình </a:t>
              </a:r>
              <a:endParaRPr/>
            </a:p>
          </p:txBody>
        </p:sp>
      </p:grpSp>
      <p:sp>
        <p:nvSpPr>
          <p:cNvPr id="1062" name="Google Shape;1062;p35"/>
          <p:cNvSpPr txBox="1"/>
          <p:nvPr>
            <p:ph idx="1" type="body"/>
          </p:nvPr>
        </p:nvSpPr>
        <p:spPr>
          <a:xfrm>
            <a:off x="400891" y="2994100"/>
            <a:ext cx="3932237" cy="274047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None/>
            </a:pPr>
            <a:r>
              <a:rPr b="1" lang="en-US" sz="3600">
                <a:solidFill>
                  <a:schemeClr val="lt1"/>
                </a:solidFill>
              </a:rPr>
              <a:t>HOẠT ĐỘNG ĐỌC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1049"/>
                                        </p:tgtEl>
                                        <p:attrNameLst>
                                          <p:attrName>style.visibility</p:attrName>
                                        </p:attrNameLst>
                                      </p:cBhvr>
                                      <p:to>
                                        <p:strVal val="visible"/>
                                      </p:to>
                                    </p:set>
                                    <p:animEffect filter="fade" transition="in">
                                      <p:cBhvr>
                                        <p:cTn dur="2000"/>
                                        <p:tgtEl>
                                          <p:spTgt spid="1049"/>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1052"/>
                                        </p:tgtEl>
                                        <p:attrNameLst>
                                          <p:attrName>style.visibility</p:attrName>
                                        </p:attrNameLst>
                                      </p:cBhvr>
                                      <p:to>
                                        <p:strVal val="visible"/>
                                      </p:to>
                                    </p:set>
                                    <p:animEffect filter="fade" transition="in">
                                      <p:cBhvr>
                                        <p:cTn dur="2000"/>
                                        <p:tgtEl>
                                          <p:spTgt spid="10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sp>
        <p:nvSpPr>
          <p:cNvPr id="1067" name="Google Shape;1067;p36"/>
          <p:cNvSpPr txBox="1"/>
          <p:nvPr/>
        </p:nvSpPr>
        <p:spPr>
          <a:xfrm>
            <a:off x="0" y="-1"/>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1068" name="Google Shape;1068;p36"/>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1069" name="Google Shape;1069;p36"/>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1070" name="Google Shape;1070;p36"/>
          <p:cNvSpPr/>
          <p:nvPr/>
        </p:nvSpPr>
        <p:spPr>
          <a:xfrm>
            <a:off x="4383741" y="-7257"/>
            <a:ext cx="7808261" cy="6865257"/>
          </a:xfrm>
          <a:custGeom>
            <a:rect b="b" l="l" r="r" t="t"/>
            <a:pathLst>
              <a:path extrusionOk="0" h="4324352" w="4921929">
                <a:moveTo>
                  <a:pt x="4333306" y="0"/>
                </a:moveTo>
                <a:lnTo>
                  <a:pt x="4921929" y="0"/>
                </a:lnTo>
                <a:lnTo>
                  <a:pt x="4921929" y="645569"/>
                </a:lnTo>
                <a:lnTo>
                  <a:pt x="1235529" y="4324352"/>
                </a:lnTo>
                <a:lnTo>
                  <a:pt x="0" y="4324352"/>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1071" name="Google Shape;1071;p36"/>
          <p:cNvSpPr/>
          <p:nvPr/>
        </p:nvSpPr>
        <p:spPr>
          <a:xfrm>
            <a:off x="6883307" y="0"/>
            <a:ext cx="3852079" cy="2994100"/>
          </a:xfrm>
          <a:custGeom>
            <a:rect b="b" l="l" r="r" t="t"/>
            <a:pathLst>
              <a:path extrusionOk="0" h="966" w="1244">
                <a:moveTo>
                  <a:pt x="968" y="0"/>
                </a:moveTo>
                <a:lnTo>
                  <a:pt x="0" y="966"/>
                </a:lnTo>
                <a:lnTo>
                  <a:pt x="276" y="966"/>
                </a:lnTo>
                <a:lnTo>
                  <a:pt x="1244" y="0"/>
                </a:lnTo>
                <a:lnTo>
                  <a:pt x="968" y="0"/>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grpSp>
        <p:nvGrpSpPr>
          <p:cNvPr id="1072" name="Google Shape;1072;p36"/>
          <p:cNvGrpSpPr/>
          <p:nvPr/>
        </p:nvGrpSpPr>
        <p:grpSpPr>
          <a:xfrm>
            <a:off x="8873171" y="221408"/>
            <a:ext cx="1912304" cy="263091"/>
            <a:chOff x="6549176" y="5298716"/>
            <a:chExt cx="2974464" cy="409222"/>
          </a:xfrm>
        </p:grpSpPr>
        <p:pic>
          <p:nvPicPr>
            <p:cNvPr id="1073" name="Google Shape;1073;p36"/>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1074" name="Google Shape;1074;p36"/>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1075" name="Google Shape;1075;p36"/>
          <p:cNvPicPr preferRelativeResize="0"/>
          <p:nvPr/>
        </p:nvPicPr>
        <p:blipFill rotWithShape="1">
          <a:blip r:embed="rId5">
            <a:alphaModFix/>
          </a:blip>
          <a:srcRect b="0" l="0" r="0" t="0"/>
          <a:stretch/>
        </p:blipFill>
        <p:spPr>
          <a:xfrm>
            <a:off x="10950877" y="204769"/>
            <a:ext cx="969661" cy="291656"/>
          </a:xfrm>
          <a:prstGeom prst="rect">
            <a:avLst/>
          </a:prstGeom>
          <a:noFill/>
          <a:ln>
            <a:noFill/>
          </a:ln>
        </p:spPr>
      </p:pic>
      <p:sp>
        <p:nvSpPr>
          <p:cNvPr id="1076" name="Google Shape;1076;p36"/>
          <p:cNvSpPr/>
          <p:nvPr/>
        </p:nvSpPr>
        <p:spPr>
          <a:xfrm flipH="1">
            <a:off x="1212913" y="779983"/>
            <a:ext cx="8712137"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Cambria"/>
                <a:ea typeface="Cambria"/>
                <a:cs typeface="Cambria"/>
                <a:sym typeface="Cambria"/>
              </a:rPr>
              <a:t>Hướng dẫn quy trình dạy học một số hoạt động</a:t>
            </a:r>
            <a:endParaRPr b="1" sz="2800">
              <a:solidFill>
                <a:schemeClr val="dk1"/>
              </a:solidFill>
              <a:latin typeface="Cambria"/>
              <a:ea typeface="Cambria"/>
              <a:cs typeface="Cambria"/>
              <a:sym typeface="Cambria"/>
            </a:endParaRPr>
          </a:p>
        </p:txBody>
      </p:sp>
      <p:sp>
        <p:nvSpPr>
          <p:cNvPr id="1077" name="Google Shape;1077;p36"/>
          <p:cNvSpPr txBox="1"/>
          <p:nvPr/>
        </p:nvSpPr>
        <p:spPr>
          <a:xfrm>
            <a:off x="1166247" y="839866"/>
            <a:ext cx="61805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mbria"/>
                <a:ea typeface="Cambria"/>
                <a:cs typeface="Cambria"/>
                <a:sym typeface="Cambria"/>
              </a:rPr>
              <a:t>03</a:t>
            </a:r>
            <a:endParaRPr/>
          </a:p>
        </p:txBody>
      </p:sp>
      <p:sp>
        <p:nvSpPr>
          <p:cNvPr id="1078" name="Google Shape;1078;p36"/>
          <p:cNvSpPr txBox="1"/>
          <p:nvPr>
            <p:ph idx="1" type="body"/>
          </p:nvPr>
        </p:nvSpPr>
        <p:spPr>
          <a:xfrm>
            <a:off x="400891" y="2994100"/>
            <a:ext cx="3932237" cy="274047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None/>
            </a:pPr>
            <a:r>
              <a:rPr b="1" lang="en-US" sz="3600">
                <a:solidFill>
                  <a:schemeClr val="lt1"/>
                </a:solidFill>
              </a:rPr>
              <a:t>DỰ ÁN</a:t>
            </a:r>
            <a:endParaRPr/>
          </a:p>
        </p:txBody>
      </p:sp>
      <p:sp>
        <p:nvSpPr>
          <p:cNvPr id="1079" name="Google Shape;1079;p36"/>
          <p:cNvSpPr txBox="1"/>
          <p:nvPr/>
        </p:nvSpPr>
        <p:spPr>
          <a:xfrm>
            <a:off x="2552700" y="1779687"/>
            <a:ext cx="9338468" cy="535531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lt1"/>
                </a:solidFill>
                <a:latin typeface="Calibri"/>
                <a:ea typeface="Calibri"/>
                <a:cs typeface="Calibri"/>
                <a:sym typeface="Calibri"/>
              </a:rPr>
              <a:t>The aim of this activity is to inform Ss what the final product of the Project should be and how Ss can prepare for it.</a:t>
            </a:r>
            <a:endParaRPr sz="1800">
              <a:solidFill>
                <a:schemeClr val="lt1"/>
              </a:solidFill>
              <a:latin typeface="Calibri"/>
              <a:ea typeface="Calibri"/>
              <a:cs typeface="Calibri"/>
              <a:sym typeface="Calibri"/>
            </a:endParaRPr>
          </a:p>
          <a:p>
            <a:pPr indent="0" lvl="0" marL="0" marR="0" rtl="0" algn="just">
              <a:spcBef>
                <a:spcPts val="0"/>
              </a:spcBef>
              <a:spcAft>
                <a:spcPts val="0"/>
              </a:spcAft>
              <a:buNone/>
            </a:pPr>
            <a:r>
              <a:rPr i="1" lang="en-US" sz="1800">
                <a:solidFill>
                  <a:schemeClr val="lt1"/>
                </a:solidFill>
                <a:latin typeface="Calibri"/>
                <a:ea typeface="Calibri"/>
                <a:cs typeface="Calibri"/>
                <a:sym typeface="Calibri"/>
              </a:rPr>
              <a:t>- Ask Ss to open their books at the last page of Unit 1, the Project section, look at the picture and say what the topic of the Project is (Family Day). Ask Ss what they know about Family Day in Viet Nam.</a:t>
            </a:r>
            <a:endParaRPr i="1" sz="1800">
              <a:solidFill>
                <a:schemeClr val="lt1"/>
              </a:solidFill>
              <a:latin typeface="Calibri"/>
              <a:ea typeface="Calibri"/>
              <a:cs typeface="Calibri"/>
              <a:sym typeface="Calibri"/>
            </a:endParaRPr>
          </a:p>
          <a:p>
            <a:pPr indent="0" lvl="0" marL="0" marR="0" rtl="0" algn="just">
              <a:spcBef>
                <a:spcPts val="0"/>
              </a:spcBef>
              <a:spcAft>
                <a:spcPts val="0"/>
              </a:spcAft>
              <a:buNone/>
            </a:pPr>
            <a:r>
              <a:rPr i="1" lang="en-US" sz="1800">
                <a:solidFill>
                  <a:schemeClr val="lt1"/>
                </a:solidFill>
                <a:latin typeface="Calibri"/>
                <a:ea typeface="Calibri"/>
                <a:cs typeface="Calibri"/>
                <a:sym typeface="Calibri"/>
              </a:rPr>
              <a:t>- Explain the Project requirements: Ss will have to do research on Family Day in Viet Nam and other countries around the world, then give an oral presentation of the research results in the last lesson of the unit. Their presentation should include information related to the five points listed on the project page. Alternatively, you can ask Ss to prepare a poster presenting the research results.</a:t>
            </a:r>
            <a:endParaRPr i="1" sz="1800">
              <a:solidFill>
                <a:schemeClr val="lt1"/>
              </a:solidFill>
              <a:latin typeface="Calibri"/>
              <a:ea typeface="Calibri"/>
              <a:cs typeface="Calibri"/>
              <a:sym typeface="Calibri"/>
            </a:endParaRPr>
          </a:p>
          <a:p>
            <a:pPr indent="0" lvl="0" marL="0" marR="0" rtl="0" algn="just">
              <a:spcBef>
                <a:spcPts val="0"/>
              </a:spcBef>
              <a:spcAft>
                <a:spcPts val="0"/>
              </a:spcAft>
              <a:buNone/>
            </a:pPr>
            <a:r>
              <a:rPr i="1" lang="en-US" sz="1800">
                <a:solidFill>
                  <a:schemeClr val="lt1"/>
                </a:solidFill>
                <a:latin typeface="Calibri"/>
                <a:ea typeface="Calibri"/>
                <a:cs typeface="Calibri"/>
                <a:sym typeface="Calibri"/>
              </a:rPr>
              <a:t>- Explain to Ss how they can get the information (search the Internet, read newspapers, go to the library, etc.).</a:t>
            </a:r>
            <a:endParaRPr i="1" sz="1800">
              <a:solidFill>
                <a:schemeClr val="lt1"/>
              </a:solidFill>
              <a:latin typeface="Calibri"/>
              <a:ea typeface="Calibri"/>
              <a:cs typeface="Calibri"/>
              <a:sym typeface="Calibri"/>
            </a:endParaRPr>
          </a:p>
          <a:p>
            <a:pPr indent="0" lvl="0" marL="0" marR="0" rtl="0" algn="just">
              <a:spcBef>
                <a:spcPts val="0"/>
              </a:spcBef>
              <a:spcAft>
                <a:spcPts val="0"/>
              </a:spcAft>
              <a:buNone/>
            </a:pPr>
            <a:r>
              <a:rPr i="1" lang="en-US" sz="1800">
                <a:solidFill>
                  <a:schemeClr val="lt1"/>
                </a:solidFill>
                <a:latin typeface="Calibri"/>
                <a:ea typeface="Calibri"/>
                <a:cs typeface="Calibri"/>
                <a:sym typeface="Calibri"/>
              </a:rPr>
              <a:t>- Put Ss into groups and have them choose their group leader. Then ask them to assign tasks for each group member, making sure that all group members contribute to the project work. Help Ss set deadlines for each task.</a:t>
            </a:r>
            <a:endParaRPr i="1" sz="1800">
              <a:solidFill>
                <a:schemeClr val="lt1"/>
              </a:solidFill>
              <a:latin typeface="Calibri"/>
              <a:ea typeface="Calibri"/>
              <a:cs typeface="Calibri"/>
              <a:sym typeface="Calibri"/>
            </a:endParaRPr>
          </a:p>
          <a:p>
            <a:pPr indent="0" lvl="0" marL="0" marR="0" rtl="0" algn="just">
              <a:spcBef>
                <a:spcPts val="0"/>
              </a:spcBef>
              <a:spcAft>
                <a:spcPts val="0"/>
              </a:spcAft>
              <a:buNone/>
            </a:pPr>
            <a:r>
              <a:rPr i="1" lang="en-US" sz="1800">
                <a:solidFill>
                  <a:schemeClr val="lt1"/>
                </a:solidFill>
                <a:latin typeface="Calibri"/>
                <a:ea typeface="Calibri"/>
                <a:cs typeface="Calibri"/>
                <a:sym typeface="Calibri"/>
              </a:rPr>
              <a:t>- Encourage them to start with doing research on Family Day in Viet Nam and report back in Lesson 3.</a:t>
            </a:r>
            <a:endParaRPr/>
          </a:p>
          <a:p>
            <a:pPr indent="0" lvl="0" marL="0" marR="0" rtl="0" algn="r">
              <a:spcBef>
                <a:spcPts val="0"/>
              </a:spcBef>
              <a:spcAft>
                <a:spcPts val="0"/>
              </a:spcAft>
              <a:buNone/>
            </a:pPr>
            <a:r>
              <a:rPr i="1" lang="en-US" sz="1800">
                <a:solidFill>
                  <a:schemeClr val="lt1"/>
                </a:solidFill>
                <a:latin typeface="Calibri"/>
                <a:ea typeface="Calibri"/>
                <a:cs typeface="Calibri"/>
                <a:sym typeface="Calibri"/>
              </a:rPr>
              <a:t>(Project preparation – Unit 1)</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1072"/>
                                        </p:tgtEl>
                                        <p:attrNameLst>
                                          <p:attrName>style.visibility</p:attrName>
                                        </p:attrNameLst>
                                      </p:cBhvr>
                                      <p:to>
                                        <p:strVal val="visible"/>
                                      </p:to>
                                    </p:set>
                                    <p:animEffect filter="fade" transition="in">
                                      <p:cBhvr>
                                        <p:cTn dur="2000"/>
                                        <p:tgtEl>
                                          <p:spTgt spid="1072"/>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1075"/>
                                        </p:tgtEl>
                                        <p:attrNameLst>
                                          <p:attrName>style.visibility</p:attrName>
                                        </p:attrNameLst>
                                      </p:cBhvr>
                                      <p:to>
                                        <p:strVal val="visible"/>
                                      </p:to>
                                    </p:set>
                                    <p:animEffect filter="fade" transition="in">
                                      <p:cBhvr>
                                        <p:cTn dur="2000"/>
                                        <p:tgtEl>
                                          <p:spTgt spid="10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3" name="Shape 1083"/>
        <p:cNvGrpSpPr/>
        <p:nvPr/>
      </p:nvGrpSpPr>
      <p:grpSpPr>
        <a:xfrm>
          <a:off x="0" y="0"/>
          <a:ext cx="0" cy="0"/>
          <a:chOff x="0" y="0"/>
          <a:chExt cx="0" cy="0"/>
        </a:xfrm>
      </p:grpSpPr>
      <p:grpSp>
        <p:nvGrpSpPr>
          <p:cNvPr id="1084" name="Google Shape;1084;p37"/>
          <p:cNvGrpSpPr/>
          <p:nvPr/>
        </p:nvGrpSpPr>
        <p:grpSpPr>
          <a:xfrm>
            <a:off x="5497687" y="0"/>
            <a:ext cx="11566146" cy="6868120"/>
            <a:chOff x="5430411" y="0"/>
            <a:chExt cx="11633421" cy="6868120"/>
          </a:xfrm>
        </p:grpSpPr>
        <p:sp>
          <p:nvSpPr>
            <p:cNvPr id="1085" name="Google Shape;1085;p37"/>
            <p:cNvSpPr/>
            <p:nvPr/>
          </p:nvSpPr>
          <p:spPr>
            <a:xfrm flipH="1">
              <a:off x="5430411" y="10120"/>
              <a:ext cx="10710127" cy="6858000"/>
            </a:xfrm>
            <a:custGeom>
              <a:rect b="b" l="l" r="r" t="t"/>
              <a:pathLst>
                <a:path extrusionOk="0" h="6858000" w="6808123">
                  <a:moveTo>
                    <a:pt x="0" y="0"/>
                  </a:moveTo>
                  <a:lnTo>
                    <a:pt x="2570134" y="0"/>
                  </a:lnTo>
                  <a:lnTo>
                    <a:pt x="6808123" y="6858000"/>
                  </a:lnTo>
                  <a:lnTo>
                    <a:pt x="0" y="6858000"/>
                  </a:lnTo>
                  <a:close/>
                </a:path>
              </a:pathLst>
            </a:custGeom>
            <a:gradFill>
              <a:gsLst>
                <a:gs pos="0">
                  <a:srgbClr val="8596D5"/>
                </a:gs>
                <a:gs pos="100000">
                  <a:srgbClr val="3C53AC"/>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i"/>
                <a:ea typeface="Oi"/>
                <a:cs typeface="Oi"/>
                <a:sym typeface="Oi"/>
              </a:endParaRPr>
            </a:p>
          </p:txBody>
        </p:sp>
        <p:sp>
          <p:nvSpPr>
            <p:cNvPr id="1086" name="Google Shape;1086;p37"/>
            <p:cNvSpPr/>
            <p:nvPr/>
          </p:nvSpPr>
          <p:spPr>
            <a:xfrm flipH="1">
              <a:off x="6353682" y="0"/>
              <a:ext cx="10710150" cy="6858000"/>
            </a:xfrm>
            <a:custGeom>
              <a:rect b="b" l="l" r="r" t="t"/>
              <a:pathLst>
                <a:path extrusionOk="0" h="6858000" w="6808123">
                  <a:moveTo>
                    <a:pt x="0" y="0"/>
                  </a:moveTo>
                  <a:lnTo>
                    <a:pt x="2570134" y="0"/>
                  </a:lnTo>
                  <a:lnTo>
                    <a:pt x="6808123" y="6858000"/>
                  </a:lnTo>
                  <a:lnTo>
                    <a:pt x="0" y="6858000"/>
                  </a:lnTo>
                  <a:close/>
                </a:path>
              </a:pathLst>
            </a:custGeom>
            <a:gradFill>
              <a:gsLst>
                <a:gs pos="0">
                  <a:srgbClr val="8596D5"/>
                </a:gs>
                <a:gs pos="16000">
                  <a:srgbClr val="8596D5"/>
                </a:gs>
                <a:gs pos="100000">
                  <a:srgbClr val="3C53AC"/>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i"/>
                <a:ea typeface="Oi"/>
                <a:cs typeface="Oi"/>
                <a:sym typeface="Oi"/>
              </a:endParaRPr>
            </a:p>
          </p:txBody>
        </p:sp>
      </p:grpSp>
      <p:grpSp>
        <p:nvGrpSpPr>
          <p:cNvPr id="1087" name="Google Shape;1087;p37"/>
          <p:cNvGrpSpPr/>
          <p:nvPr/>
        </p:nvGrpSpPr>
        <p:grpSpPr>
          <a:xfrm>
            <a:off x="171976" y="6368613"/>
            <a:ext cx="1912304" cy="263091"/>
            <a:chOff x="6549176" y="5298716"/>
            <a:chExt cx="2974464" cy="409222"/>
          </a:xfrm>
        </p:grpSpPr>
        <p:pic>
          <p:nvPicPr>
            <p:cNvPr id="1088" name="Google Shape;1088;p37"/>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1089" name="Google Shape;1089;p37"/>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grpSp>
        <p:nvGrpSpPr>
          <p:cNvPr id="1090" name="Google Shape;1090;p37"/>
          <p:cNvGrpSpPr/>
          <p:nvPr/>
        </p:nvGrpSpPr>
        <p:grpSpPr>
          <a:xfrm>
            <a:off x="-1" y="-7257"/>
            <a:ext cx="1572841" cy="911485"/>
            <a:chOff x="-1" y="-7257"/>
            <a:chExt cx="1572841" cy="911485"/>
          </a:xfrm>
        </p:grpSpPr>
        <p:sp>
          <p:nvSpPr>
            <p:cNvPr id="1091" name="Google Shape;1091;p37"/>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ambria"/>
                <a:ea typeface="Cambria"/>
                <a:cs typeface="Cambria"/>
                <a:sym typeface="Cambria"/>
              </a:endParaRPr>
            </a:p>
          </p:txBody>
        </p:sp>
        <p:sp>
          <p:nvSpPr>
            <p:cNvPr id="1092" name="Google Shape;1092;p37"/>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ambria"/>
                <a:ea typeface="Cambria"/>
                <a:cs typeface="Cambria"/>
                <a:sym typeface="Cambria"/>
              </a:endParaRPr>
            </a:p>
          </p:txBody>
        </p:sp>
      </p:grpSp>
      <p:cxnSp>
        <p:nvCxnSpPr>
          <p:cNvPr id="1093" name="Google Shape;1093;p37"/>
          <p:cNvCxnSpPr/>
          <p:nvPr/>
        </p:nvCxnSpPr>
        <p:spPr>
          <a:xfrm>
            <a:off x="430868" y="1522344"/>
            <a:ext cx="0" cy="4057417"/>
          </a:xfrm>
          <a:prstGeom prst="straightConnector1">
            <a:avLst/>
          </a:prstGeom>
          <a:noFill/>
          <a:ln cap="flat" cmpd="sng" w="22225">
            <a:solidFill>
              <a:srgbClr val="8596D5">
                <a:alpha val="49803"/>
              </a:srgbClr>
            </a:solidFill>
            <a:prstDash val="solid"/>
            <a:miter lim="800000"/>
            <a:headEnd len="sm" w="sm" type="none"/>
            <a:tailEnd len="sm" w="sm" type="none"/>
          </a:ln>
        </p:spPr>
      </p:cxnSp>
      <p:cxnSp>
        <p:nvCxnSpPr>
          <p:cNvPr id="1094" name="Google Shape;1094;p37"/>
          <p:cNvCxnSpPr/>
          <p:nvPr/>
        </p:nvCxnSpPr>
        <p:spPr>
          <a:xfrm>
            <a:off x="430868" y="1522345"/>
            <a:ext cx="0" cy="667167"/>
          </a:xfrm>
          <a:prstGeom prst="straightConnector1">
            <a:avLst/>
          </a:prstGeom>
          <a:noFill/>
          <a:ln cap="flat" cmpd="sng" w="47625">
            <a:solidFill>
              <a:srgbClr val="002B82">
                <a:alpha val="94901"/>
              </a:srgbClr>
            </a:solidFill>
            <a:prstDash val="solid"/>
            <a:miter lim="800000"/>
            <a:headEnd len="sm" w="sm" type="none"/>
            <a:tailEnd len="sm" w="sm" type="none"/>
          </a:ln>
        </p:spPr>
      </p:cxnSp>
      <p:sp>
        <p:nvSpPr>
          <p:cNvPr id="1095" name="Google Shape;1095;p37"/>
          <p:cNvSpPr/>
          <p:nvPr/>
        </p:nvSpPr>
        <p:spPr>
          <a:xfrm flipH="1">
            <a:off x="1110394" y="2382472"/>
            <a:ext cx="8841221"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Cambria"/>
                <a:ea typeface="Cambria"/>
                <a:cs typeface="Cambria"/>
                <a:sym typeface="Cambria"/>
              </a:rPr>
              <a:t>Đánh giá theo định hướng tiếp cận năng lực</a:t>
            </a:r>
            <a:endParaRPr b="1" sz="2800">
              <a:solidFill>
                <a:schemeClr val="dk1"/>
              </a:solidFill>
              <a:latin typeface="Cambria"/>
              <a:ea typeface="Cambria"/>
              <a:cs typeface="Cambria"/>
              <a:sym typeface="Cambria"/>
            </a:endParaRPr>
          </a:p>
        </p:txBody>
      </p:sp>
      <p:sp>
        <p:nvSpPr>
          <p:cNvPr id="1096" name="Google Shape;1096;p37"/>
          <p:cNvSpPr/>
          <p:nvPr/>
        </p:nvSpPr>
        <p:spPr>
          <a:xfrm>
            <a:off x="967248" y="2399259"/>
            <a:ext cx="667168" cy="667168"/>
          </a:xfrm>
          <a:prstGeom prst="roundRect">
            <a:avLst>
              <a:gd fmla="val 8537" name="adj"/>
            </a:avLst>
          </a:prstGeom>
          <a:gradFill>
            <a:gsLst>
              <a:gs pos="0">
                <a:srgbClr val="5B6FB9"/>
              </a:gs>
              <a:gs pos="100000">
                <a:srgbClr val="3C53AC"/>
              </a:gs>
            </a:gsLst>
            <a:lin ang="5400000" scaled="0"/>
          </a:gradFill>
          <a:ln>
            <a:noFill/>
          </a:ln>
          <a:effectLst>
            <a:outerShdw blurRad="749300" sx="86000" rotWithShape="0" algn="t" dir="5400000" dist="241300" sy="86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p:txBody>
      </p:sp>
      <p:sp>
        <p:nvSpPr>
          <p:cNvPr id="1097" name="Google Shape;1097;p37"/>
          <p:cNvSpPr txBox="1"/>
          <p:nvPr/>
        </p:nvSpPr>
        <p:spPr>
          <a:xfrm>
            <a:off x="993631" y="2454446"/>
            <a:ext cx="61805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01</a:t>
            </a:r>
            <a:endParaRPr/>
          </a:p>
        </p:txBody>
      </p:sp>
      <p:grpSp>
        <p:nvGrpSpPr>
          <p:cNvPr id="1098" name="Google Shape;1098;p37"/>
          <p:cNvGrpSpPr/>
          <p:nvPr/>
        </p:nvGrpSpPr>
        <p:grpSpPr>
          <a:xfrm>
            <a:off x="993631" y="3343179"/>
            <a:ext cx="9008112" cy="677288"/>
            <a:chOff x="1063707" y="2279101"/>
            <a:chExt cx="9008112" cy="677288"/>
          </a:xfrm>
        </p:grpSpPr>
        <p:sp>
          <p:nvSpPr>
            <p:cNvPr id="1099" name="Google Shape;1099;p37"/>
            <p:cNvSpPr/>
            <p:nvPr/>
          </p:nvSpPr>
          <p:spPr>
            <a:xfrm flipH="1">
              <a:off x="1562442" y="2289221"/>
              <a:ext cx="8509377"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      Gợi ý và ví dụ minh hoạ</a:t>
              </a:r>
              <a:endParaRPr b="1" sz="2800">
                <a:solidFill>
                  <a:schemeClr val="dk1"/>
                </a:solidFill>
                <a:latin typeface="Cambria"/>
                <a:ea typeface="Cambria"/>
                <a:cs typeface="Cambria"/>
                <a:sym typeface="Cambria"/>
              </a:endParaRPr>
            </a:p>
          </p:txBody>
        </p:sp>
        <p:sp>
          <p:nvSpPr>
            <p:cNvPr id="1100" name="Google Shape;1100;p37"/>
            <p:cNvSpPr/>
            <p:nvPr/>
          </p:nvSpPr>
          <p:spPr>
            <a:xfrm>
              <a:off x="1063707" y="2279101"/>
              <a:ext cx="667168" cy="667168"/>
            </a:xfrm>
            <a:prstGeom prst="roundRect">
              <a:avLst>
                <a:gd fmla="val 8537" name="adj"/>
              </a:avLst>
            </a:prstGeom>
            <a:gradFill>
              <a:gsLst>
                <a:gs pos="0">
                  <a:srgbClr val="5B6FB9"/>
                </a:gs>
                <a:gs pos="100000">
                  <a:srgbClr val="3C53AC"/>
                </a:gs>
              </a:gsLst>
              <a:lin ang="5400000" scaled="0"/>
            </a:gradFill>
            <a:ln>
              <a:noFill/>
            </a:ln>
            <a:effectLst>
              <a:outerShdw blurRad="749300" sx="86000" rotWithShape="0" algn="t" dir="5400000" dist="241300" sy="86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p:txBody>
        </p:sp>
        <p:sp>
          <p:nvSpPr>
            <p:cNvPr id="1101" name="Google Shape;1101;p37"/>
            <p:cNvSpPr txBox="1"/>
            <p:nvPr/>
          </p:nvSpPr>
          <p:spPr>
            <a:xfrm>
              <a:off x="1084133" y="2381853"/>
              <a:ext cx="62631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02</a:t>
              </a:r>
              <a:endParaRPr b="1" sz="2800">
                <a:solidFill>
                  <a:schemeClr val="lt1"/>
                </a:solidFill>
                <a:latin typeface="Cambria"/>
                <a:ea typeface="Cambria"/>
                <a:cs typeface="Cambria"/>
                <a:sym typeface="Cambria"/>
              </a:endParaRPr>
            </a:p>
          </p:txBody>
        </p:sp>
      </p:grpSp>
      <p:grpSp>
        <p:nvGrpSpPr>
          <p:cNvPr id="1102" name="Google Shape;1102;p37"/>
          <p:cNvGrpSpPr/>
          <p:nvPr/>
        </p:nvGrpSpPr>
        <p:grpSpPr>
          <a:xfrm>
            <a:off x="8917943" y="161451"/>
            <a:ext cx="1912304" cy="263091"/>
            <a:chOff x="6549176" y="5298716"/>
            <a:chExt cx="2974464" cy="409222"/>
          </a:xfrm>
        </p:grpSpPr>
        <p:pic>
          <p:nvPicPr>
            <p:cNvPr id="1103" name="Google Shape;1103;p37"/>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1104" name="Google Shape;1104;p37"/>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1105" name="Google Shape;1105;p37"/>
          <p:cNvPicPr preferRelativeResize="0"/>
          <p:nvPr/>
        </p:nvPicPr>
        <p:blipFill rotWithShape="1">
          <a:blip r:embed="rId5">
            <a:alphaModFix/>
          </a:blip>
          <a:srcRect b="0" l="0" r="0" t="0"/>
          <a:stretch/>
        </p:blipFill>
        <p:spPr>
          <a:xfrm>
            <a:off x="10995649" y="144812"/>
            <a:ext cx="969661" cy="291656"/>
          </a:xfrm>
          <a:prstGeom prst="rect">
            <a:avLst/>
          </a:prstGeom>
          <a:noFill/>
          <a:ln>
            <a:noFill/>
          </a:ln>
        </p:spPr>
      </p:pic>
      <p:sp>
        <p:nvSpPr>
          <p:cNvPr id="1106" name="Google Shape;1106;p37"/>
          <p:cNvSpPr/>
          <p:nvPr/>
        </p:nvSpPr>
        <p:spPr>
          <a:xfrm>
            <a:off x="1237985" y="811492"/>
            <a:ext cx="105767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IV. HƯỚNG DẪN KIỂM TRA, ĐÁNH GIÁ</a:t>
            </a:r>
            <a:endParaRPr sz="28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0" name="Shape 1110"/>
        <p:cNvGrpSpPr/>
        <p:nvPr/>
      </p:nvGrpSpPr>
      <p:grpSpPr>
        <a:xfrm>
          <a:off x="0" y="0"/>
          <a:ext cx="0" cy="0"/>
          <a:chOff x="0" y="0"/>
          <a:chExt cx="0" cy="0"/>
        </a:xfrm>
      </p:grpSpPr>
      <p:sp>
        <p:nvSpPr>
          <p:cNvPr id="1111" name="Google Shape;1111;p38"/>
          <p:cNvSpPr txBox="1"/>
          <p:nvPr/>
        </p:nvSpPr>
        <p:spPr>
          <a:xfrm>
            <a:off x="0" y="-1"/>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1112" name="Google Shape;1112;p38"/>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1113" name="Google Shape;1113;p38"/>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1114" name="Google Shape;1114;p38"/>
          <p:cNvSpPr/>
          <p:nvPr/>
        </p:nvSpPr>
        <p:spPr>
          <a:xfrm>
            <a:off x="4383741" y="-7257"/>
            <a:ext cx="7808261" cy="6865257"/>
          </a:xfrm>
          <a:custGeom>
            <a:rect b="b" l="l" r="r" t="t"/>
            <a:pathLst>
              <a:path extrusionOk="0" h="4324352" w="4921929">
                <a:moveTo>
                  <a:pt x="4333306" y="0"/>
                </a:moveTo>
                <a:lnTo>
                  <a:pt x="4921929" y="0"/>
                </a:lnTo>
                <a:lnTo>
                  <a:pt x="4921929" y="645569"/>
                </a:lnTo>
                <a:lnTo>
                  <a:pt x="1235529" y="4324352"/>
                </a:lnTo>
                <a:lnTo>
                  <a:pt x="0" y="4324352"/>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1115" name="Google Shape;1115;p38"/>
          <p:cNvSpPr/>
          <p:nvPr/>
        </p:nvSpPr>
        <p:spPr>
          <a:xfrm>
            <a:off x="6883307" y="0"/>
            <a:ext cx="3852079" cy="2994100"/>
          </a:xfrm>
          <a:custGeom>
            <a:rect b="b" l="l" r="r" t="t"/>
            <a:pathLst>
              <a:path extrusionOk="0" h="966" w="1244">
                <a:moveTo>
                  <a:pt x="968" y="0"/>
                </a:moveTo>
                <a:lnTo>
                  <a:pt x="0" y="966"/>
                </a:lnTo>
                <a:lnTo>
                  <a:pt x="276" y="966"/>
                </a:lnTo>
                <a:lnTo>
                  <a:pt x="1244" y="0"/>
                </a:lnTo>
                <a:lnTo>
                  <a:pt x="968" y="0"/>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grpSp>
        <p:nvGrpSpPr>
          <p:cNvPr id="1116" name="Google Shape;1116;p38"/>
          <p:cNvGrpSpPr/>
          <p:nvPr/>
        </p:nvGrpSpPr>
        <p:grpSpPr>
          <a:xfrm>
            <a:off x="8873171" y="221408"/>
            <a:ext cx="1912304" cy="263091"/>
            <a:chOff x="6549176" y="5298716"/>
            <a:chExt cx="2974464" cy="409222"/>
          </a:xfrm>
        </p:grpSpPr>
        <p:pic>
          <p:nvPicPr>
            <p:cNvPr id="1117" name="Google Shape;1117;p38"/>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1118" name="Google Shape;1118;p38"/>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1119" name="Google Shape;1119;p38"/>
          <p:cNvPicPr preferRelativeResize="0"/>
          <p:nvPr/>
        </p:nvPicPr>
        <p:blipFill rotWithShape="1">
          <a:blip r:embed="rId5">
            <a:alphaModFix/>
          </a:blip>
          <a:srcRect b="0" l="0" r="0" t="0"/>
          <a:stretch/>
        </p:blipFill>
        <p:spPr>
          <a:xfrm>
            <a:off x="10950877" y="204769"/>
            <a:ext cx="969661" cy="291656"/>
          </a:xfrm>
          <a:prstGeom prst="rect">
            <a:avLst/>
          </a:prstGeom>
          <a:noFill/>
          <a:ln>
            <a:noFill/>
          </a:ln>
        </p:spPr>
      </p:pic>
      <p:sp>
        <p:nvSpPr>
          <p:cNvPr id="1120" name="Google Shape;1120;p38"/>
          <p:cNvSpPr/>
          <p:nvPr/>
        </p:nvSpPr>
        <p:spPr>
          <a:xfrm>
            <a:off x="1184791" y="364221"/>
            <a:ext cx="105767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IV. HƯỚNG DẪN KIỂM TRA, ĐÁNH GIÁ</a:t>
            </a:r>
            <a:endParaRPr sz="2800">
              <a:solidFill>
                <a:schemeClr val="dk1"/>
              </a:solidFill>
              <a:latin typeface="Calibri"/>
              <a:ea typeface="Calibri"/>
              <a:cs typeface="Calibri"/>
              <a:sym typeface="Calibri"/>
            </a:endParaRPr>
          </a:p>
        </p:txBody>
      </p:sp>
      <p:sp>
        <p:nvSpPr>
          <p:cNvPr id="1121" name="Google Shape;1121;p38"/>
          <p:cNvSpPr/>
          <p:nvPr/>
        </p:nvSpPr>
        <p:spPr>
          <a:xfrm flipH="1">
            <a:off x="1115628" y="1125636"/>
            <a:ext cx="8841221"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Cambria"/>
                <a:ea typeface="Cambria"/>
                <a:cs typeface="Cambria"/>
                <a:sym typeface="Cambria"/>
              </a:rPr>
              <a:t>Đánh giá theo định hướng tiếp cận năng lực</a:t>
            </a:r>
            <a:endParaRPr b="1" sz="2800">
              <a:solidFill>
                <a:schemeClr val="dk1"/>
              </a:solidFill>
              <a:latin typeface="Cambria"/>
              <a:ea typeface="Cambria"/>
              <a:cs typeface="Cambria"/>
              <a:sym typeface="Cambria"/>
            </a:endParaRPr>
          </a:p>
        </p:txBody>
      </p:sp>
      <p:sp>
        <p:nvSpPr>
          <p:cNvPr id="1122" name="Google Shape;1122;p38"/>
          <p:cNvSpPr txBox="1"/>
          <p:nvPr/>
        </p:nvSpPr>
        <p:spPr>
          <a:xfrm>
            <a:off x="1218378" y="1197610"/>
            <a:ext cx="61805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mbria"/>
                <a:ea typeface="Cambria"/>
                <a:cs typeface="Cambria"/>
                <a:sym typeface="Cambria"/>
              </a:rPr>
              <a:t>01</a:t>
            </a:r>
            <a:endParaRPr/>
          </a:p>
        </p:txBody>
      </p:sp>
      <p:sp>
        <p:nvSpPr>
          <p:cNvPr id="1123" name="Google Shape;1123;p38"/>
          <p:cNvSpPr txBox="1"/>
          <p:nvPr>
            <p:ph idx="1" type="body"/>
          </p:nvPr>
        </p:nvSpPr>
        <p:spPr>
          <a:xfrm>
            <a:off x="673768" y="2454441"/>
            <a:ext cx="11001325" cy="3927895"/>
          </a:xfrm>
          <a:prstGeom prst="rect">
            <a:avLst/>
          </a:prstGeom>
          <a:noFill/>
          <a:ln>
            <a:noFill/>
          </a:ln>
        </p:spPr>
        <p:txBody>
          <a:bodyPr anchorCtr="0" anchor="t" bIns="45700" lIns="91425" spcFirstLastPara="1" rIns="91425" wrap="square" tIns="45700">
            <a:normAutofit/>
          </a:bodyPr>
          <a:lstStyle/>
          <a:p>
            <a:pPr indent="-228600" lvl="0" marL="228600" rtl="0" algn="l">
              <a:lnSpc>
                <a:spcPct val="150000"/>
              </a:lnSpc>
              <a:spcBef>
                <a:spcPts val="0"/>
              </a:spcBef>
              <a:spcAft>
                <a:spcPts val="0"/>
              </a:spcAft>
              <a:buClr>
                <a:schemeClr val="lt1"/>
              </a:buClr>
              <a:buSzPts val="2800"/>
              <a:buFont typeface="Calibri"/>
              <a:buChar char="-"/>
            </a:pPr>
            <a:r>
              <a:rPr lang="en-US">
                <a:solidFill>
                  <a:schemeClr val="lt1"/>
                </a:solidFill>
              </a:rPr>
              <a:t>Theo thông tư 26/2020/TT-BGDĐT ngày 26/8/2020 sửa đổi, bổ sung Quy chế đánh giá, xếp loại học sinh THCS và học sinh THPT </a:t>
            </a:r>
            <a:endParaRPr/>
          </a:p>
          <a:p>
            <a:pPr indent="-228600" lvl="0" marL="228600" rtl="0" algn="l">
              <a:lnSpc>
                <a:spcPct val="150000"/>
              </a:lnSpc>
              <a:spcBef>
                <a:spcPts val="1000"/>
              </a:spcBef>
              <a:spcAft>
                <a:spcPts val="0"/>
              </a:spcAft>
              <a:buClr>
                <a:schemeClr val="lt1"/>
              </a:buClr>
              <a:buSzPts val="2800"/>
              <a:buFont typeface="Calibri"/>
              <a:buChar char="-"/>
            </a:pPr>
            <a:r>
              <a:rPr lang="en-US">
                <a:solidFill>
                  <a:schemeClr val="lt1"/>
                </a:solidFill>
              </a:rPr>
              <a:t>Thông tư 58/2011/TT-BGDĐT ngày 12/12/2011 </a:t>
            </a:r>
            <a:endParaRPr/>
          </a:p>
          <a:p>
            <a:pPr indent="0" lvl="0" marL="0" rtl="0" algn="l">
              <a:lnSpc>
                <a:spcPct val="90000"/>
              </a:lnSpc>
              <a:spcBef>
                <a:spcPts val="1000"/>
              </a:spcBef>
              <a:spcAft>
                <a:spcPts val="0"/>
              </a:spcAft>
              <a:buClr>
                <a:schemeClr val="dk1"/>
              </a:buClr>
              <a:buSzPts val="2800"/>
              <a:buNone/>
            </a:pPr>
            <a:r>
              <a:t/>
            </a:r>
            <a:endParaRPr>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1116"/>
                                        </p:tgtEl>
                                        <p:attrNameLst>
                                          <p:attrName>style.visibility</p:attrName>
                                        </p:attrNameLst>
                                      </p:cBhvr>
                                      <p:to>
                                        <p:strVal val="visible"/>
                                      </p:to>
                                    </p:set>
                                    <p:animEffect filter="fade" transition="in">
                                      <p:cBhvr>
                                        <p:cTn dur="2000"/>
                                        <p:tgtEl>
                                          <p:spTgt spid="1116"/>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1119"/>
                                        </p:tgtEl>
                                        <p:attrNameLst>
                                          <p:attrName>style.visibility</p:attrName>
                                        </p:attrNameLst>
                                      </p:cBhvr>
                                      <p:to>
                                        <p:strVal val="visible"/>
                                      </p:to>
                                    </p:set>
                                    <p:animEffect filter="fade" transition="in">
                                      <p:cBhvr>
                                        <p:cTn dur="2000"/>
                                        <p:tgtEl>
                                          <p:spTgt spid="1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7" name="Shape 1127"/>
        <p:cNvGrpSpPr/>
        <p:nvPr/>
      </p:nvGrpSpPr>
      <p:grpSpPr>
        <a:xfrm>
          <a:off x="0" y="0"/>
          <a:ext cx="0" cy="0"/>
          <a:chOff x="0" y="0"/>
          <a:chExt cx="0" cy="0"/>
        </a:xfrm>
      </p:grpSpPr>
      <p:sp>
        <p:nvSpPr>
          <p:cNvPr id="1128" name="Google Shape;1128;p39"/>
          <p:cNvSpPr txBox="1"/>
          <p:nvPr/>
        </p:nvSpPr>
        <p:spPr>
          <a:xfrm>
            <a:off x="0" y="-1"/>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1129" name="Google Shape;1129;p39"/>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1130" name="Google Shape;1130;p39"/>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1131" name="Google Shape;1131;p39"/>
          <p:cNvSpPr/>
          <p:nvPr/>
        </p:nvSpPr>
        <p:spPr>
          <a:xfrm>
            <a:off x="4383741" y="-7257"/>
            <a:ext cx="7808261" cy="6865257"/>
          </a:xfrm>
          <a:custGeom>
            <a:rect b="b" l="l" r="r" t="t"/>
            <a:pathLst>
              <a:path extrusionOk="0" h="4324352" w="4921929">
                <a:moveTo>
                  <a:pt x="4333306" y="0"/>
                </a:moveTo>
                <a:lnTo>
                  <a:pt x="4921929" y="0"/>
                </a:lnTo>
                <a:lnTo>
                  <a:pt x="4921929" y="645569"/>
                </a:lnTo>
                <a:lnTo>
                  <a:pt x="1235529" y="4324352"/>
                </a:lnTo>
                <a:lnTo>
                  <a:pt x="0" y="4324352"/>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1132" name="Google Shape;1132;p39"/>
          <p:cNvSpPr/>
          <p:nvPr/>
        </p:nvSpPr>
        <p:spPr>
          <a:xfrm>
            <a:off x="6883307" y="0"/>
            <a:ext cx="3852079" cy="2994100"/>
          </a:xfrm>
          <a:custGeom>
            <a:rect b="b" l="l" r="r" t="t"/>
            <a:pathLst>
              <a:path extrusionOk="0" h="966" w="1244">
                <a:moveTo>
                  <a:pt x="968" y="0"/>
                </a:moveTo>
                <a:lnTo>
                  <a:pt x="0" y="966"/>
                </a:lnTo>
                <a:lnTo>
                  <a:pt x="276" y="966"/>
                </a:lnTo>
                <a:lnTo>
                  <a:pt x="1244" y="0"/>
                </a:lnTo>
                <a:lnTo>
                  <a:pt x="968" y="0"/>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grpSp>
        <p:nvGrpSpPr>
          <p:cNvPr id="1133" name="Google Shape;1133;p39"/>
          <p:cNvGrpSpPr/>
          <p:nvPr/>
        </p:nvGrpSpPr>
        <p:grpSpPr>
          <a:xfrm>
            <a:off x="8873171" y="221408"/>
            <a:ext cx="1912304" cy="263091"/>
            <a:chOff x="6549176" y="5298716"/>
            <a:chExt cx="2974464" cy="409222"/>
          </a:xfrm>
        </p:grpSpPr>
        <p:pic>
          <p:nvPicPr>
            <p:cNvPr id="1134" name="Google Shape;1134;p39"/>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1135" name="Google Shape;1135;p39"/>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1136" name="Google Shape;1136;p39"/>
          <p:cNvPicPr preferRelativeResize="0"/>
          <p:nvPr/>
        </p:nvPicPr>
        <p:blipFill rotWithShape="1">
          <a:blip r:embed="rId5">
            <a:alphaModFix/>
          </a:blip>
          <a:srcRect b="0" l="0" r="0" t="0"/>
          <a:stretch/>
        </p:blipFill>
        <p:spPr>
          <a:xfrm>
            <a:off x="10950877" y="204769"/>
            <a:ext cx="969661" cy="291656"/>
          </a:xfrm>
          <a:prstGeom prst="rect">
            <a:avLst/>
          </a:prstGeom>
          <a:noFill/>
          <a:ln>
            <a:noFill/>
          </a:ln>
        </p:spPr>
      </p:pic>
      <p:sp>
        <p:nvSpPr>
          <p:cNvPr id="1137" name="Google Shape;1137;p39"/>
          <p:cNvSpPr/>
          <p:nvPr/>
        </p:nvSpPr>
        <p:spPr>
          <a:xfrm>
            <a:off x="1184791" y="364221"/>
            <a:ext cx="105767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IV. HƯỚNG DẪN KIỂM TRA, ĐÁNH GIÁ</a:t>
            </a:r>
            <a:endParaRPr sz="2800">
              <a:solidFill>
                <a:schemeClr val="dk1"/>
              </a:solidFill>
              <a:latin typeface="Calibri"/>
              <a:ea typeface="Calibri"/>
              <a:cs typeface="Calibri"/>
              <a:sym typeface="Calibri"/>
            </a:endParaRPr>
          </a:p>
        </p:txBody>
      </p:sp>
      <p:sp>
        <p:nvSpPr>
          <p:cNvPr id="1138" name="Google Shape;1138;p39"/>
          <p:cNvSpPr/>
          <p:nvPr/>
        </p:nvSpPr>
        <p:spPr>
          <a:xfrm flipH="1">
            <a:off x="1115628" y="1125636"/>
            <a:ext cx="8841221"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Cambria"/>
                <a:ea typeface="Cambria"/>
                <a:cs typeface="Cambria"/>
                <a:sym typeface="Cambria"/>
              </a:rPr>
              <a:t>Đánh giá theo định hướng tiếp cận năng lực</a:t>
            </a:r>
            <a:endParaRPr b="1" sz="2800">
              <a:solidFill>
                <a:schemeClr val="dk1"/>
              </a:solidFill>
              <a:latin typeface="Cambria"/>
              <a:ea typeface="Cambria"/>
              <a:cs typeface="Cambria"/>
              <a:sym typeface="Cambria"/>
            </a:endParaRPr>
          </a:p>
        </p:txBody>
      </p:sp>
      <p:sp>
        <p:nvSpPr>
          <p:cNvPr id="1139" name="Google Shape;1139;p39"/>
          <p:cNvSpPr txBox="1"/>
          <p:nvPr/>
        </p:nvSpPr>
        <p:spPr>
          <a:xfrm>
            <a:off x="1218378" y="1197610"/>
            <a:ext cx="61805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mbria"/>
                <a:ea typeface="Cambria"/>
                <a:cs typeface="Cambria"/>
                <a:sym typeface="Cambria"/>
              </a:rPr>
              <a:t>01</a:t>
            </a:r>
            <a:endParaRPr/>
          </a:p>
        </p:txBody>
      </p:sp>
      <p:sp>
        <p:nvSpPr>
          <p:cNvPr id="1140" name="Google Shape;1140;p39"/>
          <p:cNvSpPr txBox="1"/>
          <p:nvPr>
            <p:ph idx="1" type="body"/>
          </p:nvPr>
        </p:nvSpPr>
        <p:spPr>
          <a:xfrm>
            <a:off x="745958" y="2213811"/>
            <a:ext cx="11174580" cy="441905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30000"/>
              </a:lnSpc>
              <a:spcBef>
                <a:spcPts val="0"/>
              </a:spcBef>
              <a:spcAft>
                <a:spcPts val="0"/>
              </a:spcAft>
              <a:buClr>
                <a:schemeClr val="lt1"/>
              </a:buClr>
              <a:buSzPct val="100000"/>
              <a:buNone/>
            </a:pPr>
            <a:r>
              <a:rPr b="1" i="1" lang="en-US">
                <a:solidFill>
                  <a:schemeClr val="lt1"/>
                </a:solidFill>
              </a:rPr>
              <a:t>a. Kiểm tra, đánh giá thường xuyên</a:t>
            </a:r>
            <a:endParaRPr b="1">
              <a:solidFill>
                <a:schemeClr val="lt1"/>
              </a:solidFill>
            </a:endParaRPr>
          </a:p>
          <a:p>
            <a:pPr indent="0" lvl="0" marL="0" rtl="0" algn="l">
              <a:lnSpc>
                <a:spcPct val="130000"/>
              </a:lnSpc>
              <a:spcBef>
                <a:spcPts val="0"/>
              </a:spcBef>
              <a:spcAft>
                <a:spcPts val="0"/>
              </a:spcAft>
              <a:buClr>
                <a:schemeClr val="lt1"/>
              </a:buClr>
              <a:buSzPct val="100000"/>
              <a:buNone/>
            </a:pPr>
            <a:r>
              <a:rPr lang="en-US">
                <a:solidFill>
                  <a:schemeClr val="lt1"/>
                </a:solidFill>
              </a:rPr>
              <a:t>- Được thực hiện trong quá trình dạy và học, nhằm kiểm tra, đánh giá quá trình và kết quả thực hiện các nhiệm vụ học tập, rèn luyện của học sinh theo chương trình môn học, hoạt động giáo dục trong Chương trình GDPT.</a:t>
            </a:r>
            <a:endParaRPr>
              <a:solidFill>
                <a:schemeClr val="lt1"/>
              </a:solidFill>
            </a:endParaRPr>
          </a:p>
          <a:p>
            <a:pPr indent="0" lvl="0" marL="0" rtl="0" algn="l">
              <a:lnSpc>
                <a:spcPct val="130000"/>
              </a:lnSpc>
              <a:spcBef>
                <a:spcPts val="0"/>
              </a:spcBef>
              <a:spcAft>
                <a:spcPts val="0"/>
              </a:spcAft>
              <a:buClr>
                <a:schemeClr val="lt1"/>
              </a:buClr>
              <a:buSzPct val="100000"/>
              <a:buNone/>
            </a:pPr>
            <a:r>
              <a:rPr lang="en-US">
                <a:solidFill>
                  <a:schemeClr val="lt1"/>
                </a:solidFill>
              </a:rPr>
              <a:t>- Được thực hiện theo hình thức trực tiếp hoặc trực tuyến thông qua: </a:t>
            </a:r>
            <a:r>
              <a:rPr i="1" lang="en-US">
                <a:solidFill>
                  <a:schemeClr val="lt1"/>
                </a:solidFill>
              </a:rPr>
              <a:t>hỏi - đáp, viết, thuyết trình, thực hành, thí nghiệm, sản phẩm học tập</a:t>
            </a:r>
            <a:r>
              <a:rPr lang="en-US">
                <a:solidFill>
                  <a:schemeClr val="lt1"/>
                </a:solidFill>
              </a:rPr>
              <a:t> (gồm kiểm tra miệng, kiểm tra viết dưới 1 tiết, kiểm tra thực hành dưới 1 tiết).</a:t>
            </a:r>
            <a:endParaRPr>
              <a:solidFill>
                <a:schemeClr val="lt1"/>
              </a:solidFill>
            </a:endParaRPr>
          </a:p>
          <a:p>
            <a:pPr indent="0" lvl="0" marL="0" rtl="0" algn="l">
              <a:lnSpc>
                <a:spcPct val="130000"/>
              </a:lnSpc>
              <a:spcBef>
                <a:spcPts val="0"/>
              </a:spcBef>
              <a:spcAft>
                <a:spcPts val="0"/>
              </a:spcAft>
              <a:buClr>
                <a:schemeClr val="lt1"/>
              </a:buClr>
              <a:buSzPct val="100000"/>
              <a:buNone/>
            </a:pPr>
            <a:r>
              <a:rPr lang="en-US">
                <a:solidFill>
                  <a:schemeClr val="lt1"/>
                </a:solidFill>
              </a:rPr>
              <a:t>- Số lần kiểm tra, đánh giá thường xuyên không giới hạn bởi số điểm kiểm tra, đánh giá thường xuyên</a:t>
            </a:r>
            <a:endParaRPr>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1133"/>
                                        </p:tgtEl>
                                        <p:attrNameLst>
                                          <p:attrName>style.visibility</p:attrName>
                                        </p:attrNameLst>
                                      </p:cBhvr>
                                      <p:to>
                                        <p:strVal val="visible"/>
                                      </p:to>
                                    </p:set>
                                    <p:animEffect filter="fade" transition="in">
                                      <p:cBhvr>
                                        <p:cTn dur="2000"/>
                                        <p:tgtEl>
                                          <p:spTgt spid="1133"/>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1136"/>
                                        </p:tgtEl>
                                        <p:attrNameLst>
                                          <p:attrName>style.visibility</p:attrName>
                                        </p:attrNameLst>
                                      </p:cBhvr>
                                      <p:to>
                                        <p:strVal val="visible"/>
                                      </p:to>
                                    </p:set>
                                    <p:animEffect filter="fade" transition="in">
                                      <p:cBhvr>
                                        <p:cTn dur="2000"/>
                                        <p:tgtEl>
                                          <p:spTgt spid="1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4"/>
          <p:cNvSpPr/>
          <p:nvPr/>
        </p:nvSpPr>
        <p:spPr>
          <a:xfrm>
            <a:off x="7263623" y="-7257"/>
            <a:ext cx="4928377" cy="4330614"/>
          </a:xfrm>
          <a:custGeom>
            <a:rect b="b" l="l" r="r" t="t"/>
            <a:pathLst>
              <a:path extrusionOk="0" h="4324352" w="4921929">
                <a:moveTo>
                  <a:pt x="4333306" y="0"/>
                </a:moveTo>
                <a:lnTo>
                  <a:pt x="4921929" y="0"/>
                </a:lnTo>
                <a:lnTo>
                  <a:pt x="4921929" y="645569"/>
                </a:lnTo>
                <a:lnTo>
                  <a:pt x="1235529" y="4324352"/>
                </a:lnTo>
                <a:lnTo>
                  <a:pt x="0" y="4324352"/>
                </a:lnTo>
                <a:close/>
              </a:path>
            </a:pathLst>
          </a:custGeom>
          <a:gradFill>
            <a:gsLst>
              <a:gs pos="0">
                <a:srgbClr val="195EB9">
                  <a:alpha val="72941"/>
                </a:srgbClr>
              </a:gs>
              <a:gs pos="100000">
                <a:srgbClr val="06B8FD">
                  <a:alpha val="0"/>
                </a:srgbClr>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161" name="Google Shape;161;p4"/>
          <p:cNvSpPr/>
          <p:nvPr/>
        </p:nvSpPr>
        <p:spPr>
          <a:xfrm>
            <a:off x="8949509" y="-7257"/>
            <a:ext cx="2431334" cy="1888682"/>
          </a:xfrm>
          <a:custGeom>
            <a:rect b="b" l="l" r="r" t="t"/>
            <a:pathLst>
              <a:path extrusionOk="0" h="966" w="1244">
                <a:moveTo>
                  <a:pt x="968" y="0"/>
                </a:moveTo>
                <a:lnTo>
                  <a:pt x="0" y="966"/>
                </a:lnTo>
                <a:lnTo>
                  <a:pt x="276" y="966"/>
                </a:lnTo>
                <a:lnTo>
                  <a:pt x="1244" y="0"/>
                </a:lnTo>
                <a:lnTo>
                  <a:pt x="968" y="0"/>
                </a:lnTo>
                <a:close/>
              </a:path>
            </a:pathLst>
          </a:custGeom>
          <a:gradFill>
            <a:gsLst>
              <a:gs pos="0">
                <a:srgbClr val="195EB9">
                  <a:alpha val="72941"/>
                </a:srgbClr>
              </a:gs>
              <a:gs pos="100000">
                <a:srgbClr val="06B8FD">
                  <a:alpha val="0"/>
                </a:srgbClr>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162" name="Google Shape;162;p4"/>
          <p:cNvSpPr/>
          <p:nvPr/>
        </p:nvSpPr>
        <p:spPr>
          <a:xfrm>
            <a:off x="-1404341" y="711200"/>
            <a:ext cx="15209848" cy="5030037"/>
          </a:xfrm>
          <a:custGeom>
            <a:rect b="b" l="l" r="r" t="t"/>
            <a:pathLst>
              <a:path extrusionOk="0" h="3669205" w="11863377">
                <a:moveTo>
                  <a:pt x="11509101" y="936390"/>
                </a:moveTo>
                <a:cubicBezTo>
                  <a:pt x="11515209" y="916843"/>
                  <a:pt x="11518875" y="896686"/>
                  <a:pt x="11518875" y="874697"/>
                </a:cubicBezTo>
                <a:cubicBezTo>
                  <a:pt x="11518875" y="765970"/>
                  <a:pt x="11430306" y="677401"/>
                  <a:pt x="11321579" y="677401"/>
                </a:cubicBezTo>
                <a:cubicBezTo>
                  <a:pt x="11241562" y="677401"/>
                  <a:pt x="11172539" y="725656"/>
                  <a:pt x="11141997" y="794068"/>
                </a:cubicBezTo>
                <a:cubicBezTo>
                  <a:pt x="11066867" y="710996"/>
                  <a:pt x="10958140" y="659077"/>
                  <a:pt x="10837197" y="659077"/>
                </a:cubicBezTo>
                <a:cubicBezTo>
                  <a:pt x="10609972" y="659077"/>
                  <a:pt x="10425504" y="843545"/>
                  <a:pt x="10425504" y="1070770"/>
                </a:cubicBezTo>
                <a:cubicBezTo>
                  <a:pt x="10425504" y="1080544"/>
                  <a:pt x="10426115" y="1090317"/>
                  <a:pt x="10426725" y="1100701"/>
                </a:cubicBezTo>
                <a:cubicBezTo>
                  <a:pt x="10390687" y="1061608"/>
                  <a:pt x="10339378" y="1037175"/>
                  <a:pt x="10281961" y="1037175"/>
                </a:cubicBezTo>
                <a:cubicBezTo>
                  <a:pt x="10173234" y="1037175"/>
                  <a:pt x="10084665" y="1125744"/>
                  <a:pt x="10084665" y="1234471"/>
                </a:cubicBezTo>
                <a:cubicBezTo>
                  <a:pt x="10084665" y="1269288"/>
                  <a:pt x="10093828" y="1302272"/>
                  <a:pt x="10109709" y="1330370"/>
                </a:cubicBezTo>
                <a:cubicBezTo>
                  <a:pt x="10101769" y="1328537"/>
                  <a:pt x="10093217" y="1327926"/>
                  <a:pt x="10084665" y="1327926"/>
                </a:cubicBezTo>
                <a:cubicBezTo>
                  <a:pt x="10018086" y="1327926"/>
                  <a:pt x="9964334" y="1381679"/>
                  <a:pt x="9964334" y="1448258"/>
                </a:cubicBezTo>
                <a:cubicBezTo>
                  <a:pt x="9964334" y="1469637"/>
                  <a:pt x="9969831" y="1489183"/>
                  <a:pt x="9979604" y="1506897"/>
                </a:cubicBezTo>
                <a:cubicBezTo>
                  <a:pt x="9974717" y="1506286"/>
                  <a:pt x="9969831" y="1506286"/>
                  <a:pt x="9964334" y="1506286"/>
                </a:cubicBezTo>
                <a:cubicBezTo>
                  <a:pt x="9858661" y="1506286"/>
                  <a:pt x="9772536" y="1589358"/>
                  <a:pt x="9767649" y="1694419"/>
                </a:cubicBezTo>
                <a:lnTo>
                  <a:pt x="9766427" y="1694419"/>
                </a:lnTo>
                <a:cubicBezTo>
                  <a:pt x="9766427" y="1691365"/>
                  <a:pt x="9767038" y="1688311"/>
                  <a:pt x="9767038" y="1685257"/>
                </a:cubicBezTo>
                <a:cubicBezTo>
                  <a:pt x="9767038" y="1576531"/>
                  <a:pt x="9678469" y="1487962"/>
                  <a:pt x="9569742" y="1487962"/>
                </a:cubicBezTo>
                <a:cubicBezTo>
                  <a:pt x="9461017" y="1487962"/>
                  <a:pt x="9372447" y="1576531"/>
                  <a:pt x="9372447" y="1685257"/>
                </a:cubicBezTo>
                <a:cubicBezTo>
                  <a:pt x="9372447" y="1696863"/>
                  <a:pt x="9373669" y="1707858"/>
                  <a:pt x="9375502" y="1718852"/>
                </a:cubicBezTo>
                <a:cubicBezTo>
                  <a:pt x="9326636" y="1685868"/>
                  <a:pt x="9267997" y="1666322"/>
                  <a:pt x="9204471" y="1666322"/>
                </a:cubicBezTo>
                <a:cubicBezTo>
                  <a:pt x="9191644" y="1666322"/>
                  <a:pt x="9178817" y="1666932"/>
                  <a:pt x="9165989" y="1668765"/>
                </a:cubicBezTo>
                <a:cubicBezTo>
                  <a:pt x="9178817" y="1645554"/>
                  <a:pt x="9186147" y="1618067"/>
                  <a:pt x="9186147" y="1589358"/>
                </a:cubicBezTo>
                <a:cubicBezTo>
                  <a:pt x="9186147" y="1498346"/>
                  <a:pt x="9112238" y="1425047"/>
                  <a:pt x="9021836" y="1425047"/>
                </a:cubicBezTo>
                <a:cubicBezTo>
                  <a:pt x="9013284" y="1425047"/>
                  <a:pt x="9005344" y="1425658"/>
                  <a:pt x="8997403" y="1426880"/>
                </a:cubicBezTo>
                <a:cubicBezTo>
                  <a:pt x="9010230" y="1403668"/>
                  <a:pt x="9017560" y="1376792"/>
                  <a:pt x="9017560" y="1348083"/>
                </a:cubicBezTo>
                <a:cubicBezTo>
                  <a:pt x="9017560" y="1257071"/>
                  <a:pt x="8943650" y="1183773"/>
                  <a:pt x="8853249" y="1183773"/>
                </a:cubicBezTo>
                <a:cubicBezTo>
                  <a:pt x="8767123" y="1183773"/>
                  <a:pt x="8696267" y="1249741"/>
                  <a:pt x="8689549" y="1334645"/>
                </a:cubicBezTo>
                <a:cubicBezTo>
                  <a:pt x="8583265" y="1340143"/>
                  <a:pt x="8492254" y="1400614"/>
                  <a:pt x="8442166" y="1487351"/>
                </a:cubicBezTo>
                <a:cubicBezTo>
                  <a:pt x="8412847" y="1459253"/>
                  <a:pt x="8373144" y="1442150"/>
                  <a:pt x="8329775" y="1442150"/>
                </a:cubicBezTo>
                <a:cubicBezTo>
                  <a:pt x="8327332" y="1442150"/>
                  <a:pt x="8324889" y="1442150"/>
                  <a:pt x="8322445" y="1442761"/>
                </a:cubicBezTo>
                <a:cubicBezTo>
                  <a:pt x="8327332" y="1425658"/>
                  <a:pt x="8329775" y="1407944"/>
                  <a:pt x="8329775" y="1389619"/>
                </a:cubicBezTo>
                <a:cubicBezTo>
                  <a:pt x="8329775" y="1280893"/>
                  <a:pt x="8241206" y="1192324"/>
                  <a:pt x="8132480" y="1192324"/>
                </a:cubicBezTo>
                <a:cubicBezTo>
                  <a:pt x="8117820" y="1192324"/>
                  <a:pt x="8103771" y="1194156"/>
                  <a:pt x="8089722" y="1197210"/>
                </a:cubicBezTo>
                <a:cubicBezTo>
                  <a:pt x="8089722" y="1195378"/>
                  <a:pt x="8089722" y="1194156"/>
                  <a:pt x="8089722" y="1192324"/>
                </a:cubicBezTo>
                <a:cubicBezTo>
                  <a:pt x="8089722" y="1125744"/>
                  <a:pt x="8035970" y="1071992"/>
                  <a:pt x="7969390" y="1071992"/>
                </a:cubicBezTo>
                <a:cubicBezTo>
                  <a:pt x="7954119" y="1071992"/>
                  <a:pt x="7940071" y="1075046"/>
                  <a:pt x="7926632" y="1079933"/>
                </a:cubicBezTo>
                <a:cubicBezTo>
                  <a:pt x="7932130" y="1057332"/>
                  <a:pt x="7935184" y="1032900"/>
                  <a:pt x="7935184" y="1008467"/>
                </a:cubicBezTo>
                <a:cubicBezTo>
                  <a:pt x="7935184" y="840491"/>
                  <a:pt x="7798971" y="704888"/>
                  <a:pt x="7631606" y="704888"/>
                </a:cubicBezTo>
                <a:cubicBezTo>
                  <a:pt x="7484398" y="704888"/>
                  <a:pt x="7361622" y="809950"/>
                  <a:pt x="7333525" y="949217"/>
                </a:cubicBezTo>
                <a:cubicBezTo>
                  <a:pt x="7312757" y="943109"/>
                  <a:pt x="7290157" y="940055"/>
                  <a:pt x="7267556" y="940055"/>
                </a:cubicBezTo>
                <a:cubicBezTo>
                  <a:pt x="7195479" y="940055"/>
                  <a:pt x="7130732" y="971817"/>
                  <a:pt x="7086142" y="1021905"/>
                </a:cubicBezTo>
                <a:cubicBezTo>
                  <a:pt x="7077590" y="802009"/>
                  <a:pt x="6896787" y="626092"/>
                  <a:pt x="6674448" y="626092"/>
                </a:cubicBezTo>
                <a:cubicBezTo>
                  <a:pt x="6614588" y="626092"/>
                  <a:pt x="6558392" y="638920"/>
                  <a:pt x="6507084" y="661520"/>
                </a:cubicBezTo>
                <a:cubicBezTo>
                  <a:pt x="6480818" y="555237"/>
                  <a:pt x="6384919" y="477052"/>
                  <a:pt x="6270695" y="477052"/>
                </a:cubicBezTo>
                <a:cubicBezTo>
                  <a:pt x="6269474" y="477052"/>
                  <a:pt x="6268252" y="477052"/>
                  <a:pt x="6267030" y="477052"/>
                </a:cubicBezTo>
                <a:cubicBezTo>
                  <a:pt x="6269474" y="466668"/>
                  <a:pt x="6270695" y="456284"/>
                  <a:pt x="6270695" y="445289"/>
                </a:cubicBezTo>
                <a:cubicBezTo>
                  <a:pt x="6270695" y="364050"/>
                  <a:pt x="6204726" y="298081"/>
                  <a:pt x="6123487" y="298081"/>
                </a:cubicBezTo>
                <a:cubicBezTo>
                  <a:pt x="6105163" y="298081"/>
                  <a:pt x="6087449" y="301746"/>
                  <a:pt x="6070957" y="307854"/>
                </a:cubicBezTo>
                <a:cubicBezTo>
                  <a:pt x="6062405" y="251658"/>
                  <a:pt x="6022702" y="205847"/>
                  <a:pt x="5969560" y="189355"/>
                </a:cubicBezTo>
                <a:lnTo>
                  <a:pt x="5897483" y="0"/>
                </a:lnTo>
                <a:lnTo>
                  <a:pt x="5780816" y="0"/>
                </a:lnTo>
                <a:lnTo>
                  <a:pt x="5710572" y="186301"/>
                </a:lnTo>
                <a:cubicBezTo>
                  <a:pt x="5701410" y="184468"/>
                  <a:pt x="5692247" y="183247"/>
                  <a:pt x="5682474" y="183247"/>
                </a:cubicBezTo>
                <a:cubicBezTo>
                  <a:pt x="5612840" y="183247"/>
                  <a:pt x="5556034" y="239442"/>
                  <a:pt x="5556034" y="309686"/>
                </a:cubicBezTo>
                <a:cubicBezTo>
                  <a:pt x="5556034" y="317627"/>
                  <a:pt x="5556645" y="324957"/>
                  <a:pt x="5558477" y="332898"/>
                </a:cubicBezTo>
                <a:cubicBezTo>
                  <a:pt x="5537709" y="324957"/>
                  <a:pt x="5515720" y="320681"/>
                  <a:pt x="5491897" y="320681"/>
                </a:cubicBezTo>
                <a:cubicBezTo>
                  <a:pt x="5388058" y="320681"/>
                  <a:pt x="5304376" y="404364"/>
                  <a:pt x="5303765" y="508204"/>
                </a:cubicBezTo>
                <a:cubicBezTo>
                  <a:pt x="5297046" y="506982"/>
                  <a:pt x="5290937" y="506371"/>
                  <a:pt x="5283607" y="506371"/>
                </a:cubicBezTo>
                <a:cubicBezTo>
                  <a:pt x="5235352" y="506371"/>
                  <a:pt x="5193206" y="535080"/>
                  <a:pt x="5174270" y="576616"/>
                </a:cubicBezTo>
                <a:cubicBezTo>
                  <a:pt x="5109523" y="533858"/>
                  <a:pt x="5031338" y="508814"/>
                  <a:pt x="4947656" y="508814"/>
                </a:cubicBezTo>
                <a:cubicBezTo>
                  <a:pt x="4720430" y="508814"/>
                  <a:pt x="4535962" y="693283"/>
                  <a:pt x="4535962" y="920508"/>
                </a:cubicBezTo>
                <a:cubicBezTo>
                  <a:pt x="4535962" y="929060"/>
                  <a:pt x="4536573" y="937000"/>
                  <a:pt x="4536573" y="944941"/>
                </a:cubicBezTo>
                <a:cubicBezTo>
                  <a:pt x="4515194" y="911346"/>
                  <a:pt x="4477934" y="889356"/>
                  <a:pt x="4435176" y="889356"/>
                </a:cubicBezTo>
                <a:cubicBezTo>
                  <a:pt x="4368597" y="889356"/>
                  <a:pt x="4314844" y="943109"/>
                  <a:pt x="4314844" y="1009688"/>
                </a:cubicBezTo>
                <a:cubicBezTo>
                  <a:pt x="4314844" y="1036564"/>
                  <a:pt x="4323396" y="1060997"/>
                  <a:pt x="4338666" y="1081154"/>
                </a:cubicBezTo>
                <a:cubicBezTo>
                  <a:pt x="4319731" y="1076268"/>
                  <a:pt x="4299574" y="1073214"/>
                  <a:pt x="4279417" y="1073214"/>
                </a:cubicBezTo>
                <a:cubicBezTo>
                  <a:pt x="4150533" y="1073214"/>
                  <a:pt x="4046083" y="1177664"/>
                  <a:pt x="4046083" y="1306548"/>
                </a:cubicBezTo>
                <a:cubicBezTo>
                  <a:pt x="4046083" y="1374960"/>
                  <a:pt x="4076013" y="1436653"/>
                  <a:pt x="4123046" y="1479410"/>
                </a:cubicBezTo>
                <a:cubicBezTo>
                  <a:pt x="4112662" y="1477578"/>
                  <a:pt x="4102278" y="1476356"/>
                  <a:pt x="4091283" y="1476356"/>
                </a:cubicBezTo>
                <a:cubicBezTo>
                  <a:pt x="4049748" y="1476356"/>
                  <a:pt x="4011266" y="1492238"/>
                  <a:pt x="3982557" y="1517892"/>
                </a:cubicBezTo>
                <a:cubicBezTo>
                  <a:pt x="3986222" y="1504454"/>
                  <a:pt x="3988055" y="1490405"/>
                  <a:pt x="3988055" y="1476356"/>
                </a:cubicBezTo>
                <a:cubicBezTo>
                  <a:pt x="3988055" y="1385954"/>
                  <a:pt x="3914756" y="1313266"/>
                  <a:pt x="3824965" y="1313266"/>
                </a:cubicBezTo>
                <a:cubicBezTo>
                  <a:pt x="3763883" y="1313266"/>
                  <a:pt x="3710131" y="1347473"/>
                  <a:pt x="3682033" y="1396949"/>
                </a:cubicBezTo>
                <a:cubicBezTo>
                  <a:pt x="3647216" y="1274785"/>
                  <a:pt x="3534825" y="1184994"/>
                  <a:pt x="3401666" y="1184994"/>
                </a:cubicBezTo>
                <a:cubicBezTo>
                  <a:pt x="3316762" y="1184994"/>
                  <a:pt x="3241020" y="1221033"/>
                  <a:pt x="3187878" y="1278450"/>
                </a:cubicBezTo>
                <a:cubicBezTo>
                  <a:pt x="3191543" y="1265012"/>
                  <a:pt x="3193376" y="1250963"/>
                  <a:pt x="3193376" y="1236914"/>
                </a:cubicBezTo>
                <a:cubicBezTo>
                  <a:pt x="3193376" y="1146512"/>
                  <a:pt x="3120077" y="1073824"/>
                  <a:pt x="3030286" y="1073824"/>
                </a:cubicBezTo>
                <a:cubicBezTo>
                  <a:pt x="2989361" y="1073824"/>
                  <a:pt x="2951490" y="1089095"/>
                  <a:pt x="2922782" y="1114139"/>
                </a:cubicBezTo>
                <a:cubicBezTo>
                  <a:pt x="2928279" y="1090317"/>
                  <a:pt x="2931333" y="1064662"/>
                  <a:pt x="2931333" y="1039008"/>
                </a:cubicBezTo>
                <a:cubicBezTo>
                  <a:pt x="2931333" y="855761"/>
                  <a:pt x="2782904" y="706721"/>
                  <a:pt x="2599046" y="706721"/>
                </a:cubicBezTo>
                <a:cubicBezTo>
                  <a:pt x="2419465" y="706721"/>
                  <a:pt x="2272867" y="849653"/>
                  <a:pt x="2267370" y="1027402"/>
                </a:cubicBezTo>
                <a:cubicBezTo>
                  <a:pt x="2237440" y="990142"/>
                  <a:pt x="2191628" y="966931"/>
                  <a:pt x="2140319" y="966931"/>
                </a:cubicBezTo>
                <a:cubicBezTo>
                  <a:pt x="2049918" y="966931"/>
                  <a:pt x="1977230" y="1040229"/>
                  <a:pt x="1977230" y="1130020"/>
                </a:cubicBezTo>
                <a:cubicBezTo>
                  <a:pt x="1977230" y="1144680"/>
                  <a:pt x="1979673" y="1159340"/>
                  <a:pt x="1983338" y="1173389"/>
                </a:cubicBezTo>
                <a:cubicBezTo>
                  <a:pt x="1981505" y="1173389"/>
                  <a:pt x="1979673" y="1173389"/>
                  <a:pt x="1977230" y="1173389"/>
                </a:cubicBezTo>
                <a:cubicBezTo>
                  <a:pt x="1913094" y="1173389"/>
                  <a:pt x="1861174" y="1222865"/>
                  <a:pt x="1856898" y="1285780"/>
                </a:cubicBezTo>
                <a:cubicBezTo>
                  <a:pt x="1829411" y="1272342"/>
                  <a:pt x="1798870" y="1265012"/>
                  <a:pt x="1765885" y="1265012"/>
                </a:cubicBezTo>
                <a:cubicBezTo>
                  <a:pt x="1649218" y="1265012"/>
                  <a:pt x="1554541" y="1359689"/>
                  <a:pt x="1554541" y="1476356"/>
                </a:cubicBezTo>
                <a:cubicBezTo>
                  <a:pt x="1554541" y="1491016"/>
                  <a:pt x="1556374" y="1505675"/>
                  <a:pt x="1558817" y="1519113"/>
                </a:cubicBezTo>
                <a:cubicBezTo>
                  <a:pt x="1557595" y="1519113"/>
                  <a:pt x="1555763" y="1519113"/>
                  <a:pt x="1554541" y="1519113"/>
                </a:cubicBezTo>
                <a:cubicBezTo>
                  <a:pt x="1500789" y="1519113"/>
                  <a:pt x="1455588" y="1553930"/>
                  <a:pt x="1439707" y="1602796"/>
                </a:cubicBezTo>
                <a:cubicBezTo>
                  <a:pt x="1398171" y="1492848"/>
                  <a:pt x="1291888" y="1414663"/>
                  <a:pt x="1167280" y="1414663"/>
                </a:cubicBezTo>
                <a:cubicBezTo>
                  <a:pt x="1100090" y="1414663"/>
                  <a:pt x="1037786" y="1437874"/>
                  <a:pt x="988309" y="1476356"/>
                </a:cubicBezTo>
                <a:cubicBezTo>
                  <a:pt x="971206" y="1431155"/>
                  <a:pt x="927227" y="1398782"/>
                  <a:pt x="875918" y="1398782"/>
                </a:cubicBezTo>
                <a:cubicBezTo>
                  <a:pt x="856372" y="1398782"/>
                  <a:pt x="838658" y="1403668"/>
                  <a:pt x="822166" y="1411609"/>
                </a:cubicBezTo>
                <a:cubicBezTo>
                  <a:pt x="833161" y="1381068"/>
                  <a:pt x="839269" y="1348083"/>
                  <a:pt x="839269" y="1313266"/>
                </a:cubicBezTo>
                <a:cubicBezTo>
                  <a:pt x="839269" y="1150788"/>
                  <a:pt x="707332" y="1018851"/>
                  <a:pt x="544853" y="1018851"/>
                </a:cubicBezTo>
                <a:cubicBezTo>
                  <a:pt x="383596" y="1018851"/>
                  <a:pt x="252269" y="1148956"/>
                  <a:pt x="250437" y="1309602"/>
                </a:cubicBezTo>
                <a:lnTo>
                  <a:pt x="0" y="1304715"/>
                </a:lnTo>
                <a:lnTo>
                  <a:pt x="231501" y="3669206"/>
                </a:lnTo>
                <a:lnTo>
                  <a:pt x="11863378" y="3669206"/>
                </a:lnTo>
                <a:lnTo>
                  <a:pt x="11816955" y="1037175"/>
                </a:lnTo>
                <a:lnTo>
                  <a:pt x="11509101" y="936390"/>
                </a:lnTo>
                <a:close/>
                <a:moveTo>
                  <a:pt x="8989462" y="1754891"/>
                </a:moveTo>
                <a:lnTo>
                  <a:pt x="8986408" y="1753669"/>
                </a:lnTo>
                <a:cubicBezTo>
                  <a:pt x="8987019" y="1752447"/>
                  <a:pt x="8987630" y="1751226"/>
                  <a:pt x="8987630" y="1750004"/>
                </a:cubicBezTo>
                <a:cubicBezTo>
                  <a:pt x="8989462" y="1750615"/>
                  <a:pt x="8991295" y="1750615"/>
                  <a:pt x="8993127" y="1751226"/>
                </a:cubicBezTo>
                <a:cubicBezTo>
                  <a:pt x="8991905" y="1752447"/>
                  <a:pt x="8990684" y="1753669"/>
                  <a:pt x="8989462" y="1754891"/>
                </a:cubicBezTo>
                <a:close/>
              </a:path>
            </a:pathLst>
          </a:custGeom>
          <a:solidFill>
            <a:srgbClr val="EFEFEF">
              <a:alpha val="3764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63" name="Google Shape;163;p4"/>
          <p:cNvSpPr/>
          <p:nvPr/>
        </p:nvSpPr>
        <p:spPr>
          <a:xfrm>
            <a:off x="-542121" y="1416260"/>
            <a:ext cx="5381633" cy="3104940"/>
          </a:xfrm>
          <a:custGeom>
            <a:rect b="b" l="l" r="r" t="t"/>
            <a:pathLst>
              <a:path extrusionOk="0" h="2264926" w="4197566">
                <a:moveTo>
                  <a:pt x="3865280" y="149651"/>
                </a:moveTo>
                <a:cubicBezTo>
                  <a:pt x="3682644" y="149651"/>
                  <a:pt x="3534214" y="298081"/>
                  <a:pt x="3534214" y="480717"/>
                </a:cubicBezTo>
                <a:cubicBezTo>
                  <a:pt x="3534214" y="488657"/>
                  <a:pt x="3534825" y="496598"/>
                  <a:pt x="3535436" y="504539"/>
                </a:cubicBezTo>
                <a:cubicBezTo>
                  <a:pt x="3506727" y="473387"/>
                  <a:pt x="3465191" y="453230"/>
                  <a:pt x="3419380" y="453230"/>
                </a:cubicBezTo>
                <a:cubicBezTo>
                  <a:pt x="3332032" y="453230"/>
                  <a:pt x="3261177" y="524085"/>
                  <a:pt x="3261177" y="611433"/>
                </a:cubicBezTo>
                <a:cubicBezTo>
                  <a:pt x="3261177" y="639530"/>
                  <a:pt x="3268507" y="665796"/>
                  <a:pt x="3281334" y="688396"/>
                </a:cubicBezTo>
                <a:cubicBezTo>
                  <a:pt x="3274615" y="687174"/>
                  <a:pt x="3267896" y="686564"/>
                  <a:pt x="3261177" y="686564"/>
                </a:cubicBezTo>
                <a:cubicBezTo>
                  <a:pt x="3207425" y="686564"/>
                  <a:pt x="3164056" y="729932"/>
                  <a:pt x="3164056" y="783684"/>
                </a:cubicBezTo>
                <a:cubicBezTo>
                  <a:pt x="3164056" y="800787"/>
                  <a:pt x="3168332" y="816669"/>
                  <a:pt x="3176273" y="830718"/>
                </a:cubicBezTo>
                <a:cubicBezTo>
                  <a:pt x="3171997" y="830107"/>
                  <a:pt x="3168332" y="830107"/>
                  <a:pt x="3164056" y="830107"/>
                </a:cubicBezTo>
                <a:cubicBezTo>
                  <a:pt x="3079152" y="830107"/>
                  <a:pt x="3010129" y="897297"/>
                  <a:pt x="3005854" y="980980"/>
                </a:cubicBezTo>
                <a:lnTo>
                  <a:pt x="3005242" y="980980"/>
                </a:lnTo>
                <a:cubicBezTo>
                  <a:pt x="3005242" y="978536"/>
                  <a:pt x="3005854" y="976093"/>
                  <a:pt x="3005854" y="973650"/>
                </a:cubicBezTo>
                <a:cubicBezTo>
                  <a:pt x="3005854" y="886303"/>
                  <a:pt x="2934998" y="815447"/>
                  <a:pt x="2847651" y="815447"/>
                </a:cubicBezTo>
                <a:cubicBezTo>
                  <a:pt x="2760303" y="815447"/>
                  <a:pt x="2689448" y="886303"/>
                  <a:pt x="2689448" y="973650"/>
                </a:cubicBezTo>
                <a:cubicBezTo>
                  <a:pt x="2689448" y="982812"/>
                  <a:pt x="2690669" y="991975"/>
                  <a:pt x="2691891" y="1000526"/>
                </a:cubicBezTo>
                <a:cubicBezTo>
                  <a:pt x="2652799" y="973650"/>
                  <a:pt x="2605765" y="958379"/>
                  <a:pt x="2554456" y="958379"/>
                </a:cubicBezTo>
                <a:cubicBezTo>
                  <a:pt x="2544072" y="958379"/>
                  <a:pt x="2533688" y="958990"/>
                  <a:pt x="2523304" y="960212"/>
                </a:cubicBezTo>
                <a:cubicBezTo>
                  <a:pt x="2533688" y="941276"/>
                  <a:pt x="2539797" y="919898"/>
                  <a:pt x="2539797" y="896686"/>
                </a:cubicBezTo>
                <a:cubicBezTo>
                  <a:pt x="2539797" y="823388"/>
                  <a:pt x="2480547" y="764138"/>
                  <a:pt x="2407248" y="764138"/>
                </a:cubicBezTo>
                <a:cubicBezTo>
                  <a:pt x="2400529" y="764138"/>
                  <a:pt x="2393810" y="764749"/>
                  <a:pt x="2387702" y="765971"/>
                </a:cubicBezTo>
                <a:cubicBezTo>
                  <a:pt x="2398086" y="747035"/>
                  <a:pt x="2403583" y="725656"/>
                  <a:pt x="2403583" y="702445"/>
                </a:cubicBezTo>
                <a:cubicBezTo>
                  <a:pt x="2403583" y="629146"/>
                  <a:pt x="2344334" y="569897"/>
                  <a:pt x="2271035" y="569897"/>
                </a:cubicBezTo>
                <a:cubicBezTo>
                  <a:pt x="2202012" y="569897"/>
                  <a:pt x="2145206" y="623038"/>
                  <a:pt x="2139097" y="690840"/>
                </a:cubicBezTo>
                <a:cubicBezTo>
                  <a:pt x="2053582" y="695726"/>
                  <a:pt x="1980284" y="743981"/>
                  <a:pt x="1940580" y="813615"/>
                </a:cubicBezTo>
                <a:cubicBezTo>
                  <a:pt x="1916758" y="791014"/>
                  <a:pt x="1884996" y="776965"/>
                  <a:pt x="1850179" y="776965"/>
                </a:cubicBezTo>
                <a:cubicBezTo>
                  <a:pt x="1848346" y="776965"/>
                  <a:pt x="1846514" y="776965"/>
                  <a:pt x="1844071" y="776965"/>
                </a:cubicBezTo>
                <a:cubicBezTo>
                  <a:pt x="1847736" y="763527"/>
                  <a:pt x="1850179" y="748868"/>
                  <a:pt x="1850179" y="734208"/>
                </a:cubicBezTo>
                <a:cubicBezTo>
                  <a:pt x="1850179" y="646860"/>
                  <a:pt x="1779323" y="576005"/>
                  <a:pt x="1691976" y="576005"/>
                </a:cubicBezTo>
                <a:cubicBezTo>
                  <a:pt x="1680370" y="576005"/>
                  <a:pt x="1668765" y="577227"/>
                  <a:pt x="1657770" y="579670"/>
                </a:cubicBezTo>
                <a:cubicBezTo>
                  <a:pt x="1657770" y="578448"/>
                  <a:pt x="1657770" y="577227"/>
                  <a:pt x="1657770" y="576005"/>
                </a:cubicBezTo>
                <a:cubicBezTo>
                  <a:pt x="1657770" y="522253"/>
                  <a:pt x="1614402" y="478884"/>
                  <a:pt x="1560649" y="478884"/>
                </a:cubicBezTo>
                <a:cubicBezTo>
                  <a:pt x="1548433" y="478884"/>
                  <a:pt x="1536827" y="481328"/>
                  <a:pt x="1526443" y="485603"/>
                </a:cubicBezTo>
                <a:cubicBezTo>
                  <a:pt x="1530719" y="467279"/>
                  <a:pt x="1533162" y="447732"/>
                  <a:pt x="1533162" y="428186"/>
                </a:cubicBezTo>
                <a:cubicBezTo>
                  <a:pt x="1533162" y="293194"/>
                  <a:pt x="1423825" y="183857"/>
                  <a:pt x="1288834" y="183857"/>
                </a:cubicBezTo>
                <a:cubicBezTo>
                  <a:pt x="1170334" y="183857"/>
                  <a:pt x="1071381" y="268151"/>
                  <a:pt x="1049392" y="379931"/>
                </a:cubicBezTo>
                <a:cubicBezTo>
                  <a:pt x="1032289" y="375045"/>
                  <a:pt x="1014575" y="372601"/>
                  <a:pt x="996250" y="372601"/>
                </a:cubicBezTo>
                <a:cubicBezTo>
                  <a:pt x="938222" y="372601"/>
                  <a:pt x="886302" y="398256"/>
                  <a:pt x="850264" y="437959"/>
                </a:cubicBezTo>
                <a:cubicBezTo>
                  <a:pt x="843545" y="261432"/>
                  <a:pt x="698169" y="119721"/>
                  <a:pt x="519809" y="119721"/>
                </a:cubicBezTo>
                <a:cubicBezTo>
                  <a:pt x="472165" y="119721"/>
                  <a:pt x="426353" y="130105"/>
                  <a:pt x="385428" y="148430"/>
                </a:cubicBezTo>
                <a:cubicBezTo>
                  <a:pt x="364050" y="63526"/>
                  <a:pt x="287697" y="0"/>
                  <a:pt x="195463" y="0"/>
                </a:cubicBezTo>
                <a:cubicBezTo>
                  <a:pt x="87348" y="0"/>
                  <a:pt x="0" y="87348"/>
                  <a:pt x="0" y="195463"/>
                </a:cubicBezTo>
                <a:cubicBezTo>
                  <a:pt x="0" y="273037"/>
                  <a:pt x="45201" y="339617"/>
                  <a:pt x="110559" y="371380"/>
                </a:cubicBezTo>
                <a:lnTo>
                  <a:pt x="110559" y="2264927"/>
                </a:lnTo>
                <a:lnTo>
                  <a:pt x="3866501" y="2264927"/>
                </a:lnTo>
                <a:lnTo>
                  <a:pt x="3866501" y="811171"/>
                </a:lnTo>
                <a:cubicBezTo>
                  <a:pt x="4049137" y="811171"/>
                  <a:pt x="4197567" y="662742"/>
                  <a:pt x="4197567" y="480106"/>
                </a:cubicBezTo>
                <a:cubicBezTo>
                  <a:pt x="4196345" y="297470"/>
                  <a:pt x="4048526" y="149651"/>
                  <a:pt x="3865280" y="149651"/>
                </a:cubicBezTo>
                <a:close/>
                <a:moveTo>
                  <a:pt x="2374875" y="1035954"/>
                </a:moveTo>
                <a:cubicBezTo>
                  <a:pt x="2376096" y="1032900"/>
                  <a:pt x="2377929" y="1029235"/>
                  <a:pt x="2379150" y="1026180"/>
                </a:cubicBezTo>
                <a:cubicBezTo>
                  <a:pt x="2380983" y="1026791"/>
                  <a:pt x="2382205" y="1026791"/>
                  <a:pt x="2384037" y="1026791"/>
                </a:cubicBezTo>
                <a:cubicBezTo>
                  <a:pt x="2380983" y="1029846"/>
                  <a:pt x="2377929" y="1032900"/>
                  <a:pt x="2374875" y="103595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64" name="Google Shape;164;p4"/>
          <p:cNvSpPr/>
          <p:nvPr/>
        </p:nvSpPr>
        <p:spPr>
          <a:xfrm>
            <a:off x="4991126" y="1186403"/>
            <a:ext cx="8408411" cy="4852516"/>
          </a:xfrm>
          <a:custGeom>
            <a:rect b="b" l="l" r="r" t="t"/>
            <a:pathLst>
              <a:path extrusionOk="0" h="3539711" w="6558392">
                <a:moveTo>
                  <a:pt x="0" y="747646"/>
                </a:moveTo>
                <a:cubicBezTo>
                  <a:pt x="0" y="1033510"/>
                  <a:pt x="231502" y="1265012"/>
                  <a:pt x="517366" y="1265012"/>
                </a:cubicBezTo>
                <a:lnTo>
                  <a:pt x="517366" y="3539712"/>
                </a:lnTo>
                <a:lnTo>
                  <a:pt x="6386141" y="3539712"/>
                </a:lnTo>
                <a:lnTo>
                  <a:pt x="6386141" y="580891"/>
                </a:lnTo>
                <a:cubicBezTo>
                  <a:pt x="6488148" y="531415"/>
                  <a:pt x="6558393" y="426964"/>
                  <a:pt x="6558393" y="306022"/>
                </a:cubicBezTo>
                <a:cubicBezTo>
                  <a:pt x="6558393" y="136824"/>
                  <a:pt x="6421568" y="0"/>
                  <a:pt x="6252370" y="0"/>
                </a:cubicBezTo>
                <a:cubicBezTo>
                  <a:pt x="6108827" y="0"/>
                  <a:pt x="5989106" y="98953"/>
                  <a:pt x="5956122" y="232112"/>
                </a:cubicBezTo>
                <a:cubicBezTo>
                  <a:pt x="5891986" y="203404"/>
                  <a:pt x="5820520" y="187522"/>
                  <a:pt x="5746000" y="187522"/>
                </a:cubicBezTo>
                <a:cubicBezTo>
                  <a:pt x="5466854" y="187522"/>
                  <a:pt x="5239629" y="408029"/>
                  <a:pt x="5229244" y="684731"/>
                </a:cubicBezTo>
                <a:cubicBezTo>
                  <a:pt x="5173049" y="621816"/>
                  <a:pt x="5091809" y="582113"/>
                  <a:pt x="5001408" y="582113"/>
                </a:cubicBezTo>
                <a:cubicBezTo>
                  <a:pt x="4972699" y="582113"/>
                  <a:pt x="4944601" y="586389"/>
                  <a:pt x="4918337" y="593719"/>
                </a:cubicBezTo>
                <a:cubicBezTo>
                  <a:pt x="4883519" y="419024"/>
                  <a:pt x="4728982" y="287086"/>
                  <a:pt x="4543903" y="287086"/>
                </a:cubicBezTo>
                <a:cubicBezTo>
                  <a:pt x="4333169" y="287086"/>
                  <a:pt x="4162139" y="458116"/>
                  <a:pt x="4162139" y="668850"/>
                </a:cubicBezTo>
                <a:cubicBezTo>
                  <a:pt x="4162139" y="700002"/>
                  <a:pt x="4165804" y="729932"/>
                  <a:pt x="4173134" y="758640"/>
                </a:cubicBezTo>
                <a:cubicBezTo>
                  <a:pt x="4156641" y="752532"/>
                  <a:pt x="4138317" y="748867"/>
                  <a:pt x="4119381" y="748867"/>
                </a:cubicBezTo>
                <a:cubicBezTo>
                  <a:pt x="4035699" y="748867"/>
                  <a:pt x="3967897" y="816668"/>
                  <a:pt x="3967897" y="900351"/>
                </a:cubicBezTo>
                <a:cubicBezTo>
                  <a:pt x="3967897" y="902184"/>
                  <a:pt x="3967897" y="904016"/>
                  <a:pt x="3967897" y="906459"/>
                </a:cubicBezTo>
                <a:cubicBezTo>
                  <a:pt x="3950795" y="902794"/>
                  <a:pt x="3933081" y="900351"/>
                  <a:pt x="3914756" y="900351"/>
                </a:cubicBezTo>
                <a:cubicBezTo>
                  <a:pt x="3777932" y="900351"/>
                  <a:pt x="3667373" y="1011521"/>
                  <a:pt x="3667373" y="1147734"/>
                </a:cubicBezTo>
                <a:cubicBezTo>
                  <a:pt x="3667373" y="1170945"/>
                  <a:pt x="3671038" y="1192935"/>
                  <a:pt x="3676536" y="1214314"/>
                </a:cubicBezTo>
                <a:cubicBezTo>
                  <a:pt x="3673482" y="1214314"/>
                  <a:pt x="3670428" y="1213703"/>
                  <a:pt x="3667373" y="1213703"/>
                </a:cubicBezTo>
                <a:cubicBezTo>
                  <a:pt x="3612399" y="1213703"/>
                  <a:pt x="3562923" y="1235692"/>
                  <a:pt x="3525663" y="1270509"/>
                </a:cubicBezTo>
                <a:cubicBezTo>
                  <a:pt x="3463359" y="1161172"/>
                  <a:pt x="3348525" y="1085430"/>
                  <a:pt x="3214755" y="1078711"/>
                </a:cubicBezTo>
                <a:cubicBezTo>
                  <a:pt x="3205592" y="973039"/>
                  <a:pt x="3117023" y="889356"/>
                  <a:pt x="3008907" y="889356"/>
                </a:cubicBezTo>
                <a:cubicBezTo>
                  <a:pt x="2894684" y="889356"/>
                  <a:pt x="2802450" y="982201"/>
                  <a:pt x="2802450" y="1095814"/>
                </a:cubicBezTo>
                <a:cubicBezTo>
                  <a:pt x="2802450" y="1131853"/>
                  <a:pt x="2811612" y="1165448"/>
                  <a:pt x="2827494" y="1194767"/>
                </a:cubicBezTo>
                <a:cubicBezTo>
                  <a:pt x="2817721" y="1193546"/>
                  <a:pt x="2807336" y="1192324"/>
                  <a:pt x="2796953" y="1192324"/>
                </a:cubicBezTo>
                <a:cubicBezTo>
                  <a:pt x="2682729" y="1192324"/>
                  <a:pt x="2590495" y="1285169"/>
                  <a:pt x="2590495" y="1398782"/>
                </a:cubicBezTo>
                <a:cubicBezTo>
                  <a:pt x="2590495" y="1434820"/>
                  <a:pt x="2599657" y="1468415"/>
                  <a:pt x="2616150" y="1498346"/>
                </a:cubicBezTo>
                <a:cubicBezTo>
                  <a:pt x="2600268" y="1496513"/>
                  <a:pt x="2584386" y="1495292"/>
                  <a:pt x="2567894" y="1495292"/>
                </a:cubicBezTo>
                <a:cubicBezTo>
                  <a:pt x="2488488" y="1495292"/>
                  <a:pt x="2414578" y="1519725"/>
                  <a:pt x="2353496" y="1561260"/>
                </a:cubicBezTo>
                <a:cubicBezTo>
                  <a:pt x="2355940" y="1547822"/>
                  <a:pt x="2357161" y="1533773"/>
                  <a:pt x="2357161" y="1519113"/>
                </a:cubicBezTo>
                <a:cubicBezTo>
                  <a:pt x="2357161" y="1382290"/>
                  <a:pt x="2245992" y="1271731"/>
                  <a:pt x="2109778" y="1271731"/>
                </a:cubicBezTo>
                <a:cubicBezTo>
                  <a:pt x="1972954" y="1271731"/>
                  <a:pt x="1862395" y="1382900"/>
                  <a:pt x="1862395" y="1519113"/>
                </a:cubicBezTo>
                <a:cubicBezTo>
                  <a:pt x="1862395" y="1522779"/>
                  <a:pt x="1863006" y="1527054"/>
                  <a:pt x="1863006" y="1530719"/>
                </a:cubicBezTo>
                <a:lnTo>
                  <a:pt x="1861785" y="1530719"/>
                </a:lnTo>
                <a:cubicBezTo>
                  <a:pt x="1855677" y="1399393"/>
                  <a:pt x="1747561" y="1294942"/>
                  <a:pt x="1615013" y="1294942"/>
                </a:cubicBezTo>
                <a:cubicBezTo>
                  <a:pt x="1608294" y="1294942"/>
                  <a:pt x="1602186" y="1295553"/>
                  <a:pt x="1596077" y="1296164"/>
                </a:cubicBezTo>
                <a:cubicBezTo>
                  <a:pt x="1608294" y="1274174"/>
                  <a:pt x="1615013" y="1249130"/>
                  <a:pt x="1615013" y="1222865"/>
                </a:cubicBezTo>
                <a:cubicBezTo>
                  <a:pt x="1615013" y="1139182"/>
                  <a:pt x="1547212" y="1071381"/>
                  <a:pt x="1463529" y="1071381"/>
                </a:cubicBezTo>
                <a:cubicBezTo>
                  <a:pt x="1452534" y="1071381"/>
                  <a:pt x="1442150" y="1072603"/>
                  <a:pt x="1431766" y="1074435"/>
                </a:cubicBezTo>
                <a:cubicBezTo>
                  <a:pt x="1451924" y="1039008"/>
                  <a:pt x="1463529" y="997472"/>
                  <a:pt x="1463529" y="953493"/>
                </a:cubicBezTo>
                <a:cubicBezTo>
                  <a:pt x="1463529" y="816668"/>
                  <a:pt x="1352359" y="706110"/>
                  <a:pt x="1216146" y="706110"/>
                </a:cubicBezTo>
                <a:cubicBezTo>
                  <a:pt x="1144069" y="706110"/>
                  <a:pt x="1079933" y="736651"/>
                  <a:pt x="1034732" y="786127"/>
                </a:cubicBezTo>
                <a:cubicBezTo>
                  <a:pt x="1035343" y="773911"/>
                  <a:pt x="1035953" y="761695"/>
                  <a:pt x="1035953" y="748867"/>
                </a:cubicBezTo>
                <a:cubicBezTo>
                  <a:pt x="1035953" y="463003"/>
                  <a:pt x="804453" y="231501"/>
                  <a:pt x="518588" y="231501"/>
                </a:cubicBezTo>
                <a:cubicBezTo>
                  <a:pt x="232723" y="231501"/>
                  <a:pt x="0" y="462392"/>
                  <a:pt x="0" y="747646"/>
                </a:cubicBezTo>
                <a:close/>
                <a:moveTo>
                  <a:pt x="2832381" y="1601574"/>
                </a:moveTo>
                <a:cubicBezTo>
                  <a:pt x="2834823" y="1600964"/>
                  <a:pt x="2837267" y="1600964"/>
                  <a:pt x="2839710" y="1600353"/>
                </a:cubicBezTo>
                <a:cubicBezTo>
                  <a:pt x="2841543" y="1605240"/>
                  <a:pt x="2843986" y="1610737"/>
                  <a:pt x="2846429" y="1615623"/>
                </a:cubicBezTo>
                <a:cubicBezTo>
                  <a:pt x="2841543" y="1610737"/>
                  <a:pt x="2837267" y="1606461"/>
                  <a:pt x="2832381" y="160157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65" name="Google Shape;165;p4"/>
          <p:cNvSpPr/>
          <p:nvPr/>
        </p:nvSpPr>
        <p:spPr>
          <a:xfrm>
            <a:off x="-1411749" y="1040284"/>
            <a:ext cx="14626421" cy="4852516"/>
          </a:xfrm>
          <a:custGeom>
            <a:rect b="b" l="l" r="r" t="t"/>
            <a:pathLst>
              <a:path extrusionOk="0" h="3539711" w="11408316">
                <a:moveTo>
                  <a:pt x="3865280" y="455673"/>
                </a:moveTo>
                <a:cubicBezTo>
                  <a:pt x="3682644" y="455673"/>
                  <a:pt x="3534214" y="604103"/>
                  <a:pt x="3534214" y="786738"/>
                </a:cubicBezTo>
                <a:cubicBezTo>
                  <a:pt x="3534214" y="794679"/>
                  <a:pt x="3534825" y="802620"/>
                  <a:pt x="3535436" y="810560"/>
                </a:cubicBezTo>
                <a:cubicBezTo>
                  <a:pt x="3506727" y="779409"/>
                  <a:pt x="3465191" y="759251"/>
                  <a:pt x="3419380" y="759251"/>
                </a:cubicBezTo>
                <a:cubicBezTo>
                  <a:pt x="3332032" y="759251"/>
                  <a:pt x="3261177" y="830107"/>
                  <a:pt x="3261177" y="917454"/>
                </a:cubicBezTo>
                <a:cubicBezTo>
                  <a:pt x="3261177" y="945552"/>
                  <a:pt x="3268507" y="971817"/>
                  <a:pt x="3281334" y="994418"/>
                </a:cubicBezTo>
                <a:cubicBezTo>
                  <a:pt x="3274615" y="993196"/>
                  <a:pt x="3267896" y="992585"/>
                  <a:pt x="3261177" y="992585"/>
                </a:cubicBezTo>
                <a:cubicBezTo>
                  <a:pt x="3207425" y="992585"/>
                  <a:pt x="3164056" y="1035954"/>
                  <a:pt x="3164056" y="1089706"/>
                </a:cubicBezTo>
                <a:cubicBezTo>
                  <a:pt x="3164056" y="1106809"/>
                  <a:pt x="3168332" y="1122690"/>
                  <a:pt x="3176273" y="1136739"/>
                </a:cubicBezTo>
                <a:cubicBezTo>
                  <a:pt x="3171997" y="1136129"/>
                  <a:pt x="3168332" y="1136129"/>
                  <a:pt x="3164056" y="1136129"/>
                </a:cubicBezTo>
                <a:cubicBezTo>
                  <a:pt x="3079152" y="1136129"/>
                  <a:pt x="3010129" y="1203319"/>
                  <a:pt x="3005854" y="1287001"/>
                </a:cubicBezTo>
                <a:lnTo>
                  <a:pt x="3005242" y="1287001"/>
                </a:lnTo>
                <a:cubicBezTo>
                  <a:pt x="3005242" y="1284558"/>
                  <a:pt x="3005854" y="1282115"/>
                  <a:pt x="3005854" y="1279672"/>
                </a:cubicBezTo>
                <a:cubicBezTo>
                  <a:pt x="3005854" y="1192324"/>
                  <a:pt x="2934998" y="1121469"/>
                  <a:pt x="2847651" y="1121469"/>
                </a:cubicBezTo>
                <a:cubicBezTo>
                  <a:pt x="2760303" y="1121469"/>
                  <a:pt x="2689448" y="1192324"/>
                  <a:pt x="2689448" y="1279672"/>
                </a:cubicBezTo>
                <a:cubicBezTo>
                  <a:pt x="2689448" y="1288834"/>
                  <a:pt x="2690669" y="1297996"/>
                  <a:pt x="2691891" y="1306548"/>
                </a:cubicBezTo>
                <a:cubicBezTo>
                  <a:pt x="2652799" y="1279672"/>
                  <a:pt x="2605765" y="1264401"/>
                  <a:pt x="2554456" y="1264401"/>
                </a:cubicBezTo>
                <a:cubicBezTo>
                  <a:pt x="2544072" y="1264401"/>
                  <a:pt x="2533688" y="1265012"/>
                  <a:pt x="2523304" y="1266234"/>
                </a:cubicBezTo>
                <a:cubicBezTo>
                  <a:pt x="2533688" y="1247298"/>
                  <a:pt x="2539797" y="1225919"/>
                  <a:pt x="2539797" y="1202708"/>
                </a:cubicBezTo>
                <a:cubicBezTo>
                  <a:pt x="2539797" y="1129409"/>
                  <a:pt x="2480547" y="1070160"/>
                  <a:pt x="2407248" y="1070160"/>
                </a:cubicBezTo>
                <a:cubicBezTo>
                  <a:pt x="2400529" y="1070160"/>
                  <a:pt x="2393810" y="1070771"/>
                  <a:pt x="2387702" y="1071992"/>
                </a:cubicBezTo>
                <a:cubicBezTo>
                  <a:pt x="2398086" y="1053057"/>
                  <a:pt x="2403583" y="1031678"/>
                  <a:pt x="2403583" y="1008467"/>
                </a:cubicBezTo>
                <a:cubicBezTo>
                  <a:pt x="2403583" y="935168"/>
                  <a:pt x="2344334" y="875918"/>
                  <a:pt x="2271035" y="875918"/>
                </a:cubicBezTo>
                <a:cubicBezTo>
                  <a:pt x="2202012" y="875918"/>
                  <a:pt x="2145206" y="929060"/>
                  <a:pt x="2139097" y="996861"/>
                </a:cubicBezTo>
                <a:cubicBezTo>
                  <a:pt x="2053582" y="1001748"/>
                  <a:pt x="1980284" y="1050002"/>
                  <a:pt x="1940580" y="1119636"/>
                </a:cubicBezTo>
                <a:cubicBezTo>
                  <a:pt x="1916758" y="1097036"/>
                  <a:pt x="1884996" y="1082987"/>
                  <a:pt x="1850179" y="1082987"/>
                </a:cubicBezTo>
                <a:cubicBezTo>
                  <a:pt x="1848346" y="1082987"/>
                  <a:pt x="1846514" y="1082987"/>
                  <a:pt x="1844071" y="1082987"/>
                </a:cubicBezTo>
                <a:cubicBezTo>
                  <a:pt x="1847736" y="1069549"/>
                  <a:pt x="1850179" y="1054889"/>
                  <a:pt x="1850179" y="1040229"/>
                </a:cubicBezTo>
                <a:cubicBezTo>
                  <a:pt x="1850179" y="952882"/>
                  <a:pt x="1779323" y="882026"/>
                  <a:pt x="1691976" y="882026"/>
                </a:cubicBezTo>
                <a:cubicBezTo>
                  <a:pt x="1680370" y="882026"/>
                  <a:pt x="1668765" y="883248"/>
                  <a:pt x="1657770" y="885691"/>
                </a:cubicBezTo>
                <a:cubicBezTo>
                  <a:pt x="1657770" y="884470"/>
                  <a:pt x="1657770" y="883248"/>
                  <a:pt x="1657770" y="882026"/>
                </a:cubicBezTo>
                <a:cubicBezTo>
                  <a:pt x="1657770" y="828274"/>
                  <a:pt x="1614402" y="784906"/>
                  <a:pt x="1560649" y="784906"/>
                </a:cubicBezTo>
                <a:cubicBezTo>
                  <a:pt x="1548433" y="784906"/>
                  <a:pt x="1536827" y="787349"/>
                  <a:pt x="1526443" y="791625"/>
                </a:cubicBezTo>
                <a:cubicBezTo>
                  <a:pt x="1530719" y="773300"/>
                  <a:pt x="1533162" y="753754"/>
                  <a:pt x="1533162" y="734208"/>
                </a:cubicBezTo>
                <a:cubicBezTo>
                  <a:pt x="1533162" y="599216"/>
                  <a:pt x="1423825" y="489879"/>
                  <a:pt x="1288834" y="489879"/>
                </a:cubicBezTo>
                <a:cubicBezTo>
                  <a:pt x="1170334" y="489879"/>
                  <a:pt x="1071381" y="574172"/>
                  <a:pt x="1049392" y="685953"/>
                </a:cubicBezTo>
                <a:cubicBezTo>
                  <a:pt x="1032289" y="681066"/>
                  <a:pt x="1014575" y="678623"/>
                  <a:pt x="996250" y="678623"/>
                </a:cubicBezTo>
                <a:cubicBezTo>
                  <a:pt x="938222" y="678623"/>
                  <a:pt x="886302" y="704278"/>
                  <a:pt x="850264" y="743981"/>
                </a:cubicBezTo>
                <a:cubicBezTo>
                  <a:pt x="843545" y="567453"/>
                  <a:pt x="698169" y="425743"/>
                  <a:pt x="519809" y="425743"/>
                </a:cubicBezTo>
                <a:cubicBezTo>
                  <a:pt x="472165" y="425743"/>
                  <a:pt x="426353" y="436127"/>
                  <a:pt x="385428" y="454451"/>
                </a:cubicBezTo>
                <a:cubicBezTo>
                  <a:pt x="364050" y="369547"/>
                  <a:pt x="287697" y="306022"/>
                  <a:pt x="195463" y="306022"/>
                </a:cubicBezTo>
                <a:cubicBezTo>
                  <a:pt x="87348" y="306022"/>
                  <a:pt x="0" y="393369"/>
                  <a:pt x="0" y="501485"/>
                </a:cubicBezTo>
                <a:cubicBezTo>
                  <a:pt x="0" y="579059"/>
                  <a:pt x="45201" y="645639"/>
                  <a:pt x="110559" y="677401"/>
                </a:cubicBezTo>
                <a:lnTo>
                  <a:pt x="110559" y="2570949"/>
                </a:lnTo>
                <a:lnTo>
                  <a:pt x="3866501" y="2570949"/>
                </a:lnTo>
                <a:lnTo>
                  <a:pt x="3866501" y="1117804"/>
                </a:lnTo>
                <a:cubicBezTo>
                  <a:pt x="4049137" y="1117804"/>
                  <a:pt x="4197567" y="969374"/>
                  <a:pt x="4197567" y="786738"/>
                </a:cubicBezTo>
                <a:cubicBezTo>
                  <a:pt x="4196345" y="604103"/>
                  <a:pt x="4048526" y="455673"/>
                  <a:pt x="3865280" y="455673"/>
                </a:cubicBezTo>
                <a:close/>
                <a:moveTo>
                  <a:pt x="2374875" y="1341975"/>
                </a:moveTo>
                <a:cubicBezTo>
                  <a:pt x="2376096" y="1338921"/>
                  <a:pt x="2377929" y="1335256"/>
                  <a:pt x="2379150" y="1332202"/>
                </a:cubicBezTo>
                <a:cubicBezTo>
                  <a:pt x="2380983" y="1332813"/>
                  <a:pt x="2382205" y="1332813"/>
                  <a:pt x="2384037" y="1332813"/>
                </a:cubicBezTo>
                <a:cubicBezTo>
                  <a:pt x="2380983" y="1336478"/>
                  <a:pt x="2377929" y="1338921"/>
                  <a:pt x="2374875" y="1341975"/>
                </a:cubicBezTo>
                <a:close/>
                <a:moveTo>
                  <a:pt x="4849924" y="747646"/>
                </a:moveTo>
                <a:cubicBezTo>
                  <a:pt x="4849924" y="1033510"/>
                  <a:pt x="5081426" y="1265012"/>
                  <a:pt x="5367290" y="1265012"/>
                </a:cubicBezTo>
                <a:lnTo>
                  <a:pt x="5367290" y="3539712"/>
                </a:lnTo>
                <a:lnTo>
                  <a:pt x="11236064" y="3539712"/>
                </a:lnTo>
                <a:lnTo>
                  <a:pt x="11236064" y="580891"/>
                </a:lnTo>
                <a:cubicBezTo>
                  <a:pt x="11338072" y="531415"/>
                  <a:pt x="11408316" y="426964"/>
                  <a:pt x="11408316" y="306022"/>
                </a:cubicBezTo>
                <a:cubicBezTo>
                  <a:pt x="11408316" y="136824"/>
                  <a:pt x="11271492" y="0"/>
                  <a:pt x="11102294" y="0"/>
                </a:cubicBezTo>
                <a:cubicBezTo>
                  <a:pt x="10958751" y="0"/>
                  <a:pt x="10839030" y="98953"/>
                  <a:pt x="10806045" y="232112"/>
                </a:cubicBezTo>
                <a:cubicBezTo>
                  <a:pt x="10741909" y="203404"/>
                  <a:pt x="10670443" y="187522"/>
                  <a:pt x="10595923" y="187522"/>
                </a:cubicBezTo>
                <a:cubicBezTo>
                  <a:pt x="10316777" y="187522"/>
                  <a:pt x="10089552" y="408029"/>
                  <a:pt x="10079168" y="684731"/>
                </a:cubicBezTo>
                <a:cubicBezTo>
                  <a:pt x="10022972" y="621817"/>
                  <a:pt x="9941733" y="582113"/>
                  <a:pt x="9851332" y="582113"/>
                </a:cubicBezTo>
                <a:cubicBezTo>
                  <a:pt x="9822623" y="582113"/>
                  <a:pt x="9794525" y="586389"/>
                  <a:pt x="9768260" y="593719"/>
                </a:cubicBezTo>
                <a:cubicBezTo>
                  <a:pt x="9733443" y="419024"/>
                  <a:pt x="9578905" y="287086"/>
                  <a:pt x="9393826" y="287086"/>
                </a:cubicBezTo>
                <a:cubicBezTo>
                  <a:pt x="9183093" y="287086"/>
                  <a:pt x="9012063" y="458116"/>
                  <a:pt x="9012063" y="668850"/>
                </a:cubicBezTo>
                <a:cubicBezTo>
                  <a:pt x="9012063" y="700002"/>
                  <a:pt x="9015727" y="729932"/>
                  <a:pt x="9023058" y="758641"/>
                </a:cubicBezTo>
                <a:cubicBezTo>
                  <a:pt x="9006565" y="752532"/>
                  <a:pt x="8988240" y="748867"/>
                  <a:pt x="8969305" y="748867"/>
                </a:cubicBezTo>
                <a:cubicBezTo>
                  <a:pt x="8885623" y="748867"/>
                  <a:pt x="8817821" y="816669"/>
                  <a:pt x="8817821" y="900351"/>
                </a:cubicBezTo>
                <a:cubicBezTo>
                  <a:pt x="8817821" y="902184"/>
                  <a:pt x="8817821" y="904016"/>
                  <a:pt x="8817821" y="906459"/>
                </a:cubicBezTo>
                <a:cubicBezTo>
                  <a:pt x="8800718" y="902795"/>
                  <a:pt x="8783004" y="900351"/>
                  <a:pt x="8764680" y="900351"/>
                </a:cubicBezTo>
                <a:cubicBezTo>
                  <a:pt x="8627856" y="900351"/>
                  <a:pt x="8517297" y="1011521"/>
                  <a:pt x="8517297" y="1147734"/>
                </a:cubicBezTo>
                <a:cubicBezTo>
                  <a:pt x="8517297" y="1170945"/>
                  <a:pt x="8520962" y="1192935"/>
                  <a:pt x="8526459" y="1214314"/>
                </a:cubicBezTo>
                <a:cubicBezTo>
                  <a:pt x="8523405" y="1214314"/>
                  <a:pt x="8520351" y="1213703"/>
                  <a:pt x="8517297" y="1213703"/>
                </a:cubicBezTo>
                <a:cubicBezTo>
                  <a:pt x="8462323" y="1213703"/>
                  <a:pt x="8412847" y="1235692"/>
                  <a:pt x="8375587" y="1270509"/>
                </a:cubicBezTo>
                <a:cubicBezTo>
                  <a:pt x="8313283" y="1161172"/>
                  <a:pt x="8198449" y="1085430"/>
                  <a:pt x="8064679" y="1078711"/>
                </a:cubicBezTo>
                <a:cubicBezTo>
                  <a:pt x="8055516" y="973039"/>
                  <a:pt x="7966947" y="889356"/>
                  <a:pt x="7858831" y="889356"/>
                </a:cubicBezTo>
                <a:cubicBezTo>
                  <a:pt x="7744608" y="889356"/>
                  <a:pt x="7652374" y="982201"/>
                  <a:pt x="7652374" y="1095814"/>
                </a:cubicBezTo>
                <a:cubicBezTo>
                  <a:pt x="7652374" y="1131853"/>
                  <a:pt x="7661536" y="1165448"/>
                  <a:pt x="7677417" y="1194767"/>
                </a:cubicBezTo>
                <a:cubicBezTo>
                  <a:pt x="7667644" y="1193546"/>
                  <a:pt x="7657260" y="1192324"/>
                  <a:pt x="7646876" y="1192324"/>
                </a:cubicBezTo>
                <a:cubicBezTo>
                  <a:pt x="7532653" y="1192324"/>
                  <a:pt x="7440418" y="1285169"/>
                  <a:pt x="7440418" y="1398782"/>
                </a:cubicBezTo>
                <a:cubicBezTo>
                  <a:pt x="7440418" y="1434820"/>
                  <a:pt x="7449581" y="1468415"/>
                  <a:pt x="7466073" y="1498346"/>
                </a:cubicBezTo>
                <a:cubicBezTo>
                  <a:pt x="7450192" y="1496513"/>
                  <a:pt x="7434310" y="1495292"/>
                  <a:pt x="7417818" y="1495292"/>
                </a:cubicBezTo>
                <a:cubicBezTo>
                  <a:pt x="7338411" y="1495292"/>
                  <a:pt x="7264502" y="1519725"/>
                  <a:pt x="7203420" y="1561260"/>
                </a:cubicBezTo>
                <a:cubicBezTo>
                  <a:pt x="7205863" y="1547822"/>
                  <a:pt x="7207085" y="1533773"/>
                  <a:pt x="7207085" y="1519113"/>
                </a:cubicBezTo>
                <a:cubicBezTo>
                  <a:pt x="7207085" y="1382290"/>
                  <a:pt x="7095916" y="1271731"/>
                  <a:pt x="6959702" y="1271731"/>
                </a:cubicBezTo>
                <a:cubicBezTo>
                  <a:pt x="6822878" y="1271731"/>
                  <a:pt x="6712319" y="1382900"/>
                  <a:pt x="6712319" y="1519113"/>
                </a:cubicBezTo>
                <a:cubicBezTo>
                  <a:pt x="6712319" y="1522779"/>
                  <a:pt x="6712930" y="1527054"/>
                  <a:pt x="6712930" y="1530719"/>
                </a:cubicBezTo>
                <a:lnTo>
                  <a:pt x="6711709" y="1530719"/>
                </a:lnTo>
                <a:cubicBezTo>
                  <a:pt x="6705600" y="1399393"/>
                  <a:pt x="6597485" y="1294942"/>
                  <a:pt x="6464937" y="1294942"/>
                </a:cubicBezTo>
                <a:cubicBezTo>
                  <a:pt x="6458218" y="1294942"/>
                  <a:pt x="6452109" y="1295553"/>
                  <a:pt x="6446001" y="1296164"/>
                </a:cubicBezTo>
                <a:cubicBezTo>
                  <a:pt x="6458218" y="1274174"/>
                  <a:pt x="6464937" y="1249131"/>
                  <a:pt x="6464937" y="1222865"/>
                </a:cubicBezTo>
                <a:cubicBezTo>
                  <a:pt x="6464937" y="1139183"/>
                  <a:pt x="6397135" y="1071381"/>
                  <a:pt x="6313452" y="1071381"/>
                </a:cubicBezTo>
                <a:cubicBezTo>
                  <a:pt x="6302458" y="1071381"/>
                  <a:pt x="6292074" y="1072603"/>
                  <a:pt x="6281690" y="1074435"/>
                </a:cubicBezTo>
                <a:cubicBezTo>
                  <a:pt x="6301847" y="1039008"/>
                  <a:pt x="6313452" y="997472"/>
                  <a:pt x="6313452" y="953493"/>
                </a:cubicBezTo>
                <a:cubicBezTo>
                  <a:pt x="6313452" y="816669"/>
                  <a:pt x="6202283" y="706110"/>
                  <a:pt x="6066070" y="706110"/>
                </a:cubicBezTo>
                <a:cubicBezTo>
                  <a:pt x="5993993" y="706110"/>
                  <a:pt x="5929857" y="736651"/>
                  <a:pt x="5884656" y="786128"/>
                </a:cubicBezTo>
                <a:cubicBezTo>
                  <a:pt x="5885267" y="773911"/>
                  <a:pt x="5885877" y="761695"/>
                  <a:pt x="5885877" y="748867"/>
                </a:cubicBezTo>
                <a:cubicBezTo>
                  <a:pt x="5885877" y="463003"/>
                  <a:pt x="5654377" y="231501"/>
                  <a:pt x="5368512" y="231501"/>
                </a:cubicBezTo>
                <a:cubicBezTo>
                  <a:pt x="5082647" y="231501"/>
                  <a:pt x="4849924" y="461781"/>
                  <a:pt x="4849924" y="747646"/>
                </a:cubicBezTo>
                <a:close/>
                <a:moveTo>
                  <a:pt x="7682304" y="1601574"/>
                </a:moveTo>
                <a:cubicBezTo>
                  <a:pt x="7684747" y="1600964"/>
                  <a:pt x="7687190" y="1600964"/>
                  <a:pt x="7689634" y="1600353"/>
                </a:cubicBezTo>
                <a:cubicBezTo>
                  <a:pt x="7691467" y="1605240"/>
                  <a:pt x="7693909" y="1610737"/>
                  <a:pt x="7696353" y="1615624"/>
                </a:cubicBezTo>
                <a:cubicBezTo>
                  <a:pt x="7691467" y="1610737"/>
                  <a:pt x="7687190" y="1606461"/>
                  <a:pt x="7682304" y="1601574"/>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66" name="Google Shape;166;p4"/>
          <p:cNvSpPr/>
          <p:nvPr/>
        </p:nvSpPr>
        <p:spPr>
          <a:xfrm>
            <a:off x="-423712" y="1391558"/>
            <a:ext cx="13161194" cy="3372896"/>
          </a:xfrm>
          <a:custGeom>
            <a:rect b="b" l="l" r="r" t="t"/>
            <a:pathLst>
              <a:path extrusionOk="0" h="2460389" w="10265468">
                <a:moveTo>
                  <a:pt x="9996707" y="814225"/>
                </a:moveTo>
                <a:cubicBezTo>
                  <a:pt x="10002204" y="797122"/>
                  <a:pt x="10005258" y="779409"/>
                  <a:pt x="10005258" y="761084"/>
                </a:cubicBezTo>
                <a:cubicBezTo>
                  <a:pt x="10005258" y="666407"/>
                  <a:pt x="9928295" y="590054"/>
                  <a:pt x="9834228" y="590054"/>
                </a:cubicBezTo>
                <a:cubicBezTo>
                  <a:pt x="9764595" y="590054"/>
                  <a:pt x="9704734" y="631590"/>
                  <a:pt x="9677858" y="691450"/>
                </a:cubicBezTo>
                <a:cubicBezTo>
                  <a:pt x="9612500" y="619373"/>
                  <a:pt x="9517823" y="574172"/>
                  <a:pt x="9413373" y="574172"/>
                </a:cubicBezTo>
                <a:cubicBezTo>
                  <a:pt x="9216077" y="574172"/>
                  <a:pt x="9055431" y="734208"/>
                  <a:pt x="9055431" y="932114"/>
                </a:cubicBezTo>
                <a:cubicBezTo>
                  <a:pt x="9055431" y="940665"/>
                  <a:pt x="9056042" y="949217"/>
                  <a:pt x="9056653" y="957769"/>
                </a:cubicBezTo>
                <a:cubicBezTo>
                  <a:pt x="9025501" y="924173"/>
                  <a:pt x="8980911" y="902795"/>
                  <a:pt x="8930824" y="902795"/>
                </a:cubicBezTo>
                <a:cubicBezTo>
                  <a:pt x="8836146" y="902795"/>
                  <a:pt x="8759794" y="979758"/>
                  <a:pt x="8759794" y="1073825"/>
                </a:cubicBezTo>
                <a:cubicBezTo>
                  <a:pt x="8759794" y="1104366"/>
                  <a:pt x="8767734" y="1132463"/>
                  <a:pt x="8781783" y="1157507"/>
                </a:cubicBezTo>
                <a:cubicBezTo>
                  <a:pt x="8774453" y="1156286"/>
                  <a:pt x="8767734" y="1155064"/>
                  <a:pt x="8759794" y="1155064"/>
                </a:cubicBezTo>
                <a:cubicBezTo>
                  <a:pt x="8701765" y="1155064"/>
                  <a:pt x="8655342" y="1202097"/>
                  <a:pt x="8655342" y="1259514"/>
                </a:cubicBezTo>
                <a:cubicBezTo>
                  <a:pt x="8655342" y="1277839"/>
                  <a:pt x="8660229" y="1295553"/>
                  <a:pt x="8668781" y="1310212"/>
                </a:cubicBezTo>
                <a:cubicBezTo>
                  <a:pt x="8664505" y="1309602"/>
                  <a:pt x="8660229" y="1309602"/>
                  <a:pt x="8655342" y="1309602"/>
                </a:cubicBezTo>
                <a:cubicBezTo>
                  <a:pt x="8563719" y="1309602"/>
                  <a:pt x="8488589" y="1382290"/>
                  <a:pt x="8484312" y="1472691"/>
                </a:cubicBezTo>
                <a:lnTo>
                  <a:pt x="8483702" y="1472691"/>
                </a:lnTo>
                <a:cubicBezTo>
                  <a:pt x="8483702" y="1470248"/>
                  <a:pt x="8484312" y="1467194"/>
                  <a:pt x="8484312" y="1464751"/>
                </a:cubicBezTo>
                <a:cubicBezTo>
                  <a:pt x="8484312" y="1370073"/>
                  <a:pt x="8407349" y="1293720"/>
                  <a:pt x="8313283" y="1293720"/>
                </a:cubicBezTo>
                <a:cubicBezTo>
                  <a:pt x="8219217" y="1293720"/>
                  <a:pt x="8142252" y="1370684"/>
                  <a:pt x="8142252" y="1464751"/>
                </a:cubicBezTo>
                <a:cubicBezTo>
                  <a:pt x="8142252" y="1474524"/>
                  <a:pt x="8143475" y="1484297"/>
                  <a:pt x="8144696" y="1494070"/>
                </a:cubicBezTo>
                <a:cubicBezTo>
                  <a:pt x="8102549" y="1465361"/>
                  <a:pt x="8051241" y="1448258"/>
                  <a:pt x="7996267" y="1448258"/>
                </a:cubicBezTo>
                <a:cubicBezTo>
                  <a:pt x="7984661" y="1448258"/>
                  <a:pt x="7973666" y="1448869"/>
                  <a:pt x="7962672" y="1450701"/>
                </a:cubicBezTo>
                <a:cubicBezTo>
                  <a:pt x="7973666" y="1430544"/>
                  <a:pt x="7980385" y="1406722"/>
                  <a:pt x="7980385" y="1381679"/>
                </a:cubicBezTo>
                <a:cubicBezTo>
                  <a:pt x="7980385" y="1302883"/>
                  <a:pt x="7916248" y="1238747"/>
                  <a:pt x="7837453" y="1238747"/>
                </a:cubicBezTo>
                <a:cubicBezTo>
                  <a:pt x="7830123" y="1238747"/>
                  <a:pt x="7823404" y="1239357"/>
                  <a:pt x="7816074" y="1240579"/>
                </a:cubicBezTo>
                <a:cubicBezTo>
                  <a:pt x="7827069" y="1220422"/>
                  <a:pt x="7833177" y="1197210"/>
                  <a:pt x="7833177" y="1172167"/>
                </a:cubicBezTo>
                <a:cubicBezTo>
                  <a:pt x="7833177" y="1093371"/>
                  <a:pt x="7769041" y="1029234"/>
                  <a:pt x="7690244" y="1029234"/>
                </a:cubicBezTo>
                <a:cubicBezTo>
                  <a:pt x="7615114" y="1029234"/>
                  <a:pt x="7554032" y="1086652"/>
                  <a:pt x="7547923" y="1159950"/>
                </a:cubicBezTo>
                <a:cubicBezTo>
                  <a:pt x="7455690" y="1164837"/>
                  <a:pt x="7376283" y="1217368"/>
                  <a:pt x="7332914" y="1292499"/>
                </a:cubicBezTo>
                <a:cubicBezTo>
                  <a:pt x="7307260" y="1268066"/>
                  <a:pt x="7273054" y="1253406"/>
                  <a:pt x="7235182" y="1253406"/>
                </a:cubicBezTo>
                <a:cubicBezTo>
                  <a:pt x="7232740" y="1253406"/>
                  <a:pt x="7230907" y="1253406"/>
                  <a:pt x="7228463" y="1254017"/>
                </a:cubicBezTo>
                <a:cubicBezTo>
                  <a:pt x="7232740" y="1239357"/>
                  <a:pt x="7235182" y="1224087"/>
                  <a:pt x="7235182" y="1208205"/>
                </a:cubicBezTo>
                <a:cubicBezTo>
                  <a:pt x="7235182" y="1113528"/>
                  <a:pt x="7158219" y="1037175"/>
                  <a:pt x="7064152" y="1037175"/>
                </a:cubicBezTo>
                <a:cubicBezTo>
                  <a:pt x="7051325" y="1037175"/>
                  <a:pt x="7039109" y="1038397"/>
                  <a:pt x="7026892" y="1041451"/>
                </a:cubicBezTo>
                <a:cubicBezTo>
                  <a:pt x="7026892" y="1040229"/>
                  <a:pt x="7026892" y="1039008"/>
                  <a:pt x="7026892" y="1037175"/>
                </a:cubicBezTo>
                <a:cubicBezTo>
                  <a:pt x="7026892" y="979147"/>
                  <a:pt x="6979859" y="932725"/>
                  <a:pt x="6922442" y="932725"/>
                </a:cubicBezTo>
                <a:cubicBezTo>
                  <a:pt x="6909615" y="932725"/>
                  <a:pt x="6896788" y="935168"/>
                  <a:pt x="6885182" y="939444"/>
                </a:cubicBezTo>
                <a:cubicBezTo>
                  <a:pt x="6890068" y="919286"/>
                  <a:pt x="6892512" y="898519"/>
                  <a:pt x="6892512" y="877140"/>
                </a:cubicBezTo>
                <a:cubicBezTo>
                  <a:pt x="6892512" y="731153"/>
                  <a:pt x="6774623" y="613265"/>
                  <a:pt x="6628637" y="613265"/>
                </a:cubicBezTo>
                <a:cubicBezTo>
                  <a:pt x="6500364" y="613265"/>
                  <a:pt x="6394081" y="704277"/>
                  <a:pt x="6369648" y="825220"/>
                </a:cubicBezTo>
                <a:cubicBezTo>
                  <a:pt x="6351324" y="820334"/>
                  <a:pt x="6332388" y="817280"/>
                  <a:pt x="6312231" y="817280"/>
                </a:cubicBezTo>
                <a:cubicBezTo>
                  <a:pt x="6249317" y="817280"/>
                  <a:pt x="6193121" y="844767"/>
                  <a:pt x="6154639" y="888135"/>
                </a:cubicBezTo>
                <a:cubicBezTo>
                  <a:pt x="6147309" y="696948"/>
                  <a:pt x="5990328" y="544242"/>
                  <a:pt x="5797309" y="544242"/>
                </a:cubicBezTo>
                <a:cubicBezTo>
                  <a:pt x="5745389" y="544242"/>
                  <a:pt x="5696523" y="555237"/>
                  <a:pt x="5651933" y="575394"/>
                </a:cubicBezTo>
                <a:cubicBezTo>
                  <a:pt x="5628721" y="483160"/>
                  <a:pt x="5546260" y="414748"/>
                  <a:pt x="5446697" y="414748"/>
                </a:cubicBezTo>
                <a:cubicBezTo>
                  <a:pt x="5445475" y="414748"/>
                  <a:pt x="5444864" y="414748"/>
                  <a:pt x="5443643" y="414748"/>
                </a:cubicBezTo>
                <a:cubicBezTo>
                  <a:pt x="5445475" y="405586"/>
                  <a:pt x="5446697" y="396423"/>
                  <a:pt x="5446697" y="387261"/>
                </a:cubicBezTo>
                <a:cubicBezTo>
                  <a:pt x="5446697" y="317016"/>
                  <a:pt x="5389280" y="259599"/>
                  <a:pt x="5319035" y="259599"/>
                </a:cubicBezTo>
                <a:cubicBezTo>
                  <a:pt x="5303154" y="259599"/>
                  <a:pt x="5287272" y="262653"/>
                  <a:pt x="5273224" y="268151"/>
                </a:cubicBezTo>
                <a:cubicBezTo>
                  <a:pt x="5265894" y="219285"/>
                  <a:pt x="5231077" y="179582"/>
                  <a:pt x="5185265" y="164922"/>
                </a:cubicBezTo>
                <a:lnTo>
                  <a:pt x="5122962" y="0"/>
                </a:lnTo>
                <a:lnTo>
                  <a:pt x="5021565" y="0"/>
                </a:lnTo>
                <a:lnTo>
                  <a:pt x="4960483" y="161868"/>
                </a:lnTo>
                <a:cubicBezTo>
                  <a:pt x="4952542" y="160035"/>
                  <a:pt x="4944602" y="158814"/>
                  <a:pt x="4936050" y="158814"/>
                </a:cubicBezTo>
                <a:cubicBezTo>
                  <a:pt x="4875579" y="158814"/>
                  <a:pt x="4826713" y="207679"/>
                  <a:pt x="4826713" y="268151"/>
                </a:cubicBezTo>
                <a:cubicBezTo>
                  <a:pt x="4826713" y="274870"/>
                  <a:pt x="4827324" y="281589"/>
                  <a:pt x="4828545" y="288308"/>
                </a:cubicBezTo>
                <a:cubicBezTo>
                  <a:pt x="4810831" y="281589"/>
                  <a:pt x="4791285" y="277924"/>
                  <a:pt x="4771128" y="277924"/>
                </a:cubicBezTo>
                <a:cubicBezTo>
                  <a:pt x="4681337" y="277924"/>
                  <a:pt x="4608039" y="350612"/>
                  <a:pt x="4608039" y="441013"/>
                </a:cubicBezTo>
                <a:cubicBezTo>
                  <a:pt x="4602541" y="439792"/>
                  <a:pt x="4596433" y="439181"/>
                  <a:pt x="4590936" y="439181"/>
                </a:cubicBezTo>
                <a:cubicBezTo>
                  <a:pt x="4548789" y="439181"/>
                  <a:pt x="4512751" y="464224"/>
                  <a:pt x="4495648" y="500263"/>
                </a:cubicBezTo>
                <a:cubicBezTo>
                  <a:pt x="4439452" y="463003"/>
                  <a:pt x="4371651" y="441624"/>
                  <a:pt x="4298963" y="441624"/>
                </a:cubicBezTo>
                <a:cubicBezTo>
                  <a:pt x="4101668" y="441624"/>
                  <a:pt x="3941022" y="601659"/>
                  <a:pt x="3941022" y="799566"/>
                </a:cubicBezTo>
                <a:cubicBezTo>
                  <a:pt x="3941022" y="806896"/>
                  <a:pt x="3941022" y="813614"/>
                  <a:pt x="3941632" y="820944"/>
                </a:cubicBezTo>
                <a:cubicBezTo>
                  <a:pt x="3923308" y="791625"/>
                  <a:pt x="3890323" y="772689"/>
                  <a:pt x="3853674" y="772689"/>
                </a:cubicBezTo>
                <a:cubicBezTo>
                  <a:pt x="3795646" y="772689"/>
                  <a:pt x="3749223" y="819723"/>
                  <a:pt x="3749223" y="877140"/>
                </a:cubicBezTo>
                <a:cubicBezTo>
                  <a:pt x="3749223" y="900351"/>
                  <a:pt x="3757164" y="921730"/>
                  <a:pt x="3769380" y="938833"/>
                </a:cubicBezTo>
                <a:cubicBezTo>
                  <a:pt x="3752888" y="934557"/>
                  <a:pt x="3735785" y="932114"/>
                  <a:pt x="3717461" y="932114"/>
                </a:cubicBezTo>
                <a:cubicBezTo>
                  <a:pt x="3605680" y="932114"/>
                  <a:pt x="3514668" y="1022515"/>
                  <a:pt x="3514668" y="1134907"/>
                </a:cubicBezTo>
                <a:cubicBezTo>
                  <a:pt x="3514668" y="1194156"/>
                  <a:pt x="3540322" y="1247909"/>
                  <a:pt x="3581247" y="1284558"/>
                </a:cubicBezTo>
                <a:cubicBezTo>
                  <a:pt x="3572085" y="1282725"/>
                  <a:pt x="3562923" y="1282115"/>
                  <a:pt x="3553760" y="1282115"/>
                </a:cubicBezTo>
                <a:cubicBezTo>
                  <a:pt x="3517111" y="1282115"/>
                  <a:pt x="3484127" y="1296164"/>
                  <a:pt x="3459083" y="1318153"/>
                </a:cubicBezTo>
                <a:cubicBezTo>
                  <a:pt x="3462137" y="1306548"/>
                  <a:pt x="3463970" y="1294331"/>
                  <a:pt x="3463970" y="1282115"/>
                </a:cubicBezTo>
                <a:cubicBezTo>
                  <a:pt x="3463970" y="1203930"/>
                  <a:pt x="3400444" y="1140404"/>
                  <a:pt x="3322259" y="1140404"/>
                </a:cubicBezTo>
                <a:cubicBezTo>
                  <a:pt x="3269118" y="1140404"/>
                  <a:pt x="3222695" y="1169723"/>
                  <a:pt x="3198262" y="1213092"/>
                </a:cubicBezTo>
                <a:cubicBezTo>
                  <a:pt x="3168332" y="1106809"/>
                  <a:pt x="3070601" y="1029234"/>
                  <a:pt x="2954545" y="1029234"/>
                </a:cubicBezTo>
                <a:cubicBezTo>
                  <a:pt x="2881246" y="1029234"/>
                  <a:pt x="2814666" y="1060387"/>
                  <a:pt x="2768855" y="1110474"/>
                </a:cubicBezTo>
                <a:cubicBezTo>
                  <a:pt x="2771909" y="1098868"/>
                  <a:pt x="2773741" y="1086652"/>
                  <a:pt x="2773741" y="1074435"/>
                </a:cubicBezTo>
                <a:cubicBezTo>
                  <a:pt x="2773741" y="996250"/>
                  <a:pt x="2710216" y="932725"/>
                  <a:pt x="2632030" y="932725"/>
                </a:cubicBezTo>
                <a:cubicBezTo>
                  <a:pt x="2595992" y="932725"/>
                  <a:pt x="2563619" y="946163"/>
                  <a:pt x="2538575" y="968152"/>
                </a:cubicBezTo>
                <a:cubicBezTo>
                  <a:pt x="2543461" y="947384"/>
                  <a:pt x="2545905" y="925395"/>
                  <a:pt x="2545905" y="902795"/>
                </a:cubicBezTo>
                <a:cubicBezTo>
                  <a:pt x="2545905" y="743370"/>
                  <a:pt x="2417022" y="614487"/>
                  <a:pt x="2257597" y="614487"/>
                </a:cubicBezTo>
                <a:cubicBezTo>
                  <a:pt x="2101837" y="614487"/>
                  <a:pt x="1974786" y="738483"/>
                  <a:pt x="1969289" y="893021"/>
                </a:cubicBezTo>
                <a:cubicBezTo>
                  <a:pt x="1943024" y="860648"/>
                  <a:pt x="1903320" y="840491"/>
                  <a:pt x="1858730" y="840491"/>
                </a:cubicBezTo>
                <a:cubicBezTo>
                  <a:pt x="1780545" y="840491"/>
                  <a:pt x="1717020" y="904016"/>
                  <a:pt x="1717020" y="982201"/>
                </a:cubicBezTo>
                <a:cubicBezTo>
                  <a:pt x="1717020" y="995029"/>
                  <a:pt x="1718852" y="1007856"/>
                  <a:pt x="1721906" y="1019461"/>
                </a:cubicBezTo>
                <a:cubicBezTo>
                  <a:pt x="1720074" y="1019461"/>
                  <a:pt x="1718241" y="1019461"/>
                  <a:pt x="1717020" y="1019461"/>
                </a:cubicBezTo>
                <a:cubicBezTo>
                  <a:pt x="1661435" y="1019461"/>
                  <a:pt x="1616234" y="1062830"/>
                  <a:pt x="1612569" y="1117193"/>
                </a:cubicBezTo>
                <a:cubicBezTo>
                  <a:pt x="1588747" y="1105587"/>
                  <a:pt x="1561871" y="1098868"/>
                  <a:pt x="1533773" y="1098868"/>
                </a:cubicBezTo>
                <a:cubicBezTo>
                  <a:pt x="1432377" y="1098868"/>
                  <a:pt x="1350527" y="1180718"/>
                  <a:pt x="1350527" y="1282115"/>
                </a:cubicBezTo>
                <a:cubicBezTo>
                  <a:pt x="1350527" y="1294942"/>
                  <a:pt x="1351748" y="1307158"/>
                  <a:pt x="1354192" y="1319375"/>
                </a:cubicBezTo>
                <a:cubicBezTo>
                  <a:pt x="1352970" y="1319375"/>
                  <a:pt x="1351748" y="1319375"/>
                  <a:pt x="1350527" y="1319375"/>
                </a:cubicBezTo>
                <a:cubicBezTo>
                  <a:pt x="1304104" y="1319375"/>
                  <a:pt x="1264401" y="1349916"/>
                  <a:pt x="1250963" y="1392063"/>
                </a:cubicBezTo>
                <a:cubicBezTo>
                  <a:pt x="1214924" y="1296775"/>
                  <a:pt x="1122690" y="1228362"/>
                  <a:pt x="1014575" y="1228362"/>
                </a:cubicBezTo>
                <a:cubicBezTo>
                  <a:pt x="955936" y="1228362"/>
                  <a:pt x="902184" y="1248520"/>
                  <a:pt x="859426" y="1281504"/>
                </a:cubicBezTo>
                <a:cubicBezTo>
                  <a:pt x="844156" y="1242411"/>
                  <a:pt x="806285" y="1214314"/>
                  <a:pt x="761695" y="1214314"/>
                </a:cubicBezTo>
                <a:cubicBezTo>
                  <a:pt x="745202" y="1214314"/>
                  <a:pt x="729321" y="1218589"/>
                  <a:pt x="715272" y="1225308"/>
                </a:cubicBezTo>
                <a:cubicBezTo>
                  <a:pt x="724435" y="1198432"/>
                  <a:pt x="729932" y="1169723"/>
                  <a:pt x="729932" y="1139793"/>
                </a:cubicBezTo>
                <a:cubicBezTo>
                  <a:pt x="729932" y="998693"/>
                  <a:pt x="615708" y="883859"/>
                  <a:pt x="473998" y="883859"/>
                </a:cubicBezTo>
                <a:cubicBezTo>
                  <a:pt x="333509" y="883859"/>
                  <a:pt x="219896" y="996861"/>
                  <a:pt x="218674" y="1136739"/>
                </a:cubicBezTo>
                <a:lnTo>
                  <a:pt x="0" y="1134296"/>
                </a:lnTo>
                <a:lnTo>
                  <a:pt x="161257" y="2460390"/>
                </a:lnTo>
                <a:lnTo>
                  <a:pt x="10265469" y="2460390"/>
                </a:lnTo>
                <a:lnTo>
                  <a:pt x="10265469" y="902184"/>
                </a:lnTo>
                <a:lnTo>
                  <a:pt x="9996707" y="814225"/>
                </a:lnTo>
                <a:close/>
                <a:moveTo>
                  <a:pt x="7808133" y="1525833"/>
                </a:moveTo>
                <a:lnTo>
                  <a:pt x="7805690" y="1524611"/>
                </a:lnTo>
                <a:cubicBezTo>
                  <a:pt x="7806301" y="1523389"/>
                  <a:pt x="7806301" y="1522168"/>
                  <a:pt x="7806912" y="1521557"/>
                </a:cubicBezTo>
                <a:cubicBezTo>
                  <a:pt x="7808744" y="1522168"/>
                  <a:pt x="7809966" y="1522168"/>
                  <a:pt x="7811798" y="1522168"/>
                </a:cubicBezTo>
                <a:cubicBezTo>
                  <a:pt x="7810577" y="1523389"/>
                  <a:pt x="7809355" y="1524611"/>
                  <a:pt x="7808133" y="1525833"/>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nvGrpSpPr>
          <p:cNvPr id="167" name="Google Shape;167;p4"/>
          <p:cNvGrpSpPr/>
          <p:nvPr/>
        </p:nvGrpSpPr>
        <p:grpSpPr>
          <a:xfrm>
            <a:off x="-391767" y="1245437"/>
            <a:ext cx="13212880" cy="5404757"/>
            <a:chOff x="-391767" y="1435937"/>
            <a:chExt cx="13212880" cy="5404757"/>
          </a:xfrm>
        </p:grpSpPr>
        <p:sp>
          <p:nvSpPr>
            <p:cNvPr id="168" name="Google Shape;168;p4"/>
            <p:cNvSpPr/>
            <p:nvPr/>
          </p:nvSpPr>
          <p:spPr>
            <a:xfrm>
              <a:off x="-391767" y="1435937"/>
              <a:ext cx="13212880" cy="4371033"/>
            </a:xfrm>
            <a:custGeom>
              <a:rect b="b" l="l" r="r" t="t"/>
              <a:pathLst>
                <a:path extrusionOk="0" h="3188489" w="10305782">
                  <a:moveTo>
                    <a:pt x="9996707" y="814225"/>
                  </a:moveTo>
                  <a:cubicBezTo>
                    <a:pt x="10002204" y="797123"/>
                    <a:pt x="10005258" y="779409"/>
                    <a:pt x="10005258" y="761084"/>
                  </a:cubicBezTo>
                  <a:cubicBezTo>
                    <a:pt x="10005258" y="666407"/>
                    <a:pt x="9928295" y="590054"/>
                    <a:pt x="9834228" y="590054"/>
                  </a:cubicBezTo>
                  <a:cubicBezTo>
                    <a:pt x="9764595" y="590054"/>
                    <a:pt x="9704734" y="631590"/>
                    <a:pt x="9677858" y="691450"/>
                  </a:cubicBezTo>
                  <a:cubicBezTo>
                    <a:pt x="9612500" y="619373"/>
                    <a:pt x="9517823" y="574172"/>
                    <a:pt x="9413373" y="574172"/>
                  </a:cubicBezTo>
                  <a:cubicBezTo>
                    <a:pt x="9216077" y="574172"/>
                    <a:pt x="9055431" y="734208"/>
                    <a:pt x="9055431" y="932114"/>
                  </a:cubicBezTo>
                  <a:cubicBezTo>
                    <a:pt x="9055431" y="940666"/>
                    <a:pt x="9056042" y="949217"/>
                    <a:pt x="9056653" y="957769"/>
                  </a:cubicBezTo>
                  <a:cubicBezTo>
                    <a:pt x="9025501" y="924173"/>
                    <a:pt x="8980911" y="902795"/>
                    <a:pt x="8930824" y="902795"/>
                  </a:cubicBezTo>
                  <a:cubicBezTo>
                    <a:pt x="8836146" y="902795"/>
                    <a:pt x="8759794" y="979758"/>
                    <a:pt x="8759794" y="1073825"/>
                  </a:cubicBezTo>
                  <a:cubicBezTo>
                    <a:pt x="8759794" y="1104366"/>
                    <a:pt x="8767734" y="1132463"/>
                    <a:pt x="8781783" y="1157507"/>
                  </a:cubicBezTo>
                  <a:cubicBezTo>
                    <a:pt x="8774453" y="1156286"/>
                    <a:pt x="8767734" y="1155064"/>
                    <a:pt x="8759794" y="1155064"/>
                  </a:cubicBezTo>
                  <a:cubicBezTo>
                    <a:pt x="8701765" y="1155064"/>
                    <a:pt x="8655342" y="1202097"/>
                    <a:pt x="8655342" y="1259514"/>
                  </a:cubicBezTo>
                  <a:cubicBezTo>
                    <a:pt x="8655342" y="1277839"/>
                    <a:pt x="8660229" y="1295553"/>
                    <a:pt x="8668781" y="1310213"/>
                  </a:cubicBezTo>
                  <a:cubicBezTo>
                    <a:pt x="8664505" y="1309602"/>
                    <a:pt x="8660229" y="1309602"/>
                    <a:pt x="8655342" y="1309602"/>
                  </a:cubicBezTo>
                  <a:cubicBezTo>
                    <a:pt x="8563719" y="1309602"/>
                    <a:pt x="8488589" y="1382290"/>
                    <a:pt x="8484312" y="1472691"/>
                  </a:cubicBezTo>
                  <a:lnTo>
                    <a:pt x="8483702" y="1472691"/>
                  </a:lnTo>
                  <a:cubicBezTo>
                    <a:pt x="8483702" y="1470248"/>
                    <a:pt x="8484312" y="1467194"/>
                    <a:pt x="8484312" y="1464751"/>
                  </a:cubicBezTo>
                  <a:cubicBezTo>
                    <a:pt x="8484312" y="1370073"/>
                    <a:pt x="8407349" y="1293720"/>
                    <a:pt x="8313283" y="1293720"/>
                  </a:cubicBezTo>
                  <a:cubicBezTo>
                    <a:pt x="8219217" y="1293720"/>
                    <a:pt x="8142252" y="1370684"/>
                    <a:pt x="8142252" y="1464751"/>
                  </a:cubicBezTo>
                  <a:cubicBezTo>
                    <a:pt x="8142252" y="1474524"/>
                    <a:pt x="8143475" y="1484297"/>
                    <a:pt x="8144696" y="1494070"/>
                  </a:cubicBezTo>
                  <a:cubicBezTo>
                    <a:pt x="8102549" y="1465361"/>
                    <a:pt x="8051241" y="1448258"/>
                    <a:pt x="7996267" y="1448258"/>
                  </a:cubicBezTo>
                  <a:cubicBezTo>
                    <a:pt x="7984661" y="1448258"/>
                    <a:pt x="7973666" y="1448869"/>
                    <a:pt x="7962672" y="1450702"/>
                  </a:cubicBezTo>
                  <a:cubicBezTo>
                    <a:pt x="7973666" y="1430544"/>
                    <a:pt x="7980385" y="1406722"/>
                    <a:pt x="7980385" y="1381679"/>
                  </a:cubicBezTo>
                  <a:cubicBezTo>
                    <a:pt x="7980385" y="1302883"/>
                    <a:pt x="7916248" y="1238747"/>
                    <a:pt x="7837453" y="1238747"/>
                  </a:cubicBezTo>
                  <a:cubicBezTo>
                    <a:pt x="7830123" y="1238747"/>
                    <a:pt x="7823404" y="1239357"/>
                    <a:pt x="7816074" y="1240579"/>
                  </a:cubicBezTo>
                  <a:cubicBezTo>
                    <a:pt x="7827069" y="1220422"/>
                    <a:pt x="7833177" y="1197211"/>
                    <a:pt x="7833177" y="1172167"/>
                  </a:cubicBezTo>
                  <a:cubicBezTo>
                    <a:pt x="7833177" y="1093371"/>
                    <a:pt x="7769041" y="1029235"/>
                    <a:pt x="7690244" y="1029235"/>
                  </a:cubicBezTo>
                  <a:cubicBezTo>
                    <a:pt x="7615114" y="1029235"/>
                    <a:pt x="7554032" y="1086652"/>
                    <a:pt x="7547923" y="1159950"/>
                  </a:cubicBezTo>
                  <a:cubicBezTo>
                    <a:pt x="7455690" y="1164837"/>
                    <a:pt x="7376283" y="1217368"/>
                    <a:pt x="7332914" y="1292499"/>
                  </a:cubicBezTo>
                  <a:cubicBezTo>
                    <a:pt x="7307260" y="1268066"/>
                    <a:pt x="7273054" y="1253406"/>
                    <a:pt x="7235182" y="1253406"/>
                  </a:cubicBezTo>
                  <a:cubicBezTo>
                    <a:pt x="7232740" y="1253406"/>
                    <a:pt x="7230907" y="1253406"/>
                    <a:pt x="7228463" y="1254017"/>
                  </a:cubicBezTo>
                  <a:cubicBezTo>
                    <a:pt x="7232740" y="1239357"/>
                    <a:pt x="7235182" y="1224087"/>
                    <a:pt x="7235182" y="1208205"/>
                  </a:cubicBezTo>
                  <a:cubicBezTo>
                    <a:pt x="7235182" y="1113528"/>
                    <a:pt x="7158219" y="1037175"/>
                    <a:pt x="7064152" y="1037175"/>
                  </a:cubicBezTo>
                  <a:cubicBezTo>
                    <a:pt x="7051325" y="1037175"/>
                    <a:pt x="7039109" y="1038397"/>
                    <a:pt x="7026892" y="1041451"/>
                  </a:cubicBezTo>
                  <a:cubicBezTo>
                    <a:pt x="7026892" y="1040229"/>
                    <a:pt x="7026892" y="1039008"/>
                    <a:pt x="7026892" y="1037175"/>
                  </a:cubicBezTo>
                  <a:cubicBezTo>
                    <a:pt x="7026892" y="979147"/>
                    <a:pt x="6979859" y="932725"/>
                    <a:pt x="6922442" y="932725"/>
                  </a:cubicBezTo>
                  <a:cubicBezTo>
                    <a:pt x="6909615" y="932725"/>
                    <a:pt x="6896788" y="935168"/>
                    <a:pt x="6885182" y="939444"/>
                  </a:cubicBezTo>
                  <a:cubicBezTo>
                    <a:pt x="6890068" y="919287"/>
                    <a:pt x="6892512" y="898519"/>
                    <a:pt x="6892512" y="877140"/>
                  </a:cubicBezTo>
                  <a:cubicBezTo>
                    <a:pt x="6892512" y="731154"/>
                    <a:pt x="6774623" y="613265"/>
                    <a:pt x="6628637" y="613265"/>
                  </a:cubicBezTo>
                  <a:cubicBezTo>
                    <a:pt x="6500364" y="613265"/>
                    <a:pt x="6394081" y="704278"/>
                    <a:pt x="6369648" y="825220"/>
                  </a:cubicBezTo>
                  <a:cubicBezTo>
                    <a:pt x="6351324" y="820334"/>
                    <a:pt x="6332388" y="817280"/>
                    <a:pt x="6312231" y="817280"/>
                  </a:cubicBezTo>
                  <a:cubicBezTo>
                    <a:pt x="6249317" y="817280"/>
                    <a:pt x="6193121" y="844767"/>
                    <a:pt x="6154639" y="888135"/>
                  </a:cubicBezTo>
                  <a:cubicBezTo>
                    <a:pt x="6147309" y="696948"/>
                    <a:pt x="5990328" y="544242"/>
                    <a:pt x="5797309" y="544242"/>
                  </a:cubicBezTo>
                  <a:cubicBezTo>
                    <a:pt x="5745389" y="544242"/>
                    <a:pt x="5696523" y="555237"/>
                    <a:pt x="5651933" y="575394"/>
                  </a:cubicBezTo>
                  <a:cubicBezTo>
                    <a:pt x="5628721" y="483160"/>
                    <a:pt x="5546260" y="414748"/>
                    <a:pt x="5446697" y="414748"/>
                  </a:cubicBezTo>
                  <a:cubicBezTo>
                    <a:pt x="5445475" y="414748"/>
                    <a:pt x="5444864" y="414748"/>
                    <a:pt x="5443643" y="414748"/>
                  </a:cubicBezTo>
                  <a:cubicBezTo>
                    <a:pt x="5445475" y="405586"/>
                    <a:pt x="5446697" y="396423"/>
                    <a:pt x="5446697" y="387261"/>
                  </a:cubicBezTo>
                  <a:cubicBezTo>
                    <a:pt x="5446697" y="317016"/>
                    <a:pt x="5389280" y="259599"/>
                    <a:pt x="5319035" y="259599"/>
                  </a:cubicBezTo>
                  <a:cubicBezTo>
                    <a:pt x="5303154" y="259599"/>
                    <a:pt x="5287272" y="262653"/>
                    <a:pt x="5273224" y="268151"/>
                  </a:cubicBezTo>
                  <a:cubicBezTo>
                    <a:pt x="5265894" y="219285"/>
                    <a:pt x="5231077" y="179582"/>
                    <a:pt x="5185265" y="164922"/>
                  </a:cubicBezTo>
                  <a:lnTo>
                    <a:pt x="5122962" y="0"/>
                  </a:lnTo>
                  <a:lnTo>
                    <a:pt x="5021565" y="0"/>
                  </a:lnTo>
                  <a:lnTo>
                    <a:pt x="4960483" y="161868"/>
                  </a:lnTo>
                  <a:cubicBezTo>
                    <a:pt x="4952542" y="160035"/>
                    <a:pt x="4944602" y="158814"/>
                    <a:pt x="4936050" y="158814"/>
                  </a:cubicBezTo>
                  <a:cubicBezTo>
                    <a:pt x="4875579" y="158814"/>
                    <a:pt x="4826713" y="207679"/>
                    <a:pt x="4826713" y="268151"/>
                  </a:cubicBezTo>
                  <a:cubicBezTo>
                    <a:pt x="4826713" y="274870"/>
                    <a:pt x="4827324" y="281589"/>
                    <a:pt x="4828545" y="288308"/>
                  </a:cubicBezTo>
                  <a:cubicBezTo>
                    <a:pt x="4810831" y="281589"/>
                    <a:pt x="4791285" y="277924"/>
                    <a:pt x="4771128" y="277924"/>
                  </a:cubicBezTo>
                  <a:cubicBezTo>
                    <a:pt x="4681337" y="277924"/>
                    <a:pt x="4608039" y="350612"/>
                    <a:pt x="4608039" y="441013"/>
                  </a:cubicBezTo>
                  <a:cubicBezTo>
                    <a:pt x="4602541" y="439792"/>
                    <a:pt x="4596433" y="439181"/>
                    <a:pt x="4590936" y="439181"/>
                  </a:cubicBezTo>
                  <a:cubicBezTo>
                    <a:pt x="4548789" y="439181"/>
                    <a:pt x="4512751" y="464224"/>
                    <a:pt x="4495648" y="500263"/>
                  </a:cubicBezTo>
                  <a:cubicBezTo>
                    <a:pt x="4439452" y="463003"/>
                    <a:pt x="4371651" y="441624"/>
                    <a:pt x="4298963" y="441624"/>
                  </a:cubicBezTo>
                  <a:cubicBezTo>
                    <a:pt x="4101668" y="441624"/>
                    <a:pt x="3941022" y="601659"/>
                    <a:pt x="3941022" y="799566"/>
                  </a:cubicBezTo>
                  <a:cubicBezTo>
                    <a:pt x="3941022" y="806896"/>
                    <a:pt x="3941022" y="813614"/>
                    <a:pt x="3941632" y="820944"/>
                  </a:cubicBezTo>
                  <a:cubicBezTo>
                    <a:pt x="3923308" y="791625"/>
                    <a:pt x="3890323" y="772689"/>
                    <a:pt x="3853674" y="772689"/>
                  </a:cubicBezTo>
                  <a:cubicBezTo>
                    <a:pt x="3795646" y="772689"/>
                    <a:pt x="3749223" y="819723"/>
                    <a:pt x="3749223" y="877140"/>
                  </a:cubicBezTo>
                  <a:cubicBezTo>
                    <a:pt x="3749223" y="900351"/>
                    <a:pt x="3757164" y="921730"/>
                    <a:pt x="3769380" y="938833"/>
                  </a:cubicBezTo>
                  <a:cubicBezTo>
                    <a:pt x="3752888" y="934557"/>
                    <a:pt x="3735785" y="932114"/>
                    <a:pt x="3717461" y="932114"/>
                  </a:cubicBezTo>
                  <a:cubicBezTo>
                    <a:pt x="3605680" y="932114"/>
                    <a:pt x="3514668" y="1022515"/>
                    <a:pt x="3514668" y="1134907"/>
                  </a:cubicBezTo>
                  <a:cubicBezTo>
                    <a:pt x="3514668" y="1194157"/>
                    <a:pt x="3540322" y="1247909"/>
                    <a:pt x="3581247" y="1284558"/>
                  </a:cubicBezTo>
                  <a:cubicBezTo>
                    <a:pt x="3572085" y="1282726"/>
                    <a:pt x="3562923" y="1282115"/>
                    <a:pt x="3553760" y="1282115"/>
                  </a:cubicBezTo>
                  <a:cubicBezTo>
                    <a:pt x="3517111" y="1282115"/>
                    <a:pt x="3484127" y="1296164"/>
                    <a:pt x="3459083" y="1318153"/>
                  </a:cubicBezTo>
                  <a:cubicBezTo>
                    <a:pt x="3462137" y="1306548"/>
                    <a:pt x="3463970" y="1294331"/>
                    <a:pt x="3463970" y="1282115"/>
                  </a:cubicBezTo>
                  <a:cubicBezTo>
                    <a:pt x="3463970" y="1203930"/>
                    <a:pt x="3400444" y="1140404"/>
                    <a:pt x="3322259" y="1140404"/>
                  </a:cubicBezTo>
                  <a:cubicBezTo>
                    <a:pt x="3269118" y="1140404"/>
                    <a:pt x="3222695" y="1169724"/>
                    <a:pt x="3198262" y="1213092"/>
                  </a:cubicBezTo>
                  <a:cubicBezTo>
                    <a:pt x="3168332" y="1106809"/>
                    <a:pt x="3070601" y="1029235"/>
                    <a:pt x="2954545" y="1029235"/>
                  </a:cubicBezTo>
                  <a:cubicBezTo>
                    <a:pt x="2881246" y="1029235"/>
                    <a:pt x="2814666" y="1060387"/>
                    <a:pt x="2768855" y="1110474"/>
                  </a:cubicBezTo>
                  <a:cubicBezTo>
                    <a:pt x="2771909" y="1098868"/>
                    <a:pt x="2773741" y="1086652"/>
                    <a:pt x="2773741" y="1074435"/>
                  </a:cubicBezTo>
                  <a:cubicBezTo>
                    <a:pt x="2773741" y="996250"/>
                    <a:pt x="2710216" y="932725"/>
                    <a:pt x="2632030" y="932725"/>
                  </a:cubicBezTo>
                  <a:cubicBezTo>
                    <a:pt x="2595992" y="932725"/>
                    <a:pt x="2563619" y="946163"/>
                    <a:pt x="2538575" y="968153"/>
                  </a:cubicBezTo>
                  <a:cubicBezTo>
                    <a:pt x="2543461" y="947384"/>
                    <a:pt x="2545905" y="925395"/>
                    <a:pt x="2545905" y="902795"/>
                  </a:cubicBezTo>
                  <a:cubicBezTo>
                    <a:pt x="2545905" y="743370"/>
                    <a:pt x="2417022" y="614487"/>
                    <a:pt x="2257597" y="614487"/>
                  </a:cubicBezTo>
                  <a:cubicBezTo>
                    <a:pt x="2101837" y="614487"/>
                    <a:pt x="1974786" y="738483"/>
                    <a:pt x="1969289" y="893021"/>
                  </a:cubicBezTo>
                  <a:cubicBezTo>
                    <a:pt x="1943024" y="860648"/>
                    <a:pt x="1903320" y="840491"/>
                    <a:pt x="1858730" y="840491"/>
                  </a:cubicBezTo>
                  <a:cubicBezTo>
                    <a:pt x="1780545" y="840491"/>
                    <a:pt x="1717020" y="904016"/>
                    <a:pt x="1717020" y="982201"/>
                  </a:cubicBezTo>
                  <a:cubicBezTo>
                    <a:pt x="1717020" y="995029"/>
                    <a:pt x="1718852" y="1007856"/>
                    <a:pt x="1721906" y="1019461"/>
                  </a:cubicBezTo>
                  <a:cubicBezTo>
                    <a:pt x="1720074" y="1019461"/>
                    <a:pt x="1718241" y="1019461"/>
                    <a:pt x="1717020" y="1019461"/>
                  </a:cubicBezTo>
                  <a:cubicBezTo>
                    <a:pt x="1661435" y="1019461"/>
                    <a:pt x="1616234" y="1062830"/>
                    <a:pt x="1612569" y="1117193"/>
                  </a:cubicBezTo>
                  <a:cubicBezTo>
                    <a:pt x="1588747" y="1105587"/>
                    <a:pt x="1561871" y="1098868"/>
                    <a:pt x="1533773" y="1098868"/>
                  </a:cubicBezTo>
                  <a:cubicBezTo>
                    <a:pt x="1432377" y="1098868"/>
                    <a:pt x="1350527" y="1180718"/>
                    <a:pt x="1350527" y="1282115"/>
                  </a:cubicBezTo>
                  <a:cubicBezTo>
                    <a:pt x="1350527" y="1294942"/>
                    <a:pt x="1351748" y="1307159"/>
                    <a:pt x="1354192" y="1319375"/>
                  </a:cubicBezTo>
                  <a:cubicBezTo>
                    <a:pt x="1352970" y="1319375"/>
                    <a:pt x="1351748" y="1319375"/>
                    <a:pt x="1350527" y="1319375"/>
                  </a:cubicBezTo>
                  <a:cubicBezTo>
                    <a:pt x="1304104" y="1319375"/>
                    <a:pt x="1264401" y="1349916"/>
                    <a:pt x="1250963" y="1392063"/>
                  </a:cubicBezTo>
                  <a:cubicBezTo>
                    <a:pt x="1214924" y="1296775"/>
                    <a:pt x="1122690" y="1228362"/>
                    <a:pt x="1014575" y="1228362"/>
                  </a:cubicBezTo>
                  <a:cubicBezTo>
                    <a:pt x="955936" y="1228362"/>
                    <a:pt x="902184" y="1248520"/>
                    <a:pt x="859426" y="1281504"/>
                  </a:cubicBezTo>
                  <a:cubicBezTo>
                    <a:pt x="844156" y="1242411"/>
                    <a:pt x="806285" y="1214314"/>
                    <a:pt x="761695" y="1214314"/>
                  </a:cubicBezTo>
                  <a:cubicBezTo>
                    <a:pt x="745202" y="1214314"/>
                    <a:pt x="729321" y="1218589"/>
                    <a:pt x="715272" y="1225308"/>
                  </a:cubicBezTo>
                  <a:cubicBezTo>
                    <a:pt x="724435" y="1198432"/>
                    <a:pt x="729932" y="1169724"/>
                    <a:pt x="729932" y="1139793"/>
                  </a:cubicBezTo>
                  <a:cubicBezTo>
                    <a:pt x="729932" y="998694"/>
                    <a:pt x="615708" y="883859"/>
                    <a:pt x="473998" y="883859"/>
                  </a:cubicBezTo>
                  <a:cubicBezTo>
                    <a:pt x="333509" y="883859"/>
                    <a:pt x="219896" y="996861"/>
                    <a:pt x="218674" y="1136739"/>
                  </a:cubicBezTo>
                  <a:lnTo>
                    <a:pt x="0" y="1134296"/>
                  </a:lnTo>
                  <a:lnTo>
                    <a:pt x="201571" y="3188489"/>
                  </a:lnTo>
                  <a:lnTo>
                    <a:pt x="10305783" y="3188489"/>
                  </a:lnTo>
                  <a:lnTo>
                    <a:pt x="10265469" y="902184"/>
                  </a:lnTo>
                  <a:lnTo>
                    <a:pt x="9996707" y="814225"/>
                  </a:lnTo>
                  <a:close/>
                  <a:moveTo>
                    <a:pt x="7808133" y="1525222"/>
                  </a:moveTo>
                  <a:lnTo>
                    <a:pt x="7805690" y="1524000"/>
                  </a:lnTo>
                  <a:cubicBezTo>
                    <a:pt x="7806301" y="1522779"/>
                    <a:pt x="7806301" y="1521557"/>
                    <a:pt x="7806912" y="1520946"/>
                  </a:cubicBezTo>
                  <a:cubicBezTo>
                    <a:pt x="7808744" y="1521557"/>
                    <a:pt x="7809966" y="1521557"/>
                    <a:pt x="7811798" y="1521557"/>
                  </a:cubicBezTo>
                  <a:cubicBezTo>
                    <a:pt x="7810577" y="1522779"/>
                    <a:pt x="7809355" y="1524000"/>
                    <a:pt x="7808133" y="152522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69" name="Google Shape;169;p4"/>
            <p:cNvSpPr/>
            <p:nvPr/>
          </p:nvSpPr>
          <p:spPr>
            <a:xfrm>
              <a:off x="0" y="5044701"/>
              <a:ext cx="12192000" cy="1795993"/>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grpSp>
      <p:grpSp>
        <p:nvGrpSpPr>
          <p:cNvPr id="170" name="Google Shape;170;p4"/>
          <p:cNvGrpSpPr/>
          <p:nvPr/>
        </p:nvGrpSpPr>
        <p:grpSpPr>
          <a:xfrm>
            <a:off x="0" y="6502400"/>
            <a:ext cx="12192000" cy="355600"/>
            <a:chOff x="0" y="6502400"/>
            <a:chExt cx="12192000" cy="355600"/>
          </a:xfrm>
        </p:grpSpPr>
        <p:sp>
          <p:nvSpPr>
            <p:cNvPr id="171" name="Google Shape;171;p4"/>
            <p:cNvSpPr/>
            <p:nvPr/>
          </p:nvSpPr>
          <p:spPr>
            <a:xfrm>
              <a:off x="0" y="6502400"/>
              <a:ext cx="12192000" cy="355600"/>
            </a:xfrm>
            <a:prstGeom prst="rect">
              <a:avLst/>
            </a:prstGeom>
            <a:gradFill>
              <a:gsLst>
                <a:gs pos="0">
                  <a:srgbClr val="08B0F5"/>
                </a:gs>
                <a:gs pos="100000">
                  <a:srgbClr val="0088D0"/>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172" name="Google Shape;172;p4"/>
            <p:cNvSpPr txBox="1"/>
            <p:nvPr/>
          </p:nvSpPr>
          <p:spPr>
            <a:xfrm>
              <a:off x="4587551" y="6541701"/>
              <a:ext cx="301689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tienganh.sachmem.vn</a:t>
              </a:r>
              <a:endParaRPr/>
            </a:p>
          </p:txBody>
        </p:sp>
      </p:grpSp>
      <p:sp>
        <p:nvSpPr>
          <p:cNvPr id="173" name="Google Shape;173;p4"/>
          <p:cNvSpPr/>
          <p:nvPr/>
        </p:nvSpPr>
        <p:spPr>
          <a:xfrm>
            <a:off x="5887322" y="1584800"/>
            <a:ext cx="333507" cy="371001"/>
          </a:xfrm>
          <a:custGeom>
            <a:rect b="b" l="l" r="r" t="t"/>
            <a:pathLst>
              <a:path extrusionOk="0" h="392147" w="352516">
                <a:moveTo>
                  <a:pt x="288594" y="0"/>
                </a:moveTo>
                <a:lnTo>
                  <a:pt x="64423" y="0"/>
                </a:lnTo>
                <a:cubicBezTo>
                  <a:pt x="64423" y="0"/>
                  <a:pt x="-8876" y="76964"/>
                  <a:pt x="897" y="190576"/>
                </a:cubicBezTo>
                <a:cubicBezTo>
                  <a:pt x="897" y="190576"/>
                  <a:pt x="21665" y="167365"/>
                  <a:pt x="38157" y="155149"/>
                </a:cubicBezTo>
                <a:cubicBezTo>
                  <a:pt x="41211" y="152705"/>
                  <a:pt x="45487" y="155760"/>
                  <a:pt x="44876" y="159425"/>
                </a:cubicBezTo>
                <a:cubicBezTo>
                  <a:pt x="41211" y="185079"/>
                  <a:pt x="44265" y="262042"/>
                  <a:pt x="176203" y="392147"/>
                </a:cubicBezTo>
                <a:cubicBezTo>
                  <a:pt x="308140" y="261432"/>
                  <a:pt x="311805" y="185079"/>
                  <a:pt x="307530" y="159425"/>
                </a:cubicBezTo>
                <a:cubicBezTo>
                  <a:pt x="306919" y="155760"/>
                  <a:pt x="311194" y="153316"/>
                  <a:pt x="314249" y="155149"/>
                </a:cubicBezTo>
                <a:cubicBezTo>
                  <a:pt x="330741" y="167365"/>
                  <a:pt x="351509" y="190576"/>
                  <a:pt x="351509" y="190576"/>
                </a:cubicBezTo>
                <a:cubicBezTo>
                  <a:pt x="361893" y="77574"/>
                  <a:pt x="288594" y="0"/>
                  <a:pt x="288594" y="0"/>
                </a:cubicBezTo>
                <a:close/>
              </a:path>
            </a:pathLst>
          </a:custGeom>
          <a:solidFill>
            <a:srgbClr val="F7BD6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4" name="Google Shape;174;p4"/>
          <p:cNvSpPr/>
          <p:nvPr/>
        </p:nvSpPr>
        <p:spPr>
          <a:xfrm>
            <a:off x="5993667" y="1502163"/>
            <a:ext cx="120713" cy="293565"/>
          </a:xfrm>
          <a:custGeom>
            <a:rect b="b" l="l" r="r" t="t"/>
            <a:pathLst>
              <a:path extrusionOk="0" h="310297" w="127593">
                <a:moveTo>
                  <a:pt x="63797" y="0"/>
                </a:moveTo>
                <a:lnTo>
                  <a:pt x="63797" y="0"/>
                </a:lnTo>
                <a:cubicBezTo>
                  <a:pt x="63797" y="0"/>
                  <a:pt x="-79746" y="114224"/>
                  <a:pt x="63797" y="310298"/>
                </a:cubicBezTo>
                <a:lnTo>
                  <a:pt x="63797" y="310298"/>
                </a:lnTo>
                <a:cubicBezTo>
                  <a:pt x="207340" y="114224"/>
                  <a:pt x="63797" y="0"/>
                  <a:pt x="63797" y="0"/>
                </a:cubicBezTo>
                <a:close/>
              </a:path>
            </a:pathLst>
          </a:custGeom>
          <a:solidFill>
            <a:srgbClr val="FFE6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5" name="Google Shape;175;p4"/>
          <p:cNvSpPr/>
          <p:nvPr/>
        </p:nvSpPr>
        <p:spPr>
          <a:xfrm>
            <a:off x="6018066" y="1571509"/>
            <a:ext cx="71914" cy="175099"/>
          </a:xfrm>
          <a:custGeom>
            <a:rect b="b" l="l" r="r" t="t"/>
            <a:pathLst>
              <a:path extrusionOk="0" h="185079" w="76013">
                <a:moveTo>
                  <a:pt x="38007" y="0"/>
                </a:moveTo>
                <a:lnTo>
                  <a:pt x="38007" y="0"/>
                </a:lnTo>
                <a:cubicBezTo>
                  <a:pt x="38007" y="0"/>
                  <a:pt x="-47508" y="68412"/>
                  <a:pt x="38007" y="185079"/>
                </a:cubicBezTo>
                <a:lnTo>
                  <a:pt x="38007" y="185079"/>
                </a:lnTo>
                <a:cubicBezTo>
                  <a:pt x="123522" y="67801"/>
                  <a:pt x="38007" y="0"/>
                  <a:pt x="38007"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nvGrpSpPr>
          <p:cNvPr id="176" name="Google Shape;176;p4"/>
          <p:cNvGrpSpPr/>
          <p:nvPr/>
        </p:nvGrpSpPr>
        <p:grpSpPr>
          <a:xfrm>
            <a:off x="5554949" y="270693"/>
            <a:ext cx="998724" cy="1430262"/>
            <a:chOff x="5554949" y="270693"/>
            <a:chExt cx="998724" cy="1430262"/>
          </a:xfrm>
        </p:grpSpPr>
        <p:grpSp>
          <p:nvGrpSpPr>
            <p:cNvPr id="177" name="Google Shape;177;p4"/>
            <p:cNvGrpSpPr/>
            <p:nvPr/>
          </p:nvGrpSpPr>
          <p:grpSpPr>
            <a:xfrm>
              <a:off x="5857542" y="1480204"/>
              <a:ext cx="390649" cy="106329"/>
              <a:chOff x="5617726" y="2402819"/>
              <a:chExt cx="412915" cy="112390"/>
            </a:xfrm>
          </p:grpSpPr>
          <p:sp>
            <p:nvSpPr>
              <p:cNvPr id="178" name="Google Shape;178;p4"/>
              <p:cNvSpPr/>
              <p:nvPr/>
            </p:nvSpPr>
            <p:spPr>
              <a:xfrm>
                <a:off x="5664149" y="2462068"/>
                <a:ext cx="321292" cy="53141"/>
              </a:xfrm>
              <a:custGeom>
                <a:rect b="b" l="l" r="r" t="t"/>
                <a:pathLst>
                  <a:path extrusionOk="0" h="53141" w="321292">
                    <a:moveTo>
                      <a:pt x="0" y="0"/>
                    </a:moveTo>
                    <a:lnTo>
                      <a:pt x="16492" y="31152"/>
                    </a:lnTo>
                    <a:cubicBezTo>
                      <a:pt x="23211" y="44590"/>
                      <a:pt x="37260" y="53141"/>
                      <a:pt x="52531" y="53141"/>
                    </a:cubicBezTo>
                    <a:lnTo>
                      <a:pt x="160646" y="53141"/>
                    </a:lnTo>
                    <a:lnTo>
                      <a:pt x="160646" y="53141"/>
                    </a:lnTo>
                    <a:lnTo>
                      <a:pt x="268762" y="53141"/>
                    </a:lnTo>
                    <a:cubicBezTo>
                      <a:pt x="284032" y="53141"/>
                      <a:pt x="297470" y="44590"/>
                      <a:pt x="304800" y="31152"/>
                    </a:cubicBezTo>
                    <a:lnTo>
                      <a:pt x="321292" y="0"/>
                    </a:lnTo>
                    <a:lnTo>
                      <a:pt x="0" y="0"/>
                    </a:lnTo>
                    <a:close/>
                  </a:path>
                </a:pathLst>
              </a:custGeom>
              <a:solidFill>
                <a:srgbClr val="949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9" name="Google Shape;179;p4"/>
              <p:cNvSpPr/>
              <p:nvPr/>
            </p:nvSpPr>
            <p:spPr>
              <a:xfrm>
                <a:off x="5617726" y="2402819"/>
                <a:ext cx="412915" cy="68412"/>
              </a:xfrm>
              <a:custGeom>
                <a:rect b="b" l="l" r="r" t="t"/>
                <a:pathLst>
                  <a:path extrusionOk="0" h="68412" w="412915">
                    <a:moveTo>
                      <a:pt x="0" y="0"/>
                    </a:moveTo>
                    <a:lnTo>
                      <a:pt x="20768" y="40314"/>
                    </a:lnTo>
                    <a:cubicBezTo>
                      <a:pt x="29930" y="57417"/>
                      <a:pt x="47644" y="68412"/>
                      <a:pt x="67190" y="68412"/>
                    </a:cubicBezTo>
                    <a:lnTo>
                      <a:pt x="206458" y="68412"/>
                    </a:lnTo>
                    <a:lnTo>
                      <a:pt x="206458" y="68412"/>
                    </a:lnTo>
                    <a:lnTo>
                      <a:pt x="345725" y="68412"/>
                    </a:lnTo>
                    <a:cubicBezTo>
                      <a:pt x="365271" y="68412"/>
                      <a:pt x="382985" y="57417"/>
                      <a:pt x="392148" y="40314"/>
                    </a:cubicBezTo>
                    <a:lnTo>
                      <a:pt x="412915" y="0"/>
                    </a:lnTo>
                    <a:lnTo>
                      <a:pt x="0" y="0"/>
                    </a:ln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grpSp>
          <p:nvGrpSpPr>
            <p:cNvPr id="180" name="Google Shape;180;p4"/>
            <p:cNvGrpSpPr/>
            <p:nvPr/>
          </p:nvGrpSpPr>
          <p:grpSpPr>
            <a:xfrm>
              <a:off x="5554949" y="1186638"/>
              <a:ext cx="998724" cy="447859"/>
              <a:chOff x="5297886" y="2092521"/>
              <a:chExt cx="1055649" cy="473386"/>
            </a:xfrm>
          </p:grpSpPr>
          <p:grpSp>
            <p:nvGrpSpPr>
              <p:cNvPr id="181" name="Google Shape;181;p4"/>
              <p:cNvGrpSpPr/>
              <p:nvPr/>
            </p:nvGrpSpPr>
            <p:grpSpPr>
              <a:xfrm>
                <a:off x="5895650" y="2092521"/>
                <a:ext cx="457885" cy="473386"/>
                <a:chOff x="5895650" y="2092521"/>
                <a:chExt cx="457885" cy="473386"/>
              </a:xfrm>
            </p:grpSpPr>
            <p:sp>
              <p:nvSpPr>
                <p:cNvPr id="182" name="Google Shape;182;p4"/>
                <p:cNvSpPr/>
                <p:nvPr/>
              </p:nvSpPr>
              <p:spPr>
                <a:xfrm>
                  <a:off x="5895650" y="2092521"/>
                  <a:ext cx="457885" cy="473386"/>
                </a:xfrm>
                <a:custGeom>
                  <a:rect b="b" l="l" r="r" t="t"/>
                  <a:pathLst>
                    <a:path extrusionOk="0" h="473386" w="457885">
                      <a:moveTo>
                        <a:pt x="127662" y="0"/>
                      </a:moveTo>
                      <a:cubicBezTo>
                        <a:pt x="127662" y="0"/>
                        <a:pt x="478884" y="120943"/>
                        <a:pt x="456895" y="473387"/>
                      </a:cubicBezTo>
                      <a:cubicBezTo>
                        <a:pt x="456895" y="473387"/>
                        <a:pt x="161257" y="172252"/>
                        <a:pt x="0" y="236388"/>
                      </a:cubicBezTo>
                      <a:lnTo>
                        <a:pt x="127662" y="0"/>
                      </a:lnTo>
                      <a:close/>
                    </a:path>
                  </a:pathLst>
                </a:custGeom>
                <a:solidFill>
                  <a:srgbClr val="E024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83" name="Google Shape;183;p4"/>
                <p:cNvSpPr/>
                <p:nvPr/>
              </p:nvSpPr>
              <p:spPr>
                <a:xfrm>
                  <a:off x="5895650" y="2092521"/>
                  <a:ext cx="457885" cy="473386"/>
                </a:xfrm>
                <a:custGeom>
                  <a:rect b="b" l="l" r="r" t="t"/>
                  <a:pathLst>
                    <a:path extrusionOk="0" h="473386" w="457885">
                      <a:moveTo>
                        <a:pt x="127662" y="0"/>
                      </a:moveTo>
                      <a:lnTo>
                        <a:pt x="0" y="236999"/>
                      </a:lnTo>
                      <a:cubicBezTo>
                        <a:pt x="6108" y="234555"/>
                        <a:pt x="11605" y="232723"/>
                        <a:pt x="18325" y="231501"/>
                      </a:cubicBezTo>
                      <a:lnTo>
                        <a:pt x="149040" y="43979"/>
                      </a:lnTo>
                      <a:cubicBezTo>
                        <a:pt x="149040" y="43979"/>
                        <a:pt x="403142" y="159424"/>
                        <a:pt x="456895" y="473387"/>
                      </a:cubicBezTo>
                      <a:cubicBezTo>
                        <a:pt x="478884" y="120332"/>
                        <a:pt x="127662" y="0"/>
                        <a:pt x="127662" y="0"/>
                      </a:cubicBezTo>
                      <a:close/>
                    </a:path>
                  </a:pathLst>
                </a:custGeom>
                <a:solidFill>
                  <a:srgbClr val="000000">
                    <a:alpha val="784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grpSp>
            <p:nvGrpSpPr>
              <p:cNvPr id="184" name="Google Shape;184;p4"/>
              <p:cNvGrpSpPr/>
              <p:nvPr/>
            </p:nvGrpSpPr>
            <p:grpSpPr>
              <a:xfrm>
                <a:off x="5297886" y="2092521"/>
                <a:ext cx="457885" cy="473386"/>
                <a:chOff x="5297886" y="2092521"/>
                <a:chExt cx="457885" cy="473386"/>
              </a:xfrm>
            </p:grpSpPr>
            <p:sp>
              <p:nvSpPr>
                <p:cNvPr id="185" name="Google Shape;185;p4"/>
                <p:cNvSpPr/>
                <p:nvPr/>
              </p:nvSpPr>
              <p:spPr>
                <a:xfrm>
                  <a:off x="5297886" y="2092521"/>
                  <a:ext cx="457885" cy="473386"/>
                </a:xfrm>
                <a:custGeom>
                  <a:rect b="b" l="l" r="r" t="t"/>
                  <a:pathLst>
                    <a:path extrusionOk="0" h="473386" w="457885">
                      <a:moveTo>
                        <a:pt x="330224" y="0"/>
                      </a:moveTo>
                      <a:cubicBezTo>
                        <a:pt x="330224" y="0"/>
                        <a:pt x="-20998" y="120943"/>
                        <a:pt x="991" y="473387"/>
                      </a:cubicBezTo>
                      <a:cubicBezTo>
                        <a:pt x="991" y="473387"/>
                        <a:pt x="296629" y="172252"/>
                        <a:pt x="457886" y="236388"/>
                      </a:cubicBezTo>
                      <a:lnTo>
                        <a:pt x="330224" y="0"/>
                      </a:lnTo>
                      <a:close/>
                    </a:path>
                  </a:pathLst>
                </a:custGeom>
                <a:solidFill>
                  <a:srgbClr val="E024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86" name="Google Shape;186;p4"/>
                <p:cNvSpPr/>
                <p:nvPr/>
              </p:nvSpPr>
              <p:spPr>
                <a:xfrm>
                  <a:off x="5299488" y="2102905"/>
                  <a:ext cx="445899" cy="463002"/>
                </a:xfrm>
                <a:custGeom>
                  <a:rect b="b" l="l" r="r" t="t"/>
                  <a:pathLst>
                    <a:path extrusionOk="0" h="463002" w="445899">
                      <a:moveTo>
                        <a:pt x="445900" y="236999"/>
                      </a:moveTo>
                      <a:lnTo>
                        <a:pt x="318238" y="0"/>
                      </a:lnTo>
                      <a:cubicBezTo>
                        <a:pt x="318238" y="0"/>
                        <a:pt x="314573" y="1222"/>
                        <a:pt x="308465" y="3665"/>
                      </a:cubicBezTo>
                      <a:cubicBezTo>
                        <a:pt x="343282" y="102618"/>
                        <a:pt x="302357" y="212566"/>
                        <a:pt x="210733" y="265707"/>
                      </a:cubicBezTo>
                      <a:cubicBezTo>
                        <a:pt x="146597" y="302968"/>
                        <a:pt x="72688" y="364050"/>
                        <a:pt x="0" y="463003"/>
                      </a:cubicBezTo>
                      <a:cubicBezTo>
                        <a:pt x="53753" y="410472"/>
                        <a:pt x="302968" y="179582"/>
                        <a:pt x="445900" y="2369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grpSp>
        <p:sp>
          <p:nvSpPr>
            <p:cNvPr id="187" name="Google Shape;187;p4"/>
            <p:cNvSpPr/>
            <p:nvPr/>
          </p:nvSpPr>
          <p:spPr>
            <a:xfrm>
              <a:off x="5893371" y="270693"/>
              <a:ext cx="321302" cy="277384"/>
            </a:xfrm>
            <a:custGeom>
              <a:rect b="b" l="l" r="r" t="t"/>
              <a:pathLst>
                <a:path extrusionOk="0" h="293194" w="339616">
                  <a:moveTo>
                    <a:pt x="339617" y="293194"/>
                  </a:moveTo>
                  <a:cubicBezTo>
                    <a:pt x="298692" y="191187"/>
                    <a:pt x="243718" y="91623"/>
                    <a:pt x="169197" y="0"/>
                  </a:cubicBezTo>
                  <a:lnTo>
                    <a:pt x="169197" y="611"/>
                  </a:lnTo>
                  <a:lnTo>
                    <a:pt x="169197" y="0"/>
                  </a:lnTo>
                  <a:cubicBezTo>
                    <a:pt x="95288" y="90402"/>
                    <a:pt x="40314" y="188744"/>
                    <a:pt x="0" y="290140"/>
                  </a:cubicBezTo>
                  <a:cubicBezTo>
                    <a:pt x="78185" y="271205"/>
                    <a:pt x="197295" y="258378"/>
                    <a:pt x="339617" y="293194"/>
                  </a:cubicBezTo>
                  <a:close/>
                </a:path>
              </a:pathLst>
            </a:custGeom>
            <a:solidFill>
              <a:srgbClr val="E024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nvGrpSpPr>
            <p:cNvPr id="188" name="Google Shape;188;p4"/>
            <p:cNvGrpSpPr/>
            <p:nvPr/>
          </p:nvGrpSpPr>
          <p:grpSpPr>
            <a:xfrm>
              <a:off x="5832092" y="353330"/>
              <a:ext cx="184946" cy="1111270"/>
              <a:chOff x="5590825" y="1211716"/>
              <a:chExt cx="195487" cy="1174610"/>
            </a:xfrm>
          </p:grpSpPr>
          <p:sp>
            <p:nvSpPr>
              <p:cNvPr id="189" name="Google Shape;189;p4"/>
              <p:cNvSpPr/>
              <p:nvPr/>
            </p:nvSpPr>
            <p:spPr>
              <a:xfrm>
                <a:off x="5694079" y="1211716"/>
                <a:ext cx="92233" cy="167975"/>
              </a:xfrm>
              <a:custGeom>
                <a:rect b="b" l="l" r="r" t="t"/>
                <a:pathLst>
                  <a:path extrusionOk="0" h="167975" w="92233">
                    <a:moveTo>
                      <a:pt x="92234" y="0"/>
                    </a:moveTo>
                    <a:cubicBezTo>
                      <a:pt x="53752" y="49477"/>
                      <a:pt x="23822" y="106283"/>
                      <a:pt x="0" y="167976"/>
                    </a:cubicBezTo>
                    <a:cubicBezTo>
                      <a:pt x="14659" y="163700"/>
                      <a:pt x="35428" y="159425"/>
                      <a:pt x="59250" y="158814"/>
                    </a:cubicBezTo>
                    <a:cubicBezTo>
                      <a:pt x="76353" y="61693"/>
                      <a:pt x="92234" y="0"/>
                      <a:pt x="92234" y="0"/>
                    </a:cubicBezTo>
                    <a:close/>
                  </a:path>
                </a:pathLst>
              </a:custGeom>
              <a:solidFill>
                <a:srgbClr val="EBEBEB">
                  <a:alpha val="32941"/>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90" name="Google Shape;190;p4"/>
              <p:cNvSpPr/>
              <p:nvPr/>
            </p:nvSpPr>
            <p:spPr>
              <a:xfrm>
                <a:off x="5590825" y="1456656"/>
                <a:ext cx="150578" cy="929670"/>
              </a:xfrm>
              <a:custGeom>
                <a:rect b="b" l="l" r="r" t="t"/>
                <a:pathLst>
                  <a:path extrusionOk="0" h="929670" w="150578">
                    <a:moveTo>
                      <a:pt x="140514" y="0"/>
                    </a:moveTo>
                    <a:cubicBezTo>
                      <a:pt x="116692" y="611"/>
                      <a:pt x="95924" y="4886"/>
                      <a:pt x="81264" y="9162"/>
                    </a:cubicBezTo>
                    <a:cubicBezTo>
                      <a:pt x="-42733" y="328622"/>
                      <a:pt x="7355" y="770857"/>
                      <a:pt x="25069" y="896075"/>
                    </a:cubicBezTo>
                    <a:cubicBezTo>
                      <a:pt x="28123" y="915622"/>
                      <a:pt x="44615" y="929671"/>
                      <a:pt x="64161" y="929671"/>
                    </a:cubicBezTo>
                    <a:lnTo>
                      <a:pt x="112416" y="928449"/>
                    </a:lnTo>
                    <a:cubicBezTo>
                      <a:pt x="138681" y="927838"/>
                      <a:pt x="157006" y="902184"/>
                      <a:pt x="148454" y="877140"/>
                    </a:cubicBezTo>
                    <a:cubicBezTo>
                      <a:pt x="54388" y="602881"/>
                      <a:pt x="102032" y="215009"/>
                      <a:pt x="140514" y="0"/>
                    </a:cubicBezTo>
                    <a:close/>
                  </a:path>
                </a:pathLst>
              </a:custGeom>
              <a:solidFill>
                <a:srgbClr val="EBEBEB">
                  <a:alpha val="32941"/>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sp>
          <p:nvSpPr>
            <p:cNvPr id="191" name="Google Shape;191;p4"/>
            <p:cNvSpPr/>
            <p:nvPr/>
          </p:nvSpPr>
          <p:spPr>
            <a:xfrm>
              <a:off x="5794139" y="527010"/>
              <a:ext cx="516745" cy="975153"/>
            </a:xfrm>
            <a:custGeom>
              <a:rect b="b" l="l" r="r" t="t"/>
              <a:pathLst>
                <a:path extrusionOk="0" h="1030734" w="546198">
                  <a:moveTo>
                    <a:pt x="448780" y="34485"/>
                  </a:moveTo>
                  <a:cubicBezTo>
                    <a:pt x="448780" y="34485"/>
                    <a:pt x="448780" y="34485"/>
                    <a:pt x="448780" y="34485"/>
                  </a:cubicBezTo>
                  <a:lnTo>
                    <a:pt x="443894" y="22268"/>
                  </a:lnTo>
                  <a:cubicBezTo>
                    <a:pt x="255760" y="-25987"/>
                    <a:pt x="103666" y="19214"/>
                    <a:pt x="103666" y="19214"/>
                  </a:cubicBezTo>
                  <a:lnTo>
                    <a:pt x="97558" y="34485"/>
                  </a:lnTo>
                  <a:cubicBezTo>
                    <a:pt x="97558" y="34485"/>
                    <a:pt x="97558" y="34485"/>
                    <a:pt x="97558" y="34485"/>
                  </a:cubicBezTo>
                  <a:cubicBezTo>
                    <a:pt x="-57591" y="436405"/>
                    <a:pt x="12653" y="873143"/>
                    <a:pt x="37697" y="996529"/>
                  </a:cubicBezTo>
                  <a:cubicBezTo>
                    <a:pt x="41973" y="1016075"/>
                    <a:pt x="59076" y="1030735"/>
                    <a:pt x="79233" y="1030735"/>
                  </a:cubicBezTo>
                  <a:lnTo>
                    <a:pt x="105498" y="1030735"/>
                  </a:lnTo>
                  <a:lnTo>
                    <a:pt x="442061" y="1030735"/>
                  </a:lnTo>
                  <a:lnTo>
                    <a:pt x="465883" y="1030735"/>
                  </a:lnTo>
                  <a:cubicBezTo>
                    <a:pt x="486040" y="1030735"/>
                    <a:pt x="503754" y="1016686"/>
                    <a:pt x="507419" y="996529"/>
                  </a:cubicBezTo>
                  <a:cubicBezTo>
                    <a:pt x="533684" y="873143"/>
                    <a:pt x="603929" y="436405"/>
                    <a:pt x="448780" y="3448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nvGrpSpPr>
            <p:cNvPr id="192" name="Google Shape;192;p4"/>
            <p:cNvGrpSpPr/>
            <p:nvPr/>
          </p:nvGrpSpPr>
          <p:grpSpPr>
            <a:xfrm>
              <a:off x="5910130" y="719130"/>
              <a:ext cx="272760" cy="272760"/>
              <a:chOff x="5673311" y="1598366"/>
              <a:chExt cx="288307" cy="288307"/>
            </a:xfrm>
          </p:grpSpPr>
          <p:sp>
            <p:nvSpPr>
              <p:cNvPr id="193" name="Google Shape;193;p4"/>
              <p:cNvSpPr/>
              <p:nvPr/>
            </p:nvSpPr>
            <p:spPr>
              <a:xfrm>
                <a:off x="5673311" y="1598366"/>
                <a:ext cx="288307" cy="288307"/>
              </a:xfrm>
              <a:custGeom>
                <a:rect b="b" l="l" r="r" t="t"/>
                <a:pathLst>
                  <a:path extrusionOk="0" h="288307" w="288307">
                    <a:moveTo>
                      <a:pt x="288308" y="144154"/>
                    </a:moveTo>
                    <a:cubicBezTo>
                      <a:pt x="288308" y="223768"/>
                      <a:pt x="223768" y="288308"/>
                      <a:pt x="144154" y="288308"/>
                    </a:cubicBezTo>
                    <a:cubicBezTo>
                      <a:pt x="64540" y="288308"/>
                      <a:pt x="0" y="223768"/>
                      <a:pt x="0" y="144154"/>
                    </a:cubicBezTo>
                    <a:cubicBezTo>
                      <a:pt x="0" y="64540"/>
                      <a:pt x="64540" y="0"/>
                      <a:pt x="144154" y="0"/>
                    </a:cubicBezTo>
                    <a:cubicBezTo>
                      <a:pt x="223768" y="0"/>
                      <a:pt x="288308" y="64540"/>
                      <a:pt x="288308" y="144154"/>
                    </a:cubicBezTo>
                    <a:close/>
                  </a:path>
                </a:pathLst>
              </a:custGeom>
              <a:solidFill>
                <a:srgbClr val="0431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94" name="Google Shape;194;p4"/>
              <p:cNvSpPr/>
              <p:nvPr/>
            </p:nvSpPr>
            <p:spPr>
              <a:xfrm>
                <a:off x="5714236" y="1639291"/>
                <a:ext cx="219895" cy="219895"/>
              </a:xfrm>
              <a:custGeom>
                <a:rect b="b" l="l" r="r" t="t"/>
                <a:pathLst>
                  <a:path extrusionOk="0" h="219895" w="219895">
                    <a:moveTo>
                      <a:pt x="219896" y="109948"/>
                    </a:moveTo>
                    <a:cubicBezTo>
                      <a:pt x="219896" y="170670"/>
                      <a:pt x="170670" y="219896"/>
                      <a:pt x="109948" y="219896"/>
                    </a:cubicBezTo>
                    <a:cubicBezTo>
                      <a:pt x="49226" y="219896"/>
                      <a:pt x="0" y="170670"/>
                      <a:pt x="0" y="109948"/>
                    </a:cubicBezTo>
                    <a:cubicBezTo>
                      <a:pt x="0" y="49225"/>
                      <a:pt x="49226" y="0"/>
                      <a:pt x="109948" y="0"/>
                    </a:cubicBezTo>
                    <a:cubicBezTo>
                      <a:pt x="170670" y="0"/>
                      <a:pt x="219896" y="49225"/>
                      <a:pt x="219896" y="109948"/>
                    </a:cubicBezTo>
                    <a:close/>
                  </a:path>
                </a:pathLst>
              </a:custGeom>
              <a:solidFill>
                <a:srgbClr val="7C7C7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95" name="Google Shape;195;p4"/>
              <p:cNvSpPr/>
              <p:nvPr/>
            </p:nvSpPr>
            <p:spPr>
              <a:xfrm>
                <a:off x="5708128" y="1633183"/>
                <a:ext cx="218674" cy="218674"/>
              </a:xfrm>
              <a:custGeom>
                <a:rect b="b" l="l" r="r" t="t"/>
                <a:pathLst>
                  <a:path extrusionOk="0" h="218674" w="218674">
                    <a:moveTo>
                      <a:pt x="218674" y="109337"/>
                    </a:moveTo>
                    <a:cubicBezTo>
                      <a:pt x="218674" y="169722"/>
                      <a:pt x="169722" y="218674"/>
                      <a:pt x="109337" y="218674"/>
                    </a:cubicBezTo>
                    <a:cubicBezTo>
                      <a:pt x="48951" y="218674"/>
                      <a:pt x="0" y="169722"/>
                      <a:pt x="0" y="109337"/>
                    </a:cubicBezTo>
                    <a:cubicBezTo>
                      <a:pt x="0" y="48952"/>
                      <a:pt x="48951" y="0"/>
                      <a:pt x="109337" y="0"/>
                    </a:cubicBezTo>
                    <a:cubicBezTo>
                      <a:pt x="169722" y="0"/>
                      <a:pt x="218674" y="48952"/>
                      <a:pt x="218674" y="109337"/>
                    </a:cubicBezTo>
                    <a:close/>
                  </a:path>
                </a:pathLst>
              </a:custGeom>
              <a:solidFill>
                <a:srgbClr val="3DE4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96" name="Google Shape;196;p4"/>
              <p:cNvSpPr/>
              <p:nvPr/>
            </p:nvSpPr>
            <p:spPr>
              <a:xfrm>
                <a:off x="5708128" y="1633794"/>
                <a:ext cx="214398" cy="156981"/>
              </a:xfrm>
              <a:custGeom>
                <a:rect b="b" l="l" r="r" t="t"/>
                <a:pathLst>
                  <a:path extrusionOk="0" h="156981" w="214398">
                    <a:moveTo>
                      <a:pt x="116056" y="18325"/>
                    </a:moveTo>
                    <a:cubicBezTo>
                      <a:pt x="159424" y="18325"/>
                      <a:pt x="196685" y="43368"/>
                      <a:pt x="214398" y="80018"/>
                    </a:cubicBezTo>
                    <a:cubicBezTo>
                      <a:pt x="201571" y="33595"/>
                      <a:pt x="159424" y="0"/>
                      <a:pt x="109337" y="0"/>
                    </a:cubicBezTo>
                    <a:cubicBezTo>
                      <a:pt x="48866" y="0"/>
                      <a:pt x="0" y="48866"/>
                      <a:pt x="0" y="109337"/>
                    </a:cubicBezTo>
                    <a:cubicBezTo>
                      <a:pt x="0" y="126440"/>
                      <a:pt x="4276" y="142321"/>
                      <a:pt x="10995" y="156981"/>
                    </a:cubicBezTo>
                    <a:cubicBezTo>
                      <a:pt x="8552" y="147819"/>
                      <a:pt x="6719" y="138046"/>
                      <a:pt x="6719" y="127662"/>
                    </a:cubicBezTo>
                    <a:cubicBezTo>
                      <a:pt x="6719" y="67190"/>
                      <a:pt x="55585" y="18325"/>
                      <a:pt x="116056" y="183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sp>
          <p:nvSpPr>
            <p:cNvPr id="197" name="Google Shape;197;p4"/>
            <p:cNvSpPr/>
            <p:nvPr/>
          </p:nvSpPr>
          <p:spPr>
            <a:xfrm>
              <a:off x="6005030" y="1228246"/>
              <a:ext cx="98882" cy="472709"/>
            </a:xfrm>
            <a:custGeom>
              <a:rect b="b" l="l" r="r" t="t"/>
              <a:pathLst>
                <a:path extrusionOk="0" h="499652" w="104518">
                  <a:moveTo>
                    <a:pt x="52395" y="0"/>
                  </a:moveTo>
                  <a:cubicBezTo>
                    <a:pt x="-65494" y="268151"/>
                    <a:pt x="52395" y="499652"/>
                    <a:pt x="52395" y="499652"/>
                  </a:cubicBezTo>
                  <a:cubicBezTo>
                    <a:pt x="52395" y="499652"/>
                    <a:pt x="169673" y="268151"/>
                    <a:pt x="52395" y="0"/>
                  </a:cubicBezTo>
                  <a:close/>
                </a:path>
              </a:pathLst>
            </a:custGeom>
            <a:solidFill>
              <a:srgbClr val="E024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98" name="Google Shape;198;p4"/>
            <p:cNvSpPr/>
            <p:nvPr/>
          </p:nvSpPr>
          <p:spPr>
            <a:xfrm>
              <a:off x="6039190" y="1329376"/>
              <a:ext cx="30820" cy="219018"/>
            </a:xfrm>
            <a:custGeom>
              <a:rect b="b" l="l" r="r" t="t"/>
              <a:pathLst>
                <a:path extrusionOk="0" h="231501" w="32577">
                  <a:moveTo>
                    <a:pt x="16289" y="0"/>
                  </a:moveTo>
                  <a:cubicBezTo>
                    <a:pt x="-20361" y="123997"/>
                    <a:pt x="16289" y="231501"/>
                    <a:pt x="16289" y="231501"/>
                  </a:cubicBezTo>
                  <a:cubicBezTo>
                    <a:pt x="16289" y="231501"/>
                    <a:pt x="52938" y="123997"/>
                    <a:pt x="16289" y="0"/>
                  </a:cubicBezTo>
                  <a:close/>
                </a:path>
              </a:pathLst>
            </a:custGeom>
            <a:solidFill>
              <a:srgbClr val="FFFFFF">
                <a:alpha val="22745"/>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99" name="Google Shape;199;p4"/>
            <p:cNvSpPr/>
            <p:nvPr/>
          </p:nvSpPr>
          <p:spPr>
            <a:xfrm>
              <a:off x="6012415" y="270693"/>
              <a:ext cx="298734" cy="1230892"/>
            </a:xfrm>
            <a:custGeom>
              <a:rect b="b" l="l" r="r" t="t"/>
              <a:pathLst>
                <a:path extrusionOk="0" h="1301050" w="315761">
                  <a:moveTo>
                    <a:pt x="218063" y="305411"/>
                  </a:moveTo>
                  <a:cubicBezTo>
                    <a:pt x="218063" y="305411"/>
                    <a:pt x="218063" y="305411"/>
                    <a:pt x="218063" y="305411"/>
                  </a:cubicBezTo>
                  <a:lnTo>
                    <a:pt x="213788" y="293194"/>
                  </a:lnTo>
                  <a:cubicBezTo>
                    <a:pt x="172862" y="191187"/>
                    <a:pt x="117889" y="91623"/>
                    <a:pt x="43368" y="0"/>
                  </a:cubicBezTo>
                  <a:lnTo>
                    <a:pt x="43368" y="611"/>
                  </a:lnTo>
                  <a:lnTo>
                    <a:pt x="43368" y="0"/>
                  </a:lnTo>
                  <a:cubicBezTo>
                    <a:pt x="28098" y="18936"/>
                    <a:pt x="13438" y="38482"/>
                    <a:pt x="0" y="58028"/>
                  </a:cubicBezTo>
                  <a:cubicBezTo>
                    <a:pt x="107504" y="155760"/>
                    <a:pt x="375045" y="489879"/>
                    <a:pt x="210123" y="1301050"/>
                  </a:cubicBezTo>
                  <a:lnTo>
                    <a:pt x="213788" y="1301050"/>
                  </a:lnTo>
                  <a:lnTo>
                    <a:pt x="237610" y="1301050"/>
                  </a:lnTo>
                  <a:cubicBezTo>
                    <a:pt x="257767" y="1301050"/>
                    <a:pt x="275480" y="1287001"/>
                    <a:pt x="279146" y="1266844"/>
                  </a:cubicBezTo>
                  <a:cubicBezTo>
                    <a:pt x="302967" y="1144069"/>
                    <a:pt x="373212" y="707332"/>
                    <a:pt x="218063" y="305411"/>
                  </a:cubicBezTo>
                  <a:close/>
                </a:path>
              </a:pathLst>
            </a:custGeom>
            <a:solidFill>
              <a:srgbClr val="000000">
                <a:alpha val="784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sp>
        <p:nvSpPr>
          <p:cNvPr id="200" name="Google Shape;200;p4"/>
          <p:cNvSpPr txBox="1"/>
          <p:nvPr/>
        </p:nvSpPr>
        <p:spPr>
          <a:xfrm>
            <a:off x="2965450" y="2498123"/>
            <a:ext cx="6261100" cy="720725"/>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3ECEFD"/>
              </a:buClr>
              <a:buSzPts val="4000"/>
              <a:buFont typeface="Arial"/>
              <a:buNone/>
            </a:pPr>
            <a:r>
              <a:rPr b="1" lang="en-US" sz="4000">
                <a:solidFill>
                  <a:srgbClr val="3ECEFD"/>
                </a:solidFill>
                <a:latin typeface="Arial"/>
                <a:ea typeface="Arial"/>
                <a:cs typeface="Arial"/>
                <a:sym typeface="Arial"/>
              </a:rPr>
              <a:t>I. CHƯƠNG TRÌNH GDPT</a:t>
            </a:r>
            <a:br>
              <a:rPr b="1" i="0" lang="en-US" sz="4000" u="none" cap="none" strike="noStrike">
                <a:solidFill>
                  <a:srgbClr val="3ECEFD"/>
                </a:solidFill>
                <a:latin typeface="Bebas Neue"/>
                <a:ea typeface="Bebas Neue"/>
                <a:cs typeface="Bebas Neue"/>
                <a:sym typeface="Bebas Neue"/>
              </a:rPr>
            </a:br>
            <a:r>
              <a:rPr b="1" lang="en-US" sz="4000">
                <a:solidFill>
                  <a:srgbClr val="146D99"/>
                </a:solidFill>
                <a:latin typeface="Arial"/>
                <a:ea typeface="Arial"/>
                <a:cs typeface="Arial"/>
                <a:sym typeface="Arial"/>
              </a:rPr>
              <a:t>MÔN TIẾNG ANH</a:t>
            </a:r>
            <a:endParaRPr b="1" sz="4000">
              <a:solidFill>
                <a:srgbClr val="146D99"/>
              </a:solidFill>
              <a:latin typeface="Arial"/>
              <a:ea typeface="Arial"/>
              <a:cs typeface="Arial"/>
              <a:sym typeface="Arial"/>
            </a:endParaRPr>
          </a:p>
        </p:txBody>
      </p:sp>
      <p:grpSp>
        <p:nvGrpSpPr>
          <p:cNvPr id="201" name="Google Shape;201;p4"/>
          <p:cNvGrpSpPr/>
          <p:nvPr/>
        </p:nvGrpSpPr>
        <p:grpSpPr>
          <a:xfrm>
            <a:off x="4432326" y="3741448"/>
            <a:ext cx="3014664" cy="658196"/>
            <a:chOff x="4432326" y="3814019"/>
            <a:chExt cx="3014664" cy="658196"/>
          </a:xfrm>
        </p:grpSpPr>
        <p:sp>
          <p:nvSpPr>
            <p:cNvPr id="202" name="Google Shape;202;p4"/>
            <p:cNvSpPr txBox="1"/>
            <p:nvPr/>
          </p:nvSpPr>
          <p:spPr>
            <a:xfrm>
              <a:off x="5175186" y="3814019"/>
              <a:ext cx="2271804" cy="65819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595959"/>
                  </a:solidFill>
                  <a:latin typeface="Calibri"/>
                  <a:ea typeface="Calibri"/>
                  <a:cs typeface="Calibri"/>
                  <a:sym typeface="Calibri"/>
                </a:rPr>
                <a:t>Có tính liên thông từ lớp 3 – lớp 12</a:t>
              </a:r>
              <a:endParaRPr/>
            </a:p>
          </p:txBody>
        </p:sp>
        <p:pic>
          <p:nvPicPr>
            <p:cNvPr id="203" name="Google Shape;203;p4"/>
            <p:cNvPicPr preferRelativeResize="0"/>
            <p:nvPr/>
          </p:nvPicPr>
          <p:blipFill rotWithShape="1">
            <a:blip r:embed="rId3">
              <a:alphaModFix/>
            </a:blip>
            <a:srcRect b="0" l="0" r="0" t="0"/>
            <a:stretch/>
          </p:blipFill>
          <p:spPr>
            <a:xfrm>
              <a:off x="4432326" y="3863415"/>
              <a:ext cx="558800" cy="558800"/>
            </a:xfrm>
            <a:prstGeom prst="rect">
              <a:avLst/>
            </a:prstGeom>
            <a:noFill/>
            <a:ln>
              <a:noFill/>
            </a:ln>
          </p:spPr>
        </p:pic>
      </p:grpSp>
      <p:grpSp>
        <p:nvGrpSpPr>
          <p:cNvPr id="204" name="Google Shape;204;p4"/>
          <p:cNvGrpSpPr/>
          <p:nvPr/>
        </p:nvGrpSpPr>
        <p:grpSpPr>
          <a:xfrm>
            <a:off x="8240665" y="3737338"/>
            <a:ext cx="3749406" cy="611506"/>
            <a:chOff x="8240665" y="3809909"/>
            <a:chExt cx="3749406" cy="611506"/>
          </a:xfrm>
        </p:grpSpPr>
        <p:sp>
          <p:nvSpPr>
            <p:cNvPr id="205" name="Google Shape;205;p4"/>
            <p:cNvSpPr txBox="1"/>
            <p:nvPr/>
          </p:nvSpPr>
          <p:spPr>
            <a:xfrm>
              <a:off x="8982445" y="3896688"/>
              <a:ext cx="3007626" cy="49971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595959"/>
                  </a:solidFill>
                  <a:latin typeface="Calibri"/>
                  <a:ea typeface="Calibri"/>
                  <a:cs typeface="Calibri"/>
                  <a:sym typeface="Calibri"/>
                </a:rPr>
                <a:t>Phát triển toàn diện 4 kĩ năng nghe – nói – đọc – viết</a:t>
              </a:r>
              <a:endParaRPr sz="1800">
                <a:solidFill>
                  <a:srgbClr val="595959"/>
                </a:solidFill>
                <a:latin typeface="Calibri"/>
                <a:ea typeface="Calibri"/>
                <a:cs typeface="Calibri"/>
                <a:sym typeface="Calibri"/>
              </a:endParaRPr>
            </a:p>
          </p:txBody>
        </p:sp>
        <p:pic>
          <p:nvPicPr>
            <p:cNvPr id="206" name="Google Shape;206;p4"/>
            <p:cNvPicPr preferRelativeResize="0"/>
            <p:nvPr/>
          </p:nvPicPr>
          <p:blipFill rotWithShape="1">
            <a:blip r:embed="rId4">
              <a:alphaModFix/>
            </a:blip>
            <a:srcRect b="0" l="0" r="0" t="0"/>
            <a:stretch/>
          </p:blipFill>
          <p:spPr>
            <a:xfrm>
              <a:off x="8240665" y="3809909"/>
              <a:ext cx="611506" cy="611506"/>
            </a:xfrm>
            <a:prstGeom prst="rect">
              <a:avLst/>
            </a:prstGeom>
            <a:noFill/>
            <a:ln>
              <a:noFill/>
            </a:ln>
          </p:spPr>
        </p:pic>
      </p:grpSp>
      <p:grpSp>
        <p:nvGrpSpPr>
          <p:cNvPr id="207" name="Google Shape;207;p4"/>
          <p:cNvGrpSpPr/>
          <p:nvPr/>
        </p:nvGrpSpPr>
        <p:grpSpPr>
          <a:xfrm>
            <a:off x="634614" y="3785091"/>
            <a:ext cx="3168600" cy="587340"/>
            <a:chOff x="634614" y="3857662"/>
            <a:chExt cx="3168600" cy="587340"/>
          </a:xfrm>
        </p:grpSpPr>
        <p:sp>
          <p:nvSpPr>
            <p:cNvPr id="208" name="Google Shape;208;p4"/>
            <p:cNvSpPr txBox="1"/>
            <p:nvPr/>
          </p:nvSpPr>
          <p:spPr>
            <a:xfrm>
              <a:off x="1314864" y="3857662"/>
              <a:ext cx="2488350" cy="587340"/>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sz="1800">
                <a:solidFill>
                  <a:srgbClr val="595959"/>
                </a:solidFill>
                <a:latin typeface="Calibri"/>
                <a:ea typeface="Calibri"/>
                <a:cs typeface="Calibri"/>
                <a:sym typeface="Calibri"/>
              </a:endParaRPr>
            </a:p>
            <a:p>
              <a:pPr indent="0" lvl="0" marL="0" marR="0" rtl="0" algn="just">
                <a:spcBef>
                  <a:spcPts val="0"/>
                </a:spcBef>
                <a:spcAft>
                  <a:spcPts val="0"/>
                </a:spcAft>
                <a:buNone/>
              </a:pPr>
              <a:r>
                <a:rPr lang="en-US" sz="1800">
                  <a:solidFill>
                    <a:srgbClr val="595959"/>
                  </a:solidFill>
                  <a:latin typeface="Calibri"/>
                  <a:ea typeface="Calibri"/>
                  <a:cs typeface="Calibri"/>
                  <a:sym typeface="Calibri"/>
                </a:rPr>
                <a:t>Các chủ đề được lựa chọn mang tính thực tiễn cao, dễ vận dụng</a:t>
              </a:r>
              <a:endParaRPr/>
            </a:p>
          </p:txBody>
        </p:sp>
        <p:pic>
          <p:nvPicPr>
            <p:cNvPr id="209" name="Google Shape;209;p4"/>
            <p:cNvPicPr preferRelativeResize="0"/>
            <p:nvPr/>
          </p:nvPicPr>
          <p:blipFill rotWithShape="1">
            <a:blip r:embed="rId5">
              <a:alphaModFix/>
            </a:blip>
            <a:srcRect b="0" l="0" r="0" t="0"/>
            <a:stretch/>
          </p:blipFill>
          <p:spPr>
            <a:xfrm>
              <a:off x="634614" y="3874999"/>
              <a:ext cx="546416" cy="546416"/>
            </a:xfrm>
            <a:prstGeom prst="rect">
              <a:avLst/>
            </a:prstGeom>
            <a:noFill/>
            <a:ln>
              <a:noFill/>
            </a:ln>
          </p:spPr>
        </p:pic>
      </p:grpSp>
      <p:grpSp>
        <p:nvGrpSpPr>
          <p:cNvPr id="210" name="Google Shape;210;p4"/>
          <p:cNvGrpSpPr/>
          <p:nvPr/>
        </p:nvGrpSpPr>
        <p:grpSpPr>
          <a:xfrm>
            <a:off x="4429151" y="4761122"/>
            <a:ext cx="3207167" cy="561975"/>
            <a:chOff x="4429151" y="5703600"/>
            <a:chExt cx="3207167" cy="561975"/>
          </a:xfrm>
        </p:grpSpPr>
        <p:sp>
          <p:nvSpPr>
            <p:cNvPr id="211" name="Google Shape;211;p4"/>
            <p:cNvSpPr txBox="1"/>
            <p:nvPr/>
          </p:nvSpPr>
          <p:spPr>
            <a:xfrm>
              <a:off x="5175186" y="5775225"/>
              <a:ext cx="2461132" cy="41853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595959"/>
                  </a:solidFill>
                  <a:latin typeface="Calibri"/>
                  <a:ea typeface="Calibri"/>
                  <a:cs typeface="Calibri"/>
                  <a:sym typeface="Calibri"/>
                </a:rPr>
                <a:t>Đường hướng giao tiếp </a:t>
              </a:r>
              <a:endParaRPr/>
            </a:p>
          </p:txBody>
        </p:sp>
        <p:pic>
          <p:nvPicPr>
            <p:cNvPr id="212" name="Google Shape;212;p4"/>
            <p:cNvPicPr preferRelativeResize="0"/>
            <p:nvPr/>
          </p:nvPicPr>
          <p:blipFill rotWithShape="1">
            <a:blip r:embed="rId6">
              <a:alphaModFix/>
            </a:blip>
            <a:srcRect b="0" l="0" r="0" t="0"/>
            <a:stretch/>
          </p:blipFill>
          <p:spPr>
            <a:xfrm>
              <a:off x="4429151" y="5703600"/>
              <a:ext cx="561975" cy="561975"/>
            </a:xfrm>
            <a:prstGeom prst="rect">
              <a:avLst/>
            </a:prstGeom>
            <a:noFill/>
            <a:ln>
              <a:noFill/>
            </a:ln>
          </p:spPr>
        </p:pic>
      </p:grpSp>
      <p:grpSp>
        <p:nvGrpSpPr>
          <p:cNvPr id="213" name="Google Shape;213;p4"/>
          <p:cNvGrpSpPr/>
          <p:nvPr/>
        </p:nvGrpSpPr>
        <p:grpSpPr>
          <a:xfrm>
            <a:off x="8265431" y="4765758"/>
            <a:ext cx="3724640" cy="561975"/>
            <a:chOff x="8265431" y="4838329"/>
            <a:chExt cx="3724640" cy="561975"/>
          </a:xfrm>
        </p:grpSpPr>
        <p:sp>
          <p:nvSpPr>
            <p:cNvPr id="214" name="Google Shape;214;p4"/>
            <p:cNvSpPr txBox="1"/>
            <p:nvPr/>
          </p:nvSpPr>
          <p:spPr>
            <a:xfrm>
              <a:off x="8982444" y="4869457"/>
              <a:ext cx="3007627" cy="49971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595959"/>
                  </a:solidFill>
                  <a:latin typeface="Calibri"/>
                  <a:ea typeface="Calibri"/>
                  <a:cs typeface="Calibri"/>
                  <a:sym typeface="Calibri"/>
                </a:rPr>
                <a:t>Kiến thức ngôn ngữ : </a:t>
              </a:r>
              <a:br>
                <a:rPr lang="en-US" sz="1800">
                  <a:solidFill>
                    <a:srgbClr val="595959"/>
                  </a:solidFill>
                  <a:latin typeface="Calibri"/>
                  <a:ea typeface="Calibri"/>
                  <a:cs typeface="Calibri"/>
                  <a:sym typeface="Calibri"/>
                </a:rPr>
              </a:br>
              <a:r>
                <a:rPr lang="en-US" sz="1800">
                  <a:solidFill>
                    <a:srgbClr val="595959"/>
                  </a:solidFill>
                  <a:latin typeface="Calibri"/>
                  <a:ea typeface="Calibri"/>
                  <a:cs typeface="Calibri"/>
                  <a:sym typeface="Calibri"/>
                </a:rPr>
                <a:t>Ngữ âm, Từ vựng, Ngữ pháp</a:t>
              </a:r>
              <a:endParaRPr sz="1800">
                <a:solidFill>
                  <a:srgbClr val="595959"/>
                </a:solidFill>
                <a:latin typeface="Calibri"/>
                <a:ea typeface="Calibri"/>
                <a:cs typeface="Calibri"/>
                <a:sym typeface="Calibri"/>
              </a:endParaRPr>
            </a:p>
          </p:txBody>
        </p:sp>
        <p:pic>
          <p:nvPicPr>
            <p:cNvPr id="215" name="Google Shape;215;p4"/>
            <p:cNvPicPr preferRelativeResize="0"/>
            <p:nvPr/>
          </p:nvPicPr>
          <p:blipFill rotWithShape="1">
            <a:blip r:embed="rId7">
              <a:alphaModFix/>
            </a:blip>
            <a:srcRect b="0" l="0" r="0" t="0"/>
            <a:stretch/>
          </p:blipFill>
          <p:spPr>
            <a:xfrm>
              <a:off x="8265431" y="4838329"/>
              <a:ext cx="561975" cy="561975"/>
            </a:xfrm>
            <a:prstGeom prst="rect">
              <a:avLst/>
            </a:prstGeom>
            <a:noFill/>
            <a:ln>
              <a:noFill/>
            </a:ln>
          </p:spPr>
        </p:pic>
      </p:grpSp>
      <p:grpSp>
        <p:nvGrpSpPr>
          <p:cNvPr id="216" name="Google Shape;216;p4"/>
          <p:cNvGrpSpPr/>
          <p:nvPr/>
        </p:nvGrpSpPr>
        <p:grpSpPr>
          <a:xfrm>
            <a:off x="649791" y="4788762"/>
            <a:ext cx="2571824" cy="573571"/>
            <a:chOff x="649791" y="4861333"/>
            <a:chExt cx="2571824" cy="573571"/>
          </a:xfrm>
        </p:grpSpPr>
        <p:sp>
          <p:nvSpPr>
            <p:cNvPr id="217" name="Google Shape;217;p4"/>
            <p:cNvSpPr txBox="1"/>
            <p:nvPr/>
          </p:nvSpPr>
          <p:spPr>
            <a:xfrm>
              <a:off x="1327339" y="4861333"/>
              <a:ext cx="1894276" cy="54264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595959"/>
                  </a:solidFill>
                  <a:latin typeface="Calibri"/>
                  <a:ea typeface="Calibri"/>
                  <a:cs typeface="Calibri"/>
                  <a:sym typeface="Calibri"/>
                </a:rPr>
                <a:t>3 tiết/ tuần, </a:t>
              </a:r>
              <a:br>
                <a:rPr lang="en-US" sz="1800">
                  <a:solidFill>
                    <a:srgbClr val="595959"/>
                  </a:solidFill>
                  <a:latin typeface="Calibri"/>
                  <a:ea typeface="Calibri"/>
                  <a:cs typeface="Calibri"/>
                  <a:sym typeface="Calibri"/>
                </a:rPr>
              </a:br>
              <a:r>
                <a:rPr lang="en-US" sz="1800">
                  <a:solidFill>
                    <a:srgbClr val="595959"/>
                  </a:solidFill>
                  <a:latin typeface="Calibri"/>
                  <a:ea typeface="Calibri"/>
                  <a:cs typeface="Calibri"/>
                  <a:sym typeface="Calibri"/>
                </a:rPr>
                <a:t>105 tiết/ năm học</a:t>
              </a:r>
              <a:endParaRPr sz="1800">
                <a:solidFill>
                  <a:srgbClr val="595959"/>
                </a:solidFill>
                <a:latin typeface="Calibri"/>
                <a:ea typeface="Calibri"/>
                <a:cs typeface="Calibri"/>
                <a:sym typeface="Calibri"/>
              </a:endParaRPr>
            </a:p>
          </p:txBody>
        </p:sp>
        <p:pic>
          <p:nvPicPr>
            <p:cNvPr id="218" name="Google Shape;218;p4"/>
            <p:cNvPicPr preferRelativeResize="0"/>
            <p:nvPr/>
          </p:nvPicPr>
          <p:blipFill rotWithShape="1">
            <a:blip r:embed="rId8">
              <a:alphaModFix/>
            </a:blip>
            <a:srcRect b="0" l="0" r="0" t="0"/>
            <a:stretch/>
          </p:blipFill>
          <p:spPr>
            <a:xfrm>
              <a:off x="649791" y="4872929"/>
              <a:ext cx="561975" cy="561975"/>
            </a:xfrm>
            <a:prstGeom prst="rect">
              <a:avLst/>
            </a:prstGeom>
            <a:noFill/>
            <a:ln>
              <a:noFill/>
            </a:ln>
          </p:spPr>
        </p:pic>
      </p:grpSp>
      <p:grpSp>
        <p:nvGrpSpPr>
          <p:cNvPr id="219" name="Google Shape;219;p4"/>
          <p:cNvGrpSpPr/>
          <p:nvPr/>
        </p:nvGrpSpPr>
        <p:grpSpPr>
          <a:xfrm>
            <a:off x="1021925" y="5635170"/>
            <a:ext cx="5093566" cy="561975"/>
            <a:chOff x="4430739" y="4867131"/>
            <a:chExt cx="5093566" cy="561975"/>
          </a:xfrm>
        </p:grpSpPr>
        <p:sp>
          <p:nvSpPr>
            <p:cNvPr id="220" name="Google Shape;220;p4"/>
            <p:cNvSpPr txBox="1"/>
            <p:nvPr/>
          </p:nvSpPr>
          <p:spPr>
            <a:xfrm>
              <a:off x="5175186" y="4904219"/>
              <a:ext cx="4349119" cy="49971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595959"/>
                  </a:solidFill>
                  <a:latin typeface="Calibri"/>
                  <a:ea typeface="Calibri"/>
                  <a:cs typeface="Calibri"/>
                  <a:sym typeface="Calibri"/>
                </a:rPr>
                <a:t>Định hướng phát triển năng lực, tăng cường hoạt động học tích cực, tự lực của học sinh</a:t>
              </a:r>
              <a:endParaRPr/>
            </a:p>
          </p:txBody>
        </p:sp>
        <p:pic>
          <p:nvPicPr>
            <p:cNvPr id="221" name="Google Shape;221;p4"/>
            <p:cNvPicPr preferRelativeResize="0"/>
            <p:nvPr/>
          </p:nvPicPr>
          <p:blipFill rotWithShape="1">
            <a:blip r:embed="rId9">
              <a:alphaModFix/>
            </a:blip>
            <a:srcRect b="0" l="0" r="0" t="0"/>
            <a:stretch/>
          </p:blipFill>
          <p:spPr>
            <a:xfrm>
              <a:off x="4430739" y="4867131"/>
              <a:ext cx="561975" cy="561975"/>
            </a:xfrm>
            <a:prstGeom prst="rect">
              <a:avLst/>
            </a:prstGeom>
            <a:noFill/>
            <a:ln>
              <a:noFill/>
            </a:ln>
          </p:spPr>
        </p:pic>
      </p:grpSp>
      <p:grpSp>
        <p:nvGrpSpPr>
          <p:cNvPr id="222" name="Google Shape;222;p4"/>
          <p:cNvGrpSpPr/>
          <p:nvPr/>
        </p:nvGrpSpPr>
        <p:grpSpPr>
          <a:xfrm>
            <a:off x="6295586" y="5635170"/>
            <a:ext cx="5248713" cy="561975"/>
            <a:chOff x="4430739" y="4867131"/>
            <a:chExt cx="5248713" cy="561975"/>
          </a:xfrm>
        </p:grpSpPr>
        <p:sp>
          <p:nvSpPr>
            <p:cNvPr id="223" name="Google Shape;223;p4"/>
            <p:cNvSpPr txBox="1"/>
            <p:nvPr/>
          </p:nvSpPr>
          <p:spPr>
            <a:xfrm>
              <a:off x="5175185" y="4904219"/>
              <a:ext cx="4504267" cy="49971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595959"/>
                  </a:solidFill>
                  <a:latin typeface="Calibri"/>
                  <a:ea typeface="Calibri"/>
                  <a:cs typeface="Calibri"/>
                  <a:sym typeface="Calibri"/>
                </a:rPr>
                <a:t>Đạt được năng lực tiếng Anh bậc 3 của Khung năng lực ngoại ngữ 6 bậc dành cho Việt Nam</a:t>
              </a:r>
              <a:endParaRPr/>
            </a:p>
          </p:txBody>
        </p:sp>
        <p:pic>
          <p:nvPicPr>
            <p:cNvPr id="224" name="Google Shape;224;p4"/>
            <p:cNvPicPr preferRelativeResize="0"/>
            <p:nvPr/>
          </p:nvPicPr>
          <p:blipFill rotWithShape="1">
            <a:blip r:embed="rId10">
              <a:alphaModFix/>
            </a:blip>
            <a:srcRect b="0" l="0" r="0" t="0"/>
            <a:stretch/>
          </p:blipFill>
          <p:spPr>
            <a:xfrm>
              <a:off x="4430739" y="4867131"/>
              <a:ext cx="561975" cy="561975"/>
            </a:xfrm>
            <a:prstGeom prst="rect">
              <a:avLst/>
            </a:prstGeom>
            <a:noFill/>
            <a:ln>
              <a:noFill/>
            </a:ln>
          </p:spPr>
        </p:pic>
      </p:grpSp>
    </p:spTree>
  </p:cSld>
  <p:clrMapOvr>
    <a:masterClrMapping/>
  </p:clrMapOvr>
  <mc:AlternateContent>
    <mc:Choice Requires="p14">
      <p:transition spd="slow" p14:dur="700">
        <p:fad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4" name="Shape 1144"/>
        <p:cNvGrpSpPr/>
        <p:nvPr/>
      </p:nvGrpSpPr>
      <p:grpSpPr>
        <a:xfrm>
          <a:off x="0" y="0"/>
          <a:ext cx="0" cy="0"/>
          <a:chOff x="0" y="0"/>
          <a:chExt cx="0" cy="0"/>
        </a:xfrm>
      </p:grpSpPr>
      <p:sp>
        <p:nvSpPr>
          <p:cNvPr id="1145" name="Google Shape;1145;p40"/>
          <p:cNvSpPr txBox="1"/>
          <p:nvPr/>
        </p:nvSpPr>
        <p:spPr>
          <a:xfrm>
            <a:off x="0" y="-1"/>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1146" name="Google Shape;1146;p40"/>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1147" name="Google Shape;1147;p40"/>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1148" name="Google Shape;1148;p40"/>
          <p:cNvSpPr/>
          <p:nvPr/>
        </p:nvSpPr>
        <p:spPr>
          <a:xfrm>
            <a:off x="4383741" y="-7257"/>
            <a:ext cx="7808261" cy="6865257"/>
          </a:xfrm>
          <a:custGeom>
            <a:rect b="b" l="l" r="r" t="t"/>
            <a:pathLst>
              <a:path extrusionOk="0" h="4324352" w="4921929">
                <a:moveTo>
                  <a:pt x="4333306" y="0"/>
                </a:moveTo>
                <a:lnTo>
                  <a:pt x="4921929" y="0"/>
                </a:lnTo>
                <a:lnTo>
                  <a:pt x="4921929" y="645569"/>
                </a:lnTo>
                <a:lnTo>
                  <a:pt x="1235529" y="4324352"/>
                </a:lnTo>
                <a:lnTo>
                  <a:pt x="0" y="4324352"/>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1149" name="Google Shape;1149;p40"/>
          <p:cNvSpPr/>
          <p:nvPr/>
        </p:nvSpPr>
        <p:spPr>
          <a:xfrm>
            <a:off x="6883307" y="0"/>
            <a:ext cx="3852079" cy="2994100"/>
          </a:xfrm>
          <a:custGeom>
            <a:rect b="b" l="l" r="r" t="t"/>
            <a:pathLst>
              <a:path extrusionOk="0" h="966" w="1244">
                <a:moveTo>
                  <a:pt x="968" y="0"/>
                </a:moveTo>
                <a:lnTo>
                  <a:pt x="0" y="966"/>
                </a:lnTo>
                <a:lnTo>
                  <a:pt x="276" y="966"/>
                </a:lnTo>
                <a:lnTo>
                  <a:pt x="1244" y="0"/>
                </a:lnTo>
                <a:lnTo>
                  <a:pt x="968" y="0"/>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grpSp>
        <p:nvGrpSpPr>
          <p:cNvPr id="1150" name="Google Shape;1150;p40"/>
          <p:cNvGrpSpPr/>
          <p:nvPr/>
        </p:nvGrpSpPr>
        <p:grpSpPr>
          <a:xfrm>
            <a:off x="8873171" y="221408"/>
            <a:ext cx="1912304" cy="263091"/>
            <a:chOff x="6549176" y="5298716"/>
            <a:chExt cx="2974464" cy="409222"/>
          </a:xfrm>
        </p:grpSpPr>
        <p:pic>
          <p:nvPicPr>
            <p:cNvPr id="1151" name="Google Shape;1151;p40"/>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1152" name="Google Shape;1152;p40"/>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1153" name="Google Shape;1153;p40"/>
          <p:cNvPicPr preferRelativeResize="0"/>
          <p:nvPr/>
        </p:nvPicPr>
        <p:blipFill rotWithShape="1">
          <a:blip r:embed="rId5">
            <a:alphaModFix/>
          </a:blip>
          <a:srcRect b="0" l="0" r="0" t="0"/>
          <a:stretch/>
        </p:blipFill>
        <p:spPr>
          <a:xfrm>
            <a:off x="10950877" y="204769"/>
            <a:ext cx="969661" cy="291656"/>
          </a:xfrm>
          <a:prstGeom prst="rect">
            <a:avLst/>
          </a:prstGeom>
          <a:noFill/>
          <a:ln>
            <a:noFill/>
          </a:ln>
        </p:spPr>
      </p:pic>
      <p:sp>
        <p:nvSpPr>
          <p:cNvPr id="1154" name="Google Shape;1154;p40"/>
          <p:cNvSpPr/>
          <p:nvPr/>
        </p:nvSpPr>
        <p:spPr>
          <a:xfrm>
            <a:off x="1184791" y="364221"/>
            <a:ext cx="105767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IV. HƯỚNG DẪN KIỂM TRA, ĐÁNH GIÁ</a:t>
            </a:r>
            <a:endParaRPr sz="2800">
              <a:solidFill>
                <a:schemeClr val="dk1"/>
              </a:solidFill>
              <a:latin typeface="Calibri"/>
              <a:ea typeface="Calibri"/>
              <a:cs typeface="Calibri"/>
              <a:sym typeface="Calibri"/>
            </a:endParaRPr>
          </a:p>
        </p:txBody>
      </p:sp>
      <p:sp>
        <p:nvSpPr>
          <p:cNvPr id="1155" name="Google Shape;1155;p40"/>
          <p:cNvSpPr/>
          <p:nvPr/>
        </p:nvSpPr>
        <p:spPr>
          <a:xfrm flipH="1">
            <a:off x="1115628" y="1125636"/>
            <a:ext cx="8841221"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Cambria"/>
                <a:ea typeface="Cambria"/>
                <a:cs typeface="Cambria"/>
                <a:sym typeface="Cambria"/>
              </a:rPr>
              <a:t>Đánh giá theo định hướng tiếp cận năng lực</a:t>
            </a:r>
            <a:endParaRPr b="1" sz="2800">
              <a:solidFill>
                <a:schemeClr val="dk1"/>
              </a:solidFill>
              <a:latin typeface="Cambria"/>
              <a:ea typeface="Cambria"/>
              <a:cs typeface="Cambria"/>
              <a:sym typeface="Cambria"/>
            </a:endParaRPr>
          </a:p>
        </p:txBody>
      </p:sp>
      <p:sp>
        <p:nvSpPr>
          <p:cNvPr id="1156" name="Google Shape;1156;p40"/>
          <p:cNvSpPr txBox="1"/>
          <p:nvPr/>
        </p:nvSpPr>
        <p:spPr>
          <a:xfrm>
            <a:off x="1218378" y="1197610"/>
            <a:ext cx="61805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mbria"/>
                <a:ea typeface="Cambria"/>
                <a:cs typeface="Cambria"/>
                <a:sym typeface="Cambria"/>
              </a:rPr>
              <a:t>01</a:t>
            </a:r>
            <a:endParaRPr/>
          </a:p>
        </p:txBody>
      </p:sp>
      <p:sp>
        <p:nvSpPr>
          <p:cNvPr id="1157" name="Google Shape;1157;p40"/>
          <p:cNvSpPr txBox="1"/>
          <p:nvPr>
            <p:ph idx="1" type="body"/>
          </p:nvPr>
        </p:nvSpPr>
        <p:spPr>
          <a:xfrm>
            <a:off x="794084" y="2213811"/>
            <a:ext cx="11126454" cy="441905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lt1"/>
              </a:buClr>
              <a:buSzPts val="2400"/>
              <a:buNone/>
            </a:pPr>
            <a:r>
              <a:rPr b="1" i="1" lang="en-US" sz="2400">
                <a:solidFill>
                  <a:schemeClr val="lt1"/>
                </a:solidFill>
              </a:rPr>
              <a:t>b. Kiểm tra, đánh giá định kì</a:t>
            </a:r>
            <a:endParaRPr b="1" sz="2400">
              <a:solidFill>
                <a:schemeClr val="lt1"/>
              </a:solidFill>
            </a:endParaRPr>
          </a:p>
          <a:p>
            <a:pPr indent="-228600" lvl="0" marL="228600" rtl="0" algn="l">
              <a:lnSpc>
                <a:spcPct val="150000"/>
              </a:lnSpc>
              <a:spcBef>
                <a:spcPts val="0"/>
              </a:spcBef>
              <a:spcAft>
                <a:spcPts val="0"/>
              </a:spcAft>
              <a:buClr>
                <a:schemeClr val="lt1"/>
              </a:buClr>
              <a:buSzPts val="2400"/>
              <a:buFont typeface="Arial"/>
              <a:buChar char="-"/>
            </a:pPr>
            <a:r>
              <a:rPr lang="en-US" sz="2400">
                <a:solidFill>
                  <a:schemeClr val="lt1"/>
                </a:solidFill>
              </a:rPr>
              <a:t>Được thực hiện sau mỗi giai đoạn giáo dục nhằm đánh giá kết quả học tập, rèn luyện và mức độ hoàn thành nhiệm vụ học tập của học sinh theo chương trình môn học, hoạt động giáo dục quy định trong Chương trình GDPT</a:t>
            </a:r>
            <a:endParaRPr/>
          </a:p>
          <a:p>
            <a:pPr indent="-228600" lvl="0" marL="228600" rtl="0" algn="l">
              <a:lnSpc>
                <a:spcPct val="150000"/>
              </a:lnSpc>
              <a:spcBef>
                <a:spcPts val="0"/>
              </a:spcBef>
              <a:spcAft>
                <a:spcPts val="0"/>
              </a:spcAft>
              <a:buClr>
                <a:schemeClr val="lt1"/>
              </a:buClr>
              <a:buSzPts val="2400"/>
              <a:buFont typeface="Arial"/>
              <a:buChar char="-"/>
            </a:pPr>
            <a:r>
              <a:rPr lang="en-US" sz="2400">
                <a:solidFill>
                  <a:schemeClr val="lt1"/>
                </a:solidFill>
              </a:rPr>
              <a:t>Gồm kiểm tra, đánh giá giữa kì và cuối kì, được thực hiện thông qua: bài kiểm tra (trên giấy hoặc trên máy tính), bài thực hành, dự án học tập (project) </a:t>
            </a:r>
            <a:endParaRPr/>
          </a:p>
          <a:p>
            <a:pPr indent="-228600" lvl="0" marL="228600" rtl="0" algn="l">
              <a:lnSpc>
                <a:spcPct val="150000"/>
              </a:lnSpc>
              <a:spcBef>
                <a:spcPts val="0"/>
              </a:spcBef>
              <a:spcAft>
                <a:spcPts val="0"/>
              </a:spcAft>
              <a:buClr>
                <a:schemeClr val="lt1"/>
              </a:buClr>
              <a:buSzPts val="2400"/>
              <a:buFont typeface="Arial"/>
              <a:buChar char="-"/>
            </a:pPr>
            <a:r>
              <a:rPr lang="en-US" sz="2400">
                <a:solidFill>
                  <a:schemeClr val="lt1"/>
                </a:solidFill>
              </a:rPr>
              <a:t>Thời gian: 45 phút đến 90 phút, đối với môn chuyên tối đa 120 phút. </a:t>
            </a:r>
            <a:endParaRPr sz="24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1150"/>
                                        </p:tgtEl>
                                        <p:attrNameLst>
                                          <p:attrName>style.visibility</p:attrName>
                                        </p:attrNameLst>
                                      </p:cBhvr>
                                      <p:to>
                                        <p:strVal val="visible"/>
                                      </p:to>
                                    </p:set>
                                    <p:animEffect filter="fade" transition="in">
                                      <p:cBhvr>
                                        <p:cTn dur="2000"/>
                                        <p:tgtEl>
                                          <p:spTgt spid="1150"/>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1153"/>
                                        </p:tgtEl>
                                        <p:attrNameLst>
                                          <p:attrName>style.visibility</p:attrName>
                                        </p:attrNameLst>
                                      </p:cBhvr>
                                      <p:to>
                                        <p:strVal val="visible"/>
                                      </p:to>
                                    </p:set>
                                    <p:animEffect filter="fade" transition="in">
                                      <p:cBhvr>
                                        <p:cTn dur="2000"/>
                                        <p:tgtEl>
                                          <p:spTgt spid="1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1" name="Shape 1161"/>
        <p:cNvGrpSpPr/>
        <p:nvPr/>
      </p:nvGrpSpPr>
      <p:grpSpPr>
        <a:xfrm>
          <a:off x="0" y="0"/>
          <a:ext cx="0" cy="0"/>
          <a:chOff x="0" y="0"/>
          <a:chExt cx="0" cy="0"/>
        </a:xfrm>
      </p:grpSpPr>
      <p:sp>
        <p:nvSpPr>
          <p:cNvPr id="1162" name="Google Shape;1162;p41"/>
          <p:cNvSpPr txBox="1"/>
          <p:nvPr/>
        </p:nvSpPr>
        <p:spPr>
          <a:xfrm>
            <a:off x="0" y="-1"/>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1163" name="Google Shape;1163;p41"/>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1164" name="Google Shape;1164;p41"/>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1165" name="Google Shape;1165;p41"/>
          <p:cNvSpPr/>
          <p:nvPr/>
        </p:nvSpPr>
        <p:spPr>
          <a:xfrm>
            <a:off x="4383741" y="-7257"/>
            <a:ext cx="7808261" cy="6865257"/>
          </a:xfrm>
          <a:custGeom>
            <a:rect b="b" l="l" r="r" t="t"/>
            <a:pathLst>
              <a:path extrusionOk="0" h="4324352" w="4921929">
                <a:moveTo>
                  <a:pt x="4333306" y="0"/>
                </a:moveTo>
                <a:lnTo>
                  <a:pt x="4921929" y="0"/>
                </a:lnTo>
                <a:lnTo>
                  <a:pt x="4921929" y="645569"/>
                </a:lnTo>
                <a:lnTo>
                  <a:pt x="1235529" y="4324352"/>
                </a:lnTo>
                <a:lnTo>
                  <a:pt x="0" y="4324352"/>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1166" name="Google Shape;1166;p41"/>
          <p:cNvSpPr/>
          <p:nvPr/>
        </p:nvSpPr>
        <p:spPr>
          <a:xfrm>
            <a:off x="6883307" y="0"/>
            <a:ext cx="3852079" cy="2994100"/>
          </a:xfrm>
          <a:custGeom>
            <a:rect b="b" l="l" r="r" t="t"/>
            <a:pathLst>
              <a:path extrusionOk="0" h="966" w="1244">
                <a:moveTo>
                  <a:pt x="968" y="0"/>
                </a:moveTo>
                <a:lnTo>
                  <a:pt x="0" y="966"/>
                </a:lnTo>
                <a:lnTo>
                  <a:pt x="276" y="966"/>
                </a:lnTo>
                <a:lnTo>
                  <a:pt x="1244" y="0"/>
                </a:lnTo>
                <a:lnTo>
                  <a:pt x="968" y="0"/>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grpSp>
        <p:nvGrpSpPr>
          <p:cNvPr id="1167" name="Google Shape;1167;p41"/>
          <p:cNvGrpSpPr/>
          <p:nvPr/>
        </p:nvGrpSpPr>
        <p:grpSpPr>
          <a:xfrm>
            <a:off x="8873171" y="221408"/>
            <a:ext cx="1912304" cy="263091"/>
            <a:chOff x="6549176" y="5298716"/>
            <a:chExt cx="2974464" cy="409222"/>
          </a:xfrm>
        </p:grpSpPr>
        <p:pic>
          <p:nvPicPr>
            <p:cNvPr id="1168" name="Google Shape;1168;p41"/>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1169" name="Google Shape;1169;p41"/>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1170" name="Google Shape;1170;p41"/>
          <p:cNvPicPr preferRelativeResize="0"/>
          <p:nvPr/>
        </p:nvPicPr>
        <p:blipFill rotWithShape="1">
          <a:blip r:embed="rId5">
            <a:alphaModFix/>
          </a:blip>
          <a:srcRect b="0" l="0" r="0" t="0"/>
          <a:stretch/>
        </p:blipFill>
        <p:spPr>
          <a:xfrm>
            <a:off x="10950877" y="204769"/>
            <a:ext cx="969661" cy="291656"/>
          </a:xfrm>
          <a:prstGeom prst="rect">
            <a:avLst/>
          </a:prstGeom>
          <a:noFill/>
          <a:ln>
            <a:noFill/>
          </a:ln>
        </p:spPr>
      </p:pic>
      <p:sp>
        <p:nvSpPr>
          <p:cNvPr id="1171" name="Google Shape;1171;p41"/>
          <p:cNvSpPr/>
          <p:nvPr/>
        </p:nvSpPr>
        <p:spPr>
          <a:xfrm>
            <a:off x="1184791" y="364221"/>
            <a:ext cx="105767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IV. HƯỚNG DẪN KIỂM TRA, ĐÁNH GIÁ</a:t>
            </a:r>
            <a:endParaRPr sz="2800">
              <a:solidFill>
                <a:schemeClr val="dk1"/>
              </a:solidFill>
              <a:latin typeface="Calibri"/>
              <a:ea typeface="Calibri"/>
              <a:cs typeface="Calibri"/>
              <a:sym typeface="Calibri"/>
            </a:endParaRPr>
          </a:p>
        </p:txBody>
      </p:sp>
      <p:sp>
        <p:nvSpPr>
          <p:cNvPr id="1172" name="Google Shape;1172;p41"/>
          <p:cNvSpPr/>
          <p:nvPr/>
        </p:nvSpPr>
        <p:spPr>
          <a:xfrm flipH="1">
            <a:off x="1115628" y="1125636"/>
            <a:ext cx="8841221"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Cambria"/>
                <a:ea typeface="Cambria"/>
                <a:cs typeface="Cambria"/>
                <a:sym typeface="Cambria"/>
              </a:rPr>
              <a:t>Đánh giá theo định hướng tiếp cận năng lực</a:t>
            </a:r>
            <a:endParaRPr b="1" sz="2800">
              <a:solidFill>
                <a:schemeClr val="dk1"/>
              </a:solidFill>
              <a:latin typeface="Cambria"/>
              <a:ea typeface="Cambria"/>
              <a:cs typeface="Cambria"/>
              <a:sym typeface="Cambria"/>
            </a:endParaRPr>
          </a:p>
        </p:txBody>
      </p:sp>
      <p:sp>
        <p:nvSpPr>
          <p:cNvPr id="1173" name="Google Shape;1173;p41"/>
          <p:cNvSpPr txBox="1"/>
          <p:nvPr/>
        </p:nvSpPr>
        <p:spPr>
          <a:xfrm>
            <a:off x="1218378" y="1197610"/>
            <a:ext cx="61805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mbria"/>
                <a:ea typeface="Cambria"/>
                <a:cs typeface="Cambria"/>
                <a:sym typeface="Cambria"/>
              </a:rPr>
              <a:t>01</a:t>
            </a:r>
            <a:endParaRPr/>
          </a:p>
        </p:txBody>
      </p:sp>
      <p:sp>
        <p:nvSpPr>
          <p:cNvPr id="1174" name="Google Shape;1174;p41"/>
          <p:cNvSpPr txBox="1"/>
          <p:nvPr>
            <p:ph idx="1" type="body"/>
          </p:nvPr>
        </p:nvSpPr>
        <p:spPr>
          <a:xfrm>
            <a:off x="579746" y="1875490"/>
            <a:ext cx="11415212" cy="441905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lt1"/>
              </a:buClr>
              <a:buSzPts val="2400"/>
              <a:buNone/>
            </a:pPr>
            <a:r>
              <a:rPr b="1" i="1" lang="en-US" sz="2400">
                <a:solidFill>
                  <a:schemeClr val="lt1"/>
                </a:solidFill>
              </a:rPr>
              <a:t>b. Kiểm tra, đánh giá định kì</a:t>
            </a:r>
            <a:endParaRPr b="1" sz="2400">
              <a:solidFill>
                <a:schemeClr val="lt1"/>
              </a:solidFill>
            </a:endParaRPr>
          </a:p>
          <a:p>
            <a:pPr indent="-228600" lvl="0" marL="228600" rtl="0" algn="l">
              <a:lnSpc>
                <a:spcPct val="150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Đề kiểm tra được xây dựng dựa trên ma trận, đặc tả của đề, đáp ứng theo mức độ cần đạt của môn học</a:t>
            </a:r>
            <a:endParaRPr/>
          </a:p>
          <a:p>
            <a:pPr indent="-228600" lvl="0" marL="228600" rtl="0" algn="l">
              <a:lnSpc>
                <a:spcPct val="150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Đề kiểm tra phải dựa trên mục tiêu, yêu cầu cần đạt của Chương trình: kiểm tra 4 kĩ năng giao tiếp (Nghe, Nói, Đọc, Viết) và kiến thức ngôn ngữ (ngữ âm, từ vựng, ngữ pháp) thông qua các chủ điểm/ chủ đề  trong Chương trình; và bám sát nội dung trong SGK</a:t>
            </a:r>
            <a:endParaRPr/>
          </a:p>
          <a:p>
            <a:pPr indent="-228600" lvl="0" marL="228600" rtl="0" algn="l">
              <a:lnSpc>
                <a:spcPct val="150000"/>
              </a:lnSpc>
              <a:spcBef>
                <a:spcPts val="0"/>
              </a:spcBef>
              <a:spcAft>
                <a:spcPts val="0"/>
              </a:spcAft>
              <a:buClr>
                <a:srgbClr val="FFFFFF"/>
              </a:buClr>
              <a:buSzPts val="2400"/>
              <a:buFont typeface="Calibri"/>
              <a:buChar char="-"/>
            </a:pPr>
            <a:r>
              <a:rPr lang="en-US" sz="2400">
                <a:solidFill>
                  <a:srgbClr val="FFFFFF"/>
                </a:solidFill>
                <a:latin typeface="Calibri"/>
                <a:ea typeface="Calibri"/>
                <a:cs typeface="Calibri"/>
                <a:sym typeface="Calibri"/>
              </a:rPr>
              <a:t>Đối với bài thực hành, dự án học tập phải có hướng dẫn và tiêu chí đánh giá trước khi thực hiện.</a:t>
            </a:r>
            <a:endParaRPr sz="2400">
              <a:solidFill>
                <a:srgbClr val="FFFFFF"/>
              </a:solidFill>
              <a:latin typeface="Calibri"/>
              <a:ea typeface="Calibri"/>
              <a:cs typeface="Calibri"/>
              <a:sym typeface="Calibri"/>
            </a:endParaRPr>
          </a:p>
          <a:p>
            <a:pPr indent="0" lvl="0" marL="0" rtl="0" algn="l">
              <a:lnSpc>
                <a:spcPct val="150000"/>
              </a:lnSpc>
              <a:spcBef>
                <a:spcPts val="0"/>
              </a:spcBef>
              <a:spcAft>
                <a:spcPts val="0"/>
              </a:spcAft>
              <a:buClr>
                <a:schemeClr val="dk1"/>
              </a:buClr>
              <a:buSzPts val="2400"/>
              <a:buNone/>
            </a:pPr>
            <a:r>
              <a:t/>
            </a:r>
            <a:endParaRPr sz="24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1167"/>
                                        </p:tgtEl>
                                        <p:attrNameLst>
                                          <p:attrName>style.visibility</p:attrName>
                                        </p:attrNameLst>
                                      </p:cBhvr>
                                      <p:to>
                                        <p:strVal val="visible"/>
                                      </p:to>
                                    </p:set>
                                    <p:animEffect filter="fade" transition="in">
                                      <p:cBhvr>
                                        <p:cTn dur="2000"/>
                                        <p:tgtEl>
                                          <p:spTgt spid="1167"/>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1170"/>
                                        </p:tgtEl>
                                        <p:attrNameLst>
                                          <p:attrName>style.visibility</p:attrName>
                                        </p:attrNameLst>
                                      </p:cBhvr>
                                      <p:to>
                                        <p:strVal val="visible"/>
                                      </p:to>
                                    </p:set>
                                    <p:animEffect filter="fade" transition="in">
                                      <p:cBhvr>
                                        <p:cTn dur="2000"/>
                                        <p:tgtEl>
                                          <p:spTgt spid="1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8" name="Shape 1178"/>
        <p:cNvGrpSpPr/>
        <p:nvPr/>
      </p:nvGrpSpPr>
      <p:grpSpPr>
        <a:xfrm>
          <a:off x="0" y="0"/>
          <a:ext cx="0" cy="0"/>
          <a:chOff x="0" y="0"/>
          <a:chExt cx="0" cy="0"/>
        </a:xfrm>
      </p:grpSpPr>
      <p:sp>
        <p:nvSpPr>
          <p:cNvPr id="1179" name="Google Shape;1179;p42"/>
          <p:cNvSpPr txBox="1"/>
          <p:nvPr/>
        </p:nvSpPr>
        <p:spPr>
          <a:xfrm>
            <a:off x="0" y="-1"/>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1180" name="Google Shape;1180;p42"/>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1181" name="Google Shape;1181;p42"/>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1182" name="Google Shape;1182;p42"/>
          <p:cNvSpPr/>
          <p:nvPr/>
        </p:nvSpPr>
        <p:spPr>
          <a:xfrm>
            <a:off x="4383741" y="-7257"/>
            <a:ext cx="7808261" cy="6865257"/>
          </a:xfrm>
          <a:custGeom>
            <a:rect b="b" l="l" r="r" t="t"/>
            <a:pathLst>
              <a:path extrusionOk="0" h="4324352" w="4921929">
                <a:moveTo>
                  <a:pt x="4333306" y="0"/>
                </a:moveTo>
                <a:lnTo>
                  <a:pt x="4921929" y="0"/>
                </a:lnTo>
                <a:lnTo>
                  <a:pt x="4921929" y="645569"/>
                </a:lnTo>
                <a:lnTo>
                  <a:pt x="1235529" y="4324352"/>
                </a:lnTo>
                <a:lnTo>
                  <a:pt x="0" y="4324352"/>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1183" name="Google Shape;1183;p42"/>
          <p:cNvSpPr/>
          <p:nvPr/>
        </p:nvSpPr>
        <p:spPr>
          <a:xfrm>
            <a:off x="6883307" y="0"/>
            <a:ext cx="3852079" cy="2994100"/>
          </a:xfrm>
          <a:custGeom>
            <a:rect b="b" l="l" r="r" t="t"/>
            <a:pathLst>
              <a:path extrusionOk="0" h="966" w="1244">
                <a:moveTo>
                  <a:pt x="968" y="0"/>
                </a:moveTo>
                <a:lnTo>
                  <a:pt x="0" y="966"/>
                </a:lnTo>
                <a:lnTo>
                  <a:pt x="276" y="966"/>
                </a:lnTo>
                <a:lnTo>
                  <a:pt x="1244" y="0"/>
                </a:lnTo>
                <a:lnTo>
                  <a:pt x="968" y="0"/>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grpSp>
        <p:nvGrpSpPr>
          <p:cNvPr id="1184" name="Google Shape;1184;p42"/>
          <p:cNvGrpSpPr/>
          <p:nvPr/>
        </p:nvGrpSpPr>
        <p:grpSpPr>
          <a:xfrm>
            <a:off x="8873171" y="221408"/>
            <a:ext cx="1912304" cy="263091"/>
            <a:chOff x="6549176" y="5298716"/>
            <a:chExt cx="2974464" cy="409222"/>
          </a:xfrm>
        </p:grpSpPr>
        <p:pic>
          <p:nvPicPr>
            <p:cNvPr id="1185" name="Google Shape;1185;p42"/>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1186" name="Google Shape;1186;p42"/>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1187" name="Google Shape;1187;p42"/>
          <p:cNvPicPr preferRelativeResize="0"/>
          <p:nvPr/>
        </p:nvPicPr>
        <p:blipFill rotWithShape="1">
          <a:blip r:embed="rId5">
            <a:alphaModFix/>
          </a:blip>
          <a:srcRect b="0" l="0" r="0" t="0"/>
          <a:stretch/>
        </p:blipFill>
        <p:spPr>
          <a:xfrm>
            <a:off x="10950877" y="204769"/>
            <a:ext cx="969661" cy="291656"/>
          </a:xfrm>
          <a:prstGeom prst="rect">
            <a:avLst/>
          </a:prstGeom>
          <a:noFill/>
          <a:ln>
            <a:noFill/>
          </a:ln>
        </p:spPr>
      </p:pic>
      <p:sp>
        <p:nvSpPr>
          <p:cNvPr id="1188" name="Google Shape;1188;p42"/>
          <p:cNvSpPr txBox="1"/>
          <p:nvPr>
            <p:ph type="title"/>
          </p:nvPr>
        </p:nvSpPr>
        <p:spPr>
          <a:xfrm>
            <a:off x="838200" y="365125"/>
            <a:ext cx="10515600" cy="7106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lang="en-US" sz="4000"/>
              <a:t>IV. HƯỚNG DẪN KIỂM TRA, ĐÁNH GIÁ</a:t>
            </a:r>
            <a:endParaRPr/>
          </a:p>
        </p:txBody>
      </p:sp>
      <p:sp>
        <p:nvSpPr>
          <p:cNvPr id="1189" name="Google Shape;1189;p42"/>
          <p:cNvSpPr txBox="1"/>
          <p:nvPr>
            <p:ph idx="1" type="body"/>
          </p:nvPr>
        </p:nvSpPr>
        <p:spPr>
          <a:xfrm>
            <a:off x="577516" y="1825625"/>
            <a:ext cx="11343022" cy="4667250"/>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lt1"/>
              </a:buClr>
              <a:buSzPts val="2800"/>
              <a:buNone/>
            </a:pPr>
            <a:r>
              <a:rPr b="1" lang="en-US">
                <a:solidFill>
                  <a:schemeClr val="lt1"/>
                </a:solidFill>
              </a:rPr>
              <a:t>Lesson 2: Language – Unit 3: </a:t>
            </a:r>
            <a:endParaRPr/>
          </a:p>
          <a:p>
            <a:pPr indent="0" lvl="0" marL="0" rtl="0" algn="just">
              <a:lnSpc>
                <a:spcPct val="90000"/>
              </a:lnSpc>
              <a:spcBef>
                <a:spcPts val="1000"/>
              </a:spcBef>
              <a:spcAft>
                <a:spcPts val="0"/>
              </a:spcAft>
              <a:buClr>
                <a:schemeClr val="lt1"/>
              </a:buClr>
              <a:buSzPts val="2800"/>
              <a:buNone/>
            </a:pPr>
            <a:r>
              <a:rPr lang="en-US">
                <a:solidFill>
                  <a:schemeClr val="lt1"/>
                </a:solidFill>
              </a:rPr>
              <a:t>Activity 2 – Pronunciation: Để đánh giá xem học sinh đã nắm vững được quy tắc phát âm các từ có 2 âm tiết, giáo viên có thể tổ chức hoạt động như sau:</a:t>
            </a:r>
            <a:endParaRPr/>
          </a:p>
          <a:p>
            <a:pPr indent="0" lvl="0" marL="0" rtl="0" algn="just">
              <a:lnSpc>
                <a:spcPct val="90000"/>
              </a:lnSpc>
              <a:spcBef>
                <a:spcPts val="1000"/>
              </a:spcBef>
              <a:spcAft>
                <a:spcPts val="0"/>
              </a:spcAft>
              <a:buClr>
                <a:schemeClr val="lt1"/>
              </a:buClr>
              <a:buSzPts val="2800"/>
              <a:buNone/>
            </a:pPr>
            <a:r>
              <a:rPr i="1" lang="en-US">
                <a:solidFill>
                  <a:schemeClr val="lt1"/>
                </a:solidFill>
              </a:rPr>
              <a:t>Divide Ss into two teams, or more teams in big classes. Write a two-syllable word on the board and have each team write as many words with the same stress pattern as they can on a piece of paper. Set a time limit of two minutes and when the time is up, have teams put down their pens and read their words. Write the correct ones on the board. Repeat with other two-syllable words with a different stress pattern. The team with the most correct words is the winner.</a:t>
            </a:r>
            <a:endParaRPr i="1">
              <a:solidFill>
                <a:schemeClr val="lt1"/>
              </a:solidFill>
            </a:endParaRPr>
          </a:p>
          <a:p>
            <a:pPr indent="0" lvl="0" marL="0" rtl="0" algn="just">
              <a:lnSpc>
                <a:spcPct val="90000"/>
              </a:lnSpc>
              <a:spcBef>
                <a:spcPts val="1000"/>
              </a:spcBef>
              <a:spcAft>
                <a:spcPts val="0"/>
              </a:spcAft>
              <a:buClr>
                <a:schemeClr val="dk1"/>
              </a:buClr>
              <a:buSzPts val="2800"/>
              <a:buNone/>
            </a:pPr>
            <a:r>
              <a:t/>
            </a:r>
            <a:endParaRPr>
              <a:solidFill>
                <a:schemeClr val="lt1"/>
              </a:solidFill>
            </a:endParaRPr>
          </a:p>
          <a:p>
            <a:pPr indent="0" lvl="0" marL="0" rtl="0" algn="l">
              <a:lnSpc>
                <a:spcPct val="90000"/>
              </a:lnSpc>
              <a:spcBef>
                <a:spcPts val="1000"/>
              </a:spcBef>
              <a:spcAft>
                <a:spcPts val="0"/>
              </a:spcAft>
              <a:buClr>
                <a:schemeClr val="dk1"/>
              </a:buClr>
              <a:buSzPts val="2800"/>
              <a:buNone/>
            </a:pPr>
            <a:r>
              <a:t/>
            </a:r>
            <a:endParaRPr/>
          </a:p>
        </p:txBody>
      </p:sp>
      <p:grpSp>
        <p:nvGrpSpPr>
          <p:cNvPr id="1190" name="Google Shape;1190;p42"/>
          <p:cNvGrpSpPr/>
          <p:nvPr/>
        </p:nvGrpSpPr>
        <p:grpSpPr>
          <a:xfrm>
            <a:off x="838200" y="1102289"/>
            <a:ext cx="9008112" cy="677288"/>
            <a:chOff x="1063707" y="2279101"/>
            <a:chExt cx="9008112" cy="677288"/>
          </a:xfrm>
        </p:grpSpPr>
        <p:sp>
          <p:nvSpPr>
            <p:cNvPr id="1191" name="Google Shape;1191;p42"/>
            <p:cNvSpPr/>
            <p:nvPr/>
          </p:nvSpPr>
          <p:spPr>
            <a:xfrm flipH="1">
              <a:off x="1562442" y="2289221"/>
              <a:ext cx="8509377"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      Gợi ý và ví dụ minh hoạ</a:t>
              </a:r>
              <a:endParaRPr b="1" sz="2800">
                <a:solidFill>
                  <a:schemeClr val="dk1"/>
                </a:solidFill>
                <a:latin typeface="Cambria"/>
                <a:ea typeface="Cambria"/>
                <a:cs typeface="Cambria"/>
                <a:sym typeface="Cambria"/>
              </a:endParaRPr>
            </a:p>
          </p:txBody>
        </p:sp>
        <p:sp>
          <p:nvSpPr>
            <p:cNvPr id="1192" name="Google Shape;1192;p42"/>
            <p:cNvSpPr/>
            <p:nvPr/>
          </p:nvSpPr>
          <p:spPr>
            <a:xfrm>
              <a:off x="1063707" y="2279101"/>
              <a:ext cx="667168" cy="667168"/>
            </a:xfrm>
            <a:prstGeom prst="roundRect">
              <a:avLst>
                <a:gd fmla="val 8537" name="adj"/>
              </a:avLst>
            </a:prstGeom>
            <a:gradFill>
              <a:gsLst>
                <a:gs pos="0">
                  <a:srgbClr val="5B6FB9"/>
                </a:gs>
                <a:gs pos="100000">
                  <a:srgbClr val="3C53AC"/>
                </a:gs>
              </a:gsLst>
              <a:lin ang="5400000" scaled="0"/>
            </a:gradFill>
            <a:ln>
              <a:noFill/>
            </a:ln>
            <a:effectLst>
              <a:outerShdw blurRad="749300" sx="86000" rotWithShape="0" algn="t" dir="5400000" dist="241300" sy="86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p:txBody>
        </p:sp>
        <p:sp>
          <p:nvSpPr>
            <p:cNvPr id="1193" name="Google Shape;1193;p42"/>
            <p:cNvSpPr txBox="1"/>
            <p:nvPr/>
          </p:nvSpPr>
          <p:spPr>
            <a:xfrm>
              <a:off x="1084133" y="2381853"/>
              <a:ext cx="62631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02</a:t>
              </a:r>
              <a:endParaRPr b="1" sz="2800">
                <a:solidFill>
                  <a:schemeClr val="lt1"/>
                </a:solidFill>
                <a:latin typeface="Cambria"/>
                <a:ea typeface="Cambria"/>
                <a:cs typeface="Cambria"/>
                <a:sym typeface="Cambria"/>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1184"/>
                                        </p:tgtEl>
                                        <p:attrNameLst>
                                          <p:attrName>style.visibility</p:attrName>
                                        </p:attrNameLst>
                                      </p:cBhvr>
                                      <p:to>
                                        <p:strVal val="visible"/>
                                      </p:to>
                                    </p:set>
                                    <p:animEffect filter="fade" transition="in">
                                      <p:cBhvr>
                                        <p:cTn dur="2000"/>
                                        <p:tgtEl>
                                          <p:spTgt spid="1184"/>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1187"/>
                                        </p:tgtEl>
                                        <p:attrNameLst>
                                          <p:attrName>style.visibility</p:attrName>
                                        </p:attrNameLst>
                                      </p:cBhvr>
                                      <p:to>
                                        <p:strVal val="visible"/>
                                      </p:to>
                                    </p:set>
                                    <p:animEffect filter="fade" transition="in">
                                      <p:cBhvr>
                                        <p:cTn dur="2000"/>
                                        <p:tgtEl>
                                          <p:spTgt spid="1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7" name="Shape 1197"/>
        <p:cNvGrpSpPr/>
        <p:nvPr/>
      </p:nvGrpSpPr>
      <p:grpSpPr>
        <a:xfrm>
          <a:off x="0" y="0"/>
          <a:ext cx="0" cy="0"/>
          <a:chOff x="0" y="0"/>
          <a:chExt cx="0" cy="0"/>
        </a:xfrm>
      </p:grpSpPr>
      <p:sp>
        <p:nvSpPr>
          <p:cNvPr id="1198" name="Google Shape;1198;p43"/>
          <p:cNvSpPr txBox="1"/>
          <p:nvPr/>
        </p:nvSpPr>
        <p:spPr>
          <a:xfrm>
            <a:off x="1" y="-7257"/>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1199" name="Google Shape;1199;p43"/>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1200" name="Google Shape;1200;p43"/>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1201" name="Google Shape;1201;p43"/>
          <p:cNvSpPr/>
          <p:nvPr/>
        </p:nvSpPr>
        <p:spPr>
          <a:xfrm>
            <a:off x="4383741" y="-7257"/>
            <a:ext cx="7808261" cy="6865257"/>
          </a:xfrm>
          <a:custGeom>
            <a:rect b="b" l="l" r="r" t="t"/>
            <a:pathLst>
              <a:path extrusionOk="0" h="4324352" w="4921929">
                <a:moveTo>
                  <a:pt x="4333306" y="0"/>
                </a:moveTo>
                <a:lnTo>
                  <a:pt x="4921929" y="0"/>
                </a:lnTo>
                <a:lnTo>
                  <a:pt x="4921929" y="645569"/>
                </a:lnTo>
                <a:lnTo>
                  <a:pt x="1235529" y="4324352"/>
                </a:lnTo>
                <a:lnTo>
                  <a:pt x="0" y="4324352"/>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1202" name="Google Shape;1202;p43"/>
          <p:cNvSpPr/>
          <p:nvPr/>
        </p:nvSpPr>
        <p:spPr>
          <a:xfrm>
            <a:off x="6883307" y="0"/>
            <a:ext cx="3852079" cy="2994100"/>
          </a:xfrm>
          <a:custGeom>
            <a:rect b="b" l="l" r="r" t="t"/>
            <a:pathLst>
              <a:path extrusionOk="0" h="966" w="1244">
                <a:moveTo>
                  <a:pt x="968" y="0"/>
                </a:moveTo>
                <a:lnTo>
                  <a:pt x="0" y="966"/>
                </a:lnTo>
                <a:lnTo>
                  <a:pt x="276" y="966"/>
                </a:lnTo>
                <a:lnTo>
                  <a:pt x="1244" y="0"/>
                </a:lnTo>
                <a:lnTo>
                  <a:pt x="968" y="0"/>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grpSp>
        <p:nvGrpSpPr>
          <p:cNvPr id="1203" name="Google Shape;1203;p43"/>
          <p:cNvGrpSpPr/>
          <p:nvPr/>
        </p:nvGrpSpPr>
        <p:grpSpPr>
          <a:xfrm>
            <a:off x="8873171" y="221408"/>
            <a:ext cx="1912304" cy="263091"/>
            <a:chOff x="6549176" y="5298716"/>
            <a:chExt cx="2974464" cy="409222"/>
          </a:xfrm>
        </p:grpSpPr>
        <p:pic>
          <p:nvPicPr>
            <p:cNvPr id="1204" name="Google Shape;1204;p43"/>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1205" name="Google Shape;1205;p43"/>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1206" name="Google Shape;1206;p43"/>
          <p:cNvPicPr preferRelativeResize="0"/>
          <p:nvPr/>
        </p:nvPicPr>
        <p:blipFill rotWithShape="1">
          <a:blip r:embed="rId5">
            <a:alphaModFix/>
          </a:blip>
          <a:srcRect b="0" l="0" r="0" t="0"/>
          <a:stretch/>
        </p:blipFill>
        <p:spPr>
          <a:xfrm>
            <a:off x="10950877" y="204769"/>
            <a:ext cx="969661" cy="291656"/>
          </a:xfrm>
          <a:prstGeom prst="rect">
            <a:avLst/>
          </a:prstGeom>
          <a:noFill/>
          <a:ln>
            <a:noFill/>
          </a:ln>
        </p:spPr>
      </p:pic>
      <p:sp>
        <p:nvSpPr>
          <p:cNvPr id="1207" name="Google Shape;1207;p43"/>
          <p:cNvSpPr txBox="1"/>
          <p:nvPr>
            <p:ph type="title"/>
          </p:nvPr>
        </p:nvSpPr>
        <p:spPr>
          <a:xfrm>
            <a:off x="838200" y="365125"/>
            <a:ext cx="10515600" cy="7106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lang="en-US" sz="4000"/>
              <a:t>IV. HƯỚNG DẪN KIỂM TRA, ĐÁNH GIÁ</a:t>
            </a:r>
            <a:endParaRPr/>
          </a:p>
        </p:txBody>
      </p:sp>
      <p:sp>
        <p:nvSpPr>
          <p:cNvPr id="1208" name="Google Shape;1208;p43"/>
          <p:cNvSpPr txBox="1"/>
          <p:nvPr>
            <p:ph idx="1" type="body"/>
          </p:nvPr>
        </p:nvSpPr>
        <p:spPr>
          <a:xfrm>
            <a:off x="409901" y="1990631"/>
            <a:ext cx="2978908" cy="2006938"/>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Clr>
                <a:schemeClr val="lt1"/>
              </a:buClr>
              <a:buSzPts val="2800"/>
              <a:buNone/>
            </a:pPr>
            <a:r>
              <a:rPr b="1" lang="en-US">
                <a:solidFill>
                  <a:schemeClr val="lt1"/>
                </a:solidFill>
              </a:rPr>
              <a:t>Unit 1 - Project: </a:t>
            </a:r>
            <a:r>
              <a:rPr lang="en-US">
                <a:solidFill>
                  <a:schemeClr val="lt1"/>
                </a:solidFill>
              </a:rPr>
              <a:t>Cung cấp bảng tiêu chí để đánh giá dự án học tập của học sinh </a:t>
            </a:r>
            <a:endParaRPr/>
          </a:p>
          <a:p>
            <a:pPr indent="0" lvl="0" marL="0" rtl="0" algn="just">
              <a:lnSpc>
                <a:spcPct val="90000"/>
              </a:lnSpc>
              <a:spcBef>
                <a:spcPts val="1000"/>
              </a:spcBef>
              <a:spcAft>
                <a:spcPts val="0"/>
              </a:spcAft>
              <a:buClr>
                <a:schemeClr val="dk1"/>
              </a:buClr>
              <a:buSzPts val="2800"/>
              <a:buNone/>
            </a:pPr>
            <a:r>
              <a:t/>
            </a:r>
            <a:endParaRPr>
              <a:solidFill>
                <a:schemeClr val="lt1"/>
              </a:solidFill>
            </a:endParaRPr>
          </a:p>
          <a:p>
            <a:pPr indent="0" lvl="0" marL="0" rtl="0" algn="l">
              <a:lnSpc>
                <a:spcPct val="90000"/>
              </a:lnSpc>
              <a:spcBef>
                <a:spcPts val="1000"/>
              </a:spcBef>
              <a:spcAft>
                <a:spcPts val="0"/>
              </a:spcAft>
              <a:buClr>
                <a:schemeClr val="dk1"/>
              </a:buClr>
              <a:buSzPts val="2800"/>
              <a:buNone/>
            </a:pPr>
            <a:r>
              <a:t/>
            </a:r>
            <a:endParaRPr/>
          </a:p>
        </p:txBody>
      </p:sp>
      <p:grpSp>
        <p:nvGrpSpPr>
          <p:cNvPr id="1209" name="Google Shape;1209;p43"/>
          <p:cNvGrpSpPr/>
          <p:nvPr/>
        </p:nvGrpSpPr>
        <p:grpSpPr>
          <a:xfrm>
            <a:off x="838200" y="1102289"/>
            <a:ext cx="9008112" cy="677288"/>
            <a:chOff x="1063707" y="2279101"/>
            <a:chExt cx="9008112" cy="677288"/>
          </a:xfrm>
        </p:grpSpPr>
        <p:sp>
          <p:nvSpPr>
            <p:cNvPr id="1210" name="Google Shape;1210;p43"/>
            <p:cNvSpPr/>
            <p:nvPr/>
          </p:nvSpPr>
          <p:spPr>
            <a:xfrm flipH="1">
              <a:off x="1562442" y="2289221"/>
              <a:ext cx="8509377"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      Gợi ý và ví dụ minh hoạ</a:t>
              </a:r>
              <a:endParaRPr b="1" sz="2800">
                <a:solidFill>
                  <a:schemeClr val="dk1"/>
                </a:solidFill>
                <a:latin typeface="Cambria"/>
                <a:ea typeface="Cambria"/>
                <a:cs typeface="Cambria"/>
                <a:sym typeface="Cambria"/>
              </a:endParaRPr>
            </a:p>
          </p:txBody>
        </p:sp>
        <p:sp>
          <p:nvSpPr>
            <p:cNvPr id="1211" name="Google Shape;1211;p43"/>
            <p:cNvSpPr/>
            <p:nvPr/>
          </p:nvSpPr>
          <p:spPr>
            <a:xfrm>
              <a:off x="1063707" y="2279101"/>
              <a:ext cx="667168" cy="667168"/>
            </a:xfrm>
            <a:prstGeom prst="roundRect">
              <a:avLst>
                <a:gd fmla="val 8537" name="adj"/>
              </a:avLst>
            </a:prstGeom>
            <a:gradFill>
              <a:gsLst>
                <a:gs pos="0">
                  <a:srgbClr val="5B6FB9"/>
                </a:gs>
                <a:gs pos="100000">
                  <a:srgbClr val="3C53AC"/>
                </a:gs>
              </a:gsLst>
              <a:lin ang="5400000" scaled="0"/>
            </a:gradFill>
            <a:ln>
              <a:noFill/>
            </a:ln>
            <a:effectLst>
              <a:outerShdw blurRad="749300" sx="86000" rotWithShape="0" algn="t" dir="5400000" dist="241300" sy="86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p:txBody>
        </p:sp>
        <p:sp>
          <p:nvSpPr>
            <p:cNvPr id="1212" name="Google Shape;1212;p43"/>
            <p:cNvSpPr txBox="1"/>
            <p:nvPr/>
          </p:nvSpPr>
          <p:spPr>
            <a:xfrm>
              <a:off x="1084133" y="2381853"/>
              <a:ext cx="62631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02</a:t>
              </a:r>
              <a:endParaRPr b="1" sz="2800">
                <a:solidFill>
                  <a:schemeClr val="lt1"/>
                </a:solidFill>
                <a:latin typeface="Cambria"/>
                <a:ea typeface="Cambria"/>
                <a:cs typeface="Cambria"/>
                <a:sym typeface="Cambria"/>
              </a:endParaRPr>
            </a:p>
          </p:txBody>
        </p:sp>
      </p:grpSp>
      <p:graphicFrame>
        <p:nvGraphicFramePr>
          <p:cNvPr id="1213" name="Google Shape;1213;p43"/>
          <p:cNvGraphicFramePr/>
          <p:nvPr/>
        </p:nvGraphicFramePr>
        <p:xfrm>
          <a:off x="3561704" y="1880014"/>
          <a:ext cx="3000000" cy="3000000"/>
        </p:xfrm>
        <a:graphic>
          <a:graphicData uri="http://schemas.openxmlformats.org/drawingml/2006/table">
            <a:tbl>
              <a:tblPr bandRow="1" firstCol="1" firstRow="1">
                <a:noFill/>
                <a:tableStyleId>{FC354BD4-E701-4BD4-8798-698C23158A13}</a:tableStyleId>
              </a:tblPr>
              <a:tblGrid>
                <a:gridCol w="3517900"/>
                <a:gridCol w="804500"/>
                <a:gridCol w="806575"/>
              </a:tblGrid>
              <a:tr h="560925">
                <a:tc>
                  <a:txBody>
                    <a:bodyPr/>
                    <a:lstStyle/>
                    <a:p>
                      <a:pPr indent="0" lvl="0" marL="457200" marR="0" rtl="0" algn="l">
                        <a:lnSpc>
                          <a:spcPct val="115000"/>
                        </a:lnSpc>
                        <a:spcBef>
                          <a:spcPts val="0"/>
                        </a:spcBef>
                        <a:spcAft>
                          <a:spcPts val="0"/>
                        </a:spcAft>
                        <a:buNone/>
                      </a:pPr>
                      <a:r>
                        <a:rPr lang="en-US" sz="900" u="none" cap="none" strike="noStrike"/>
                        <a:t> </a:t>
                      </a:r>
                      <a:endParaRPr sz="900" u="none" cap="none" strike="noStrike">
                        <a:latin typeface="Times New Roman"/>
                        <a:ea typeface="Times New Roman"/>
                        <a:cs typeface="Times New Roman"/>
                        <a:sym typeface="Times New Roman"/>
                      </a:endParaRPr>
                    </a:p>
                  </a:txBody>
                  <a:tcPr marT="0" marB="0" marR="48725" marL="48725" anchor="ctr"/>
                </a:tc>
                <a:tc>
                  <a:txBody>
                    <a:bodyPr/>
                    <a:lstStyle/>
                    <a:p>
                      <a:pPr indent="0" lvl="0" marL="0" marR="0" rtl="0" algn="l">
                        <a:lnSpc>
                          <a:spcPct val="115000"/>
                        </a:lnSpc>
                        <a:spcBef>
                          <a:spcPts val="0"/>
                        </a:spcBef>
                        <a:spcAft>
                          <a:spcPts val="0"/>
                        </a:spcAft>
                        <a:buNone/>
                      </a:pPr>
                      <a:r>
                        <a:rPr lang="en-US" sz="900" u="none" cap="none" strike="noStrike"/>
                        <a:t>Tick where appropriate</a:t>
                      </a:r>
                      <a:endParaRPr sz="900" u="none" cap="none" strike="noStrike">
                        <a:latin typeface="Times New Roman"/>
                        <a:ea typeface="Times New Roman"/>
                        <a:cs typeface="Times New Roman"/>
                        <a:sym typeface="Times New Roman"/>
                      </a:endParaRPr>
                    </a:p>
                  </a:txBody>
                  <a:tcPr marT="0" marB="0" marR="48725" marL="48725" anchor="ctr"/>
                </a:tc>
                <a:tc>
                  <a:txBody>
                    <a:bodyPr/>
                    <a:lstStyle/>
                    <a:p>
                      <a:pPr indent="0" lvl="0" marL="0" marR="0" rtl="0" algn="l">
                        <a:lnSpc>
                          <a:spcPct val="115000"/>
                        </a:lnSpc>
                        <a:spcBef>
                          <a:spcPts val="0"/>
                        </a:spcBef>
                        <a:spcAft>
                          <a:spcPts val="0"/>
                        </a:spcAft>
                        <a:buNone/>
                      </a:pPr>
                      <a:r>
                        <a:rPr lang="en-US" sz="900" u="none" cap="none" strike="noStrike"/>
                        <a:t>Comments </a:t>
                      </a:r>
                      <a:endParaRPr sz="900" u="none" cap="none" strike="noStrike">
                        <a:latin typeface="Times New Roman"/>
                        <a:ea typeface="Times New Roman"/>
                        <a:cs typeface="Times New Roman"/>
                        <a:sym typeface="Times New Roman"/>
                      </a:endParaRPr>
                    </a:p>
                  </a:txBody>
                  <a:tcPr marT="0" marB="0" marR="48725" marL="48725" anchor="ctr"/>
                </a:tc>
              </a:tr>
              <a:tr h="215225">
                <a:tc>
                  <a:txBody>
                    <a:bodyPr/>
                    <a:lstStyle/>
                    <a:p>
                      <a:pPr indent="0" lvl="0" marL="0" marR="0" rtl="0" algn="l">
                        <a:lnSpc>
                          <a:spcPct val="115000"/>
                        </a:lnSpc>
                        <a:spcBef>
                          <a:spcPts val="0"/>
                        </a:spcBef>
                        <a:spcAft>
                          <a:spcPts val="0"/>
                        </a:spcAft>
                        <a:buClr>
                          <a:schemeClr val="dk1"/>
                        </a:buClr>
                        <a:buSzPts val="900"/>
                        <a:buFont typeface="Calibri"/>
                        <a:buNone/>
                      </a:pPr>
                      <a:r>
                        <a:rPr lang="en-US" sz="900" u="none" cap="none" strike="noStrike"/>
                        <a:t>DELIVERY </a:t>
                      </a:r>
                      <a:endParaRPr sz="900" u="none" cap="none" strike="noStrike">
                        <a:latin typeface="Times New Roman"/>
                        <a:ea typeface="Times New Roman"/>
                        <a:cs typeface="Times New Roman"/>
                        <a:sym typeface="Times New Roman"/>
                      </a:endParaRPr>
                    </a:p>
                  </a:txBody>
                  <a:tcPr marT="0" marB="0" marR="48725" marL="48725" anchor="ctr"/>
                </a:tc>
                <a:tc>
                  <a:txBody>
                    <a:bodyPr/>
                    <a:lstStyle/>
                    <a:p>
                      <a:pPr indent="0" lvl="0" marL="457200" marR="0" rtl="0" algn="l">
                        <a:lnSpc>
                          <a:spcPct val="115000"/>
                        </a:lnSpc>
                        <a:spcBef>
                          <a:spcPts val="0"/>
                        </a:spcBef>
                        <a:spcAft>
                          <a:spcPts val="0"/>
                        </a:spcAft>
                        <a:buNone/>
                      </a:pPr>
                      <a:r>
                        <a:rPr lang="en-US" sz="900" u="none" cap="none" strike="noStrike"/>
                        <a:t> </a:t>
                      </a:r>
                      <a:endParaRPr sz="900" u="none" cap="none" strike="noStrike">
                        <a:latin typeface="Times New Roman"/>
                        <a:ea typeface="Times New Roman"/>
                        <a:cs typeface="Times New Roman"/>
                        <a:sym typeface="Times New Roman"/>
                      </a:endParaRPr>
                    </a:p>
                  </a:txBody>
                  <a:tcPr marT="0" marB="0" marR="48725" marL="48725" anchor="ctr"/>
                </a:tc>
                <a:tc>
                  <a:txBody>
                    <a:bodyPr/>
                    <a:lstStyle/>
                    <a:p>
                      <a:pPr indent="0" lvl="0" marL="457200" marR="0" rtl="0" algn="l">
                        <a:lnSpc>
                          <a:spcPct val="115000"/>
                        </a:lnSpc>
                        <a:spcBef>
                          <a:spcPts val="0"/>
                        </a:spcBef>
                        <a:spcAft>
                          <a:spcPts val="0"/>
                        </a:spcAft>
                        <a:buNone/>
                      </a:pPr>
                      <a:r>
                        <a:rPr lang="en-US" sz="900" u="none" cap="none" strike="noStrike"/>
                        <a:t> </a:t>
                      </a:r>
                      <a:endParaRPr sz="900" u="none" cap="none" strike="noStrike">
                        <a:latin typeface="Times New Roman"/>
                        <a:ea typeface="Times New Roman"/>
                        <a:cs typeface="Times New Roman"/>
                        <a:sym typeface="Times New Roman"/>
                      </a:endParaRPr>
                    </a:p>
                  </a:txBody>
                  <a:tcPr marT="0" marB="0" marR="48725" marL="48725" anchor="ctr"/>
                </a:tc>
              </a:tr>
              <a:tr h="305900">
                <a:tc>
                  <a:txBody>
                    <a:bodyPr/>
                    <a:lstStyle/>
                    <a:p>
                      <a:pPr indent="0" lvl="0" marL="0" marR="0" rtl="0" algn="l">
                        <a:lnSpc>
                          <a:spcPct val="115000"/>
                        </a:lnSpc>
                        <a:spcBef>
                          <a:spcPts val="0"/>
                        </a:spcBef>
                        <a:spcAft>
                          <a:spcPts val="0"/>
                        </a:spcAft>
                        <a:buClr>
                          <a:schemeClr val="dk1"/>
                        </a:buClr>
                        <a:buSzPts val="900"/>
                        <a:buFont typeface="Calibri"/>
                        <a:buNone/>
                      </a:pPr>
                      <a:r>
                        <a:rPr lang="en-US" sz="900" u="none" cap="none" strike="noStrike"/>
                        <a:t>The presenters greet the audience.</a:t>
                      </a:r>
                      <a:endParaRPr sz="900" u="none" cap="none" strike="noStrike">
                        <a:latin typeface="Times New Roman"/>
                        <a:ea typeface="Times New Roman"/>
                        <a:cs typeface="Times New Roman"/>
                        <a:sym typeface="Times New Roman"/>
                      </a:endParaRPr>
                    </a:p>
                  </a:txBody>
                  <a:tcPr marT="0" marB="0" marR="48725" marL="48725" anchor="ctr"/>
                </a:tc>
                <a:tc>
                  <a:txBody>
                    <a:bodyPr/>
                    <a:lstStyle/>
                    <a:p>
                      <a:pPr indent="0" lvl="0" marL="457200" marR="0" rtl="0" algn="l">
                        <a:lnSpc>
                          <a:spcPct val="115000"/>
                        </a:lnSpc>
                        <a:spcBef>
                          <a:spcPts val="0"/>
                        </a:spcBef>
                        <a:spcAft>
                          <a:spcPts val="0"/>
                        </a:spcAft>
                        <a:buNone/>
                      </a:pPr>
                      <a:r>
                        <a:rPr lang="en-US" sz="900" u="none" cap="none" strike="noStrike"/>
                        <a:t> </a:t>
                      </a:r>
                      <a:endParaRPr sz="900" u="none" cap="none" strike="noStrike">
                        <a:latin typeface="Times New Roman"/>
                        <a:ea typeface="Times New Roman"/>
                        <a:cs typeface="Times New Roman"/>
                        <a:sym typeface="Times New Roman"/>
                      </a:endParaRPr>
                    </a:p>
                  </a:txBody>
                  <a:tcPr marT="0" marB="0" marR="48725" marL="48725" anchor="ctr"/>
                </a:tc>
                <a:tc>
                  <a:txBody>
                    <a:bodyPr/>
                    <a:lstStyle/>
                    <a:p>
                      <a:pPr indent="0" lvl="0" marL="457200" marR="0" rtl="0" algn="l">
                        <a:lnSpc>
                          <a:spcPct val="115000"/>
                        </a:lnSpc>
                        <a:spcBef>
                          <a:spcPts val="0"/>
                        </a:spcBef>
                        <a:spcAft>
                          <a:spcPts val="0"/>
                        </a:spcAft>
                        <a:buNone/>
                      </a:pPr>
                      <a:r>
                        <a:rPr lang="en-US" sz="900" u="none" cap="none" strike="noStrike"/>
                        <a:t> </a:t>
                      </a:r>
                      <a:endParaRPr sz="900" u="none" cap="none" strike="noStrike">
                        <a:latin typeface="Times New Roman"/>
                        <a:ea typeface="Times New Roman"/>
                        <a:cs typeface="Times New Roman"/>
                        <a:sym typeface="Times New Roman"/>
                      </a:endParaRPr>
                    </a:p>
                  </a:txBody>
                  <a:tcPr marT="0" marB="0" marR="48725" marL="48725" anchor="ctr"/>
                </a:tc>
              </a:tr>
              <a:tr h="304700">
                <a:tc>
                  <a:txBody>
                    <a:bodyPr/>
                    <a:lstStyle/>
                    <a:p>
                      <a:pPr indent="0" lvl="0" marL="0" marR="0" rtl="0" algn="l">
                        <a:lnSpc>
                          <a:spcPct val="115000"/>
                        </a:lnSpc>
                        <a:spcBef>
                          <a:spcPts val="0"/>
                        </a:spcBef>
                        <a:spcAft>
                          <a:spcPts val="0"/>
                        </a:spcAft>
                        <a:buClr>
                          <a:schemeClr val="dk1"/>
                        </a:buClr>
                        <a:buSzPts val="900"/>
                        <a:buFont typeface="Calibri"/>
                        <a:buNone/>
                      </a:pPr>
                      <a:r>
                        <a:rPr lang="en-US" sz="900" u="none" cap="none" strike="noStrike"/>
                        <a:t>The presenters speak clearly and naturally.</a:t>
                      </a:r>
                      <a:endParaRPr sz="900" u="none" cap="none" strike="noStrike">
                        <a:latin typeface="Times New Roman"/>
                        <a:ea typeface="Times New Roman"/>
                        <a:cs typeface="Times New Roman"/>
                        <a:sym typeface="Times New Roman"/>
                      </a:endParaRPr>
                    </a:p>
                  </a:txBody>
                  <a:tcPr marT="0" marB="0" marR="48725" marL="48725" anchor="ctr"/>
                </a:tc>
                <a:tc>
                  <a:txBody>
                    <a:bodyPr/>
                    <a:lstStyle/>
                    <a:p>
                      <a:pPr indent="0" lvl="0" marL="457200" marR="0" rtl="0" algn="l">
                        <a:lnSpc>
                          <a:spcPct val="115000"/>
                        </a:lnSpc>
                        <a:spcBef>
                          <a:spcPts val="0"/>
                        </a:spcBef>
                        <a:spcAft>
                          <a:spcPts val="0"/>
                        </a:spcAft>
                        <a:buNone/>
                      </a:pPr>
                      <a:r>
                        <a:rPr lang="en-US" sz="900" u="none" cap="none" strike="noStrike"/>
                        <a:t> </a:t>
                      </a:r>
                      <a:endParaRPr sz="900" u="none" cap="none" strike="noStrike">
                        <a:latin typeface="Times New Roman"/>
                        <a:ea typeface="Times New Roman"/>
                        <a:cs typeface="Times New Roman"/>
                        <a:sym typeface="Times New Roman"/>
                      </a:endParaRPr>
                    </a:p>
                  </a:txBody>
                  <a:tcPr marT="0" marB="0" marR="48725" marL="48725" anchor="ctr"/>
                </a:tc>
                <a:tc>
                  <a:txBody>
                    <a:bodyPr/>
                    <a:lstStyle/>
                    <a:p>
                      <a:pPr indent="0" lvl="0" marL="457200" marR="0" rtl="0" algn="l">
                        <a:lnSpc>
                          <a:spcPct val="115000"/>
                        </a:lnSpc>
                        <a:spcBef>
                          <a:spcPts val="0"/>
                        </a:spcBef>
                        <a:spcAft>
                          <a:spcPts val="0"/>
                        </a:spcAft>
                        <a:buNone/>
                      </a:pPr>
                      <a:r>
                        <a:rPr lang="en-US" sz="900" u="none" cap="none" strike="noStrike"/>
                        <a:t> </a:t>
                      </a:r>
                      <a:endParaRPr sz="900" u="none" cap="none" strike="noStrike">
                        <a:latin typeface="Times New Roman"/>
                        <a:ea typeface="Times New Roman"/>
                        <a:cs typeface="Times New Roman"/>
                        <a:sym typeface="Times New Roman"/>
                      </a:endParaRPr>
                    </a:p>
                  </a:txBody>
                  <a:tcPr marT="0" marB="0" marR="48725" marL="48725" anchor="ctr"/>
                </a:tc>
              </a:tr>
              <a:tr h="339850">
                <a:tc>
                  <a:txBody>
                    <a:bodyPr/>
                    <a:lstStyle/>
                    <a:p>
                      <a:pPr indent="0" lvl="0" marL="0" marR="0" rtl="0" algn="l">
                        <a:lnSpc>
                          <a:spcPct val="115000"/>
                        </a:lnSpc>
                        <a:spcBef>
                          <a:spcPts val="0"/>
                        </a:spcBef>
                        <a:spcAft>
                          <a:spcPts val="0"/>
                        </a:spcAft>
                        <a:buClr>
                          <a:schemeClr val="dk1"/>
                        </a:buClr>
                        <a:buSzPts val="900"/>
                        <a:buFont typeface="Calibri"/>
                        <a:buNone/>
                      </a:pPr>
                      <a:r>
                        <a:rPr lang="en-US" sz="900" u="none" cap="none" strike="noStrike"/>
                        <a:t>The presenters cooperate when delivering their talk.</a:t>
                      </a:r>
                      <a:endParaRPr sz="900" u="none" cap="none" strike="noStrike">
                        <a:latin typeface="Times New Roman"/>
                        <a:ea typeface="Times New Roman"/>
                        <a:cs typeface="Times New Roman"/>
                        <a:sym typeface="Times New Roman"/>
                      </a:endParaRPr>
                    </a:p>
                  </a:txBody>
                  <a:tcPr marT="0" marB="0" marR="48725" marL="48725" anchor="ctr"/>
                </a:tc>
                <a:tc>
                  <a:txBody>
                    <a:bodyPr/>
                    <a:lstStyle/>
                    <a:p>
                      <a:pPr indent="0" lvl="0" marL="457200" marR="0" rtl="0" algn="l">
                        <a:lnSpc>
                          <a:spcPct val="115000"/>
                        </a:lnSpc>
                        <a:spcBef>
                          <a:spcPts val="0"/>
                        </a:spcBef>
                        <a:spcAft>
                          <a:spcPts val="0"/>
                        </a:spcAft>
                        <a:buNone/>
                      </a:pPr>
                      <a:r>
                        <a:rPr lang="en-US" sz="900" u="none" cap="none" strike="noStrike"/>
                        <a:t> </a:t>
                      </a:r>
                      <a:endParaRPr sz="900" u="none" cap="none" strike="noStrike">
                        <a:latin typeface="Times New Roman"/>
                        <a:ea typeface="Times New Roman"/>
                        <a:cs typeface="Times New Roman"/>
                        <a:sym typeface="Times New Roman"/>
                      </a:endParaRPr>
                    </a:p>
                  </a:txBody>
                  <a:tcPr marT="0" marB="0" marR="48725" marL="48725" anchor="ctr"/>
                </a:tc>
                <a:tc>
                  <a:txBody>
                    <a:bodyPr/>
                    <a:lstStyle/>
                    <a:p>
                      <a:pPr indent="0" lvl="0" marL="457200" marR="0" rtl="0" algn="l">
                        <a:lnSpc>
                          <a:spcPct val="115000"/>
                        </a:lnSpc>
                        <a:spcBef>
                          <a:spcPts val="0"/>
                        </a:spcBef>
                        <a:spcAft>
                          <a:spcPts val="0"/>
                        </a:spcAft>
                        <a:buNone/>
                      </a:pPr>
                      <a:r>
                        <a:rPr lang="en-US" sz="900" u="none" cap="none" strike="noStrike"/>
                        <a:t> </a:t>
                      </a:r>
                      <a:endParaRPr sz="900" u="none" cap="none" strike="noStrike">
                        <a:latin typeface="Times New Roman"/>
                        <a:ea typeface="Times New Roman"/>
                        <a:cs typeface="Times New Roman"/>
                        <a:sym typeface="Times New Roman"/>
                      </a:endParaRPr>
                    </a:p>
                  </a:txBody>
                  <a:tcPr marT="0" marB="0" marR="48725" marL="48725" anchor="ctr"/>
                </a:tc>
              </a:tr>
              <a:tr h="304700">
                <a:tc>
                  <a:txBody>
                    <a:bodyPr/>
                    <a:lstStyle/>
                    <a:p>
                      <a:pPr indent="0" lvl="0" marL="0" marR="0" rtl="0" algn="l">
                        <a:lnSpc>
                          <a:spcPct val="115000"/>
                        </a:lnSpc>
                        <a:spcBef>
                          <a:spcPts val="0"/>
                        </a:spcBef>
                        <a:spcAft>
                          <a:spcPts val="0"/>
                        </a:spcAft>
                        <a:buClr>
                          <a:schemeClr val="dk1"/>
                        </a:buClr>
                        <a:buSzPts val="900"/>
                        <a:buFont typeface="Calibri"/>
                        <a:buNone/>
                      </a:pPr>
                      <a:r>
                        <a:rPr lang="en-US" sz="900" u="none" cap="none" strike="noStrike"/>
                        <a:t>The presenters interact with the audience.</a:t>
                      </a:r>
                      <a:endParaRPr sz="900" u="none" cap="none" strike="noStrike">
                        <a:latin typeface="Times New Roman"/>
                        <a:ea typeface="Times New Roman"/>
                        <a:cs typeface="Times New Roman"/>
                        <a:sym typeface="Times New Roman"/>
                      </a:endParaRPr>
                    </a:p>
                  </a:txBody>
                  <a:tcPr marT="0" marB="0" marR="48725" marL="48725" anchor="ctr"/>
                </a:tc>
                <a:tc>
                  <a:txBody>
                    <a:bodyPr/>
                    <a:lstStyle/>
                    <a:p>
                      <a:pPr indent="0" lvl="0" marL="457200" marR="0" rtl="0" algn="l">
                        <a:lnSpc>
                          <a:spcPct val="115000"/>
                        </a:lnSpc>
                        <a:spcBef>
                          <a:spcPts val="0"/>
                        </a:spcBef>
                        <a:spcAft>
                          <a:spcPts val="0"/>
                        </a:spcAft>
                        <a:buNone/>
                      </a:pPr>
                      <a:r>
                        <a:rPr lang="en-US" sz="900" u="none" cap="none" strike="noStrike"/>
                        <a:t> </a:t>
                      </a:r>
                      <a:endParaRPr sz="900" u="none" cap="none" strike="noStrike">
                        <a:latin typeface="Times New Roman"/>
                        <a:ea typeface="Times New Roman"/>
                        <a:cs typeface="Times New Roman"/>
                        <a:sym typeface="Times New Roman"/>
                      </a:endParaRPr>
                    </a:p>
                  </a:txBody>
                  <a:tcPr marT="0" marB="0" marR="48725" marL="48725" anchor="ctr"/>
                </a:tc>
                <a:tc>
                  <a:txBody>
                    <a:bodyPr/>
                    <a:lstStyle/>
                    <a:p>
                      <a:pPr indent="0" lvl="0" marL="457200" marR="0" rtl="0" algn="l">
                        <a:lnSpc>
                          <a:spcPct val="115000"/>
                        </a:lnSpc>
                        <a:spcBef>
                          <a:spcPts val="0"/>
                        </a:spcBef>
                        <a:spcAft>
                          <a:spcPts val="0"/>
                        </a:spcAft>
                        <a:buNone/>
                      </a:pPr>
                      <a:r>
                        <a:rPr lang="en-US" sz="900" u="none" cap="none" strike="noStrike"/>
                        <a:t> </a:t>
                      </a:r>
                      <a:endParaRPr sz="900" u="none" cap="none" strike="noStrike">
                        <a:latin typeface="Times New Roman"/>
                        <a:ea typeface="Times New Roman"/>
                        <a:cs typeface="Times New Roman"/>
                        <a:sym typeface="Times New Roman"/>
                      </a:endParaRPr>
                    </a:p>
                  </a:txBody>
                  <a:tcPr marT="0" marB="0" marR="48725" marL="48725" anchor="ctr"/>
                </a:tc>
              </a:tr>
              <a:tr h="421875">
                <a:tc>
                  <a:txBody>
                    <a:bodyPr/>
                    <a:lstStyle/>
                    <a:p>
                      <a:pPr indent="0" lvl="0" marL="0" marR="0" rtl="0" algn="l">
                        <a:lnSpc>
                          <a:spcPct val="115000"/>
                        </a:lnSpc>
                        <a:spcBef>
                          <a:spcPts val="0"/>
                        </a:spcBef>
                        <a:spcAft>
                          <a:spcPts val="0"/>
                        </a:spcAft>
                        <a:buClr>
                          <a:schemeClr val="dk1"/>
                        </a:buClr>
                        <a:buSzPts val="900"/>
                        <a:buFont typeface="Calibri"/>
                        <a:buNone/>
                      </a:pPr>
                      <a:r>
                        <a:rPr lang="en-US" sz="900" u="none" cap="none" strike="noStrike"/>
                        <a:t> The presenters use some photos / pictures to illustrate their ideas.</a:t>
                      </a:r>
                      <a:endParaRPr sz="900" u="none" cap="none" strike="noStrike">
                        <a:latin typeface="Times New Roman"/>
                        <a:ea typeface="Times New Roman"/>
                        <a:cs typeface="Times New Roman"/>
                        <a:sym typeface="Times New Roman"/>
                      </a:endParaRPr>
                    </a:p>
                  </a:txBody>
                  <a:tcPr marT="0" marB="0" marR="48725" marL="48725" anchor="ctr"/>
                </a:tc>
                <a:tc>
                  <a:txBody>
                    <a:bodyPr/>
                    <a:lstStyle/>
                    <a:p>
                      <a:pPr indent="0" lvl="0" marL="457200" marR="0" rtl="0" algn="l">
                        <a:lnSpc>
                          <a:spcPct val="115000"/>
                        </a:lnSpc>
                        <a:spcBef>
                          <a:spcPts val="0"/>
                        </a:spcBef>
                        <a:spcAft>
                          <a:spcPts val="0"/>
                        </a:spcAft>
                        <a:buNone/>
                      </a:pPr>
                      <a:r>
                        <a:rPr lang="en-US" sz="900" u="none" cap="none" strike="noStrike"/>
                        <a:t> </a:t>
                      </a:r>
                      <a:endParaRPr sz="900" u="none" cap="none" strike="noStrike">
                        <a:latin typeface="Times New Roman"/>
                        <a:ea typeface="Times New Roman"/>
                        <a:cs typeface="Times New Roman"/>
                        <a:sym typeface="Times New Roman"/>
                      </a:endParaRPr>
                    </a:p>
                  </a:txBody>
                  <a:tcPr marT="0" marB="0" marR="48725" marL="48725" anchor="ctr"/>
                </a:tc>
                <a:tc>
                  <a:txBody>
                    <a:bodyPr/>
                    <a:lstStyle/>
                    <a:p>
                      <a:pPr indent="0" lvl="0" marL="457200" marR="0" rtl="0" algn="l">
                        <a:lnSpc>
                          <a:spcPct val="115000"/>
                        </a:lnSpc>
                        <a:spcBef>
                          <a:spcPts val="0"/>
                        </a:spcBef>
                        <a:spcAft>
                          <a:spcPts val="0"/>
                        </a:spcAft>
                        <a:buNone/>
                      </a:pPr>
                      <a:r>
                        <a:rPr lang="en-US" sz="900" u="none" cap="none" strike="noStrike"/>
                        <a:t> </a:t>
                      </a:r>
                      <a:endParaRPr sz="900" u="none" cap="none" strike="noStrike">
                        <a:latin typeface="Times New Roman"/>
                        <a:ea typeface="Times New Roman"/>
                        <a:cs typeface="Times New Roman"/>
                        <a:sym typeface="Times New Roman"/>
                      </a:endParaRPr>
                    </a:p>
                  </a:txBody>
                  <a:tcPr marT="0" marB="0" marR="48725" marL="48725" anchor="ctr"/>
                </a:tc>
              </a:tr>
              <a:tr h="449250">
                <a:tc>
                  <a:txBody>
                    <a:bodyPr/>
                    <a:lstStyle/>
                    <a:p>
                      <a:pPr indent="0" lvl="0" marL="0" marR="0" rtl="0" algn="l">
                        <a:lnSpc>
                          <a:spcPct val="115000"/>
                        </a:lnSpc>
                        <a:spcBef>
                          <a:spcPts val="0"/>
                        </a:spcBef>
                        <a:spcAft>
                          <a:spcPts val="0"/>
                        </a:spcAft>
                        <a:buClr>
                          <a:schemeClr val="dk1"/>
                        </a:buClr>
                        <a:buSzPts val="900"/>
                        <a:buFont typeface="Calibri"/>
                        <a:buNone/>
                      </a:pPr>
                      <a:r>
                        <a:rPr lang="en-US" sz="900" u="none" cap="none" strike="noStrike"/>
                        <a:t>The presenters conclude their talk appropriately.</a:t>
                      </a:r>
                      <a:endParaRPr sz="900" u="none" cap="none" strike="noStrike">
                        <a:latin typeface="Times New Roman"/>
                        <a:ea typeface="Times New Roman"/>
                        <a:cs typeface="Times New Roman"/>
                        <a:sym typeface="Times New Roman"/>
                      </a:endParaRPr>
                    </a:p>
                  </a:txBody>
                  <a:tcPr marT="0" marB="0" marR="48725" marL="48725" anchor="ctr"/>
                </a:tc>
                <a:tc>
                  <a:txBody>
                    <a:bodyPr/>
                    <a:lstStyle/>
                    <a:p>
                      <a:pPr indent="0" lvl="0" marL="457200" marR="0" rtl="0" algn="l">
                        <a:lnSpc>
                          <a:spcPct val="115000"/>
                        </a:lnSpc>
                        <a:spcBef>
                          <a:spcPts val="0"/>
                        </a:spcBef>
                        <a:spcAft>
                          <a:spcPts val="0"/>
                        </a:spcAft>
                        <a:buNone/>
                      </a:pPr>
                      <a:r>
                        <a:rPr lang="en-US" sz="900" u="none" cap="none" strike="noStrike"/>
                        <a:t> </a:t>
                      </a:r>
                      <a:endParaRPr sz="900" u="none" cap="none" strike="noStrike">
                        <a:latin typeface="Times New Roman"/>
                        <a:ea typeface="Times New Roman"/>
                        <a:cs typeface="Times New Roman"/>
                        <a:sym typeface="Times New Roman"/>
                      </a:endParaRPr>
                    </a:p>
                  </a:txBody>
                  <a:tcPr marT="0" marB="0" marR="48725" marL="48725" anchor="ctr"/>
                </a:tc>
                <a:tc>
                  <a:txBody>
                    <a:bodyPr/>
                    <a:lstStyle/>
                    <a:p>
                      <a:pPr indent="0" lvl="0" marL="457200" marR="0" rtl="0" algn="l">
                        <a:lnSpc>
                          <a:spcPct val="115000"/>
                        </a:lnSpc>
                        <a:spcBef>
                          <a:spcPts val="0"/>
                        </a:spcBef>
                        <a:spcAft>
                          <a:spcPts val="0"/>
                        </a:spcAft>
                        <a:buNone/>
                      </a:pPr>
                      <a:r>
                        <a:rPr lang="en-US" sz="900" u="none" cap="none" strike="noStrike"/>
                        <a:t> </a:t>
                      </a:r>
                      <a:endParaRPr sz="900" u="none" cap="none" strike="noStrike">
                        <a:latin typeface="Times New Roman"/>
                        <a:ea typeface="Times New Roman"/>
                        <a:cs typeface="Times New Roman"/>
                        <a:sym typeface="Times New Roman"/>
                      </a:endParaRPr>
                    </a:p>
                  </a:txBody>
                  <a:tcPr marT="0" marB="0" marR="48725" marL="48725" anchor="ctr"/>
                </a:tc>
              </a:tr>
              <a:tr h="657700">
                <a:tc>
                  <a:txBody>
                    <a:bodyPr/>
                    <a:lstStyle/>
                    <a:p>
                      <a:pPr indent="0" lvl="0" marL="0" marR="0" rtl="0" algn="l">
                        <a:lnSpc>
                          <a:spcPct val="115000"/>
                        </a:lnSpc>
                        <a:spcBef>
                          <a:spcPts val="0"/>
                        </a:spcBef>
                        <a:spcAft>
                          <a:spcPts val="0"/>
                        </a:spcAft>
                        <a:buClr>
                          <a:schemeClr val="dk1"/>
                        </a:buClr>
                        <a:buSzPts val="900"/>
                        <a:buFont typeface="Calibri"/>
                        <a:buNone/>
                      </a:pPr>
                      <a:r>
                        <a:rPr lang="en-US" sz="900" u="none" cap="none" strike="noStrike"/>
                        <a:t>CONTENT: The presentation includes the following information about Family Day in Viet Nam and other countries</a:t>
                      </a:r>
                      <a:endParaRPr sz="900" u="none" cap="none" strike="noStrike">
                        <a:latin typeface="Times New Roman"/>
                        <a:ea typeface="Times New Roman"/>
                        <a:cs typeface="Times New Roman"/>
                        <a:sym typeface="Times New Roman"/>
                      </a:endParaRPr>
                    </a:p>
                  </a:txBody>
                  <a:tcPr marT="0" marB="0" marR="48725" marL="48725" anchor="ctr"/>
                </a:tc>
                <a:tc>
                  <a:txBody>
                    <a:bodyPr/>
                    <a:lstStyle/>
                    <a:p>
                      <a:pPr indent="0" lvl="0" marL="457200" marR="0" rtl="0" algn="l">
                        <a:lnSpc>
                          <a:spcPct val="115000"/>
                        </a:lnSpc>
                        <a:spcBef>
                          <a:spcPts val="0"/>
                        </a:spcBef>
                        <a:spcAft>
                          <a:spcPts val="0"/>
                        </a:spcAft>
                        <a:buNone/>
                      </a:pPr>
                      <a:r>
                        <a:rPr lang="en-US" sz="900" u="none" cap="none" strike="noStrike"/>
                        <a:t> </a:t>
                      </a:r>
                      <a:endParaRPr sz="900" u="none" cap="none" strike="noStrike">
                        <a:latin typeface="Times New Roman"/>
                        <a:ea typeface="Times New Roman"/>
                        <a:cs typeface="Times New Roman"/>
                        <a:sym typeface="Times New Roman"/>
                      </a:endParaRPr>
                    </a:p>
                  </a:txBody>
                  <a:tcPr marT="0" marB="0" marR="48725" marL="48725" anchor="ctr"/>
                </a:tc>
                <a:tc>
                  <a:txBody>
                    <a:bodyPr/>
                    <a:lstStyle/>
                    <a:p>
                      <a:pPr indent="0" lvl="0" marL="457200" marR="0" rtl="0" algn="l">
                        <a:lnSpc>
                          <a:spcPct val="115000"/>
                        </a:lnSpc>
                        <a:spcBef>
                          <a:spcPts val="0"/>
                        </a:spcBef>
                        <a:spcAft>
                          <a:spcPts val="0"/>
                        </a:spcAft>
                        <a:buNone/>
                      </a:pPr>
                      <a:r>
                        <a:rPr lang="en-US" sz="900" u="none" cap="none" strike="noStrike"/>
                        <a:t> </a:t>
                      </a:r>
                      <a:endParaRPr sz="900" u="none" cap="none" strike="noStrike">
                        <a:latin typeface="Times New Roman"/>
                        <a:ea typeface="Times New Roman"/>
                        <a:cs typeface="Times New Roman"/>
                        <a:sym typeface="Times New Roman"/>
                      </a:endParaRPr>
                    </a:p>
                  </a:txBody>
                  <a:tcPr marT="0" marB="0" marR="48725" marL="48725" anchor="ctr"/>
                </a:tc>
              </a:tr>
              <a:tr h="215225">
                <a:tc>
                  <a:txBody>
                    <a:bodyPr/>
                    <a:lstStyle/>
                    <a:p>
                      <a:pPr indent="0" lvl="0" marL="0" marR="0" rtl="0" algn="l">
                        <a:lnSpc>
                          <a:spcPct val="115000"/>
                        </a:lnSpc>
                        <a:spcBef>
                          <a:spcPts val="0"/>
                        </a:spcBef>
                        <a:spcAft>
                          <a:spcPts val="0"/>
                        </a:spcAft>
                        <a:buNone/>
                      </a:pPr>
                      <a:r>
                        <a:rPr lang="en-US" sz="900" u="none" cap="none" strike="noStrike"/>
                        <a:t>- where it is celebrated </a:t>
                      </a:r>
                      <a:endParaRPr sz="900" u="none" cap="none" strike="noStrike">
                        <a:latin typeface="Times New Roman"/>
                        <a:ea typeface="Times New Roman"/>
                        <a:cs typeface="Times New Roman"/>
                        <a:sym typeface="Times New Roman"/>
                      </a:endParaRPr>
                    </a:p>
                  </a:txBody>
                  <a:tcPr marT="0" marB="0" marR="48725" marL="48725" anchor="ctr"/>
                </a:tc>
                <a:tc>
                  <a:txBody>
                    <a:bodyPr/>
                    <a:lstStyle/>
                    <a:p>
                      <a:pPr indent="0" lvl="0" marL="457200" marR="0" rtl="0" algn="l">
                        <a:lnSpc>
                          <a:spcPct val="115000"/>
                        </a:lnSpc>
                        <a:spcBef>
                          <a:spcPts val="0"/>
                        </a:spcBef>
                        <a:spcAft>
                          <a:spcPts val="0"/>
                        </a:spcAft>
                        <a:buNone/>
                      </a:pPr>
                      <a:r>
                        <a:rPr lang="en-US" sz="900" u="none" cap="none" strike="noStrike"/>
                        <a:t> </a:t>
                      </a:r>
                      <a:endParaRPr sz="900" u="none" cap="none" strike="noStrike">
                        <a:latin typeface="Times New Roman"/>
                        <a:ea typeface="Times New Roman"/>
                        <a:cs typeface="Times New Roman"/>
                        <a:sym typeface="Times New Roman"/>
                      </a:endParaRPr>
                    </a:p>
                  </a:txBody>
                  <a:tcPr marT="0" marB="0" marR="48725" marL="48725"/>
                </a:tc>
                <a:tc>
                  <a:txBody>
                    <a:bodyPr/>
                    <a:lstStyle/>
                    <a:p>
                      <a:pPr indent="0" lvl="0" marL="457200" marR="0" rtl="0" algn="l">
                        <a:lnSpc>
                          <a:spcPct val="115000"/>
                        </a:lnSpc>
                        <a:spcBef>
                          <a:spcPts val="0"/>
                        </a:spcBef>
                        <a:spcAft>
                          <a:spcPts val="0"/>
                        </a:spcAft>
                        <a:buNone/>
                      </a:pPr>
                      <a:r>
                        <a:rPr lang="en-US" sz="900" u="none" cap="none" strike="noStrike"/>
                        <a:t> </a:t>
                      </a:r>
                      <a:endParaRPr sz="900" u="none" cap="none" strike="noStrike">
                        <a:latin typeface="Times New Roman"/>
                        <a:ea typeface="Times New Roman"/>
                        <a:cs typeface="Times New Roman"/>
                        <a:sym typeface="Times New Roman"/>
                      </a:endParaRPr>
                    </a:p>
                  </a:txBody>
                  <a:tcPr marT="0" marB="0" marR="48725" marL="48725"/>
                </a:tc>
              </a:tr>
              <a:tr h="215225">
                <a:tc>
                  <a:txBody>
                    <a:bodyPr/>
                    <a:lstStyle/>
                    <a:p>
                      <a:pPr indent="0" lvl="0" marL="0" marR="0" rtl="0" algn="l">
                        <a:lnSpc>
                          <a:spcPct val="115000"/>
                        </a:lnSpc>
                        <a:spcBef>
                          <a:spcPts val="0"/>
                        </a:spcBef>
                        <a:spcAft>
                          <a:spcPts val="0"/>
                        </a:spcAft>
                        <a:buNone/>
                      </a:pPr>
                      <a:r>
                        <a:rPr lang="en-US" sz="900" u="none" cap="none" strike="noStrike"/>
                        <a:t>- when it is celebrated</a:t>
                      </a:r>
                      <a:endParaRPr sz="900" u="none" cap="none" strike="noStrike">
                        <a:latin typeface="Times New Roman"/>
                        <a:ea typeface="Times New Roman"/>
                        <a:cs typeface="Times New Roman"/>
                        <a:sym typeface="Times New Roman"/>
                      </a:endParaRPr>
                    </a:p>
                  </a:txBody>
                  <a:tcPr marT="0" marB="0" marR="48725" marL="48725" anchor="ctr"/>
                </a:tc>
                <a:tc>
                  <a:txBody>
                    <a:bodyPr/>
                    <a:lstStyle/>
                    <a:p>
                      <a:pPr indent="0" lvl="0" marL="457200" marR="0" rtl="0" algn="l">
                        <a:lnSpc>
                          <a:spcPct val="115000"/>
                        </a:lnSpc>
                        <a:spcBef>
                          <a:spcPts val="0"/>
                        </a:spcBef>
                        <a:spcAft>
                          <a:spcPts val="0"/>
                        </a:spcAft>
                        <a:buNone/>
                      </a:pPr>
                      <a:r>
                        <a:rPr lang="en-US" sz="900" u="none" cap="none" strike="noStrike"/>
                        <a:t> </a:t>
                      </a:r>
                      <a:endParaRPr sz="900" u="none" cap="none" strike="noStrike">
                        <a:latin typeface="Times New Roman"/>
                        <a:ea typeface="Times New Roman"/>
                        <a:cs typeface="Times New Roman"/>
                        <a:sym typeface="Times New Roman"/>
                      </a:endParaRPr>
                    </a:p>
                  </a:txBody>
                  <a:tcPr marT="0" marB="0" marR="48725" marL="48725"/>
                </a:tc>
                <a:tc>
                  <a:txBody>
                    <a:bodyPr/>
                    <a:lstStyle/>
                    <a:p>
                      <a:pPr indent="0" lvl="0" marL="457200" marR="0" rtl="0" algn="l">
                        <a:lnSpc>
                          <a:spcPct val="115000"/>
                        </a:lnSpc>
                        <a:spcBef>
                          <a:spcPts val="0"/>
                        </a:spcBef>
                        <a:spcAft>
                          <a:spcPts val="0"/>
                        </a:spcAft>
                        <a:buNone/>
                      </a:pPr>
                      <a:r>
                        <a:rPr lang="en-US" sz="900" u="none" cap="none" strike="noStrike"/>
                        <a:t> </a:t>
                      </a:r>
                      <a:endParaRPr sz="900" u="none" cap="none" strike="noStrike">
                        <a:latin typeface="Times New Roman"/>
                        <a:ea typeface="Times New Roman"/>
                        <a:cs typeface="Times New Roman"/>
                        <a:sym typeface="Times New Roman"/>
                      </a:endParaRPr>
                    </a:p>
                  </a:txBody>
                  <a:tcPr marT="0" marB="0" marR="48725" marL="48725"/>
                </a:tc>
              </a:tr>
              <a:tr h="215225">
                <a:tc>
                  <a:txBody>
                    <a:bodyPr/>
                    <a:lstStyle/>
                    <a:p>
                      <a:pPr indent="0" lvl="0" marL="0" marR="0" rtl="0" algn="l">
                        <a:lnSpc>
                          <a:spcPct val="115000"/>
                        </a:lnSpc>
                        <a:spcBef>
                          <a:spcPts val="0"/>
                        </a:spcBef>
                        <a:spcAft>
                          <a:spcPts val="0"/>
                        </a:spcAft>
                        <a:buNone/>
                      </a:pPr>
                      <a:r>
                        <a:rPr lang="en-US" sz="900" u="none" cap="none" strike="noStrike"/>
                        <a:t>- when it was first celebrated</a:t>
                      </a:r>
                      <a:endParaRPr sz="900" u="none" cap="none" strike="noStrike">
                        <a:latin typeface="Times New Roman"/>
                        <a:ea typeface="Times New Roman"/>
                        <a:cs typeface="Times New Roman"/>
                        <a:sym typeface="Times New Roman"/>
                      </a:endParaRPr>
                    </a:p>
                  </a:txBody>
                  <a:tcPr marT="0" marB="0" marR="48725" marL="48725" anchor="ctr"/>
                </a:tc>
                <a:tc>
                  <a:txBody>
                    <a:bodyPr/>
                    <a:lstStyle/>
                    <a:p>
                      <a:pPr indent="0" lvl="0" marL="457200" marR="0" rtl="0" algn="l">
                        <a:lnSpc>
                          <a:spcPct val="115000"/>
                        </a:lnSpc>
                        <a:spcBef>
                          <a:spcPts val="0"/>
                        </a:spcBef>
                        <a:spcAft>
                          <a:spcPts val="0"/>
                        </a:spcAft>
                        <a:buNone/>
                      </a:pPr>
                      <a:r>
                        <a:rPr lang="en-US" sz="900" u="none" cap="none" strike="noStrike"/>
                        <a:t> </a:t>
                      </a:r>
                      <a:endParaRPr sz="900" u="none" cap="none" strike="noStrike">
                        <a:latin typeface="Times New Roman"/>
                        <a:ea typeface="Times New Roman"/>
                        <a:cs typeface="Times New Roman"/>
                        <a:sym typeface="Times New Roman"/>
                      </a:endParaRPr>
                    </a:p>
                  </a:txBody>
                  <a:tcPr marT="0" marB="0" marR="48725" marL="48725"/>
                </a:tc>
                <a:tc>
                  <a:txBody>
                    <a:bodyPr/>
                    <a:lstStyle/>
                    <a:p>
                      <a:pPr indent="0" lvl="0" marL="457200" marR="0" rtl="0" algn="l">
                        <a:lnSpc>
                          <a:spcPct val="115000"/>
                        </a:lnSpc>
                        <a:spcBef>
                          <a:spcPts val="0"/>
                        </a:spcBef>
                        <a:spcAft>
                          <a:spcPts val="0"/>
                        </a:spcAft>
                        <a:buNone/>
                      </a:pPr>
                      <a:r>
                        <a:rPr lang="en-US" sz="900" u="none" cap="none" strike="noStrike"/>
                        <a:t> </a:t>
                      </a:r>
                      <a:endParaRPr sz="900" u="none" cap="none" strike="noStrike">
                        <a:latin typeface="Times New Roman"/>
                        <a:ea typeface="Times New Roman"/>
                        <a:cs typeface="Times New Roman"/>
                        <a:sym typeface="Times New Roman"/>
                      </a:endParaRPr>
                    </a:p>
                  </a:txBody>
                  <a:tcPr marT="0" marB="0" marR="48725" marL="48725"/>
                </a:tc>
              </a:tr>
              <a:tr h="215225">
                <a:tc>
                  <a:txBody>
                    <a:bodyPr/>
                    <a:lstStyle/>
                    <a:p>
                      <a:pPr indent="0" lvl="0" marL="0" marR="0" rtl="0" algn="l">
                        <a:lnSpc>
                          <a:spcPct val="115000"/>
                        </a:lnSpc>
                        <a:spcBef>
                          <a:spcPts val="0"/>
                        </a:spcBef>
                        <a:spcAft>
                          <a:spcPts val="0"/>
                        </a:spcAft>
                        <a:buNone/>
                      </a:pPr>
                      <a:r>
                        <a:rPr lang="en-US" sz="900" u="none" cap="none" strike="noStrike"/>
                        <a:t>- why it is celebrated</a:t>
                      </a:r>
                      <a:endParaRPr sz="900" u="none" cap="none" strike="noStrike">
                        <a:latin typeface="Times New Roman"/>
                        <a:ea typeface="Times New Roman"/>
                        <a:cs typeface="Times New Roman"/>
                        <a:sym typeface="Times New Roman"/>
                      </a:endParaRPr>
                    </a:p>
                  </a:txBody>
                  <a:tcPr marT="0" marB="0" marR="48725" marL="48725" anchor="ctr"/>
                </a:tc>
                <a:tc>
                  <a:txBody>
                    <a:bodyPr/>
                    <a:lstStyle/>
                    <a:p>
                      <a:pPr indent="0" lvl="0" marL="457200" marR="0" rtl="0" algn="l">
                        <a:lnSpc>
                          <a:spcPct val="115000"/>
                        </a:lnSpc>
                        <a:spcBef>
                          <a:spcPts val="0"/>
                        </a:spcBef>
                        <a:spcAft>
                          <a:spcPts val="0"/>
                        </a:spcAft>
                        <a:buNone/>
                      </a:pPr>
                      <a:r>
                        <a:rPr lang="en-US" sz="900" u="none" cap="none" strike="noStrike"/>
                        <a:t> </a:t>
                      </a:r>
                      <a:endParaRPr sz="900" u="none" cap="none" strike="noStrike">
                        <a:latin typeface="Times New Roman"/>
                        <a:ea typeface="Times New Roman"/>
                        <a:cs typeface="Times New Roman"/>
                        <a:sym typeface="Times New Roman"/>
                      </a:endParaRPr>
                    </a:p>
                  </a:txBody>
                  <a:tcPr marT="0" marB="0" marR="48725" marL="48725"/>
                </a:tc>
                <a:tc>
                  <a:txBody>
                    <a:bodyPr/>
                    <a:lstStyle/>
                    <a:p>
                      <a:pPr indent="0" lvl="0" marL="457200" marR="0" rtl="0" algn="l">
                        <a:lnSpc>
                          <a:spcPct val="115000"/>
                        </a:lnSpc>
                        <a:spcBef>
                          <a:spcPts val="0"/>
                        </a:spcBef>
                        <a:spcAft>
                          <a:spcPts val="0"/>
                        </a:spcAft>
                        <a:buNone/>
                      </a:pPr>
                      <a:r>
                        <a:rPr lang="en-US" sz="900" u="none" cap="none" strike="noStrike"/>
                        <a:t> </a:t>
                      </a:r>
                      <a:endParaRPr sz="900" u="none" cap="none" strike="noStrike">
                        <a:latin typeface="Times New Roman"/>
                        <a:ea typeface="Times New Roman"/>
                        <a:cs typeface="Times New Roman"/>
                        <a:sym typeface="Times New Roman"/>
                      </a:endParaRPr>
                    </a:p>
                  </a:txBody>
                  <a:tcPr marT="0" marB="0" marR="48725" marL="48725"/>
                </a:tc>
              </a:tr>
              <a:tr h="449250">
                <a:tc>
                  <a:txBody>
                    <a:bodyPr/>
                    <a:lstStyle/>
                    <a:p>
                      <a:pPr indent="0" lvl="0" marL="0" marR="0" rtl="0" algn="l">
                        <a:lnSpc>
                          <a:spcPct val="115000"/>
                        </a:lnSpc>
                        <a:spcBef>
                          <a:spcPts val="0"/>
                        </a:spcBef>
                        <a:spcAft>
                          <a:spcPts val="0"/>
                        </a:spcAft>
                        <a:buNone/>
                      </a:pPr>
                      <a:r>
                        <a:rPr lang="en-US" sz="900" u="none" cap="none" strike="noStrike"/>
                        <a:t>- what people often do to celebrate the day</a:t>
                      </a:r>
                      <a:endParaRPr sz="900" u="none" cap="none" strike="noStrike">
                        <a:latin typeface="Times New Roman"/>
                        <a:ea typeface="Times New Roman"/>
                        <a:cs typeface="Times New Roman"/>
                        <a:sym typeface="Times New Roman"/>
                      </a:endParaRPr>
                    </a:p>
                  </a:txBody>
                  <a:tcPr marT="0" marB="0" marR="48725" marL="48725" anchor="ctr"/>
                </a:tc>
                <a:tc>
                  <a:txBody>
                    <a:bodyPr/>
                    <a:lstStyle/>
                    <a:p>
                      <a:pPr indent="0" lvl="0" marL="457200" marR="0" rtl="0" algn="l">
                        <a:lnSpc>
                          <a:spcPct val="115000"/>
                        </a:lnSpc>
                        <a:spcBef>
                          <a:spcPts val="0"/>
                        </a:spcBef>
                        <a:spcAft>
                          <a:spcPts val="0"/>
                        </a:spcAft>
                        <a:buNone/>
                      </a:pPr>
                      <a:r>
                        <a:rPr lang="en-US" sz="900" u="none" cap="none" strike="noStrike"/>
                        <a:t> </a:t>
                      </a:r>
                      <a:endParaRPr sz="900" u="none" cap="none" strike="noStrike">
                        <a:latin typeface="Times New Roman"/>
                        <a:ea typeface="Times New Roman"/>
                        <a:cs typeface="Times New Roman"/>
                        <a:sym typeface="Times New Roman"/>
                      </a:endParaRPr>
                    </a:p>
                  </a:txBody>
                  <a:tcPr marT="0" marB="0" marR="48725" marL="48725"/>
                </a:tc>
                <a:tc>
                  <a:txBody>
                    <a:bodyPr/>
                    <a:lstStyle/>
                    <a:p>
                      <a:pPr indent="0" lvl="0" marL="457200" marR="0" rtl="0" algn="l">
                        <a:lnSpc>
                          <a:spcPct val="115000"/>
                        </a:lnSpc>
                        <a:spcBef>
                          <a:spcPts val="0"/>
                        </a:spcBef>
                        <a:spcAft>
                          <a:spcPts val="0"/>
                        </a:spcAft>
                        <a:buNone/>
                      </a:pPr>
                      <a:r>
                        <a:rPr lang="en-US" sz="900" u="none" cap="none" strike="noStrike"/>
                        <a:t> </a:t>
                      </a:r>
                      <a:endParaRPr sz="900" u="none" cap="none" strike="noStrike">
                        <a:latin typeface="Times New Roman"/>
                        <a:ea typeface="Times New Roman"/>
                        <a:cs typeface="Times New Roman"/>
                        <a:sym typeface="Times New Roman"/>
                      </a:endParaRPr>
                    </a:p>
                  </a:txBody>
                  <a:tcPr marT="0" marB="0" marR="48725" marL="48725"/>
                </a:tc>
              </a:tr>
            </a:tbl>
          </a:graphicData>
        </a:graphic>
      </p:graphicFrame>
      <p:pic>
        <p:nvPicPr>
          <p:cNvPr id="1214" name="Google Shape;1214;p43"/>
          <p:cNvPicPr preferRelativeResize="0"/>
          <p:nvPr/>
        </p:nvPicPr>
        <p:blipFill rotWithShape="1">
          <a:blip r:embed="rId6">
            <a:alphaModFix/>
          </a:blip>
          <a:srcRect b="0" l="0" r="0" t="0"/>
          <a:stretch/>
        </p:blipFill>
        <p:spPr>
          <a:xfrm>
            <a:off x="8873171" y="1976884"/>
            <a:ext cx="3209925" cy="4524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1203"/>
                                        </p:tgtEl>
                                        <p:attrNameLst>
                                          <p:attrName>style.visibility</p:attrName>
                                        </p:attrNameLst>
                                      </p:cBhvr>
                                      <p:to>
                                        <p:strVal val="visible"/>
                                      </p:to>
                                    </p:set>
                                    <p:animEffect filter="fade" transition="in">
                                      <p:cBhvr>
                                        <p:cTn dur="2000"/>
                                        <p:tgtEl>
                                          <p:spTgt spid="1203"/>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1206"/>
                                        </p:tgtEl>
                                        <p:attrNameLst>
                                          <p:attrName>style.visibility</p:attrName>
                                        </p:attrNameLst>
                                      </p:cBhvr>
                                      <p:to>
                                        <p:strVal val="visible"/>
                                      </p:to>
                                    </p:set>
                                    <p:animEffect filter="fade" transition="in">
                                      <p:cBhvr>
                                        <p:cTn dur="2000"/>
                                        <p:tgtEl>
                                          <p:spTgt spid="1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8" name="Shape 1218"/>
        <p:cNvGrpSpPr/>
        <p:nvPr/>
      </p:nvGrpSpPr>
      <p:grpSpPr>
        <a:xfrm>
          <a:off x="0" y="0"/>
          <a:ext cx="0" cy="0"/>
          <a:chOff x="0" y="0"/>
          <a:chExt cx="0" cy="0"/>
        </a:xfrm>
      </p:grpSpPr>
      <p:grpSp>
        <p:nvGrpSpPr>
          <p:cNvPr id="1219" name="Google Shape;1219;p44"/>
          <p:cNvGrpSpPr/>
          <p:nvPr/>
        </p:nvGrpSpPr>
        <p:grpSpPr>
          <a:xfrm>
            <a:off x="5497687" y="0"/>
            <a:ext cx="11566146" cy="6868120"/>
            <a:chOff x="5430411" y="0"/>
            <a:chExt cx="11633421" cy="6868120"/>
          </a:xfrm>
        </p:grpSpPr>
        <p:sp>
          <p:nvSpPr>
            <p:cNvPr id="1220" name="Google Shape;1220;p44"/>
            <p:cNvSpPr/>
            <p:nvPr/>
          </p:nvSpPr>
          <p:spPr>
            <a:xfrm flipH="1">
              <a:off x="5430411" y="10120"/>
              <a:ext cx="10710127" cy="6858000"/>
            </a:xfrm>
            <a:custGeom>
              <a:rect b="b" l="l" r="r" t="t"/>
              <a:pathLst>
                <a:path extrusionOk="0" h="6858000" w="6808123">
                  <a:moveTo>
                    <a:pt x="0" y="0"/>
                  </a:moveTo>
                  <a:lnTo>
                    <a:pt x="2570134" y="0"/>
                  </a:lnTo>
                  <a:lnTo>
                    <a:pt x="6808123" y="6858000"/>
                  </a:lnTo>
                  <a:lnTo>
                    <a:pt x="0" y="6858000"/>
                  </a:lnTo>
                  <a:close/>
                </a:path>
              </a:pathLst>
            </a:custGeom>
            <a:gradFill>
              <a:gsLst>
                <a:gs pos="0">
                  <a:srgbClr val="8596D5"/>
                </a:gs>
                <a:gs pos="100000">
                  <a:srgbClr val="3C53AC"/>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i"/>
                <a:ea typeface="Oi"/>
                <a:cs typeface="Oi"/>
                <a:sym typeface="Oi"/>
              </a:endParaRPr>
            </a:p>
          </p:txBody>
        </p:sp>
        <p:sp>
          <p:nvSpPr>
            <p:cNvPr id="1221" name="Google Shape;1221;p44"/>
            <p:cNvSpPr/>
            <p:nvPr/>
          </p:nvSpPr>
          <p:spPr>
            <a:xfrm flipH="1">
              <a:off x="6353682" y="0"/>
              <a:ext cx="10710150" cy="6858000"/>
            </a:xfrm>
            <a:custGeom>
              <a:rect b="b" l="l" r="r" t="t"/>
              <a:pathLst>
                <a:path extrusionOk="0" h="6858000" w="6808123">
                  <a:moveTo>
                    <a:pt x="0" y="0"/>
                  </a:moveTo>
                  <a:lnTo>
                    <a:pt x="2570134" y="0"/>
                  </a:lnTo>
                  <a:lnTo>
                    <a:pt x="6808123" y="6858000"/>
                  </a:lnTo>
                  <a:lnTo>
                    <a:pt x="0" y="6858000"/>
                  </a:lnTo>
                  <a:close/>
                </a:path>
              </a:pathLst>
            </a:custGeom>
            <a:gradFill>
              <a:gsLst>
                <a:gs pos="0">
                  <a:srgbClr val="8596D5"/>
                </a:gs>
                <a:gs pos="16000">
                  <a:srgbClr val="8596D5"/>
                </a:gs>
                <a:gs pos="100000">
                  <a:srgbClr val="3C53AC"/>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i"/>
                <a:ea typeface="Oi"/>
                <a:cs typeface="Oi"/>
                <a:sym typeface="Oi"/>
              </a:endParaRPr>
            </a:p>
          </p:txBody>
        </p:sp>
      </p:grpSp>
      <p:grpSp>
        <p:nvGrpSpPr>
          <p:cNvPr id="1222" name="Google Shape;1222;p44"/>
          <p:cNvGrpSpPr/>
          <p:nvPr/>
        </p:nvGrpSpPr>
        <p:grpSpPr>
          <a:xfrm>
            <a:off x="171976" y="6368613"/>
            <a:ext cx="1912304" cy="263091"/>
            <a:chOff x="6549176" y="5298716"/>
            <a:chExt cx="2974464" cy="409222"/>
          </a:xfrm>
        </p:grpSpPr>
        <p:pic>
          <p:nvPicPr>
            <p:cNvPr id="1223" name="Google Shape;1223;p44"/>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1224" name="Google Shape;1224;p44"/>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grpSp>
        <p:nvGrpSpPr>
          <p:cNvPr id="1225" name="Google Shape;1225;p44"/>
          <p:cNvGrpSpPr/>
          <p:nvPr/>
        </p:nvGrpSpPr>
        <p:grpSpPr>
          <a:xfrm>
            <a:off x="-1" y="-7257"/>
            <a:ext cx="1572841" cy="911485"/>
            <a:chOff x="-1" y="-7257"/>
            <a:chExt cx="1572841" cy="911485"/>
          </a:xfrm>
        </p:grpSpPr>
        <p:sp>
          <p:nvSpPr>
            <p:cNvPr id="1226" name="Google Shape;1226;p44"/>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ambria"/>
                <a:ea typeface="Cambria"/>
                <a:cs typeface="Cambria"/>
                <a:sym typeface="Cambria"/>
              </a:endParaRPr>
            </a:p>
          </p:txBody>
        </p:sp>
        <p:sp>
          <p:nvSpPr>
            <p:cNvPr id="1227" name="Google Shape;1227;p44"/>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ambria"/>
                <a:ea typeface="Cambria"/>
                <a:cs typeface="Cambria"/>
                <a:sym typeface="Cambria"/>
              </a:endParaRPr>
            </a:p>
          </p:txBody>
        </p:sp>
      </p:grpSp>
      <p:cxnSp>
        <p:nvCxnSpPr>
          <p:cNvPr id="1228" name="Google Shape;1228;p44"/>
          <p:cNvCxnSpPr/>
          <p:nvPr/>
        </p:nvCxnSpPr>
        <p:spPr>
          <a:xfrm>
            <a:off x="430868" y="1522344"/>
            <a:ext cx="0" cy="4057417"/>
          </a:xfrm>
          <a:prstGeom prst="straightConnector1">
            <a:avLst/>
          </a:prstGeom>
          <a:noFill/>
          <a:ln cap="flat" cmpd="sng" w="22225">
            <a:solidFill>
              <a:srgbClr val="8596D5">
                <a:alpha val="49803"/>
              </a:srgbClr>
            </a:solidFill>
            <a:prstDash val="solid"/>
            <a:miter lim="800000"/>
            <a:headEnd len="sm" w="sm" type="none"/>
            <a:tailEnd len="sm" w="sm" type="none"/>
          </a:ln>
        </p:spPr>
      </p:cxnSp>
      <p:cxnSp>
        <p:nvCxnSpPr>
          <p:cNvPr id="1229" name="Google Shape;1229;p44"/>
          <p:cNvCxnSpPr/>
          <p:nvPr/>
        </p:nvCxnSpPr>
        <p:spPr>
          <a:xfrm>
            <a:off x="430868" y="1522345"/>
            <a:ext cx="0" cy="667167"/>
          </a:xfrm>
          <a:prstGeom prst="straightConnector1">
            <a:avLst/>
          </a:prstGeom>
          <a:noFill/>
          <a:ln cap="flat" cmpd="sng" w="47625">
            <a:solidFill>
              <a:srgbClr val="002B82">
                <a:alpha val="94901"/>
              </a:srgbClr>
            </a:solidFill>
            <a:prstDash val="solid"/>
            <a:miter lim="800000"/>
            <a:headEnd len="sm" w="sm" type="none"/>
            <a:tailEnd len="sm" w="sm" type="none"/>
          </a:ln>
        </p:spPr>
      </p:cxnSp>
      <p:sp>
        <p:nvSpPr>
          <p:cNvPr id="1230" name="Google Shape;1230;p44"/>
          <p:cNvSpPr/>
          <p:nvPr/>
        </p:nvSpPr>
        <p:spPr>
          <a:xfrm flipH="1">
            <a:off x="921293" y="1522345"/>
            <a:ext cx="5073997"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        SÁCH GIÁO VIÊN</a:t>
            </a:r>
            <a:endParaRPr/>
          </a:p>
        </p:txBody>
      </p:sp>
      <p:sp>
        <p:nvSpPr>
          <p:cNvPr id="1231" name="Google Shape;1231;p44"/>
          <p:cNvSpPr/>
          <p:nvPr/>
        </p:nvSpPr>
        <p:spPr>
          <a:xfrm>
            <a:off x="758477" y="1522344"/>
            <a:ext cx="667168" cy="667168"/>
          </a:xfrm>
          <a:prstGeom prst="roundRect">
            <a:avLst>
              <a:gd fmla="val 8537" name="adj"/>
            </a:avLst>
          </a:prstGeom>
          <a:gradFill>
            <a:gsLst>
              <a:gs pos="0">
                <a:srgbClr val="5B6FB9"/>
              </a:gs>
              <a:gs pos="100000">
                <a:srgbClr val="3C53AC"/>
              </a:gs>
            </a:gsLst>
            <a:lin ang="5400000" scaled="0"/>
          </a:gradFill>
          <a:ln>
            <a:noFill/>
          </a:ln>
          <a:effectLst>
            <a:outerShdw blurRad="749300" sx="86000" rotWithShape="0" algn="t" dir="5400000" dist="241300" sy="86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p:txBody>
      </p:sp>
      <p:sp>
        <p:nvSpPr>
          <p:cNvPr id="1232" name="Google Shape;1232;p44"/>
          <p:cNvSpPr txBox="1"/>
          <p:nvPr/>
        </p:nvSpPr>
        <p:spPr>
          <a:xfrm>
            <a:off x="828016" y="1625096"/>
            <a:ext cx="61805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01</a:t>
            </a:r>
            <a:endParaRPr b="1" sz="2800">
              <a:solidFill>
                <a:schemeClr val="lt1"/>
              </a:solidFill>
              <a:latin typeface="Cambria"/>
              <a:ea typeface="Cambria"/>
              <a:cs typeface="Cambria"/>
              <a:sym typeface="Cambria"/>
            </a:endParaRPr>
          </a:p>
        </p:txBody>
      </p:sp>
      <p:grpSp>
        <p:nvGrpSpPr>
          <p:cNvPr id="1233" name="Google Shape;1233;p44"/>
          <p:cNvGrpSpPr/>
          <p:nvPr/>
        </p:nvGrpSpPr>
        <p:grpSpPr>
          <a:xfrm>
            <a:off x="661539" y="2323302"/>
            <a:ext cx="5333759" cy="706452"/>
            <a:chOff x="920586" y="2279101"/>
            <a:chExt cx="11346688" cy="706452"/>
          </a:xfrm>
        </p:grpSpPr>
        <p:sp>
          <p:nvSpPr>
            <p:cNvPr id="1234" name="Google Shape;1234;p44"/>
            <p:cNvSpPr/>
            <p:nvPr/>
          </p:nvSpPr>
          <p:spPr>
            <a:xfrm flipH="1">
              <a:off x="2574163" y="2318385"/>
              <a:ext cx="9693111"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  SÁCH BÀI TẬP</a:t>
              </a:r>
              <a:endParaRPr/>
            </a:p>
          </p:txBody>
        </p:sp>
        <p:sp>
          <p:nvSpPr>
            <p:cNvPr id="1235" name="Google Shape;1235;p44"/>
            <p:cNvSpPr/>
            <p:nvPr/>
          </p:nvSpPr>
          <p:spPr>
            <a:xfrm>
              <a:off x="1063707" y="2279101"/>
              <a:ext cx="1549061" cy="667168"/>
            </a:xfrm>
            <a:prstGeom prst="roundRect">
              <a:avLst>
                <a:gd fmla="val 8537" name="adj"/>
              </a:avLst>
            </a:prstGeom>
            <a:gradFill>
              <a:gsLst>
                <a:gs pos="0">
                  <a:srgbClr val="5B6FB9"/>
                </a:gs>
                <a:gs pos="100000">
                  <a:srgbClr val="3C53AC"/>
                </a:gs>
              </a:gsLst>
              <a:lin ang="5400000" scaled="0"/>
            </a:gradFill>
            <a:ln>
              <a:noFill/>
            </a:ln>
            <a:effectLst>
              <a:outerShdw blurRad="749300" sx="86000" rotWithShape="0" algn="t" dir="5400000" dist="241300" sy="86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p:txBody>
        </p:sp>
        <p:sp>
          <p:nvSpPr>
            <p:cNvPr id="1236" name="Google Shape;1236;p44"/>
            <p:cNvSpPr txBox="1"/>
            <p:nvPr/>
          </p:nvSpPr>
          <p:spPr>
            <a:xfrm>
              <a:off x="920586" y="2351700"/>
              <a:ext cx="178563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02</a:t>
              </a:r>
              <a:endParaRPr/>
            </a:p>
          </p:txBody>
        </p:sp>
      </p:grpSp>
      <p:grpSp>
        <p:nvGrpSpPr>
          <p:cNvPr id="1237" name="Google Shape;1237;p44"/>
          <p:cNvGrpSpPr/>
          <p:nvPr/>
        </p:nvGrpSpPr>
        <p:grpSpPr>
          <a:xfrm>
            <a:off x="758478" y="3232107"/>
            <a:ext cx="5236824" cy="667169"/>
            <a:chOff x="1067758" y="3181814"/>
            <a:chExt cx="5268294" cy="667169"/>
          </a:xfrm>
        </p:grpSpPr>
        <p:sp>
          <p:nvSpPr>
            <p:cNvPr id="1238" name="Google Shape;1238;p44"/>
            <p:cNvSpPr/>
            <p:nvPr/>
          </p:nvSpPr>
          <p:spPr>
            <a:xfrm flipH="1">
              <a:off x="1230574" y="3181815"/>
              <a:ext cx="5105478"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         SÁCH THAM KHẢO</a:t>
              </a:r>
              <a:endParaRPr b="1" sz="2800">
                <a:solidFill>
                  <a:schemeClr val="dk1"/>
                </a:solidFill>
                <a:latin typeface="Cambria"/>
                <a:ea typeface="Cambria"/>
                <a:cs typeface="Cambria"/>
                <a:sym typeface="Cambria"/>
              </a:endParaRPr>
            </a:p>
          </p:txBody>
        </p:sp>
        <p:sp>
          <p:nvSpPr>
            <p:cNvPr id="1239" name="Google Shape;1239;p44"/>
            <p:cNvSpPr/>
            <p:nvPr/>
          </p:nvSpPr>
          <p:spPr>
            <a:xfrm>
              <a:off x="1067758" y="3181814"/>
              <a:ext cx="667168" cy="667168"/>
            </a:xfrm>
            <a:prstGeom prst="roundRect">
              <a:avLst>
                <a:gd fmla="val 8537" name="adj"/>
              </a:avLst>
            </a:prstGeom>
            <a:gradFill>
              <a:gsLst>
                <a:gs pos="0">
                  <a:srgbClr val="5B6FB9"/>
                </a:gs>
                <a:gs pos="100000">
                  <a:srgbClr val="3C53AC"/>
                </a:gs>
              </a:gsLst>
              <a:lin ang="5400000" scaled="0"/>
            </a:gradFill>
            <a:ln>
              <a:noFill/>
            </a:ln>
            <a:effectLst>
              <a:outerShdw blurRad="749300" sx="86000" rotWithShape="0" algn="t" dir="5400000" dist="241300" sy="86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p:txBody>
        </p:sp>
        <p:sp>
          <p:nvSpPr>
            <p:cNvPr id="1240" name="Google Shape;1240;p44"/>
            <p:cNvSpPr txBox="1"/>
            <p:nvPr/>
          </p:nvSpPr>
          <p:spPr>
            <a:xfrm>
              <a:off x="1107233" y="3284566"/>
              <a:ext cx="62493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03</a:t>
              </a:r>
              <a:endParaRPr b="1" sz="2800">
                <a:solidFill>
                  <a:schemeClr val="lt1"/>
                </a:solidFill>
                <a:latin typeface="Cambria"/>
                <a:ea typeface="Cambria"/>
                <a:cs typeface="Cambria"/>
                <a:sym typeface="Cambria"/>
              </a:endParaRPr>
            </a:p>
          </p:txBody>
        </p:sp>
      </p:grpSp>
      <p:grpSp>
        <p:nvGrpSpPr>
          <p:cNvPr id="1241" name="Google Shape;1241;p44"/>
          <p:cNvGrpSpPr/>
          <p:nvPr/>
        </p:nvGrpSpPr>
        <p:grpSpPr>
          <a:xfrm>
            <a:off x="728816" y="4072351"/>
            <a:ext cx="5367173" cy="667169"/>
            <a:chOff x="1038097" y="4022058"/>
            <a:chExt cx="5367173" cy="667169"/>
          </a:xfrm>
        </p:grpSpPr>
        <p:sp>
          <p:nvSpPr>
            <p:cNvPr id="1242" name="Google Shape;1242;p44"/>
            <p:cNvSpPr/>
            <p:nvPr/>
          </p:nvSpPr>
          <p:spPr>
            <a:xfrm flipH="1">
              <a:off x="1230579" y="4022059"/>
              <a:ext cx="5174691"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Cambria"/>
                  <a:ea typeface="Cambria"/>
                  <a:cs typeface="Cambria"/>
                  <a:sym typeface="Cambria"/>
                </a:rPr>
                <a:t>      TIENGANH.SACHMEM.VN</a:t>
              </a:r>
              <a:endParaRPr b="1" sz="2800">
                <a:solidFill>
                  <a:schemeClr val="dk1"/>
                </a:solidFill>
                <a:latin typeface="Cambria"/>
                <a:ea typeface="Cambria"/>
                <a:cs typeface="Cambria"/>
                <a:sym typeface="Cambria"/>
              </a:endParaRPr>
            </a:p>
          </p:txBody>
        </p:sp>
        <p:sp>
          <p:nvSpPr>
            <p:cNvPr id="1243" name="Google Shape;1243;p44"/>
            <p:cNvSpPr/>
            <p:nvPr/>
          </p:nvSpPr>
          <p:spPr>
            <a:xfrm>
              <a:off x="1067758" y="4022058"/>
              <a:ext cx="667168" cy="667168"/>
            </a:xfrm>
            <a:prstGeom prst="roundRect">
              <a:avLst>
                <a:gd fmla="val 8537" name="adj"/>
              </a:avLst>
            </a:prstGeom>
            <a:gradFill>
              <a:gsLst>
                <a:gs pos="0">
                  <a:srgbClr val="5B6FB9"/>
                </a:gs>
                <a:gs pos="100000">
                  <a:srgbClr val="3C53AC"/>
                </a:gs>
              </a:gsLst>
              <a:lin ang="5400000" scaled="0"/>
            </a:gradFill>
            <a:ln>
              <a:noFill/>
            </a:ln>
            <a:effectLst>
              <a:outerShdw blurRad="749300" sx="86000" rotWithShape="0" algn="t" dir="5400000" dist="241300" sy="86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p:txBody>
        </p:sp>
        <p:sp>
          <p:nvSpPr>
            <p:cNvPr id="1244" name="Google Shape;1244;p44"/>
            <p:cNvSpPr txBox="1"/>
            <p:nvPr/>
          </p:nvSpPr>
          <p:spPr>
            <a:xfrm>
              <a:off x="1038097" y="4095447"/>
              <a:ext cx="735858"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04</a:t>
              </a:r>
              <a:endParaRPr b="1" sz="2800">
                <a:solidFill>
                  <a:schemeClr val="lt1"/>
                </a:solidFill>
                <a:latin typeface="Cambria"/>
                <a:ea typeface="Cambria"/>
                <a:cs typeface="Cambria"/>
                <a:sym typeface="Cambria"/>
              </a:endParaRPr>
            </a:p>
          </p:txBody>
        </p:sp>
      </p:grpSp>
      <p:sp>
        <p:nvSpPr>
          <p:cNvPr id="1245" name="Google Shape;1245;p44"/>
          <p:cNvSpPr txBox="1"/>
          <p:nvPr/>
        </p:nvSpPr>
        <p:spPr>
          <a:xfrm>
            <a:off x="802407" y="5015345"/>
            <a:ext cx="654579"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05</a:t>
            </a:r>
            <a:endParaRPr/>
          </a:p>
        </p:txBody>
      </p:sp>
      <p:grpSp>
        <p:nvGrpSpPr>
          <p:cNvPr id="1246" name="Google Shape;1246;p44"/>
          <p:cNvGrpSpPr/>
          <p:nvPr/>
        </p:nvGrpSpPr>
        <p:grpSpPr>
          <a:xfrm>
            <a:off x="8917943" y="161451"/>
            <a:ext cx="1912304" cy="263091"/>
            <a:chOff x="6549176" y="5298716"/>
            <a:chExt cx="2974464" cy="409222"/>
          </a:xfrm>
        </p:grpSpPr>
        <p:pic>
          <p:nvPicPr>
            <p:cNvPr id="1247" name="Google Shape;1247;p44"/>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1248" name="Google Shape;1248;p44"/>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1249" name="Google Shape;1249;p44"/>
          <p:cNvPicPr preferRelativeResize="0"/>
          <p:nvPr/>
        </p:nvPicPr>
        <p:blipFill rotWithShape="1">
          <a:blip r:embed="rId5">
            <a:alphaModFix/>
          </a:blip>
          <a:srcRect b="0" l="0" r="0" t="0"/>
          <a:stretch/>
        </p:blipFill>
        <p:spPr>
          <a:xfrm>
            <a:off x="10995649" y="144812"/>
            <a:ext cx="969661" cy="291656"/>
          </a:xfrm>
          <a:prstGeom prst="rect">
            <a:avLst/>
          </a:prstGeom>
          <a:noFill/>
          <a:ln>
            <a:noFill/>
          </a:ln>
        </p:spPr>
      </p:pic>
      <p:sp>
        <p:nvSpPr>
          <p:cNvPr id="1250" name="Google Shape;1250;p44"/>
          <p:cNvSpPr/>
          <p:nvPr/>
        </p:nvSpPr>
        <p:spPr>
          <a:xfrm>
            <a:off x="1108318" y="574664"/>
            <a:ext cx="1057672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V. TÀI LIỆU BỔ TRỢ, TÀI NGUYÊN VÀ HỢP PHẦN BỔ TRỢ</a:t>
            </a:r>
            <a:endParaRPr sz="320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4" name="Shape 1254"/>
        <p:cNvGrpSpPr/>
        <p:nvPr/>
      </p:nvGrpSpPr>
      <p:grpSpPr>
        <a:xfrm>
          <a:off x="0" y="0"/>
          <a:ext cx="0" cy="0"/>
          <a:chOff x="0" y="0"/>
          <a:chExt cx="0" cy="0"/>
        </a:xfrm>
      </p:grpSpPr>
      <p:grpSp>
        <p:nvGrpSpPr>
          <p:cNvPr id="1255" name="Google Shape;1255;p45"/>
          <p:cNvGrpSpPr/>
          <p:nvPr/>
        </p:nvGrpSpPr>
        <p:grpSpPr>
          <a:xfrm>
            <a:off x="5497687" y="0"/>
            <a:ext cx="11566146" cy="6868120"/>
            <a:chOff x="5430411" y="0"/>
            <a:chExt cx="11633421" cy="6868120"/>
          </a:xfrm>
        </p:grpSpPr>
        <p:sp>
          <p:nvSpPr>
            <p:cNvPr id="1256" name="Google Shape;1256;p45"/>
            <p:cNvSpPr/>
            <p:nvPr/>
          </p:nvSpPr>
          <p:spPr>
            <a:xfrm flipH="1">
              <a:off x="5430411" y="10120"/>
              <a:ext cx="10710127" cy="6858000"/>
            </a:xfrm>
            <a:custGeom>
              <a:rect b="b" l="l" r="r" t="t"/>
              <a:pathLst>
                <a:path extrusionOk="0" h="6858000" w="6808123">
                  <a:moveTo>
                    <a:pt x="0" y="0"/>
                  </a:moveTo>
                  <a:lnTo>
                    <a:pt x="2570134" y="0"/>
                  </a:lnTo>
                  <a:lnTo>
                    <a:pt x="6808123" y="6858000"/>
                  </a:lnTo>
                  <a:lnTo>
                    <a:pt x="0" y="6858000"/>
                  </a:lnTo>
                  <a:close/>
                </a:path>
              </a:pathLst>
            </a:custGeom>
            <a:gradFill>
              <a:gsLst>
                <a:gs pos="0">
                  <a:srgbClr val="8596D5"/>
                </a:gs>
                <a:gs pos="100000">
                  <a:srgbClr val="3C53AC"/>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i"/>
                <a:ea typeface="Oi"/>
                <a:cs typeface="Oi"/>
                <a:sym typeface="Oi"/>
              </a:endParaRPr>
            </a:p>
          </p:txBody>
        </p:sp>
        <p:sp>
          <p:nvSpPr>
            <p:cNvPr id="1257" name="Google Shape;1257;p45"/>
            <p:cNvSpPr/>
            <p:nvPr/>
          </p:nvSpPr>
          <p:spPr>
            <a:xfrm flipH="1">
              <a:off x="6353682" y="0"/>
              <a:ext cx="10710150" cy="6858000"/>
            </a:xfrm>
            <a:custGeom>
              <a:rect b="b" l="l" r="r" t="t"/>
              <a:pathLst>
                <a:path extrusionOk="0" h="6858000" w="6808123">
                  <a:moveTo>
                    <a:pt x="0" y="0"/>
                  </a:moveTo>
                  <a:lnTo>
                    <a:pt x="2570134" y="0"/>
                  </a:lnTo>
                  <a:lnTo>
                    <a:pt x="6808123" y="6858000"/>
                  </a:lnTo>
                  <a:lnTo>
                    <a:pt x="0" y="6858000"/>
                  </a:lnTo>
                  <a:close/>
                </a:path>
              </a:pathLst>
            </a:custGeom>
            <a:gradFill>
              <a:gsLst>
                <a:gs pos="0">
                  <a:srgbClr val="8596D5"/>
                </a:gs>
                <a:gs pos="16000">
                  <a:srgbClr val="8596D5"/>
                </a:gs>
                <a:gs pos="100000">
                  <a:srgbClr val="3C53AC"/>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i"/>
                <a:ea typeface="Oi"/>
                <a:cs typeface="Oi"/>
                <a:sym typeface="Oi"/>
              </a:endParaRPr>
            </a:p>
          </p:txBody>
        </p:sp>
      </p:grpSp>
      <p:grpSp>
        <p:nvGrpSpPr>
          <p:cNvPr id="1258" name="Google Shape;1258;p45"/>
          <p:cNvGrpSpPr/>
          <p:nvPr/>
        </p:nvGrpSpPr>
        <p:grpSpPr>
          <a:xfrm>
            <a:off x="171976" y="6368613"/>
            <a:ext cx="1912304" cy="263091"/>
            <a:chOff x="6549176" y="5298716"/>
            <a:chExt cx="2974464" cy="409222"/>
          </a:xfrm>
        </p:grpSpPr>
        <p:pic>
          <p:nvPicPr>
            <p:cNvPr id="1259" name="Google Shape;1259;p45"/>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1260" name="Google Shape;1260;p45"/>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grpSp>
        <p:nvGrpSpPr>
          <p:cNvPr id="1261" name="Google Shape;1261;p45"/>
          <p:cNvGrpSpPr/>
          <p:nvPr/>
        </p:nvGrpSpPr>
        <p:grpSpPr>
          <a:xfrm>
            <a:off x="-1" y="-7257"/>
            <a:ext cx="1572841" cy="911485"/>
            <a:chOff x="-1" y="-7257"/>
            <a:chExt cx="1572841" cy="911485"/>
          </a:xfrm>
        </p:grpSpPr>
        <p:sp>
          <p:nvSpPr>
            <p:cNvPr id="1262" name="Google Shape;1262;p45"/>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ambria"/>
                <a:ea typeface="Cambria"/>
                <a:cs typeface="Cambria"/>
                <a:sym typeface="Cambria"/>
              </a:endParaRPr>
            </a:p>
          </p:txBody>
        </p:sp>
        <p:sp>
          <p:nvSpPr>
            <p:cNvPr id="1263" name="Google Shape;1263;p45"/>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ambria"/>
                <a:ea typeface="Cambria"/>
                <a:cs typeface="Cambria"/>
                <a:sym typeface="Cambria"/>
              </a:endParaRPr>
            </a:p>
          </p:txBody>
        </p:sp>
      </p:grpSp>
      <p:cxnSp>
        <p:nvCxnSpPr>
          <p:cNvPr id="1264" name="Google Shape;1264;p45"/>
          <p:cNvCxnSpPr/>
          <p:nvPr/>
        </p:nvCxnSpPr>
        <p:spPr>
          <a:xfrm>
            <a:off x="430868" y="1522344"/>
            <a:ext cx="0" cy="4057417"/>
          </a:xfrm>
          <a:prstGeom prst="straightConnector1">
            <a:avLst/>
          </a:prstGeom>
          <a:noFill/>
          <a:ln cap="flat" cmpd="sng" w="22225">
            <a:solidFill>
              <a:srgbClr val="8596D5">
                <a:alpha val="49803"/>
              </a:srgbClr>
            </a:solidFill>
            <a:prstDash val="solid"/>
            <a:miter lim="800000"/>
            <a:headEnd len="sm" w="sm" type="none"/>
            <a:tailEnd len="sm" w="sm" type="none"/>
          </a:ln>
        </p:spPr>
      </p:cxnSp>
      <p:cxnSp>
        <p:nvCxnSpPr>
          <p:cNvPr id="1265" name="Google Shape;1265;p45"/>
          <p:cNvCxnSpPr/>
          <p:nvPr/>
        </p:nvCxnSpPr>
        <p:spPr>
          <a:xfrm>
            <a:off x="430868" y="1522345"/>
            <a:ext cx="0" cy="667167"/>
          </a:xfrm>
          <a:prstGeom prst="straightConnector1">
            <a:avLst/>
          </a:prstGeom>
          <a:noFill/>
          <a:ln cap="flat" cmpd="sng" w="47625">
            <a:solidFill>
              <a:srgbClr val="002B82">
                <a:alpha val="94901"/>
              </a:srgbClr>
            </a:solidFill>
            <a:prstDash val="solid"/>
            <a:miter lim="800000"/>
            <a:headEnd len="sm" w="sm" type="none"/>
            <a:tailEnd len="sm" w="sm" type="none"/>
          </a:ln>
        </p:spPr>
      </p:cxnSp>
      <p:sp>
        <p:nvSpPr>
          <p:cNvPr id="1266" name="Google Shape;1266;p45"/>
          <p:cNvSpPr/>
          <p:nvPr/>
        </p:nvSpPr>
        <p:spPr>
          <a:xfrm flipH="1">
            <a:off x="7859975" y="5246177"/>
            <a:ext cx="5073997"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Cambria"/>
                <a:ea typeface="Cambria"/>
                <a:cs typeface="Cambria"/>
                <a:sym typeface="Cambria"/>
              </a:rPr>
              <a:t>SÁCH GIÁO VIÊN</a:t>
            </a:r>
            <a:endParaRPr/>
          </a:p>
        </p:txBody>
      </p:sp>
      <p:sp>
        <p:nvSpPr>
          <p:cNvPr id="1267" name="Google Shape;1267;p45"/>
          <p:cNvSpPr/>
          <p:nvPr/>
        </p:nvSpPr>
        <p:spPr>
          <a:xfrm>
            <a:off x="7859975" y="5246177"/>
            <a:ext cx="667168" cy="667168"/>
          </a:xfrm>
          <a:prstGeom prst="roundRect">
            <a:avLst>
              <a:gd fmla="val 8537" name="adj"/>
            </a:avLst>
          </a:prstGeom>
          <a:gradFill>
            <a:gsLst>
              <a:gs pos="0">
                <a:srgbClr val="5B6FB9"/>
              </a:gs>
              <a:gs pos="100000">
                <a:srgbClr val="3C53AC"/>
              </a:gs>
            </a:gsLst>
            <a:lin ang="5400000" scaled="0"/>
          </a:gradFill>
          <a:ln>
            <a:noFill/>
          </a:ln>
          <a:effectLst>
            <a:outerShdw blurRad="749300" sx="86000" rotWithShape="0" algn="t" dir="5400000" dist="241300" sy="86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p:txBody>
      </p:sp>
      <p:sp>
        <p:nvSpPr>
          <p:cNvPr id="1268" name="Google Shape;1268;p45"/>
          <p:cNvSpPr txBox="1"/>
          <p:nvPr/>
        </p:nvSpPr>
        <p:spPr>
          <a:xfrm>
            <a:off x="7859975" y="5318151"/>
            <a:ext cx="61805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01</a:t>
            </a:r>
            <a:endParaRPr/>
          </a:p>
        </p:txBody>
      </p:sp>
      <p:sp>
        <p:nvSpPr>
          <p:cNvPr id="1269" name="Google Shape;1269;p45"/>
          <p:cNvSpPr txBox="1"/>
          <p:nvPr/>
        </p:nvSpPr>
        <p:spPr>
          <a:xfrm>
            <a:off x="802407" y="5015345"/>
            <a:ext cx="654579"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05</a:t>
            </a:r>
            <a:endParaRPr/>
          </a:p>
        </p:txBody>
      </p:sp>
      <p:grpSp>
        <p:nvGrpSpPr>
          <p:cNvPr id="1270" name="Google Shape;1270;p45"/>
          <p:cNvGrpSpPr/>
          <p:nvPr/>
        </p:nvGrpSpPr>
        <p:grpSpPr>
          <a:xfrm>
            <a:off x="8917943" y="161451"/>
            <a:ext cx="1912304" cy="263091"/>
            <a:chOff x="6549176" y="5298716"/>
            <a:chExt cx="2974464" cy="409222"/>
          </a:xfrm>
        </p:grpSpPr>
        <p:pic>
          <p:nvPicPr>
            <p:cNvPr id="1271" name="Google Shape;1271;p45"/>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1272" name="Google Shape;1272;p45"/>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1273" name="Google Shape;1273;p45"/>
          <p:cNvPicPr preferRelativeResize="0"/>
          <p:nvPr/>
        </p:nvPicPr>
        <p:blipFill rotWithShape="1">
          <a:blip r:embed="rId5">
            <a:alphaModFix/>
          </a:blip>
          <a:srcRect b="0" l="0" r="0" t="0"/>
          <a:stretch/>
        </p:blipFill>
        <p:spPr>
          <a:xfrm>
            <a:off x="10995649" y="144812"/>
            <a:ext cx="969661" cy="291656"/>
          </a:xfrm>
          <a:prstGeom prst="rect">
            <a:avLst/>
          </a:prstGeom>
          <a:noFill/>
          <a:ln>
            <a:noFill/>
          </a:ln>
        </p:spPr>
      </p:pic>
      <p:sp>
        <p:nvSpPr>
          <p:cNvPr id="1274" name="Google Shape;1274;p45"/>
          <p:cNvSpPr/>
          <p:nvPr/>
        </p:nvSpPr>
        <p:spPr>
          <a:xfrm>
            <a:off x="1108318" y="574664"/>
            <a:ext cx="1057672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V. TÀI LIỆU BỔ TRỢ, TÀI NGUYÊN VÀ HỢP PHẦN BỔ TRỢ</a:t>
            </a:r>
            <a:endParaRPr sz="3200">
              <a:solidFill>
                <a:schemeClr val="dk1"/>
              </a:solidFill>
              <a:latin typeface="Calibri"/>
              <a:ea typeface="Calibri"/>
              <a:cs typeface="Calibri"/>
              <a:sym typeface="Calibri"/>
            </a:endParaRPr>
          </a:p>
        </p:txBody>
      </p:sp>
      <p:pic>
        <p:nvPicPr>
          <p:cNvPr id="1275" name="Google Shape;1275;p45"/>
          <p:cNvPicPr preferRelativeResize="0"/>
          <p:nvPr/>
        </p:nvPicPr>
        <p:blipFill>
          <a:blip r:embed="rId6">
            <a:alphaModFix/>
          </a:blip>
          <a:stretch>
            <a:fillRect/>
          </a:stretch>
        </p:blipFill>
        <p:spPr>
          <a:xfrm>
            <a:off x="1609386" y="1311839"/>
            <a:ext cx="3668623" cy="489468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9" name="Shape 1279"/>
        <p:cNvGrpSpPr/>
        <p:nvPr/>
      </p:nvGrpSpPr>
      <p:grpSpPr>
        <a:xfrm>
          <a:off x="0" y="0"/>
          <a:ext cx="0" cy="0"/>
          <a:chOff x="0" y="0"/>
          <a:chExt cx="0" cy="0"/>
        </a:xfrm>
      </p:grpSpPr>
      <p:sp>
        <p:nvSpPr>
          <p:cNvPr id="1280" name="Google Shape;1280;p46"/>
          <p:cNvSpPr txBox="1"/>
          <p:nvPr/>
        </p:nvSpPr>
        <p:spPr>
          <a:xfrm>
            <a:off x="0" y="-1"/>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1281" name="Google Shape;1281;p46"/>
          <p:cNvSpPr/>
          <p:nvPr/>
        </p:nvSpPr>
        <p:spPr>
          <a:xfrm>
            <a:off x="3829243" y="0"/>
            <a:ext cx="4304914" cy="6870700"/>
          </a:xfrm>
          <a:custGeom>
            <a:rect b="b" l="l" r="r" t="t"/>
            <a:pathLst>
              <a:path extrusionOk="0" h="6568874" w="6350033">
                <a:moveTo>
                  <a:pt x="3169546" y="0"/>
                </a:moveTo>
                <a:lnTo>
                  <a:pt x="3160427" y="0"/>
                </a:lnTo>
                <a:lnTo>
                  <a:pt x="0" y="0"/>
                </a:lnTo>
                <a:lnTo>
                  <a:pt x="806064" y="6568874"/>
                </a:lnTo>
                <a:lnTo>
                  <a:pt x="3169546" y="5883173"/>
                </a:lnTo>
                <a:lnTo>
                  <a:pt x="5534851" y="6568874"/>
                </a:lnTo>
                <a:lnTo>
                  <a:pt x="6350033" y="0"/>
                </a:lnTo>
                <a:close/>
              </a:path>
            </a:pathLst>
          </a:custGeom>
          <a:gradFill>
            <a:gsLst>
              <a:gs pos="0">
                <a:srgbClr val="FFFFFF">
                  <a:alpha val="0"/>
                </a:srgbClr>
              </a:gs>
              <a:gs pos="100000">
                <a:srgbClr val="FFFFFF">
                  <a:alpha val="16862"/>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1282" name="Google Shape;1282;p46"/>
          <p:cNvSpPr/>
          <p:nvPr/>
        </p:nvSpPr>
        <p:spPr>
          <a:xfrm>
            <a:off x="0" y="4698894"/>
            <a:ext cx="12192000" cy="3098906"/>
          </a:xfrm>
          <a:custGeom>
            <a:rect b="b" l="l" r="r" t="t"/>
            <a:pathLst>
              <a:path extrusionOk="0" h="4172566" w="11749944">
                <a:moveTo>
                  <a:pt x="10520776" y="1530063"/>
                </a:moveTo>
                <a:cubicBezTo>
                  <a:pt x="9486753" y="1845558"/>
                  <a:pt x="10013795" y="2518494"/>
                  <a:pt x="9486753" y="3169546"/>
                </a:cubicBezTo>
                <a:cubicBezTo>
                  <a:pt x="8961535" y="3820598"/>
                  <a:pt x="8217476" y="3350089"/>
                  <a:pt x="8217476" y="3350089"/>
                </a:cubicBezTo>
                <a:lnTo>
                  <a:pt x="5879526" y="3393857"/>
                </a:lnTo>
                <a:lnTo>
                  <a:pt x="5875878" y="3395681"/>
                </a:lnTo>
                <a:lnTo>
                  <a:pt x="5872231" y="3393857"/>
                </a:lnTo>
                <a:lnTo>
                  <a:pt x="3534281" y="3350089"/>
                </a:lnTo>
                <a:cubicBezTo>
                  <a:pt x="3534281" y="3350089"/>
                  <a:pt x="2792045" y="3820598"/>
                  <a:pt x="2265003" y="3169546"/>
                </a:cubicBezTo>
                <a:cubicBezTo>
                  <a:pt x="1739785" y="2518494"/>
                  <a:pt x="2265003" y="1847382"/>
                  <a:pt x="1230980" y="1530063"/>
                </a:cubicBezTo>
                <a:cubicBezTo>
                  <a:pt x="196957" y="1214567"/>
                  <a:pt x="0" y="902719"/>
                  <a:pt x="0" y="1824"/>
                </a:cubicBezTo>
                <a:lnTo>
                  <a:pt x="0" y="4172566"/>
                </a:lnTo>
                <a:lnTo>
                  <a:pt x="5655214" y="4172566"/>
                </a:lnTo>
                <a:lnTo>
                  <a:pt x="6094719" y="4172566"/>
                </a:lnTo>
                <a:lnTo>
                  <a:pt x="11749932" y="4172566"/>
                </a:lnTo>
                <a:lnTo>
                  <a:pt x="11749932" y="0"/>
                </a:lnTo>
                <a:cubicBezTo>
                  <a:pt x="11751756" y="900895"/>
                  <a:pt x="11554800" y="1212744"/>
                  <a:pt x="10520776" y="1530063"/>
                </a:cubicBezTo>
                <a:close/>
              </a:path>
            </a:pathLst>
          </a:custGeom>
          <a:solidFill>
            <a:srgbClr val="FFFFFF"/>
          </a:solidFill>
          <a:ln>
            <a:noFill/>
          </a:ln>
          <a:effectLst>
            <a:outerShdw blurRad="749300" sx="86000" rotWithShape="0" algn="t" dir="5400000" dist="241300" sy="86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i"/>
              <a:ea typeface="Oi"/>
              <a:cs typeface="Oi"/>
              <a:sym typeface="Oi"/>
            </a:endParaRPr>
          </a:p>
        </p:txBody>
      </p:sp>
      <p:grpSp>
        <p:nvGrpSpPr>
          <p:cNvPr id="1283" name="Google Shape;1283;p46"/>
          <p:cNvGrpSpPr/>
          <p:nvPr/>
        </p:nvGrpSpPr>
        <p:grpSpPr>
          <a:xfrm>
            <a:off x="4350746" y="5938420"/>
            <a:ext cx="3269254" cy="1034232"/>
            <a:chOff x="3551975" y="4775573"/>
            <a:chExt cx="4982277" cy="1576148"/>
          </a:xfrm>
        </p:grpSpPr>
        <p:grpSp>
          <p:nvGrpSpPr>
            <p:cNvPr id="1284" name="Google Shape;1284;p46"/>
            <p:cNvGrpSpPr/>
            <p:nvPr/>
          </p:nvGrpSpPr>
          <p:grpSpPr>
            <a:xfrm>
              <a:off x="3551975" y="4775573"/>
              <a:ext cx="4982277" cy="1576148"/>
              <a:chOff x="3551975" y="4775573"/>
              <a:chExt cx="4982277" cy="1576148"/>
            </a:xfrm>
          </p:grpSpPr>
          <p:sp>
            <p:nvSpPr>
              <p:cNvPr id="1285" name="Google Shape;1285;p46"/>
              <p:cNvSpPr/>
              <p:nvPr/>
            </p:nvSpPr>
            <p:spPr>
              <a:xfrm>
                <a:off x="3670513" y="4775573"/>
                <a:ext cx="4730610" cy="1207765"/>
              </a:xfrm>
              <a:custGeom>
                <a:rect b="b" l="l" r="r" t="t"/>
                <a:pathLst>
                  <a:path extrusionOk="0" h="1207765" w="4730610">
                    <a:moveTo>
                      <a:pt x="3911781" y="217511"/>
                    </a:moveTo>
                    <a:lnTo>
                      <a:pt x="3835187" y="232100"/>
                    </a:lnTo>
                    <a:cubicBezTo>
                      <a:pt x="3725766" y="243042"/>
                      <a:pt x="3494160" y="235747"/>
                      <a:pt x="3120307" y="80735"/>
                    </a:cubicBezTo>
                    <a:cubicBezTo>
                      <a:pt x="2569557" y="-149048"/>
                      <a:pt x="2363482" y="184684"/>
                      <a:pt x="2363482" y="184684"/>
                    </a:cubicBezTo>
                    <a:cubicBezTo>
                      <a:pt x="2363482" y="184684"/>
                      <a:pt x="2157406" y="-149048"/>
                      <a:pt x="1606657" y="80735"/>
                    </a:cubicBezTo>
                    <a:cubicBezTo>
                      <a:pt x="1163504" y="264926"/>
                      <a:pt x="922779" y="241218"/>
                      <a:pt x="844361" y="224805"/>
                    </a:cubicBezTo>
                    <a:lnTo>
                      <a:pt x="817006" y="217511"/>
                    </a:lnTo>
                    <a:lnTo>
                      <a:pt x="0" y="1138466"/>
                    </a:lnTo>
                    <a:lnTo>
                      <a:pt x="145894" y="1207766"/>
                    </a:lnTo>
                    <a:lnTo>
                      <a:pt x="2365306" y="1085579"/>
                    </a:lnTo>
                    <a:lnTo>
                      <a:pt x="4712374" y="1207766"/>
                    </a:lnTo>
                    <a:lnTo>
                      <a:pt x="4730611" y="1138466"/>
                    </a:lnTo>
                    <a:lnTo>
                      <a:pt x="3911781" y="21751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1286" name="Google Shape;1286;p46"/>
              <p:cNvSpPr/>
              <p:nvPr/>
            </p:nvSpPr>
            <p:spPr>
              <a:xfrm>
                <a:off x="3670513" y="5581334"/>
                <a:ext cx="2365305" cy="595313"/>
              </a:xfrm>
              <a:custGeom>
                <a:rect b="b" l="l" r="r" t="t"/>
                <a:pathLst>
                  <a:path extrusionOk="0" h="595313" w="2365305">
                    <a:moveTo>
                      <a:pt x="0" y="332705"/>
                    </a:moveTo>
                    <a:cubicBezTo>
                      <a:pt x="0" y="332705"/>
                      <a:pt x="368382" y="473128"/>
                      <a:pt x="1209096" y="122982"/>
                    </a:cubicBezTo>
                    <a:cubicBezTo>
                      <a:pt x="2049810" y="-227163"/>
                      <a:pt x="2365306" y="281642"/>
                      <a:pt x="2365306" y="281642"/>
                    </a:cubicBezTo>
                    <a:lnTo>
                      <a:pt x="2365306" y="595314"/>
                    </a:lnTo>
                    <a:lnTo>
                      <a:pt x="0" y="595314"/>
                    </a:lnTo>
                    <a:lnTo>
                      <a:pt x="0" y="332705"/>
                    </a:lnTo>
                    <a:close/>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1287" name="Google Shape;1287;p46"/>
              <p:cNvSpPr/>
              <p:nvPr/>
            </p:nvSpPr>
            <p:spPr>
              <a:xfrm>
                <a:off x="6033995" y="5581334"/>
                <a:ext cx="2365304" cy="595313"/>
              </a:xfrm>
              <a:custGeom>
                <a:rect b="b" l="l" r="r" t="t"/>
                <a:pathLst>
                  <a:path extrusionOk="0" h="595313" w="2365304">
                    <a:moveTo>
                      <a:pt x="2365305" y="332705"/>
                    </a:moveTo>
                    <a:cubicBezTo>
                      <a:pt x="2365305" y="332705"/>
                      <a:pt x="1996923" y="473128"/>
                      <a:pt x="1156209" y="122982"/>
                    </a:cubicBezTo>
                    <a:cubicBezTo>
                      <a:pt x="315495" y="-227163"/>
                      <a:pt x="0" y="281642"/>
                      <a:pt x="0" y="281642"/>
                    </a:cubicBezTo>
                    <a:lnTo>
                      <a:pt x="0" y="595314"/>
                    </a:lnTo>
                    <a:lnTo>
                      <a:pt x="2365305" y="595314"/>
                    </a:lnTo>
                    <a:lnTo>
                      <a:pt x="2365305" y="332705"/>
                    </a:lnTo>
                    <a:close/>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1288" name="Google Shape;1288;p46"/>
              <p:cNvSpPr/>
              <p:nvPr/>
            </p:nvSpPr>
            <p:spPr>
              <a:xfrm>
                <a:off x="3551975" y="6165706"/>
                <a:ext cx="4982277" cy="91183"/>
              </a:xfrm>
              <a:custGeom>
                <a:rect b="b" l="l" r="r" t="t"/>
                <a:pathLst>
                  <a:path extrusionOk="0" h="91183" w="4982277">
                    <a:moveTo>
                      <a:pt x="4936686" y="91184"/>
                    </a:moveTo>
                    <a:lnTo>
                      <a:pt x="45592" y="91184"/>
                    </a:lnTo>
                    <a:cubicBezTo>
                      <a:pt x="20061" y="91184"/>
                      <a:pt x="0" y="71123"/>
                      <a:pt x="0" y="45592"/>
                    </a:cubicBezTo>
                    <a:lnTo>
                      <a:pt x="0" y="45592"/>
                    </a:lnTo>
                    <a:cubicBezTo>
                      <a:pt x="0" y="20061"/>
                      <a:pt x="20061" y="0"/>
                      <a:pt x="45592" y="0"/>
                    </a:cubicBezTo>
                    <a:lnTo>
                      <a:pt x="4936686" y="0"/>
                    </a:lnTo>
                    <a:cubicBezTo>
                      <a:pt x="4962218" y="0"/>
                      <a:pt x="4982278" y="20061"/>
                      <a:pt x="4982278" y="45592"/>
                    </a:cubicBezTo>
                    <a:lnTo>
                      <a:pt x="4982278" y="45592"/>
                    </a:lnTo>
                    <a:cubicBezTo>
                      <a:pt x="4982278" y="71123"/>
                      <a:pt x="4962218" y="91184"/>
                      <a:pt x="4936686" y="91184"/>
                    </a:cubicBezTo>
                    <a:close/>
                  </a:path>
                </a:pathLst>
              </a:custGeom>
              <a:solidFill>
                <a:srgbClr val="FEC8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1289" name="Google Shape;1289;p46"/>
              <p:cNvSpPr/>
              <p:nvPr/>
            </p:nvSpPr>
            <p:spPr>
              <a:xfrm>
                <a:off x="5849804" y="5983339"/>
                <a:ext cx="368382" cy="368382"/>
              </a:xfrm>
              <a:custGeom>
                <a:rect b="b" l="l" r="r" t="t"/>
                <a:pathLst>
                  <a:path extrusionOk="0" h="368382" w="368382">
                    <a:moveTo>
                      <a:pt x="368382" y="184191"/>
                    </a:moveTo>
                    <a:cubicBezTo>
                      <a:pt x="368382" y="285917"/>
                      <a:pt x="285917" y="368382"/>
                      <a:pt x="184191" y="368382"/>
                    </a:cubicBezTo>
                    <a:cubicBezTo>
                      <a:pt x="82465" y="368382"/>
                      <a:pt x="0" y="285917"/>
                      <a:pt x="0" y="184191"/>
                    </a:cubicBezTo>
                    <a:cubicBezTo>
                      <a:pt x="0" y="82465"/>
                      <a:pt x="82465" y="0"/>
                      <a:pt x="184191" y="0"/>
                    </a:cubicBezTo>
                    <a:cubicBezTo>
                      <a:pt x="285917" y="0"/>
                      <a:pt x="368382" y="82465"/>
                      <a:pt x="368382" y="184191"/>
                    </a:cubicBezTo>
                    <a:close/>
                  </a:path>
                </a:pathLst>
              </a:custGeom>
              <a:solidFill>
                <a:srgbClr val="FBAB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1290" name="Google Shape;1290;p46"/>
              <p:cNvSpPr/>
              <p:nvPr/>
            </p:nvSpPr>
            <p:spPr>
              <a:xfrm>
                <a:off x="5906338" y="6039873"/>
                <a:ext cx="255314" cy="255314"/>
              </a:xfrm>
              <a:custGeom>
                <a:rect b="b" l="l" r="r" t="t"/>
                <a:pathLst>
                  <a:path extrusionOk="0" h="255314" w="255314">
                    <a:moveTo>
                      <a:pt x="255314" y="127657"/>
                    </a:moveTo>
                    <a:cubicBezTo>
                      <a:pt x="255314" y="198160"/>
                      <a:pt x="198160" y="255314"/>
                      <a:pt x="127657" y="255314"/>
                    </a:cubicBezTo>
                    <a:cubicBezTo>
                      <a:pt x="57154" y="255314"/>
                      <a:pt x="0" y="198160"/>
                      <a:pt x="0" y="127657"/>
                    </a:cubicBezTo>
                    <a:cubicBezTo>
                      <a:pt x="0" y="57154"/>
                      <a:pt x="57154" y="0"/>
                      <a:pt x="127657" y="0"/>
                    </a:cubicBezTo>
                    <a:cubicBezTo>
                      <a:pt x="198160" y="0"/>
                      <a:pt x="255314" y="57154"/>
                      <a:pt x="255314" y="127657"/>
                    </a:cubicBezTo>
                    <a:close/>
                  </a:path>
                </a:pathLst>
              </a:custGeom>
              <a:solidFill>
                <a:srgbClr val="19498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grpSp>
        <p:grpSp>
          <p:nvGrpSpPr>
            <p:cNvPr id="1291" name="Google Shape;1291;p46"/>
            <p:cNvGrpSpPr/>
            <p:nvPr/>
          </p:nvGrpSpPr>
          <p:grpSpPr>
            <a:xfrm>
              <a:off x="3734342" y="5694914"/>
              <a:ext cx="2277768" cy="460535"/>
              <a:chOff x="3734342" y="5694914"/>
              <a:chExt cx="2277768" cy="460535"/>
            </a:xfrm>
          </p:grpSpPr>
          <p:sp>
            <p:nvSpPr>
              <p:cNvPr id="1292" name="Google Shape;1292;p46"/>
              <p:cNvSpPr/>
              <p:nvPr/>
            </p:nvSpPr>
            <p:spPr>
              <a:xfrm>
                <a:off x="3734342" y="5694914"/>
                <a:ext cx="2277768" cy="357884"/>
              </a:xfrm>
              <a:custGeom>
                <a:rect b="b" l="l" r="r" t="t"/>
                <a:pathLst>
                  <a:path extrusionOk="0" h="357884" w="2277768">
                    <a:moveTo>
                      <a:pt x="2277769" y="231891"/>
                    </a:moveTo>
                    <a:cubicBezTo>
                      <a:pt x="2277769" y="231891"/>
                      <a:pt x="1883855" y="-213086"/>
                      <a:pt x="1189036" y="129765"/>
                    </a:cubicBezTo>
                    <a:cubicBezTo>
                      <a:pt x="494216" y="472616"/>
                      <a:pt x="0" y="288425"/>
                      <a:pt x="0" y="288425"/>
                    </a:cubicBezTo>
                    <a:cubicBezTo>
                      <a:pt x="0" y="288425"/>
                      <a:pt x="656523" y="507266"/>
                      <a:pt x="1203625" y="168062"/>
                    </a:cubicBezTo>
                    <a:cubicBezTo>
                      <a:pt x="1205449" y="168062"/>
                      <a:pt x="1779906" y="-154728"/>
                      <a:pt x="2277769" y="231891"/>
                    </a:cubicBezTo>
                    <a:close/>
                  </a:path>
                </a:pathLst>
              </a:custGeom>
              <a:solidFill>
                <a:srgbClr val="BFBFB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1293" name="Google Shape;1293;p46"/>
              <p:cNvSpPr/>
              <p:nvPr/>
            </p:nvSpPr>
            <p:spPr>
              <a:xfrm>
                <a:off x="3996951" y="5847363"/>
                <a:ext cx="1883855" cy="308086"/>
              </a:xfrm>
              <a:custGeom>
                <a:rect b="b" l="l" r="r" t="t"/>
                <a:pathLst>
                  <a:path extrusionOk="0" h="308086" w="1883855">
                    <a:moveTo>
                      <a:pt x="1883856" y="135976"/>
                    </a:moveTo>
                    <a:cubicBezTo>
                      <a:pt x="1883856" y="135976"/>
                      <a:pt x="1524592" y="-152164"/>
                      <a:pt x="988432" y="110445"/>
                    </a:cubicBezTo>
                    <a:cubicBezTo>
                      <a:pt x="452271" y="373054"/>
                      <a:pt x="0" y="276399"/>
                      <a:pt x="0" y="276399"/>
                    </a:cubicBezTo>
                    <a:cubicBezTo>
                      <a:pt x="0" y="276399"/>
                      <a:pt x="563515" y="404056"/>
                      <a:pt x="995726" y="146918"/>
                    </a:cubicBezTo>
                    <a:cubicBezTo>
                      <a:pt x="1427937" y="-110220"/>
                      <a:pt x="1883856" y="135976"/>
                      <a:pt x="1883856" y="135976"/>
                    </a:cubicBezTo>
                    <a:close/>
                  </a:path>
                </a:pathLst>
              </a:custGeom>
              <a:solidFill>
                <a:srgbClr val="BFBFB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1294" name="Google Shape;1294;p46"/>
              <p:cNvSpPr/>
              <p:nvPr/>
            </p:nvSpPr>
            <p:spPr>
              <a:xfrm>
                <a:off x="5041910" y="5996282"/>
                <a:ext cx="778715" cy="116537"/>
              </a:xfrm>
              <a:custGeom>
                <a:rect b="b" l="l" r="r" t="t"/>
                <a:pathLst>
                  <a:path extrusionOk="0" h="116537" w="778715">
                    <a:moveTo>
                      <a:pt x="778715" y="56356"/>
                    </a:moveTo>
                    <a:cubicBezTo>
                      <a:pt x="778715" y="56356"/>
                      <a:pt x="381154" y="-104127"/>
                      <a:pt x="6" y="116538"/>
                    </a:cubicBezTo>
                    <a:cubicBezTo>
                      <a:pt x="-1817" y="116538"/>
                      <a:pt x="381154" y="-31180"/>
                      <a:pt x="778715" y="56356"/>
                    </a:cubicBezTo>
                    <a:close/>
                  </a:path>
                </a:pathLst>
              </a:custGeom>
              <a:solidFill>
                <a:srgbClr val="BFBFB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grpSp>
        <p:grpSp>
          <p:nvGrpSpPr>
            <p:cNvPr id="1295" name="Google Shape;1295;p46"/>
            <p:cNvGrpSpPr/>
            <p:nvPr/>
          </p:nvGrpSpPr>
          <p:grpSpPr>
            <a:xfrm>
              <a:off x="6079587" y="5694914"/>
              <a:ext cx="2277768" cy="460535"/>
              <a:chOff x="6079587" y="5694914"/>
              <a:chExt cx="2277768" cy="460535"/>
            </a:xfrm>
          </p:grpSpPr>
          <p:sp>
            <p:nvSpPr>
              <p:cNvPr id="1296" name="Google Shape;1296;p46"/>
              <p:cNvSpPr/>
              <p:nvPr/>
            </p:nvSpPr>
            <p:spPr>
              <a:xfrm>
                <a:off x="6079587" y="5694914"/>
                <a:ext cx="2277768" cy="357884"/>
              </a:xfrm>
              <a:custGeom>
                <a:rect b="b" l="l" r="r" t="t"/>
                <a:pathLst>
                  <a:path extrusionOk="0" h="357884" w="2277768">
                    <a:moveTo>
                      <a:pt x="0" y="231891"/>
                    </a:moveTo>
                    <a:cubicBezTo>
                      <a:pt x="0" y="231891"/>
                      <a:pt x="393914" y="-213086"/>
                      <a:pt x="1088733" y="129765"/>
                    </a:cubicBezTo>
                    <a:cubicBezTo>
                      <a:pt x="1783553" y="472616"/>
                      <a:pt x="2277769" y="288425"/>
                      <a:pt x="2277769" y="288425"/>
                    </a:cubicBezTo>
                    <a:cubicBezTo>
                      <a:pt x="2277769" y="288425"/>
                      <a:pt x="1621246" y="507266"/>
                      <a:pt x="1074144" y="168062"/>
                    </a:cubicBezTo>
                    <a:cubicBezTo>
                      <a:pt x="1072320" y="168062"/>
                      <a:pt x="497863" y="-154728"/>
                      <a:pt x="0" y="231891"/>
                    </a:cubicBezTo>
                    <a:close/>
                  </a:path>
                </a:pathLst>
              </a:custGeom>
              <a:solidFill>
                <a:srgbClr val="BFBFB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1297" name="Google Shape;1297;p46"/>
              <p:cNvSpPr/>
              <p:nvPr/>
            </p:nvSpPr>
            <p:spPr>
              <a:xfrm>
                <a:off x="6210891" y="5847363"/>
                <a:ext cx="1883855" cy="308086"/>
              </a:xfrm>
              <a:custGeom>
                <a:rect b="b" l="l" r="r" t="t"/>
                <a:pathLst>
                  <a:path extrusionOk="0" h="308086" w="1883855">
                    <a:moveTo>
                      <a:pt x="0" y="135976"/>
                    </a:moveTo>
                    <a:cubicBezTo>
                      <a:pt x="0" y="135976"/>
                      <a:pt x="359264" y="-152164"/>
                      <a:pt x="895424" y="110445"/>
                    </a:cubicBezTo>
                    <a:cubicBezTo>
                      <a:pt x="1431584" y="373054"/>
                      <a:pt x="1883856" y="276399"/>
                      <a:pt x="1883856" y="276399"/>
                    </a:cubicBezTo>
                    <a:cubicBezTo>
                      <a:pt x="1883856" y="276399"/>
                      <a:pt x="1320341" y="404056"/>
                      <a:pt x="888130" y="146918"/>
                    </a:cubicBezTo>
                    <a:cubicBezTo>
                      <a:pt x="455919" y="-110220"/>
                      <a:pt x="0" y="135976"/>
                      <a:pt x="0" y="135976"/>
                    </a:cubicBezTo>
                    <a:close/>
                  </a:path>
                </a:pathLst>
              </a:custGeom>
              <a:solidFill>
                <a:srgbClr val="BFBFB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1298" name="Google Shape;1298;p46"/>
              <p:cNvSpPr/>
              <p:nvPr/>
            </p:nvSpPr>
            <p:spPr>
              <a:xfrm>
                <a:off x="6272897" y="5996282"/>
                <a:ext cx="778708" cy="116537"/>
              </a:xfrm>
              <a:custGeom>
                <a:rect b="b" l="l" r="r" t="t"/>
                <a:pathLst>
                  <a:path extrusionOk="0" h="116537" w="778708">
                    <a:moveTo>
                      <a:pt x="0" y="56356"/>
                    </a:moveTo>
                    <a:cubicBezTo>
                      <a:pt x="0" y="56356"/>
                      <a:pt x="397561" y="-104127"/>
                      <a:pt x="778709" y="116538"/>
                    </a:cubicBezTo>
                    <a:cubicBezTo>
                      <a:pt x="778709" y="116538"/>
                      <a:pt x="395737" y="-31180"/>
                      <a:pt x="0" y="56356"/>
                    </a:cubicBezTo>
                    <a:close/>
                  </a:path>
                </a:pathLst>
              </a:custGeom>
              <a:solidFill>
                <a:srgbClr val="BFBFB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grpSp>
      </p:grpSp>
      <p:sp>
        <p:nvSpPr>
          <p:cNvPr id="1299" name="Google Shape;1299;p46"/>
          <p:cNvSpPr/>
          <p:nvPr/>
        </p:nvSpPr>
        <p:spPr>
          <a:xfrm rot="2700000">
            <a:off x="5349931" y="-1153316"/>
            <a:ext cx="1568338" cy="1568338"/>
          </a:xfrm>
          <a:prstGeom prst="roundRect">
            <a:avLst>
              <a:gd fmla="val 7892" name="adj"/>
            </a:avLst>
          </a:prstGeom>
          <a:gradFill>
            <a:gsLst>
              <a:gs pos="0">
                <a:srgbClr val="8090CA"/>
              </a:gs>
              <a:gs pos="20000">
                <a:srgbClr val="8090CA"/>
              </a:gs>
              <a:gs pos="100000">
                <a:srgbClr val="4F64B4"/>
              </a:gs>
            </a:gsLst>
            <a:lin ang="5400000" scaled="0"/>
          </a:gradFill>
          <a:ln cap="flat" cmpd="sng" w="12700">
            <a:solidFill>
              <a:schemeClr val="lt1">
                <a:alpha val="2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13"/>
              <a:buFont typeface="Calibri"/>
              <a:buNone/>
            </a:pPr>
            <a:r>
              <a:t/>
            </a:r>
            <a:endParaRPr b="0" i="0" sz="1013" u="none" cap="none" strike="noStrike">
              <a:solidFill>
                <a:srgbClr val="595959"/>
              </a:solidFill>
              <a:latin typeface="Raleway"/>
              <a:ea typeface="Raleway"/>
              <a:cs typeface="Raleway"/>
              <a:sym typeface="Raleway"/>
            </a:endParaRPr>
          </a:p>
        </p:txBody>
      </p:sp>
      <p:grpSp>
        <p:nvGrpSpPr>
          <p:cNvPr id="1300" name="Google Shape;1300;p46"/>
          <p:cNvGrpSpPr/>
          <p:nvPr/>
        </p:nvGrpSpPr>
        <p:grpSpPr>
          <a:xfrm>
            <a:off x="1962221" y="1825228"/>
            <a:ext cx="4276553" cy="820791"/>
            <a:chOff x="640314" y="1932224"/>
            <a:chExt cx="4276553" cy="820791"/>
          </a:xfrm>
        </p:grpSpPr>
        <p:sp>
          <p:nvSpPr>
            <p:cNvPr id="1301" name="Google Shape;1301;p46"/>
            <p:cNvSpPr/>
            <p:nvPr/>
          </p:nvSpPr>
          <p:spPr>
            <a:xfrm>
              <a:off x="1206467" y="1932224"/>
              <a:ext cx="3710400" cy="812100"/>
            </a:xfrm>
            <a:prstGeom prst="roundRect">
              <a:avLst>
                <a:gd fmla="val 50000" name="adj"/>
              </a:avLst>
            </a:prstGeom>
            <a:solidFill>
              <a:schemeClr val="lt1"/>
            </a:solidFill>
            <a:ln>
              <a:noFill/>
            </a:ln>
            <a:effectLst>
              <a:outerShdw blurRad="698500" sx="97000" rotWithShape="0" algn="t" dir="5400000" dist="12700" sy="97000">
                <a:srgbClr val="000000">
                  <a:alpha val="2196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Có mục tiêu từng đơn vị bài học</a:t>
              </a:r>
              <a:endParaRPr sz="1800">
                <a:solidFill>
                  <a:schemeClr val="dk1"/>
                </a:solidFill>
                <a:latin typeface="Arial"/>
                <a:ea typeface="Arial"/>
                <a:cs typeface="Arial"/>
                <a:sym typeface="Arial"/>
              </a:endParaRPr>
            </a:p>
          </p:txBody>
        </p:sp>
        <p:grpSp>
          <p:nvGrpSpPr>
            <p:cNvPr id="1302" name="Google Shape;1302;p46"/>
            <p:cNvGrpSpPr/>
            <p:nvPr/>
          </p:nvGrpSpPr>
          <p:grpSpPr>
            <a:xfrm>
              <a:off x="640314" y="1945878"/>
              <a:ext cx="807137" cy="807137"/>
              <a:chOff x="5198912" y="3151561"/>
              <a:chExt cx="925160" cy="925160"/>
            </a:xfrm>
          </p:grpSpPr>
          <p:sp>
            <p:nvSpPr>
              <p:cNvPr id="1303" name="Google Shape;1303;p46"/>
              <p:cNvSpPr/>
              <p:nvPr/>
            </p:nvSpPr>
            <p:spPr>
              <a:xfrm>
                <a:off x="5198912" y="3151561"/>
                <a:ext cx="925160" cy="925160"/>
              </a:xfrm>
              <a:prstGeom prst="ellipse">
                <a:avLst/>
              </a:prstGeom>
              <a:noFill/>
              <a:ln cap="flat" cmpd="sng" w="12700">
                <a:solidFill>
                  <a:srgbClr val="6FC2E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Oi"/>
                    <a:ea typeface="Oi"/>
                    <a:cs typeface="Oi"/>
                    <a:sym typeface="Oi"/>
                  </a:rPr>
                  <a:t>x</a:t>
                </a:r>
                <a:endParaRPr/>
              </a:p>
            </p:txBody>
          </p:sp>
          <p:sp>
            <p:nvSpPr>
              <p:cNvPr id="1304" name="Google Shape;1304;p46"/>
              <p:cNvSpPr/>
              <p:nvPr/>
            </p:nvSpPr>
            <p:spPr>
              <a:xfrm>
                <a:off x="5230048" y="3224493"/>
                <a:ext cx="821400" cy="821400"/>
              </a:xfrm>
              <a:prstGeom prst="ellipse">
                <a:avLst/>
              </a:prstGeom>
              <a:gradFill>
                <a:gsLst>
                  <a:gs pos="0">
                    <a:srgbClr val="13488C"/>
                  </a:gs>
                  <a:gs pos="100000">
                    <a:srgbClr val="06B8FD"/>
                  </a:gs>
                </a:gsLst>
                <a:lin ang="2700000" scaled="0"/>
              </a:gra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pic>
            <p:nvPicPr>
              <p:cNvPr id="1305" name="Google Shape;1305;p46"/>
              <p:cNvPicPr preferRelativeResize="0"/>
              <p:nvPr/>
            </p:nvPicPr>
            <p:blipFill rotWithShape="1">
              <a:blip r:embed="rId3">
                <a:alphaModFix/>
              </a:blip>
              <a:srcRect b="0" l="0" r="0" t="0"/>
              <a:stretch/>
            </p:blipFill>
            <p:spPr>
              <a:xfrm>
                <a:off x="5433475" y="3432795"/>
                <a:ext cx="414582" cy="414582"/>
              </a:xfrm>
              <a:prstGeom prst="rect">
                <a:avLst/>
              </a:prstGeom>
              <a:noFill/>
              <a:ln>
                <a:noFill/>
              </a:ln>
            </p:spPr>
          </p:pic>
        </p:grpSp>
      </p:grpSp>
      <p:grpSp>
        <p:nvGrpSpPr>
          <p:cNvPr id="1306" name="Google Shape;1306;p46"/>
          <p:cNvGrpSpPr/>
          <p:nvPr/>
        </p:nvGrpSpPr>
        <p:grpSpPr>
          <a:xfrm>
            <a:off x="6360402" y="1857271"/>
            <a:ext cx="4067774" cy="812044"/>
            <a:chOff x="640312" y="1945878"/>
            <a:chExt cx="4067774" cy="812044"/>
          </a:xfrm>
        </p:grpSpPr>
        <p:sp>
          <p:nvSpPr>
            <p:cNvPr id="1307" name="Google Shape;1307;p46"/>
            <p:cNvSpPr/>
            <p:nvPr/>
          </p:nvSpPr>
          <p:spPr>
            <a:xfrm>
              <a:off x="997653" y="1945878"/>
              <a:ext cx="3710433" cy="812044"/>
            </a:xfrm>
            <a:prstGeom prst="roundRect">
              <a:avLst>
                <a:gd fmla="val 50000" name="adj"/>
              </a:avLst>
            </a:prstGeom>
            <a:solidFill>
              <a:schemeClr val="lt1"/>
            </a:solidFill>
            <a:ln>
              <a:noFill/>
            </a:ln>
            <a:effectLst>
              <a:outerShdw blurRad="698500" sx="97000" rotWithShape="0" algn="t" dir="5400000" dist="12700" sy="97000">
                <a:srgbClr val="000000">
                  <a:alpha val="2196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Được viết bằng Tiếng Anh</a:t>
              </a:r>
              <a:endParaRPr/>
            </a:p>
          </p:txBody>
        </p:sp>
        <p:grpSp>
          <p:nvGrpSpPr>
            <p:cNvPr id="1308" name="Google Shape;1308;p46"/>
            <p:cNvGrpSpPr/>
            <p:nvPr/>
          </p:nvGrpSpPr>
          <p:grpSpPr>
            <a:xfrm>
              <a:off x="640312" y="1945878"/>
              <a:ext cx="807137" cy="807137"/>
              <a:chOff x="5198912" y="3151561"/>
              <a:chExt cx="925160" cy="925160"/>
            </a:xfrm>
          </p:grpSpPr>
          <p:sp>
            <p:nvSpPr>
              <p:cNvPr id="1309" name="Google Shape;1309;p46"/>
              <p:cNvSpPr/>
              <p:nvPr/>
            </p:nvSpPr>
            <p:spPr>
              <a:xfrm>
                <a:off x="5198912" y="3151561"/>
                <a:ext cx="925160" cy="925160"/>
              </a:xfrm>
              <a:prstGeom prst="ellipse">
                <a:avLst/>
              </a:prstGeom>
              <a:noFill/>
              <a:ln cap="flat" cmpd="sng" w="12700">
                <a:solidFill>
                  <a:srgbClr val="6FC2E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Oi"/>
                    <a:ea typeface="Oi"/>
                    <a:cs typeface="Oi"/>
                    <a:sym typeface="Oi"/>
                  </a:rPr>
                  <a:t>x</a:t>
                </a:r>
                <a:endParaRPr/>
              </a:p>
            </p:txBody>
          </p:sp>
          <p:sp>
            <p:nvSpPr>
              <p:cNvPr id="1310" name="Google Shape;1310;p46"/>
              <p:cNvSpPr/>
              <p:nvPr/>
            </p:nvSpPr>
            <p:spPr>
              <a:xfrm>
                <a:off x="5250766" y="3203415"/>
                <a:ext cx="821452" cy="821452"/>
              </a:xfrm>
              <a:prstGeom prst="ellipse">
                <a:avLst/>
              </a:prstGeom>
              <a:gradFill>
                <a:gsLst>
                  <a:gs pos="0">
                    <a:srgbClr val="13488C"/>
                  </a:gs>
                  <a:gs pos="100000">
                    <a:srgbClr val="06B8FD"/>
                  </a:gs>
                </a:gsLst>
                <a:lin ang="2700000" scaled="0"/>
              </a:gra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pic>
            <p:nvPicPr>
              <p:cNvPr id="1311" name="Google Shape;1311;p46"/>
              <p:cNvPicPr preferRelativeResize="0"/>
              <p:nvPr/>
            </p:nvPicPr>
            <p:blipFill rotWithShape="1">
              <a:blip r:embed="rId3">
                <a:alphaModFix/>
              </a:blip>
              <a:srcRect b="0" l="0" r="0" t="0"/>
              <a:stretch/>
            </p:blipFill>
            <p:spPr>
              <a:xfrm>
                <a:off x="5454201" y="3406850"/>
                <a:ext cx="414582" cy="414582"/>
              </a:xfrm>
              <a:prstGeom prst="rect">
                <a:avLst/>
              </a:prstGeom>
              <a:noFill/>
              <a:ln>
                <a:noFill/>
              </a:ln>
            </p:spPr>
          </p:pic>
        </p:grpSp>
      </p:grpSp>
      <p:grpSp>
        <p:nvGrpSpPr>
          <p:cNvPr id="1312" name="Google Shape;1312;p46"/>
          <p:cNvGrpSpPr/>
          <p:nvPr/>
        </p:nvGrpSpPr>
        <p:grpSpPr>
          <a:xfrm>
            <a:off x="3061554" y="3141667"/>
            <a:ext cx="6068893" cy="825526"/>
            <a:chOff x="640312" y="1927489"/>
            <a:chExt cx="6068893" cy="825526"/>
          </a:xfrm>
        </p:grpSpPr>
        <p:sp>
          <p:nvSpPr>
            <p:cNvPr id="1313" name="Google Shape;1313;p46"/>
            <p:cNvSpPr/>
            <p:nvPr/>
          </p:nvSpPr>
          <p:spPr>
            <a:xfrm>
              <a:off x="640313" y="1927489"/>
              <a:ext cx="6068892" cy="812044"/>
            </a:xfrm>
            <a:prstGeom prst="roundRect">
              <a:avLst>
                <a:gd fmla="val 50000" name="adj"/>
              </a:avLst>
            </a:prstGeom>
            <a:solidFill>
              <a:schemeClr val="lt1"/>
            </a:solidFill>
            <a:ln>
              <a:noFill/>
            </a:ln>
            <a:effectLst>
              <a:outerShdw blurRad="698500" sx="97000" rotWithShape="0" algn="t" dir="5400000" dist="12700" sy="97000">
                <a:srgbClr val="000000">
                  <a:alpha val="2196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314" name="Google Shape;1314;p46"/>
            <p:cNvGrpSpPr/>
            <p:nvPr/>
          </p:nvGrpSpPr>
          <p:grpSpPr>
            <a:xfrm>
              <a:off x="640312" y="1945878"/>
              <a:ext cx="807137" cy="807137"/>
              <a:chOff x="5198912" y="3151561"/>
              <a:chExt cx="925160" cy="925160"/>
            </a:xfrm>
          </p:grpSpPr>
          <p:sp>
            <p:nvSpPr>
              <p:cNvPr id="1315" name="Google Shape;1315;p46"/>
              <p:cNvSpPr/>
              <p:nvPr/>
            </p:nvSpPr>
            <p:spPr>
              <a:xfrm>
                <a:off x="5198912" y="3151561"/>
                <a:ext cx="925160" cy="925160"/>
              </a:xfrm>
              <a:prstGeom prst="ellipse">
                <a:avLst/>
              </a:prstGeom>
              <a:noFill/>
              <a:ln cap="flat" cmpd="sng" w="12700">
                <a:solidFill>
                  <a:srgbClr val="6FC2E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Oi"/>
                    <a:ea typeface="Oi"/>
                    <a:cs typeface="Oi"/>
                    <a:sym typeface="Oi"/>
                  </a:rPr>
                  <a:t>x</a:t>
                </a:r>
                <a:endParaRPr/>
              </a:p>
            </p:txBody>
          </p:sp>
          <p:sp>
            <p:nvSpPr>
              <p:cNvPr id="1316" name="Google Shape;1316;p46"/>
              <p:cNvSpPr/>
              <p:nvPr/>
            </p:nvSpPr>
            <p:spPr>
              <a:xfrm>
                <a:off x="5250766" y="3203415"/>
                <a:ext cx="821452" cy="821452"/>
              </a:xfrm>
              <a:prstGeom prst="ellipse">
                <a:avLst/>
              </a:prstGeom>
              <a:gradFill>
                <a:gsLst>
                  <a:gs pos="0">
                    <a:srgbClr val="13488C"/>
                  </a:gs>
                  <a:gs pos="100000">
                    <a:srgbClr val="06B8FD"/>
                  </a:gs>
                </a:gsLst>
                <a:lin ang="2700000" scaled="0"/>
              </a:gra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pic>
            <p:nvPicPr>
              <p:cNvPr id="1317" name="Google Shape;1317;p46"/>
              <p:cNvPicPr preferRelativeResize="0"/>
              <p:nvPr/>
            </p:nvPicPr>
            <p:blipFill rotWithShape="1">
              <a:blip r:embed="rId3">
                <a:alphaModFix/>
              </a:blip>
              <a:srcRect b="0" l="0" r="0" t="0"/>
              <a:stretch/>
            </p:blipFill>
            <p:spPr>
              <a:xfrm>
                <a:off x="5454201" y="3406850"/>
                <a:ext cx="414582" cy="414582"/>
              </a:xfrm>
              <a:prstGeom prst="rect">
                <a:avLst/>
              </a:prstGeom>
              <a:noFill/>
              <a:ln>
                <a:noFill/>
              </a:ln>
            </p:spPr>
          </p:pic>
        </p:grpSp>
      </p:grpSp>
      <p:grpSp>
        <p:nvGrpSpPr>
          <p:cNvPr id="1318" name="Google Shape;1318;p46"/>
          <p:cNvGrpSpPr/>
          <p:nvPr/>
        </p:nvGrpSpPr>
        <p:grpSpPr>
          <a:xfrm>
            <a:off x="403143" y="4454695"/>
            <a:ext cx="5733007" cy="903043"/>
            <a:chOff x="129316" y="1910764"/>
            <a:chExt cx="5733007" cy="903043"/>
          </a:xfrm>
        </p:grpSpPr>
        <p:sp>
          <p:nvSpPr>
            <p:cNvPr id="1319" name="Google Shape;1319;p46"/>
            <p:cNvSpPr/>
            <p:nvPr/>
          </p:nvSpPr>
          <p:spPr>
            <a:xfrm>
              <a:off x="640312" y="1927488"/>
              <a:ext cx="5222011" cy="886319"/>
            </a:xfrm>
            <a:prstGeom prst="roundRect">
              <a:avLst>
                <a:gd fmla="val 50000" name="adj"/>
              </a:avLst>
            </a:prstGeom>
            <a:solidFill>
              <a:schemeClr val="lt1"/>
            </a:solidFill>
            <a:ln>
              <a:noFill/>
            </a:ln>
            <a:effectLst>
              <a:outerShdw blurRad="698500" sx="97000" rotWithShape="0" algn="t" dir="5400000" dist="12700" sy="97000">
                <a:srgbClr val="000000">
                  <a:alpha val="2196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Cung cấp audio scripts của các phần nghe và đáp án cho các hoạt động trong SHS (câu trả lời mẫu cho cả hoạt động nói và viết)</a:t>
              </a:r>
              <a:endParaRPr sz="1800">
                <a:solidFill>
                  <a:schemeClr val="dk1"/>
                </a:solidFill>
                <a:latin typeface="Arial"/>
                <a:ea typeface="Arial"/>
                <a:cs typeface="Arial"/>
                <a:sym typeface="Arial"/>
              </a:endParaRPr>
            </a:p>
          </p:txBody>
        </p:sp>
        <p:grpSp>
          <p:nvGrpSpPr>
            <p:cNvPr id="1320" name="Google Shape;1320;p46"/>
            <p:cNvGrpSpPr/>
            <p:nvPr/>
          </p:nvGrpSpPr>
          <p:grpSpPr>
            <a:xfrm>
              <a:off x="129316" y="1910764"/>
              <a:ext cx="807171" cy="807172"/>
              <a:chOff x="4613200" y="3111313"/>
              <a:chExt cx="925200" cy="925200"/>
            </a:xfrm>
          </p:grpSpPr>
          <p:sp>
            <p:nvSpPr>
              <p:cNvPr id="1321" name="Google Shape;1321;p46"/>
              <p:cNvSpPr/>
              <p:nvPr/>
            </p:nvSpPr>
            <p:spPr>
              <a:xfrm>
                <a:off x="4613200" y="3111313"/>
                <a:ext cx="925200" cy="925200"/>
              </a:xfrm>
              <a:prstGeom prst="ellipse">
                <a:avLst/>
              </a:prstGeom>
              <a:noFill/>
              <a:ln cap="flat" cmpd="sng" w="12700">
                <a:solidFill>
                  <a:srgbClr val="6FC2E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Oi"/>
                    <a:ea typeface="Oi"/>
                    <a:cs typeface="Oi"/>
                    <a:sym typeface="Oi"/>
                  </a:rPr>
                  <a:t>x</a:t>
                </a:r>
                <a:endParaRPr/>
              </a:p>
            </p:txBody>
          </p:sp>
          <p:sp>
            <p:nvSpPr>
              <p:cNvPr id="1322" name="Google Shape;1322;p46"/>
              <p:cNvSpPr/>
              <p:nvPr/>
            </p:nvSpPr>
            <p:spPr>
              <a:xfrm>
                <a:off x="4665056" y="3163170"/>
                <a:ext cx="821452" cy="821452"/>
              </a:xfrm>
              <a:prstGeom prst="ellipse">
                <a:avLst/>
              </a:prstGeom>
              <a:gradFill>
                <a:gsLst>
                  <a:gs pos="0">
                    <a:srgbClr val="13488C"/>
                  </a:gs>
                  <a:gs pos="100000">
                    <a:srgbClr val="06B8FD"/>
                  </a:gs>
                </a:gsLst>
                <a:lin ang="2700000" scaled="0"/>
              </a:gra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pic>
            <p:nvPicPr>
              <p:cNvPr id="1323" name="Google Shape;1323;p46"/>
              <p:cNvPicPr preferRelativeResize="0"/>
              <p:nvPr/>
            </p:nvPicPr>
            <p:blipFill rotWithShape="1">
              <a:blip r:embed="rId3">
                <a:alphaModFix/>
              </a:blip>
              <a:srcRect b="0" l="0" r="0" t="0"/>
              <a:stretch/>
            </p:blipFill>
            <p:spPr>
              <a:xfrm>
                <a:off x="4842857" y="3421194"/>
                <a:ext cx="414582" cy="414582"/>
              </a:xfrm>
              <a:prstGeom prst="rect">
                <a:avLst/>
              </a:prstGeom>
              <a:noFill/>
              <a:ln>
                <a:noFill/>
              </a:ln>
            </p:spPr>
          </p:pic>
        </p:grpSp>
      </p:grpSp>
      <p:grpSp>
        <p:nvGrpSpPr>
          <p:cNvPr id="1324" name="Google Shape;1324;p46"/>
          <p:cNvGrpSpPr/>
          <p:nvPr/>
        </p:nvGrpSpPr>
        <p:grpSpPr>
          <a:xfrm>
            <a:off x="6437045" y="4443671"/>
            <a:ext cx="5401357" cy="850806"/>
            <a:chOff x="640312" y="1945878"/>
            <a:chExt cx="5401357" cy="850806"/>
          </a:xfrm>
        </p:grpSpPr>
        <p:sp>
          <p:nvSpPr>
            <p:cNvPr id="1325" name="Google Shape;1325;p46"/>
            <p:cNvSpPr/>
            <p:nvPr/>
          </p:nvSpPr>
          <p:spPr>
            <a:xfrm>
              <a:off x="1042623" y="1984640"/>
              <a:ext cx="4999046" cy="812044"/>
            </a:xfrm>
            <a:prstGeom prst="roundRect">
              <a:avLst>
                <a:gd fmla="val 50000" name="adj"/>
              </a:avLst>
            </a:prstGeom>
            <a:solidFill>
              <a:schemeClr val="lt1"/>
            </a:solidFill>
            <a:ln>
              <a:noFill/>
            </a:ln>
            <a:effectLst>
              <a:outerShdw blurRad="698500" sx="97000" rotWithShape="0" algn="t" dir="5400000" dist="12700" sy="97000">
                <a:srgbClr val="000000">
                  <a:alpha val="2196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Có các hoạt động mở rộng sau mỗi hoạt động học tập  (Extension activity)</a:t>
              </a:r>
              <a:endParaRPr/>
            </a:p>
          </p:txBody>
        </p:sp>
        <p:grpSp>
          <p:nvGrpSpPr>
            <p:cNvPr id="1326" name="Google Shape;1326;p46"/>
            <p:cNvGrpSpPr/>
            <p:nvPr/>
          </p:nvGrpSpPr>
          <p:grpSpPr>
            <a:xfrm>
              <a:off x="640312" y="1945878"/>
              <a:ext cx="807137" cy="807137"/>
              <a:chOff x="5198912" y="3151561"/>
              <a:chExt cx="925160" cy="925160"/>
            </a:xfrm>
          </p:grpSpPr>
          <p:sp>
            <p:nvSpPr>
              <p:cNvPr id="1327" name="Google Shape;1327;p46"/>
              <p:cNvSpPr/>
              <p:nvPr/>
            </p:nvSpPr>
            <p:spPr>
              <a:xfrm>
                <a:off x="5198912" y="3151561"/>
                <a:ext cx="925160" cy="925160"/>
              </a:xfrm>
              <a:prstGeom prst="ellipse">
                <a:avLst/>
              </a:prstGeom>
              <a:noFill/>
              <a:ln cap="flat" cmpd="sng" w="12700">
                <a:solidFill>
                  <a:srgbClr val="6FC2E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Oi"/>
                    <a:ea typeface="Oi"/>
                    <a:cs typeface="Oi"/>
                    <a:sym typeface="Oi"/>
                  </a:rPr>
                  <a:t>x</a:t>
                </a:r>
                <a:endParaRPr/>
              </a:p>
            </p:txBody>
          </p:sp>
          <p:sp>
            <p:nvSpPr>
              <p:cNvPr id="1328" name="Google Shape;1328;p46"/>
              <p:cNvSpPr/>
              <p:nvPr/>
            </p:nvSpPr>
            <p:spPr>
              <a:xfrm>
                <a:off x="5250766" y="3203415"/>
                <a:ext cx="821452" cy="821452"/>
              </a:xfrm>
              <a:prstGeom prst="ellipse">
                <a:avLst/>
              </a:prstGeom>
              <a:gradFill>
                <a:gsLst>
                  <a:gs pos="0">
                    <a:srgbClr val="13488C"/>
                  </a:gs>
                  <a:gs pos="100000">
                    <a:srgbClr val="06B8FD"/>
                  </a:gs>
                </a:gsLst>
                <a:lin ang="2700000" scaled="0"/>
              </a:gra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pic>
            <p:nvPicPr>
              <p:cNvPr id="1329" name="Google Shape;1329;p46"/>
              <p:cNvPicPr preferRelativeResize="0"/>
              <p:nvPr/>
            </p:nvPicPr>
            <p:blipFill rotWithShape="1">
              <a:blip r:embed="rId3">
                <a:alphaModFix/>
              </a:blip>
              <a:srcRect b="0" l="0" r="0" t="0"/>
              <a:stretch/>
            </p:blipFill>
            <p:spPr>
              <a:xfrm>
                <a:off x="5454201" y="3406850"/>
                <a:ext cx="414582" cy="414582"/>
              </a:xfrm>
              <a:prstGeom prst="rect">
                <a:avLst/>
              </a:prstGeom>
              <a:noFill/>
              <a:ln>
                <a:noFill/>
              </a:ln>
            </p:spPr>
          </p:pic>
        </p:grpSp>
      </p:grpSp>
      <p:pic>
        <p:nvPicPr>
          <p:cNvPr id="1330" name="Google Shape;1330;p46"/>
          <p:cNvPicPr preferRelativeResize="0"/>
          <p:nvPr/>
        </p:nvPicPr>
        <p:blipFill rotWithShape="1">
          <a:blip r:embed="rId4">
            <a:alphaModFix/>
          </a:blip>
          <a:srcRect b="0" l="0" r="0" t="0"/>
          <a:stretch/>
        </p:blipFill>
        <p:spPr>
          <a:xfrm>
            <a:off x="10984337" y="161219"/>
            <a:ext cx="1016251" cy="645601"/>
          </a:xfrm>
          <a:prstGeom prst="rect">
            <a:avLst/>
          </a:prstGeom>
          <a:noFill/>
          <a:ln>
            <a:noFill/>
          </a:ln>
          <a:effectLst>
            <a:outerShdw blurRad="292100" rotWithShape="0" algn="tl" dir="2700000" dist="139700">
              <a:srgbClr val="333333">
                <a:alpha val="64705"/>
              </a:srgbClr>
            </a:outerShdw>
          </a:effectLst>
        </p:spPr>
      </p:pic>
      <p:grpSp>
        <p:nvGrpSpPr>
          <p:cNvPr id="1331" name="Google Shape;1331;p46"/>
          <p:cNvGrpSpPr/>
          <p:nvPr/>
        </p:nvGrpSpPr>
        <p:grpSpPr>
          <a:xfrm>
            <a:off x="272637" y="288392"/>
            <a:ext cx="1912304" cy="263091"/>
            <a:chOff x="6549176" y="5298716"/>
            <a:chExt cx="2974464" cy="409222"/>
          </a:xfrm>
        </p:grpSpPr>
        <p:pic>
          <p:nvPicPr>
            <p:cNvPr id="1332" name="Google Shape;1332;p46"/>
            <p:cNvPicPr preferRelativeResize="0"/>
            <p:nvPr/>
          </p:nvPicPr>
          <p:blipFill rotWithShape="1">
            <a:blip r:embed="rId5">
              <a:alphaModFix/>
            </a:blip>
            <a:srcRect b="0" l="10394" r="0" t="0"/>
            <a:stretch/>
          </p:blipFill>
          <p:spPr>
            <a:xfrm>
              <a:off x="6890928" y="5304519"/>
              <a:ext cx="2632712" cy="377189"/>
            </a:xfrm>
            <a:prstGeom prst="rect">
              <a:avLst/>
            </a:prstGeom>
            <a:noFill/>
            <a:ln>
              <a:noFill/>
            </a:ln>
          </p:spPr>
        </p:pic>
        <p:pic>
          <p:nvPicPr>
            <p:cNvPr id="1333" name="Google Shape;1333;p46"/>
            <p:cNvPicPr preferRelativeResize="0"/>
            <p:nvPr/>
          </p:nvPicPr>
          <p:blipFill rotWithShape="1">
            <a:blip r:embed="rId6">
              <a:alphaModFix/>
            </a:blip>
            <a:srcRect b="0" l="0" r="0" t="0"/>
            <a:stretch/>
          </p:blipFill>
          <p:spPr>
            <a:xfrm>
              <a:off x="6549176" y="5298716"/>
              <a:ext cx="297164" cy="409222"/>
            </a:xfrm>
            <a:prstGeom prst="rect">
              <a:avLst/>
            </a:prstGeom>
            <a:noFill/>
            <a:ln>
              <a:noFill/>
            </a:ln>
          </p:spPr>
        </p:pic>
      </p:grpSp>
      <p:pic>
        <p:nvPicPr>
          <p:cNvPr id="1334" name="Google Shape;1334;p46"/>
          <p:cNvPicPr preferRelativeResize="0"/>
          <p:nvPr/>
        </p:nvPicPr>
        <p:blipFill rotWithShape="1">
          <a:blip r:embed="rId7">
            <a:alphaModFix/>
          </a:blip>
          <a:srcRect b="0" l="0" r="0" t="0"/>
          <a:stretch/>
        </p:blipFill>
        <p:spPr>
          <a:xfrm>
            <a:off x="2350343" y="271753"/>
            <a:ext cx="969661" cy="291656"/>
          </a:xfrm>
          <a:prstGeom prst="rect">
            <a:avLst/>
          </a:prstGeom>
          <a:noFill/>
          <a:ln>
            <a:noFill/>
          </a:ln>
        </p:spPr>
      </p:pic>
      <p:sp>
        <p:nvSpPr>
          <p:cNvPr id="1335" name="Google Shape;1335;p46"/>
          <p:cNvSpPr/>
          <p:nvPr/>
        </p:nvSpPr>
        <p:spPr>
          <a:xfrm>
            <a:off x="3817436" y="3186870"/>
            <a:ext cx="484734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Hướng dẫn chi tiết các bước lên lớp của từng hoạt động trong từng tiết học (Lesson)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1283"/>
                                        </p:tgtEl>
                                        <p:attrNameLst>
                                          <p:attrName>style.visibility</p:attrName>
                                        </p:attrNameLst>
                                      </p:cBhvr>
                                      <p:to>
                                        <p:strVal val="visible"/>
                                      </p:to>
                                    </p:set>
                                    <p:animEffect filter="fade" transition="in">
                                      <p:cBhvr>
                                        <p:cTn dur="3000"/>
                                        <p:tgtEl>
                                          <p:spTgt spid="1283"/>
                                        </p:tgtEl>
                                      </p:cBhvr>
                                    </p:animEffect>
                                  </p:childTnLst>
                                </p:cTn>
                              </p:par>
                            </p:childTnLst>
                          </p:cTn>
                        </p:par>
                        <p:par>
                          <p:cTn fill="hold">
                            <p:stCondLst>
                              <p:cond delay="3000"/>
                            </p:stCondLst>
                            <p:childTnLst>
                              <p:par>
                                <p:cTn fill="hold" nodeType="afterEffect" presetClass="entr" presetID="10" presetSubtype="0">
                                  <p:stCondLst>
                                    <p:cond delay="1500"/>
                                  </p:stCondLst>
                                  <p:childTnLst>
                                    <p:set>
                                      <p:cBhvr>
                                        <p:cTn dur="1" fill="hold">
                                          <p:stCondLst>
                                            <p:cond delay="0"/>
                                          </p:stCondLst>
                                        </p:cTn>
                                        <p:tgtEl>
                                          <p:spTgt spid="1281"/>
                                        </p:tgtEl>
                                        <p:attrNameLst>
                                          <p:attrName>style.visibility</p:attrName>
                                        </p:attrNameLst>
                                      </p:cBhvr>
                                      <p:to>
                                        <p:strVal val="visible"/>
                                      </p:to>
                                    </p:set>
                                    <p:animEffect filter="fade" transition="in">
                                      <p:cBhvr>
                                        <p:cTn dur="4000"/>
                                        <p:tgtEl>
                                          <p:spTgt spid="1281"/>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1282"/>
                                        </p:tgtEl>
                                        <p:attrNameLst>
                                          <p:attrName>style.visibility</p:attrName>
                                        </p:attrNameLst>
                                      </p:cBhvr>
                                      <p:to>
                                        <p:strVal val="visible"/>
                                      </p:to>
                                    </p:set>
                                    <p:animEffect filter="fade" transition="in">
                                      <p:cBhvr>
                                        <p:cTn dur="5000"/>
                                        <p:tgtEl>
                                          <p:spTgt spid="1282"/>
                                        </p:tgtEl>
                                      </p:cBhvr>
                                    </p:animEffect>
                                  </p:childTnLst>
                                </p:cTn>
                              </p:par>
                              <p:par>
                                <p:cTn fill="hold" nodeType="withEffect" presetClass="entr" presetID="10" presetSubtype="0">
                                  <p:stCondLst>
                                    <p:cond delay="750"/>
                                  </p:stCondLst>
                                  <p:childTnLst>
                                    <p:set>
                                      <p:cBhvr>
                                        <p:cTn dur="1" fill="hold">
                                          <p:stCondLst>
                                            <p:cond delay="0"/>
                                          </p:stCondLst>
                                        </p:cTn>
                                        <p:tgtEl>
                                          <p:spTgt spid="1331"/>
                                        </p:tgtEl>
                                        <p:attrNameLst>
                                          <p:attrName>style.visibility</p:attrName>
                                        </p:attrNameLst>
                                      </p:cBhvr>
                                      <p:to>
                                        <p:strVal val="visible"/>
                                      </p:to>
                                    </p:set>
                                    <p:animEffect filter="fade" transition="in">
                                      <p:cBhvr>
                                        <p:cTn dur="2000"/>
                                        <p:tgtEl>
                                          <p:spTgt spid="1331"/>
                                        </p:tgtEl>
                                      </p:cBhvr>
                                    </p:animEffect>
                                  </p:childTnLst>
                                </p:cTn>
                              </p:par>
                            </p:childTnLst>
                          </p:cTn>
                        </p:par>
                        <p:par>
                          <p:cTn fill="hold">
                            <p:stCondLst>
                              <p:cond delay="12000"/>
                            </p:stCondLst>
                            <p:childTnLst>
                              <p:par>
                                <p:cTn fill="hold" nodeType="afterEffect" presetClass="entr" presetID="10" presetSubtype="0">
                                  <p:stCondLst>
                                    <p:cond delay="750"/>
                                  </p:stCondLst>
                                  <p:childTnLst>
                                    <p:set>
                                      <p:cBhvr>
                                        <p:cTn dur="1" fill="hold">
                                          <p:stCondLst>
                                            <p:cond delay="0"/>
                                          </p:stCondLst>
                                        </p:cTn>
                                        <p:tgtEl>
                                          <p:spTgt spid="1334"/>
                                        </p:tgtEl>
                                        <p:attrNameLst>
                                          <p:attrName>style.visibility</p:attrName>
                                        </p:attrNameLst>
                                      </p:cBhvr>
                                      <p:to>
                                        <p:strVal val="visible"/>
                                      </p:to>
                                    </p:set>
                                    <p:animEffect filter="fade" transition="in">
                                      <p:cBhvr>
                                        <p:cTn dur="2000"/>
                                        <p:tgtEl>
                                          <p:spTgt spid="13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9" name="Shape 1339"/>
        <p:cNvGrpSpPr/>
        <p:nvPr/>
      </p:nvGrpSpPr>
      <p:grpSpPr>
        <a:xfrm>
          <a:off x="0" y="0"/>
          <a:ext cx="0" cy="0"/>
          <a:chOff x="0" y="0"/>
          <a:chExt cx="0" cy="0"/>
        </a:xfrm>
      </p:grpSpPr>
      <p:grpSp>
        <p:nvGrpSpPr>
          <p:cNvPr id="1340" name="Google Shape;1340;p47"/>
          <p:cNvGrpSpPr/>
          <p:nvPr/>
        </p:nvGrpSpPr>
        <p:grpSpPr>
          <a:xfrm>
            <a:off x="5497687" y="0"/>
            <a:ext cx="11566146" cy="6868120"/>
            <a:chOff x="5430411" y="0"/>
            <a:chExt cx="11633421" cy="6868120"/>
          </a:xfrm>
        </p:grpSpPr>
        <p:sp>
          <p:nvSpPr>
            <p:cNvPr id="1341" name="Google Shape;1341;p47"/>
            <p:cNvSpPr/>
            <p:nvPr/>
          </p:nvSpPr>
          <p:spPr>
            <a:xfrm flipH="1">
              <a:off x="5430411" y="10120"/>
              <a:ext cx="10710127" cy="6858000"/>
            </a:xfrm>
            <a:custGeom>
              <a:rect b="b" l="l" r="r" t="t"/>
              <a:pathLst>
                <a:path extrusionOk="0" h="6858000" w="6808123">
                  <a:moveTo>
                    <a:pt x="0" y="0"/>
                  </a:moveTo>
                  <a:lnTo>
                    <a:pt x="2570134" y="0"/>
                  </a:lnTo>
                  <a:lnTo>
                    <a:pt x="6808123" y="6858000"/>
                  </a:lnTo>
                  <a:lnTo>
                    <a:pt x="0" y="6858000"/>
                  </a:lnTo>
                  <a:close/>
                </a:path>
              </a:pathLst>
            </a:custGeom>
            <a:gradFill>
              <a:gsLst>
                <a:gs pos="0">
                  <a:srgbClr val="8596D5"/>
                </a:gs>
                <a:gs pos="100000">
                  <a:srgbClr val="3C53AC"/>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i"/>
                <a:ea typeface="Oi"/>
                <a:cs typeface="Oi"/>
                <a:sym typeface="Oi"/>
              </a:endParaRPr>
            </a:p>
          </p:txBody>
        </p:sp>
        <p:sp>
          <p:nvSpPr>
            <p:cNvPr id="1342" name="Google Shape;1342;p47"/>
            <p:cNvSpPr/>
            <p:nvPr/>
          </p:nvSpPr>
          <p:spPr>
            <a:xfrm flipH="1">
              <a:off x="6353682" y="0"/>
              <a:ext cx="10710150" cy="6858000"/>
            </a:xfrm>
            <a:custGeom>
              <a:rect b="b" l="l" r="r" t="t"/>
              <a:pathLst>
                <a:path extrusionOk="0" h="6858000" w="6808123">
                  <a:moveTo>
                    <a:pt x="0" y="0"/>
                  </a:moveTo>
                  <a:lnTo>
                    <a:pt x="2570134" y="0"/>
                  </a:lnTo>
                  <a:lnTo>
                    <a:pt x="6808123" y="6858000"/>
                  </a:lnTo>
                  <a:lnTo>
                    <a:pt x="0" y="6858000"/>
                  </a:lnTo>
                  <a:close/>
                </a:path>
              </a:pathLst>
            </a:custGeom>
            <a:gradFill>
              <a:gsLst>
                <a:gs pos="0">
                  <a:srgbClr val="8596D5"/>
                </a:gs>
                <a:gs pos="16000">
                  <a:srgbClr val="8596D5"/>
                </a:gs>
                <a:gs pos="100000">
                  <a:srgbClr val="3C53AC"/>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i"/>
                <a:ea typeface="Oi"/>
                <a:cs typeface="Oi"/>
                <a:sym typeface="Oi"/>
              </a:endParaRPr>
            </a:p>
          </p:txBody>
        </p:sp>
      </p:grpSp>
      <p:grpSp>
        <p:nvGrpSpPr>
          <p:cNvPr id="1343" name="Google Shape;1343;p47"/>
          <p:cNvGrpSpPr/>
          <p:nvPr/>
        </p:nvGrpSpPr>
        <p:grpSpPr>
          <a:xfrm>
            <a:off x="171976" y="6368613"/>
            <a:ext cx="1912304" cy="263091"/>
            <a:chOff x="6549176" y="5298716"/>
            <a:chExt cx="2974464" cy="409222"/>
          </a:xfrm>
        </p:grpSpPr>
        <p:pic>
          <p:nvPicPr>
            <p:cNvPr id="1344" name="Google Shape;1344;p47"/>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1345" name="Google Shape;1345;p47"/>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grpSp>
        <p:nvGrpSpPr>
          <p:cNvPr id="1346" name="Google Shape;1346;p47"/>
          <p:cNvGrpSpPr/>
          <p:nvPr/>
        </p:nvGrpSpPr>
        <p:grpSpPr>
          <a:xfrm>
            <a:off x="-1" y="-7257"/>
            <a:ext cx="1572841" cy="911485"/>
            <a:chOff x="-1" y="-7257"/>
            <a:chExt cx="1572841" cy="911485"/>
          </a:xfrm>
        </p:grpSpPr>
        <p:sp>
          <p:nvSpPr>
            <p:cNvPr id="1347" name="Google Shape;1347;p47"/>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ambria"/>
                <a:ea typeface="Cambria"/>
                <a:cs typeface="Cambria"/>
                <a:sym typeface="Cambria"/>
              </a:endParaRPr>
            </a:p>
          </p:txBody>
        </p:sp>
        <p:sp>
          <p:nvSpPr>
            <p:cNvPr id="1348" name="Google Shape;1348;p47"/>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ambria"/>
                <a:ea typeface="Cambria"/>
                <a:cs typeface="Cambria"/>
                <a:sym typeface="Cambria"/>
              </a:endParaRPr>
            </a:p>
          </p:txBody>
        </p:sp>
      </p:grpSp>
      <p:cxnSp>
        <p:nvCxnSpPr>
          <p:cNvPr id="1349" name="Google Shape;1349;p47"/>
          <p:cNvCxnSpPr/>
          <p:nvPr/>
        </p:nvCxnSpPr>
        <p:spPr>
          <a:xfrm>
            <a:off x="430868" y="1522344"/>
            <a:ext cx="0" cy="4057417"/>
          </a:xfrm>
          <a:prstGeom prst="straightConnector1">
            <a:avLst/>
          </a:prstGeom>
          <a:noFill/>
          <a:ln cap="flat" cmpd="sng" w="22225">
            <a:solidFill>
              <a:srgbClr val="8596D5">
                <a:alpha val="49803"/>
              </a:srgbClr>
            </a:solidFill>
            <a:prstDash val="solid"/>
            <a:miter lim="800000"/>
            <a:headEnd len="sm" w="sm" type="none"/>
            <a:tailEnd len="sm" w="sm" type="none"/>
          </a:ln>
        </p:spPr>
      </p:cxnSp>
      <p:cxnSp>
        <p:nvCxnSpPr>
          <p:cNvPr id="1350" name="Google Shape;1350;p47"/>
          <p:cNvCxnSpPr/>
          <p:nvPr/>
        </p:nvCxnSpPr>
        <p:spPr>
          <a:xfrm>
            <a:off x="430868" y="1522345"/>
            <a:ext cx="0" cy="667167"/>
          </a:xfrm>
          <a:prstGeom prst="straightConnector1">
            <a:avLst/>
          </a:prstGeom>
          <a:noFill/>
          <a:ln cap="flat" cmpd="sng" w="47625">
            <a:solidFill>
              <a:srgbClr val="002B82">
                <a:alpha val="94901"/>
              </a:srgbClr>
            </a:solidFill>
            <a:prstDash val="solid"/>
            <a:miter lim="800000"/>
            <a:headEnd len="sm" w="sm" type="none"/>
            <a:tailEnd len="sm" w="sm" type="none"/>
          </a:ln>
        </p:spPr>
      </p:cxnSp>
      <p:sp>
        <p:nvSpPr>
          <p:cNvPr id="1351" name="Google Shape;1351;p47"/>
          <p:cNvSpPr/>
          <p:nvPr/>
        </p:nvSpPr>
        <p:spPr>
          <a:xfrm flipH="1">
            <a:off x="7859975" y="5246177"/>
            <a:ext cx="5073997"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Cambria"/>
                <a:ea typeface="Cambria"/>
                <a:cs typeface="Cambria"/>
                <a:sym typeface="Cambria"/>
              </a:rPr>
              <a:t>SÁCH BÀI TẬP</a:t>
            </a:r>
            <a:endParaRPr/>
          </a:p>
        </p:txBody>
      </p:sp>
      <p:sp>
        <p:nvSpPr>
          <p:cNvPr id="1352" name="Google Shape;1352;p47"/>
          <p:cNvSpPr/>
          <p:nvPr/>
        </p:nvSpPr>
        <p:spPr>
          <a:xfrm>
            <a:off x="7859975" y="5246177"/>
            <a:ext cx="667168" cy="667168"/>
          </a:xfrm>
          <a:prstGeom prst="roundRect">
            <a:avLst>
              <a:gd fmla="val 8537" name="adj"/>
            </a:avLst>
          </a:prstGeom>
          <a:gradFill>
            <a:gsLst>
              <a:gs pos="0">
                <a:srgbClr val="5B6FB9"/>
              </a:gs>
              <a:gs pos="100000">
                <a:srgbClr val="3C53AC"/>
              </a:gs>
            </a:gsLst>
            <a:lin ang="5400000" scaled="0"/>
          </a:gradFill>
          <a:ln>
            <a:noFill/>
          </a:ln>
          <a:effectLst>
            <a:outerShdw blurRad="749300" sx="86000" rotWithShape="0" algn="t" dir="5400000" dist="241300" sy="86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p:txBody>
      </p:sp>
      <p:sp>
        <p:nvSpPr>
          <p:cNvPr id="1353" name="Google Shape;1353;p47"/>
          <p:cNvSpPr txBox="1"/>
          <p:nvPr/>
        </p:nvSpPr>
        <p:spPr>
          <a:xfrm>
            <a:off x="7859975" y="5318151"/>
            <a:ext cx="61805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02</a:t>
            </a:r>
            <a:endParaRPr/>
          </a:p>
        </p:txBody>
      </p:sp>
      <p:sp>
        <p:nvSpPr>
          <p:cNvPr id="1354" name="Google Shape;1354;p47"/>
          <p:cNvSpPr txBox="1"/>
          <p:nvPr/>
        </p:nvSpPr>
        <p:spPr>
          <a:xfrm>
            <a:off x="802407" y="5015345"/>
            <a:ext cx="654579"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05</a:t>
            </a:r>
            <a:endParaRPr/>
          </a:p>
        </p:txBody>
      </p:sp>
      <p:grpSp>
        <p:nvGrpSpPr>
          <p:cNvPr id="1355" name="Google Shape;1355;p47"/>
          <p:cNvGrpSpPr/>
          <p:nvPr/>
        </p:nvGrpSpPr>
        <p:grpSpPr>
          <a:xfrm>
            <a:off x="8917943" y="161451"/>
            <a:ext cx="1912304" cy="263091"/>
            <a:chOff x="6549176" y="5298716"/>
            <a:chExt cx="2974464" cy="409222"/>
          </a:xfrm>
        </p:grpSpPr>
        <p:pic>
          <p:nvPicPr>
            <p:cNvPr id="1356" name="Google Shape;1356;p47"/>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1357" name="Google Shape;1357;p47"/>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1358" name="Google Shape;1358;p47"/>
          <p:cNvPicPr preferRelativeResize="0"/>
          <p:nvPr/>
        </p:nvPicPr>
        <p:blipFill rotWithShape="1">
          <a:blip r:embed="rId5">
            <a:alphaModFix/>
          </a:blip>
          <a:srcRect b="0" l="0" r="0" t="0"/>
          <a:stretch/>
        </p:blipFill>
        <p:spPr>
          <a:xfrm>
            <a:off x="10995649" y="144812"/>
            <a:ext cx="969661" cy="291656"/>
          </a:xfrm>
          <a:prstGeom prst="rect">
            <a:avLst/>
          </a:prstGeom>
          <a:noFill/>
          <a:ln>
            <a:noFill/>
          </a:ln>
        </p:spPr>
      </p:pic>
      <p:sp>
        <p:nvSpPr>
          <p:cNvPr id="1359" name="Google Shape;1359;p47"/>
          <p:cNvSpPr/>
          <p:nvPr/>
        </p:nvSpPr>
        <p:spPr>
          <a:xfrm>
            <a:off x="1108318" y="574664"/>
            <a:ext cx="1057672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V. TÀI LIỆU BỔ TRỢ, TÀI NGUYÊN VÀ HỢP PHẦN BỔ TRỢ</a:t>
            </a:r>
            <a:endParaRPr sz="3200">
              <a:solidFill>
                <a:schemeClr val="dk1"/>
              </a:solidFill>
              <a:latin typeface="Calibri"/>
              <a:ea typeface="Calibri"/>
              <a:cs typeface="Calibri"/>
              <a:sym typeface="Calibri"/>
            </a:endParaRPr>
          </a:p>
        </p:txBody>
      </p:sp>
      <p:pic>
        <p:nvPicPr>
          <p:cNvPr id="1360" name="Google Shape;1360;p47"/>
          <p:cNvPicPr preferRelativeResize="0"/>
          <p:nvPr/>
        </p:nvPicPr>
        <p:blipFill>
          <a:blip r:embed="rId6">
            <a:alphaModFix/>
          </a:blip>
          <a:stretch>
            <a:fillRect/>
          </a:stretch>
        </p:blipFill>
        <p:spPr>
          <a:xfrm>
            <a:off x="1609386" y="1311839"/>
            <a:ext cx="3560919" cy="490434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4" name="Shape 1364"/>
        <p:cNvGrpSpPr/>
        <p:nvPr/>
      </p:nvGrpSpPr>
      <p:grpSpPr>
        <a:xfrm>
          <a:off x="0" y="0"/>
          <a:ext cx="0" cy="0"/>
          <a:chOff x="0" y="0"/>
          <a:chExt cx="0" cy="0"/>
        </a:xfrm>
      </p:grpSpPr>
      <p:sp>
        <p:nvSpPr>
          <p:cNvPr id="1365" name="Google Shape;1365;p48"/>
          <p:cNvSpPr/>
          <p:nvPr/>
        </p:nvSpPr>
        <p:spPr>
          <a:xfrm>
            <a:off x="0" y="893853"/>
            <a:ext cx="12192000" cy="5964148"/>
          </a:xfrm>
          <a:custGeom>
            <a:rect b="b" l="l" r="r" t="t"/>
            <a:pathLst>
              <a:path extrusionOk="0" h="6172429" w="12192000">
                <a:moveTo>
                  <a:pt x="11885672" y="327"/>
                </a:moveTo>
                <a:cubicBezTo>
                  <a:pt x="12005450" y="1361"/>
                  <a:pt x="12108081" y="4722"/>
                  <a:pt x="12189581" y="8519"/>
                </a:cubicBezTo>
                <a:lnTo>
                  <a:pt x="12192000" y="8645"/>
                </a:lnTo>
                <a:lnTo>
                  <a:pt x="12192000" y="6172429"/>
                </a:lnTo>
                <a:lnTo>
                  <a:pt x="0" y="6172429"/>
                </a:lnTo>
                <a:lnTo>
                  <a:pt x="0" y="3239511"/>
                </a:lnTo>
                <a:lnTo>
                  <a:pt x="20310" y="3228198"/>
                </a:lnTo>
                <a:cubicBezTo>
                  <a:pt x="1093764" y="2680207"/>
                  <a:pt x="2343204" y="2767248"/>
                  <a:pt x="3114739" y="3125752"/>
                </a:cubicBezTo>
                <a:cubicBezTo>
                  <a:pt x="5319126" y="4147951"/>
                  <a:pt x="6274360" y="3066921"/>
                  <a:pt x="7758647" y="1390222"/>
                </a:cubicBezTo>
                <a:cubicBezTo>
                  <a:pt x="8871862" y="132698"/>
                  <a:pt x="10927453" y="-7946"/>
                  <a:pt x="11885672" y="327"/>
                </a:cubicBezTo>
                <a:close/>
              </a:path>
            </a:pathLst>
          </a:custGeom>
          <a:gradFill>
            <a:gsLst>
              <a:gs pos="0">
                <a:srgbClr val="4F64B4"/>
              </a:gs>
              <a:gs pos="100000">
                <a:srgbClr val="9C92C8"/>
              </a:gs>
            </a:gsLst>
            <a:lin ang="0" scaled="0"/>
          </a:gradFill>
          <a:ln>
            <a:noFill/>
          </a:ln>
          <a:effectLst>
            <a:outerShdw blurRad="508000" sx="93000" rotWithShape="0" algn="t" dir="5400000" dist="127000" sy="93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7200"/>
              <a:buFont typeface="Arial"/>
              <a:buNone/>
            </a:pPr>
            <a:r>
              <a:t/>
            </a:r>
            <a:endParaRPr b="0" i="0" sz="7200" u="none" cap="none" strike="noStrike">
              <a:solidFill>
                <a:srgbClr val="FFFFFF"/>
              </a:solidFill>
              <a:latin typeface="Arial"/>
              <a:ea typeface="Arial"/>
              <a:cs typeface="Arial"/>
              <a:sym typeface="Arial"/>
            </a:endParaRPr>
          </a:p>
        </p:txBody>
      </p:sp>
      <p:sp>
        <p:nvSpPr>
          <p:cNvPr id="1366" name="Google Shape;1366;p48"/>
          <p:cNvSpPr txBox="1"/>
          <p:nvPr/>
        </p:nvSpPr>
        <p:spPr>
          <a:xfrm>
            <a:off x="4787153" y="6454588"/>
            <a:ext cx="297986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Cambria"/>
                <a:ea typeface="Cambria"/>
                <a:cs typeface="Cambria"/>
                <a:sym typeface="Cambria"/>
              </a:rPr>
              <a:t>sachmem.vn</a:t>
            </a:r>
            <a:endParaRPr/>
          </a:p>
        </p:txBody>
      </p:sp>
      <p:grpSp>
        <p:nvGrpSpPr>
          <p:cNvPr id="1367" name="Google Shape;1367;p48"/>
          <p:cNvGrpSpPr/>
          <p:nvPr/>
        </p:nvGrpSpPr>
        <p:grpSpPr>
          <a:xfrm>
            <a:off x="8917943" y="161451"/>
            <a:ext cx="1912304" cy="263091"/>
            <a:chOff x="6549176" y="5298716"/>
            <a:chExt cx="2974464" cy="409222"/>
          </a:xfrm>
        </p:grpSpPr>
        <p:pic>
          <p:nvPicPr>
            <p:cNvPr id="1368" name="Google Shape;1368;p48"/>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1369" name="Google Shape;1369;p48"/>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1370" name="Google Shape;1370;p48"/>
          <p:cNvPicPr preferRelativeResize="0"/>
          <p:nvPr/>
        </p:nvPicPr>
        <p:blipFill rotWithShape="1">
          <a:blip r:embed="rId5">
            <a:alphaModFix/>
          </a:blip>
          <a:srcRect b="0" l="0" r="0" t="0"/>
          <a:stretch/>
        </p:blipFill>
        <p:spPr>
          <a:xfrm>
            <a:off x="10995649" y="144812"/>
            <a:ext cx="969661" cy="291656"/>
          </a:xfrm>
          <a:prstGeom prst="rect">
            <a:avLst/>
          </a:prstGeom>
          <a:noFill/>
          <a:ln>
            <a:noFill/>
          </a:ln>
        </p:spPr>
      </p:pic>
      <p:grpSp>
        <p:nvGrpSpPr>
          <p:cNvPr id="1371" name="Google Shape;1371;p48"/>
          <p:cNvGrpSpPr/>
          <p:nvPr/>
        </p:nvGrpSpPr>
        <p:grpSpPr>
          <a:xfrm>
            <a:off x="361951" y="893853"/>
            <a:ext cx="8210550" cy="5418666"/>
            <a:chOff x="0" y="0"/>
            <a:chExt cx="8210550" cy="5418666"/>
          </a:xfrm>
        </p:grpSpPr>
        <p:sp>
          <p:nvSpPr>
            <p:cNvPr id="1372" name="Google Shape;1372;p48"/>
            <p:cNvSpPr/>
            <p:nvPr/>
          </p:nvSpPr>
          <p:spPr>
            <a:xfrm rot="10800000">
              <a:off x="316757" y="4229"/>
              <a:ext cx="7855687" cy="722079"/>
            </a:xfrm>
            <a:prstGeom prst="homePlate">
              <a:avLst>
                <a:gd fmla="val 50000" name="adj"/>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48"/>
            <p:cNvSpPr txBox="1"/>
            <p:nvPr/>
          </p:nvSpPr>
          <p:spPr>
            <a:xfrm>
              <a:off x="497277" y="4229"/>
              <a:ext cx="7675167" cy="722079"/>
            </a:xfrm>
            <a:prstGeom prst="rect">
              <a:avLst/>
            </a:prstGeom>
            <a:noFill/>
            <a:ln>
              <a:noFill/>
            </a:ln>
          </p:spPr>
          <p:txBody>
            <a:bodyPr anchorCtr="0" anchor="ctr" bIns="49525" lIns="318400" spcFirstLastPara="1" rIns="92450" wrap="square" tIns="49525">
              <a:noAutofit/>
            </a:bodyPr>
            <a:lstStyle/>
            <a:p>
              <a:pPr indent="0" lvl="0" marL="0" marR="0" rtl="0" algn="l">
                <a:lnSpc>
                  <a:spcPct val="90000"/>
                </a:lnSpc>
                <a:spcBef>
                  <a:spcPts val="0"/>
                </a:spcBef>
                <a:spcAft>
                  <a:spcPts val="0"/>
                </a:spcAft>
                <a:buNone/>
              </a:pPr>
              <a:r>
                <a:rPr b="1" lang="en-US" sz="1300">
                  <a:solidFill>
                    <a:schemeClr val="lt1"/>
                  </a:solidFill>
                  <a:latin typeface="Calibri"/>
                  <a:ea typeface="Calibri"/>
                  <a:cs typeface="Calibri"/>
                  <a:sym typeface="Calibri"/>
                </a:rPr>
                <a:t>I. Pronunciation</a:t>
              </a:r>
              <a:endParaRPr sz="1300">
                <a:solidFill>
                  <a:schemeClr val="lt1"/>
                </a:solidFill>
                <a:latin typeface="Calibri"/>
                <a:ea typeface="Calibri"/>
                <a:cs typeface="Calibri"/>
                <a:sym typeface="Calibri"/>
              </a:endParaRPr>
            </a:p>
            <a:p>
              <a:pPr indent="0" lvl="0" marL="0" marR="0" rtl="0" algn="l">
                <a:lnSpc>
                  <a:spcPct val="90000"/>
                </a:lnSpc>
                <a:spcBef>
                  <a:spcPts val="455"/>
                </a:spcBef>
                <a:spcAft>
                  <a:spcPts val="0"/>
                </a:spcAft>
                <a:buNone/>
              </a:pPr>
              <a:r>
                <a:rPr lang="en-US" sz="1300">
                  <a:solidFill>
                    <a:schemeClr val="lt1"/>
                  </a:solidFill>
                  <a:latin typeface="Calibri"/>
                  <a:ea typeface="Calibri"/>
                  <a:cs typeface="Calibri"/>
                  <a:sym typeface="Calibri"/>
                </a:rPr>
                <a:t>Củng cố khả năng phát âm, khả năng nhận biết của học sinh về những âm phát âm giống nhau và khác nhau trong từ, trọng âm, từ, ngữ điệu trong câu.</a:t>
              </a:r>
              <a:endParaRPr/>
            </a:p>
          </p:txBody>
        </p:sp>
        <p:sp>
          <p:nvSpPr>
            <p:cNvPr id="1374" name="Google Shape;1374;p48"/>
            <p:cNvSpPr/>
            <p:nvPr/>
          </p:nvSpPr>
          <p:spPr>
            <a:xfrm>
              <a:off x="0" y="0"/>
              <a:ext cx="722079" cy="722079"/>
            </a:xfrm>
            <a:prstGeom prst="ellipse">
              <a:avLst/>
            </a:prstGeom>
            <a:solidFill>
              <a:srgbClr val="F5CBBC"/>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48"/>
            <p:cNvSpPr/>
            <p:nvPr/>
          </p:nvSpPr>
          <p:spPr>
            <a:xfrm rot="10800000">
              <a:off x="278651" y="941855"/>
              <a:ext cx="7931899" cy="722079"/>
            </a:xfrm>
            <a:prstGeom prst="homePlate">
              <a:avLst>
                <a:gd fmla="val 50000" name="adj"/>
              </a:avLst>
            </a:prstGeom>
            <a:gradFill>
              <a:gsLst>
                <a:gs pos="0">
                  <a:srgbClr val="DF8763"/>
                </a:gs>
                <a:gs pos="50000">
                  <a:srgbClr val="E27542"/>
                </a:gs>
                <a:gs pos="100000">
                  <a:srgbClr val="CF6432"/>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48"/>
            <p:cNvSpPr txBox="1"/>
            <p:nvPr/>
          </p:nvSpPr>
          <p:spPr>
            <a:xfrm>
              <a:off x="459171" y="941855"/>
              <a:ext cx="7751379" cy="722079"/>
            </a:xfrm>
            <a:prstGeom prst="rect">
              <a:avLst/>
            </a:prstGeom>
            <a:noFill/>
            <a:ln>
              <a:noFill/>
            </a:ln>
          </p:spPr>
          <p:txBody>
            <a:bodyPr anchorCtr="0" anchor="ctr" bIns="49525" lIns="318400" spcFirstLastPara="1" rIns="92450" wrap="square" tIns="49525">
              <a:noAutofit/>
            </a:bodyPr>
            <a:lstStyle/>
            <a:p>
              <a:pPr indent="0" lvl="0" marL="0" marR="0" rtl="0" algn="l">
                <a:lnSpc>
                  <a:spcPct val="90000"/>
                </a:lnSpc>
                <a:spcBef>
                  <a:spcPts val="0"/>
                </a:spcBef>
                <a:spcAft>
                  <a:spcPts val="0"/>
                </a:spcAft>
                <a:buNone/>
              </a:pPr>
              <a:r>
                <a:rPr b="1" lang="en-US" sz="1300">
                  <a:solidFill>
                    <a:schemeClr val="lt1"/>
                  </a:solidFill>
                  <a:latin typeface="Calibri"/>
                  <a:ea typeface="Calibri"/>
                  <a:cs typeface="Calibri"/>
                  <a:sym typeface="Calibri"/>
                </a:rPr>
                <a:t>II. Vocabulary </a:t>
              </a:r>
              <a:endParaRPr/>
            </a:p>
            <a:p>
              <a:pPr indent="0" lvl="0" marL="0" marR="0" rtl="0" algn="l">
                <a:lnSpc>
                  <a:spcPct val="90000"/>
                </a:lnSpc>
                <a:spcBef>
                  <a:spcPts val="455"/>
                </a:spcBef>
                <a:spcAft>
                  <a:spcPts val="0"/>
                </a:spcAft>
                <a:buNone/>
              </a:pPr>
              <a:r>
                <a:rPr lang="en-US" sz="1300">
                  <a:solidFill>
                    <a:schemeClr val="lt1"/>
                  </a:solidFill>
                  <a:latin typeface="Calibri"/>
                  <a:ea typeface="Calibri"/>
                  <a:cs typeface="Calibri"/>
                  <a:sym typeface="Calibri"/>
                </a:rPr>
                <a:t>Củng cố từ vựng đã học, mở rộng vốn từ vựng thông qua các dạng bài tập khác nhau.</a:t>
              </a:r>
              <a:endParaRPr/>
            </a:p>
          </p:txBody>
        </p:sp>
        <p:sp>
          <p:nvSpPr>
            <p:cNvPr id="1377" name="Google Shape;1377;p48"/>
            <p:cNvSpPr/>
            <p:nvPr/>
          </p:nvSpPr>
          <p:spPr>
            <a:xfrm>
              <a:off x="0" y="999007"/>
              <a:ext cx="722079" cy="722079"/>
            </a:xfrm>
            <a:prstGeom prst="ellipse">
              <a:avLst/>
            </a:prstGeom>
            <a:solidFill>
              <a:srgbClr val="EECAC0"/>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48"/>
            <p:cNvSpPr/>
            <p:nvPr/>
          </p:nvSpPr>
          <p:spPr>
            <a:xfrm rot="10800000">
              <a:off x="287712" y="1879480"/>
              <a:ext cx="7913777" cy="722079"/>
            </a:xfrm>
            <a:prstGeom prst="homePlate">
              <a:avLst>
                <a:gd fmla="val 50000" name="adj"/>
              </a:avLst>
            </a:prstGeom>
            <a:gradFill>
              <a:gsLst>
                <a:gs pos="0">
                  <a:srgbClr val="D08A76"/>
                </a:gs>
                <a:gs pos="50000">
                  <a:srgbClr val="CF795D"/>
                </a:gs>
                <a:gs pos="100000">
                  <a:srgbClr val="BD674B"/>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48"/>
            <p:cNvSpPr txBox="1"/>
            <p:nvPr/>
          </p:nvSpPr>
          <p:spPr>
            <a:xfrm>
              <a:off x="468232" y="1879480"/>
              <a:ext cx="7733257" cy="722079"/>
            </a:xfrm>
            <a:prstGeom prst="rect">
              <a:avLst/>
            </a:prstGeom>
            <a:noFill/>
            <a:ln>
              <a:noFill/>
            </a:ln>
          </p:spPr>
          <p:txBody>
            <a:bodyPr anchorCtr="0" anchor="ctr" bIns="49525" lIns="318400" spcFirstLastPara="1" rIns="92450" wrap="square" tIns="49525">
              <a:noAutofit/>
            </a:bodyPr>
            <a:lstStyle/>
            <a:p>
              <a:pPr indent="0" lvl="0" marL="0" marR="0" rtl="0" algn="l">
                <a:lnSpc>
                  <a:spcPct val="90000"/>
                </a:lnSpc>
                <a:spcBef>
                  <a:spcPts val="0"/>
                </a:spcBef>
                <a:spcAft>
                  <a:spcPts val="0"/>
                </a:spcAft>
                <a:buNone/>
              </a:pPr>
              <a:r>
                <a:rPr b="1" lang="en-US" sz="1300">
                  <a:solidFill>
                    <a:schemeClr val="lt1"/>
                  </a:solidFill>
                  <a:latin typeface="Calibri"/>
                  <a:ea typeface="Calibri"/>
                  <a:cs typeface="Calibri"/>
                  <a:sym typeface="Calibri"/>
                </a:rPr>
                <a:t>III. Grammar </a:t>
              </a:r>
              <a:endParaRPr sz="1300">
                <a:solidFill>
                  <a:schemeClr val="lt1"/>
                </a:solidFill>
                <a:latin typeface="Calibri"/>
                <a:ea typeface="Calibri"/>
                <a:cs typeface="Calibri"/>
                <a:sym typeface="Calibri"/>
              </a:endParaRPr>
            </a:p>
            <a:p>
              <a:pPr indent="0" lvl="0" marL="0" marR="0" rtl="0" algn="l">
                <a:lnSpc>
                  <a:spcPct val="90000"/>
                </a:lnSpc>
                <a:spcBef>
                  <a:spcPts val="455"/>
                </a:spcBef>
                <a:spcAft>
                  <a:spcPts val="0"/>
                </a:spcAft>
                <a:buNone/>
              </a:pPr>
              <a:r>
                <a:rPr lang="en-US" sz="1300">
                  <a:solidFill>
                    <a:schemeClr val="lt1"/>
                  </a:solidFill>
                  <a:latin typeface="Calibri"/>
                  <a:ea typeface="Calibri"/>
                  <a:cs typeface="Calibri"/>
                  <a:sym typeface="Calibri"/>
                </a:rPr>
                <a:t>Củng cố cấu trúc ngữ pháp học sinh đã học thông qua các dạng bài tập khác nhau</a:t>
              </a:r>
              <a:endParaRPr sz="1300">
                <a:solidFill>
                  <a:schemeClr val="lt1"/>
                </a:solidFill>
                <a:latin typeface="Calibri"/>
                <a:ea typeface="Calibri"/>
                <a:cs typeface="Calibri"/>
                <a:sym typeface="Calibri"/>
              </a:endParaRPr>
            </a:p>
          </p:txBody>
        </p:sp>
        <p:sp>
          <p:nvSpPr>
            <p:cNvPr id="1380" name="Google Shape;1380;p48"/>
            <p:cNvSpPr/>
            <p:nvPr/>
          </p:nvSpPr>
          <p:spPr>
            <a:xfrm>
              <a:off x="0" y="1813071"/>
              <a:ext cx="722079" cy="722079"/>
            </a:xfrm>
            <a:prstGeom prst="ellipse">
              <a:avLst/>
            </a:prstGeom>
            <a:solidFill>
              <a:srgbClr val="E8CCC5"/>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48"/>
            <p:cNvSpPr/>
            <p:nvPr/>
          </p:nvSpPr>
          <p:spPr>
            <a:xfrm rot="10800000">
              <a:off x="344870" y="2817106"/>
              <a:ext cx="7799460" cy="722079"/>
            </a:xfrm>
            <a:prstGeom prst="homePlate">
              <a:avLst>
                <a:gd fmla="val 50000" name="adj"/>
              </a:avLst>
            </a:prstGeom>
            <a:gradFill>
              <a:gsLst>
                <a:gs pos="0">
                  <a:srgbClr val="C39289"/>
                </a:gs>
                <a:gs pos="50000">
                  <a:srgbClr val="BF8275"/>
                </a:gs>
                <a:gs pos="100000">
                  <a:srgbClr val="AB7064"/>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48"/>
            <p:cNvSpPr txBox="1"/>
            <p:nvPr/>
          </p:nvSpPr>
          <p:spPr>
            <a:xfrm>
              <a:off x="525390" y="2817106"/>
              <a:ext cx="7618940" cy="722079"/>
            </a:xfrm>
            <a:prstGeom prst="rect">
              <a:avLst/>
            </a:prstGeom>
            <a:noFill/>
            <a:ln>
              <a:noFill/>
            </a:ln>
          </p:spPr>
          <p:txBody>
            <a:bodyPr anchorCtr="0" anchor="ctr" bIns="49525" lIns="318400" spcFirstLastPara="1" rIns="92450" wrap="square" tIns="49525">
              <a:noAutofit/>
            </a:bodyPr>
            <a:lstStyle/>
            <a:p>
              <a:pPr indent="0" lvl="0" marL="0" marR="0" rtl="0" algn="l">
                <a:lnSpc>
                  <a:spcPct val="90000"/>
                </a:lnSpc>
                <a:spcBef>
                  <a:spcPts val="0"/>
                </a:spcBef>
                <a:spcAft>
                  <a:spcPts val="0"/>
                </a:spcAft>
                <a:buNone/>
              </a:pPr>
              <a:r>
                <a:rPr b="1" lang="en-US" sz="1300">
                  <a:solidFill>
                    <a:schemeClr val="lt1"/>
                  </a:solidFill>
                  <a:latin typeface="Calibri"/>
                  <a:ea typeface="Calibri"/>
                  <a:cs typeface="Calibri"/>
                  <a:sym typeface="Calibri"/>
                </a:rPr>
                <a:t>IV. Speaking </a:t>
              </a:r>
              <a:endParaRPr sz="1300">
                <a:solidFill>
                  <a:schemeClr val="lt1"/>
                </a:solidFill>
                <a:latin typeface="Calibri"/>
                <a:ea typeface="Calibri"/>
                <a:cs typeface="Calibri"/>
                <a:sym typeface="Calibri"/>
              </a:endParaRPr>
            </a:p>
            <a:p>
              <a:pPr indent="0" lvl="0" marL="0" marR="0" rtl="0" algn="l">
                <a:lnSpc>
                  <a:spcPct val="90000"/>
                </a:lnSpc>
                <a:spcBef>
                  <a:spcPts val="455"/>
                </a:spcBef>
                <a:spcAft>
                  <a:spcPts val="0"/>
                </a:spcAft>
                <a:buNone/>
              </a:pPr>
              <a:r>
                <a:rPr lang="en-US" sz="1300">
                  <a:solidFill>
                    <a:schemeClr val="lt1"/>
                  </a:solidFill>
                  <a:latin typeface="Calibri"/>
                  <a:ea typeface="Calibri"/>
                  <a:cs typeface="Calibri"/>
                  <a:sym typeface="Calibri"/>
                </a:rPr>
                <a:t>Củng cố khả năng nói thông qua các hoạt động Nói theo tình huống, gợi ý cho sẵn</a:t>
              </a:r>
              <a:endParaRPr sz="1300">
                <a:solidFill>
                  <a:schemeClr val="lt1"/>
                </a:solidFill>
                <a:latin typeface="Calibri"/>
                <a:ea typeface="Calibri"/>
                <a:cs typeface="Calibri"/>
                <a:sym typeface="Calibri"/>
              </a:endParaRPr>
            </a:p>
          </p:txBody>
        </p:sp>
        <p:sp>
          <p:nvSpPr>
            <p:cNvPr id="1383" name="Google Shape;1383;p48"/>
            <p:cNvSpPr/>
            <p:nvPr/>
          </p:nvSpPr>
          <p:spPr>
            <a:xfrm>
              <a:off x="0" y="2816745"/>
              <a:ext cx="722079" cy="722079"/>
            </a:xfrm>
            <a:prstGeom prst="ellipse">
              <a:avLst/>
            </a:prstGeom>
            <a:solidFill>
              <a:srgbClr val="E2CDCB"/>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48"/>
            <p:cNvSpPr/>
            <p:nvPr/>
          </p:nvSpPr>
          <p:spPr>
            <a:xfrm rot="10800000">
              <a:off x="382976" y="3754732"/>
              <a:ext cx="7723248" cy="722079"/>
            </a:xfrm>
            <a:prstGeom prst="homePlate">
              <a:avLst>
                <a:gd fmla="val 50000" name="adj"/>
              </a:avLst>
            </a:prstGeom>
            <a:gradFill>
              <a:gsLst>
                <a:gs pos="0">
                  <a:srgbClr val="B79E9B"/>
                </a:gs>
                <a:gs pos="50000">
                  <a:srgbClr val="B0918E"/>
                </a:gs>
                <a:gs pos="100000">
                  <a:srgbClr val="9D7E7B"/>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48"/>
            <p:cNvSpPr txBox="1"/>
            <p:nvPr/>
          </p:nvSpPr>
          <p:spPr>
            <a:xfrm>
              <a:off x="563496" y="3754732"/>
              <a:ext cx="7542728" cy="722079"/>
            </a:xfrm>
            <a:prstGeom prst="rect">
              <a:avLst/>
            </a:prstGeom>
            <a:noFill/>
            <a:ln>
              <a:noFill/>
            </a:ln>
          </p:spPr>
          <p:txBody>
            <a:bodyPr anchorCtr="0" anchor="ctr" bIns="49525" lIns="318400" spcFirstLastPara="1" rIns="92450" wrap="square" tIns="49525">
              <a:noAutofit/>
            </a:bodyPr>
            <a:lstStyle/>
            <a:p>
              <a:pPr indent="0" lvl="0" marL="0" marR="0" rtl="0" algn="l">
                <a:lnSpc>
                  <a:spcPct val="90000"/>
                </a:lnSpc>
                <a:spcBef>
                  <a:spcPts val="0"/>
                </a:spcBef>
                <a:spcAft>
                  <a:spcPts val="0"/>
                </a:spcAft>
                <a:buNone/>
              </a:pPr>
              <a:r>
                <a:rPr b="1" lang="en-US" sz="1300">
                  <a:solidFill>
                    <a:schemeClr val="lt1"/>
                  </a:solidFill>
                  <a:latin typeface="Calibri"/>
                  <a:ea typeface="Calibri"/>
                  <a:cs typeface="Calibri"/>
                  <a:sym typeface="Calibri"/>
                </a:rPr>
                <a:t>V. Reading </a:t>
              </a:r>
              <a:endParaRPr sz="1300">
                <a:solidFill>
                  <a:schemeClr val="lt1"/>
                </a:solidFill>
                <a:latin typeface="Calibri"/>
                <a:ea typeface="Calibri"/>
                <a:cs typeface="Calibri"/>
                <a:sym typeface="Calibri"/>
              </a:endParaRPr>
            </a:p>
            <a:p>
              <a:pPr indent="0" lvl="0" marL="0" marR="0" rtl="0" algn="l">
                <a:lnSpc>
                  <a:spcPct val="90000"/>
                </a:lnSpc>
                <a:spcBef>
                  <a:spcPts val="455"/>
                </a:spcBef>
                <a:spcAft>
                  <a:spcPts val="0"/>
                </a:spcAft>
                <a:buNone/>
              </a:pPr>
              <a:r>
                <a:rPr lang="en-US" sz="1300">
                  <a:solidFill>
                    <a:schemeClr val="lt1"/>
                  </a:solidFill>
                  <a:latin typeface="Calibri"/>
                  <a:ea typeface="Calibri"/>
                  <a:cs typeface="Calibri"/>
                  <a:sym typeface="Calibri"/>
                </a:rPr>
                <a:t>Củng cố và phát triển kỹ năng đọc hiểu ở cấp độ đoạn văn dài thông qua các dạng bài luyện đọc khác nhau.</a:t>
              </a:r>
              <a:endParaRPr/>
            </a:p>
          </p:txBody>
        </p:sp>
        <p:sp>
          <p:nvSpPr>
            <p:cNvPr id="1386" name="Google Shape;1386;p48"/>
            <p:cNvSpPr/>
            <p:nvPr/>
          </p:nvSpPr>
          <p:spPr>
            <a:xfrm>
              <a:off x="13149" y="3697579"/>
              <a:ext cx="722079" cy="722079"/>
            </a:xfrm>
            <a:prstGeom prst="ellipse">
              <a:avLst/>
            </a:prstGeom>
            <a:solidFill>
              <a:srgbClr val="DBD1D1"/>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48"/>
            <p:cNvSpPr/>
            <p:nvPr/>
          </p:nvSpPr>
          <p:spPr>
            <a:xfrm rot="10800000">
              <a:off x="440135" y="4692358"/>
              <a:ext cx="7608930" cy="722079"/>
            </a:xfrm>
            <a:prstGeom prst="homePlate">
              <a:avLst>
                <a:gd fmla="val 50000" name="adj"/>
              </a:avLst>
            </a:prstGeom>
            <a:gradFill>
              <a:gsLst>
                <a:gs pos="0">
                  <a:srgbClr val="AEAEAE"/>
                </a:gs>
                <a:gs pos="50000">
                  <a:srgbClr val="A4A4A4"/>
                </a:gs>
                <a:gs pos="100000">
                  <a:srgbClr val="909090"/>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48"/>
            <p:cNvSpPr txBox="1"/>
            <p:nvPr/>
          </p:nvSpPr>
          <p:spPr>
            <a:xfrm>
              <a:off x="620655" y="4692358"/>
              <a:ext cx="7428410" cy="722079"/>
            </a:xfrm>
            <a:prstGeom prst="rect">
              <a:avLst/>
            </a:prstGeom>
            <a:noFill/>
            <a:ln>
              <a:noFill/>
            </a:ln>
          </p:spPr>
          <p:txBody>
            <a:bodyPr anchorCtr="0" anchor="ctr" bIns="49525" lIns="318400" spcFirstLastPara="1" rIns="92450" wrap="square" tIns="49525">
              <a:noAutofit/>
            </a:bodyPr>
            <a:lstStyle/>
            <a:p>
              <a:pPr indent="0" lvl="0" marL="0" marR="0" rtl="0" algn="l">
                <a:lnSpc>
                  <a:spcPct val="90000"/>
                </a:lnSpc>
                <a:spcBef>
                  <a:spcPts val="0"/>
                </a:spcBef>
                <a:spcAft>
                  <a:spcPts val="0"/>
                </a:spcAft>
                <a:buNone/>
              </a:pPr>
              <a:r>
                <a:rPr b="1" lang="en-US" sz="1300">
                  <a:solidFill>
                    <a:schemeClr val="lt1"/>
                  </a:solidFill>
                  <a:latin typeface="Calibri"/>
                  <a:ea typeface="Calibri"/>
                  <a:cs typeface="Calibri"/>
                  <a:sym typeface="Calibri"/>
                </a:rPr>
                <a:t>VI. Writing </a:t>
              </a:r>
              <a:endParaRPr sz="1300">
                <a:solidFill>
                  <a:schemeClr val="lt1"/>
                </a:solidFill>
                <a:latin typeface="Calibri"/>
                <a:ea typeface="Calibri"/>
                <a:cs typeface="Calibri"/>
                <a:sym typeface="Calibri"/>
              </a:endParaRPr>
            </a:p>
            <a:p>
              <a:pPr indent="0" lvl="0" marL="0" marR="0" rtl="0" algn="l">
                <a:lnSpc>
                  <a:spcPct val="90000"/>
                </a:lnSpc>
                <a:spcBef>
                  <a:spcPts val="455"/>
                </a:spcBef>
                <a:spcAft>
                  <a:spcPts val="0"/>
                </a:spcAft>
                <a:buNone/>
              </a:pPr>
              <a:r>
                <a:rPr lang="en-US" sz="1300">
                  <a:solidFill>
                    <a:schemeClr val="lt1"/>
                  </a:solidFill>
                  <a:latin typeface="Calibri"/>
                  <a:ea typeface="Calibri"/>
                  <a:cs typeface="Calibri"/>
                  <a:sym typeface="Calibri"/>
                </a:rPr>
                <a:t>Củng cố kĩ năng viết câu, viết đoạn văn, và các thể loại viết khác của học sinh về những chủ đề đã học theo chương trình.</a:t>
              </a:r>
              <a:endParaRPr/>
            </a:p>
          </p:txBody>
        </p:sp>
        <p:sp>
          <p:nvSpPr>
            <p:cNvPr id="1389" name="Google Shape;1389;p48"/>
            <p:cNvSpPr/>
            <p:nvPr/>
          </p:nvSpPr>
          <p:spPr>
            <a:xfrm>
              <a:off x="51253" y="4696587"/>
              <a:ext cx="722079" cy="722079"/>
            </a:xfrm>
            <a:prstGeom prst="ellipse">
              <a:avLst/>
            </a:prstGeom>
            <a:solidFill>
              <a:srgbClr val="D5D7D7"/>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390" name="Google Shape;1390;p48"/>
          <p:cNvPicPr preferRelativeResize="0"/>
          <p:nvPr/>
        </p:nvPicPr>
        <p:blipFill>
          <a:blip r:embed="rId6">
            <a:alphaModFix/>
          </a:blip>
          <a:stretch>
            <a:fillRect/>
          </a:stretch>
        </p:blipFill>
        <p:spPr>
          <a:xfrm>
            <a:off x="8786976" y="1344976"/>
            <a:ext cx="3111451" cy="428527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4" name="Shape 1394"/>
        <p:cNvGrpSpPr/>
        <p:nvPr/>
      </p:nvGrpSpPr>
      <p:grpSpPr>
        <a:xfrm>
          <a:off x="0" y="0"/>
          <a:ext cx="0" cy="0"/>
          <a:chOff x="0" y="0"/>
          <a:chExt cx="0" cy="0"/>
        </a:xfrm>
      </p:grpSpPr>
      <p:grpSp>
        <p:nvGrpSpPr>
          <p:cNvPr id="1395" name="Google Shape;1395;p49"/>
          <p:cNvGrpSpPr/>
          <p:nvPr/>
        </p:nvGrpSpPr>
        <p:grpSpPr>
          <a:xfrm>
            <a:off x="5497687" y="0"/>
            <a:ext cx="11566146" cy="6868120"/>
            <a:chOff x="5430411" y="0"/>
            <a:chExt cx="11633421" cy="6868120"/>
          </a:xfrm>
        </p:grpSpPr>
        <p:sp>
          <p:nvSpPr>
            <p:cNvPr id="1396" name="Google Shape;1396;p49"/>
            <p:cNvSpPr/>
            <p:nvPr/>
          </p:nvSpPr>
          <p:spPr>
            <a:xfrm flipH="1">
              <a:off x="5430411" y="10120"/>
              <a:ext cx="10710127" cy="6858000"/>
            </a:xfrm>
            <a:custGeom>
              <a:rect b="b" l="l" r="r" t="t"/>
              <a:pathLst>
                <a:path extrusionOk="0" h="6858000" w="6808123">
                  <a:moveTo>
                    <a:pt x="0" y="0"/>
                  </a:moveTo>
                  <a:lnTo>
                    <a:pt x="2570134" y="0"/>
                  </a:lnTo>
                  <a:lnTo>
                    <a:pt x="6808123" y="6858000"/>
                  </a:lnTo>
                  <a:lnTo>
                    <a:pt x="0" y="6858000"/>
                  </a:lnTo>
                  <a:close/>
                </a:path>
              </a:pathLst>
            </a:custGeom>
            <a:gradFill>
              <a:gsLst>
                <a:gs pos="0">
                  <a:srgbClr val="8596D5"/>
                </a:gs>
                <a:gs pos="100000">
                  <a:srgbClr val="3C53AC"/>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i"/>
                <a:ea typeface="Oi"/>
                <a:cs typeface="Oi"/>
                <a:sym typeface="Oi"/>
              </a:endParaRPr>
            </a:p>
          </p:txBody>
        </p:sp>
        <p:sp>
          <p:nvSpPr>
            <p:cNvPr id="1397" name="Google Shape;1397;p49"/>
            <p:cNvSpPr/>
            <p:nvPr/>
          </p:nvSpPr>
          <p:spPr>
            <a:xfrm flipH="1">
              <a:off x="6353682" y="0"/>
              <a:ext cx="10710150" cy="6858000"/>
            </a:xfrm>
            <a:custGeom>
              <a:rect b="b" l="l" r="r" t="t"/>
              <a:pathLst>
                <a:path extrusionOk="0" h="6858000" w="6808123">
                  <a:moveTo>
                    <a:pt x="0" y="0"/>
                  </a:moveTo>
                  <a:lnTo>
                    <a:pt x="2570134" y="0"/>
                  </a:lnTo>
                  <a:lnTo>
                    <a:pt x="6808123" y="6858000"/>
                  </a:lnTo>
                  <a:lnTo>
                    <a:pt x="0" y="6858000"/>
                  </a:lnTo>
                  <a:close/>
                </a:path>
              </a:pathLst>
            </a:custGeom>
            <a:gradFill>
              <a:gsLst>
                <a:gs pos="0">
                  <a:srgbClr val="8596D5"/>
                </a:gs>
                <a:gs pos="16000">
                  <a:srgbClr val="8596D5"/>
                </a:gs>
                <a:gs pos="100000">
                  <a:srgbClr val="3C53AC"/>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i"/>
                <a:ea typeface="Oi"/>
                <a:cs typeface="Oi"/>
                <a:sym typeface="Oi"/>
              </a:endParaRPr>
            </a:p>
          </p:txBody>
        </p:sp>
      </p:grpSp>
      <p:grpSp>
        <p:nvGrpSpPr>
          <p:cNvPr id="1398" name="Google Shape;1398;p49"/>
          <p:cNvGrpSpPr/>
          <p:nvPr/>
        </p:nvGrpSpPr>
        <p:grpSpPr>
          <a:xfrm>
            <a:off x="171976" y="6368613"/>
            <a:ext cx="1912304" cy="263091"/>
            <a:chOff x="6549176" y="5298716"/>
            <a:chExt cx="2974464" cy="409222"/>
          </a:xfrm>
        </p:grpSpPr>
        <p:pic>
          <p:nvPicPr>
            <p:cNvPr id="1399" name="Google Shape;1399;p49"/>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1400" name="Google Shape;1400;p49"/>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grpSp>
        <p:nvGrpSpPr>
          <p:cNvPr id="1401" name="Google Shape;1401;p49"/>
          <p:cNvGrpSpPr/>
          <p:nvPr/>
        </p:nvGrpSpPr>
        <p:grpSpPr>
          <a:xfrm>
            <a:off x="-1" y="-7257"/>
            <a:ext cx="1572841" cy="911485"/>
            <a:chOff x="-1" y="-7257"/>
            <a:chExt cx="1572841" cy="911485"/>
          </a:xfrm>
        </p:grpSpPr>
        <p:sp>
          <p:nvSpPr>
            <p:cNvPr id="1402" name="Google Shape;1402;p49"/>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ambria"/>
                <a:ea typeface="Cambria"/>
                <a:cs typeface="Cambria"/>
                <a:sym typeface="Cambria"/>
              </a:endParaRPr>
            </a:p>
          </p:txBody>
        </p:sp>
        <p:sp>
          <p:nvSpPr>
            <p:cNvPr id="1403" name="Google Shape;1403;p49"/>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ambria"/>
                <a:ea typeface="Cambria"/>
                <a:cs typeface="Cambria"/>
                <a:sym typeface="Cambria"/>
              </a:endParaRPr>
            </a:p>
          </p:txBody>
        </p:sp>
      </p:grpSp>
      <p:cxnSp>
        <p:nvCxnSpPr>
          <p:cNvPr id="1404" name="Google Shape;1404;p49"/>
          <p:cNvCxnSpPr/>
          <p:nvPr/>
        </p:nvCxnSpPr>
        <p:spPr>
          <a:xfrm>
            <a:off x="430868" y="1522344"/>
            <a:ext cx="0" cy="4057417"/>
          </a:xfrm>
          <a:prstGeom prst="straightConnector1">
            <a:avLst/>
          </a:prstGeom>
          <a:noFill/>
          <a:ln cap="flat" cmpd="sng" w="22225">
            <a:solidFill>
              <a:srgbClr val="8596D5">
                <a:alpha val="49803"/>
              </a:srgbClr>
            </a:solidFill>
            <a:prstDash val="solid"/>
            <a:miter lim="800000"/>
            <a:headEnd len="sm" w="sm" type="none"/>
            <a:tailEnd len="sm" w="sm" type="none"/>
          </a:ln>
        </p:spPr>
      </p:cxnSp>
      <p:cxnSp>
        <p:nvCxnSpPr>
          <p:cNvPr id="1405" name="Google Shape;1405;p49"/>
          <p:cNvCxnSpPr/>
          <p:nvPr/>
        </p:nvCxnSpPr>
        <p:spPr>
          <a:xfrm>
            <a:off x="430868" y="1522345"/>
            <a:ext cx="0" cy="667167"/>
          </a:xfrm>
          <a:prstGeom prst="straightConnector1">
            <a:avLst/>
          </a:prstGeom>
          <a:noFill/>
          <a:ln cap="flat" cmpd="sng" w="47625">
            <a:solidFill>
              <a:srgbClr val="002B82">
                <a:alpha val="94901"/>
              </a:srgbClr>
            </a:solidFill>
            <a:prstDash val="solid"/>
            <a:miter lim="800000"/>
            <a:headEnd len="sm" w="sm" type="none"/>
            <a:tailEnd len="sm" w="sm" type="none"/>
          </a:ln>
        </p:spPr>
      </p:cxnSp>
      <p:sp>
        <p:nvSpPr>
          <p:cNvPr id="1406" name="Google Shape;1406;p49"/>
          <p:cNvSpPr/>
          <p:nvPr/>
        </p:nvSpPr>
        <p:spPr>
          <a:xfrm flipH="1">
            <a:off x="7422776" y="5246177"/>
            <a:ext cx="5511196"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Cambria"/>
                <a:ea typeface="Cambria"/>
                <a:cs typeface="Cambria"/>
                <a:sym typeface="Cambria"/>
              </a:rPr>
              <a:t>TIENGANH.SACHMEM.VN</a:t>
            </a:r>
            <a:endParaRPr/>
          </a:p>
        </p:txBody>
      </p:sp>
      <p:sp>
        <p:nvSpPr>
          <p:cNvPr id="1407" name="Google Shape;1407;p49"/>
          <p:cNvSpPr/>
          <p:nvPr/>
        </p:nvSpPr>
        <p:spPr>
          <a:xfrm>
            <a:off x="7349654" y="5246177"/>
            <a:ext cx="667168" cy="667168"/>
          </a:xfrm>
          <a:prstGeom prst="roundRect">
            <a:avLst>
              <a:gd fmla="val 8537" name="adj"/>
            </a:avLst>
          </a:prstGeom>
          <a:gradFill>
            <a:gsLst>
              <a:gs pos="0">
                <a:srgbClr val="5B6FB9"/>
              </a:gs>
              <a:gs pos="100000">
                <a:srgbClr val="3C53AC"/>
              </a:gs>
            </a:gsLst>
            <a:lin ang="5400000" scaled="0"/>
          </a:gradFill>
          <a:ln>
            <a:noFill/>
          </a:ln>
          <a:effectLst>
            <a:outerShdw blurRad="749300" sx="86000" rotWithShape="0" algn="t" dir="5400000" dist="241300" sy="86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p:txBody>
      </p:sp>
      <p:sp>
        <p:nvSpPr>
          <p:cNvPr id="1408" name="Google Shape;1408;p49"/>
          <p:cNvSpPr txBox="1"/>
          <p:nvPr/>
        </p:nvSpPr>
        <p:spPr>
          <a:xfrm>
            <a:off x="7349654" y="5276955"/>
            <a:ext cx="61805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03</a:t>
            </a:r>
            <a:endParaRPr b="1" sz="2800">
              <a:solidFill>
                <a:schemeClr val="lt1"/>
              </a:solidFill>
              <a:latin typeface="Cambria"/>
              <a:ea typeface="Cambria"/>
              <a:cs typeface="Cambria"/>
              <a:sym typeface="Cambria"/>
            </a:endParaRPr>
          </a:p>
        </p:txBody>
      </p:sp>
      <p:sp>
        <p:nvSpPr>
          <p:cNvPr id="1409" name="Google Shape;1409;p49"/>
          <p:cNvSpPr txBox="1"/>
          <p:nvPr/>
        </p:nvSpPr>
        <p:spPr>
          <a:xfrm>
            <a:off x="802407" y="5015345"/>
            <a:ext cx="654579"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05</a:t>
            </a:r>
            <a:endParaRPr/>
          </a:p>
        </p:txBody>
      </p:sp>
      <p:grpSp>
        <p:nvGrpSpPr>
          <p:cNvPr id="1410" name="Google Shape;1410;p49"/>
          <p:cNvGrpSpPr/>
          <p:nvPr/>
        </p:nvGrpSpPr>
        <p:grpSpPr>
          <a:xfrm>
            <a:off x="8917943" y="161451"/>
            <a:ext cx="1912304" cy="263091"/>
            <a:chOff x="6549176" y="5298716"/>
            <a:chExt cx="2974464" cy="409222"/>
          </a:xfrm>
        </p:grpSpPr>
        <p:pic>
          <p:nvPicPr>
            <p:cNvPr id="1411" name="Google Shape;1411;p49"/>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1412" name="Google Shape;1412;p49"/>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1413" name="Google Shape;1413;p49"/>
          <p:cNvPicPr preferRelativeResize="0"/>
          <p:nvPr/>
        </p:nvPicPr>
        <p:blipFill rotWithShape="1">
          <a:blip r:embed="rId5">
            <a:alphaModFix/>
          </a:blip>
          <a:srcRect b="0" l="0" r="0" t="0"/>
          <a:stretch/>
        </p:blipFill>
        <p:spPr>
          <a:xfrm>
            <a:off x="10995649" y="144812"/>
            <a:ext cx="969661" cy="291656"/>
          </a:xfrm>
          <a:prstGeom prst="rect">
            <a:avLst/>
          </a:prstGeom>
          <a:noFill/>
          <a:ln>
            <a:noFill/>
          </a:ln>
        </p:spPr>
      </p:pic>
      <p:sp>
        <p:nvSpPr>
          <p:cNvPr id="1414" name="Google Shape;1414;p49"/>
          <p:cNvSpPr/>
          <p:nvPr/>
        </p:nvSpPr>
        <p:spPr>
          <a:xfrm>
            <a:off x="1108318" y="574664"/>
            <a:ext cx="1057672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V. TÀI LIỆU BỔ TRỢ, TÀI NGUYÊN VÀ HỢP PHẦN BỔ TRỢ</a:t>
            </a:r>
            <a:endParaRPr sz="3200">
              <a:solidFill>
                <a:schemeClr val="dk1"/>
              </a:solidFill>
              <a:latin typeface="Calibri"/>
              <a:ea typeface="Calibri"/>
              <a:cs typeface="Calibri"/>
              <a:sym typeface="Calibri"/>
            </a:endParaRPr>
          </a:p>
        </p:txBody>
      </p:sp>
      <p:grpSp>
        <p:nvGrpSpPr>
          <p:cNvPr id="1415" name="Google Shape;1415;p49"/>
          <p:cNvGrpSpPr/>
          <p:nvPr/>
        </p:nvGrpSpPr>
        <p:grpSpPr>
          <a:xfrm>
            <a:off x="1261640" y="1522344"/>
            <a:ext cx="4742546" cy="4481849"/>
            <a:chOff x="0" y="0"/>
            <a:chExt cx="4742546" cy="4481849"/>
          </a:xfrm>
        </p:grpSpPr>
        <p:sp>
          <p:nvSpPr>
            <p:cNvPr id="1416" name="Google Shape;1416;p49"/>
            <p:cNvSpPr/>
            <p:nvPr/>
          </p:nvSpPr>
          <p:spPr>
            <a:xfrm>
              <a:off x="0" y="0"/>
              <a:ext cx="4123953" cy="4481849"/>
            </a:xfrm>
            <a:prstGeom prst="triangle">
              <a:avLst>
                <a:gd fmla="val 50000" name="adj"/>
              </a:avLst>
            </a:prstGeom>
            <a:gradFill>
              <a:gsLst>
                <a:gs pos="0">
                  <a:srgbClr val="6EA5DA"/>
                </a:gs>
                <a:gs pos="50000">
                  <a:srgbClr val="529BDA"/>
                </a:gs>
                <a:gs pos="100000">
                  <a:srgbClr val="4188C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49"/>
            <p:cNvSpPr/>
            <p:nvPr/>
          </p:nvSpPr>
          <p:spPr>
            <a:xfrm>
              <a:off x="2061976" y="450592"/>
              <a:ext cx="2680570" cy="265234"/>
            </a:xfrm>
            <a:prstGeom prst="roundRect">
              <a:avLst>
                <a:gd fmla="val 16667" name="adj"/>
              </a:avLst>
            </a:prstGeom>
            <a:solidFill>
              <a:schemeClr val="lt1">
                <a:alpha val="89803"/>
              </a:schemeClr>
            </a:solid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49"/>
            <p:cNvSpPr txBox="1"/>
            <p:nvPr/>
          </p:nvSpPr>
          <p:spPr>
            <a:xfrm>
              <a:off x="2074924" y="463540"/>
              <a:ext cx="2654674" cy="239338"/>
            </a:xfrm>
            <a:prstGeom prst="rect">
              <a:avLst/>
            </a:prstGeom>
            <a:noFill/>
            <a:ln>
              <a:noFill/>
            </a:ln>
          </p:spPr>
          <p:txBody>
            <a:bodyPr anchorCtr="0" anchor="ctr" bIns="41900" lIns="41900" spcFirstLastPara="1" rIns="41900" wrap="square" tIns="41900">
              <a:noAutofit/>
            </a:bodyPr>
            <a:lstStyle/>
            <a:p>
              <a:pPr indent="0" lvl="0" marL="0" marR="0" rtl="0" algn="l">
                <a:lnSpc>
                  <a:spcPct val="90000"/>
                </a:lnSpc>
                <a:spcBef>
                  <a:spcPts val="0"/>
                </a:spcBef>
                <a:spcAft>
                  <a:spcPts val="0"/>
                </a:spcAft>
                <a:buNone/>
              </a:pPr>
              <a:r>
                <a:rPr lang="en-US" sz="1100">
                  <a:solidFill>
                    <a:schemeClr val="dk1"/>
                  </a:solidFill>
                  <a:latin typeface="Calibri"/>
                  <a:ea typeface="Calibri"/>
                  <a:cs typeface="Calibri"/>
                  <a:sym typeface="Calibri"/>
                </a:rPr>
                <a:t>1.. Bản thuyết minh, đề cương chi tiết</a:t>
              </a:r>
              <a:endParaRPr sz="1100">
                <a:solidFill>
                  <a:schemeClr val="dk1"/>
                </a:solidFill>
                <a:latin typeface="Calibri"/>
                <a:ea typeface="Calibri"/>
                <a:cs typeface="Calibri"/>
                <a:sym typeface="Calibri"/>
              </a:endParaRPr>
            </a:p>
          </p:txBody>
        </p:sp>
        <p:sp>
          <p:nvSpPr>
            <p:cNvPr id="1419" name="Google Shape;1419;p49"/>
            <p:cNvSpPr/>
            <p:nvPr/>
          </p:nvSpPr>
          <p:spPr>
            <a:xfrm>
              <a:off x="2061976" y="748980"/>
              <a:ext cx="2680570" cy="265234"/>
            </a:xfrm>
            <a:prstGeom prst="roundRect">
              <a:avLst>
                <a:gd fmla="val 16667" name="adj"/>
              </a:avLst>
            </a:prstGeom>
            <a:solidFill>
              <a:schemeClr val="lt1">
                <a:alpha val="89803"/>
              </a:schemeClr>
            </a:solid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49"/>
            <p:cNvSpPr txBox="1"/>
            <p:nvPr/>
          </p:nvSpPr>
          <p:spPr>
            <a:xfrm>
              <a:off x="2074924" y="761928"/>
              <a:ext cx="2654674" cy="239338"/>
            </a:xfrm>
            <a:prstGeom prst="rect">
              <a:avLst/>
            </a:prstGeom>
            <a:noFill/>
            <a:ln>
              <a:noFill/>
            </a:ln>
          </p:spPr>
          <p:txBody>
            <a:bodyPr anchorCtr="0" anchor="ctr" bIns="41900" lIns="41900" spcFirstLastPara="1" rIns="41900" wrap="square" tIns="41900">
              <a:noAutofit/>
            </a:bodyPr>
            <a:lstStyle/>
            <a:p>
              <a:pPr indent="0" lvl="0" marL="0" marR="0" rtl="0" algn="l">
                <a:lnSpc>
                  <a:spcPct val="90000"/>
                </a:lnSpc>
                <a:spcBef>
                  <a:spcPts val="0"/>
                </a:spcBef>
                <a:spcAft>
                  <a:spcPts val="0"/>
                </a:spcAft>
                <a:buNone/>
              </a:pPr>
              <a:r>
                <a:rPr lang="en-US" sz="1100">
                  <a:solidFill>
                    <a:schemeClr val="dk1"/>
                  </a:solidFill>
                  <a:latin typeface="Calibri"/>
                  <a:ea typeface="Calibri"/>
                  <a:cs typeface="Calibri"/>
                  <a:sym typeface="Calibri"/>
                </a:rPr>
                <a:t>2. Audio CD</a:t>
              </a:r>
              <a:endParaRPr/>
            </a:p>
          </p:txBody>
        </p:sp>
        <p:sp>
          <p:nvSpPr>
            <p:cNvPr id="1421" name="Google Shape;1421;p49"/>
            <p:cNvSpPr/>
            <p:nvPr/>
          </p:nvSpPr>
          <p:spPr>
            <a:xfrm>
              <a:off x="2061976" y="1047369"/>
              <a:ext cx="2680570" cy="265234"/>
            </a:xfrm>
            <a:prstGeom prst="roundRect">
              <a:avLst>
                <a:gd fmla="val 16667" name="adj"/>
              </a:avLst>
            </a:prstGeom>
            <a:solidFill>
              <a:schemeClr val="lt1">
                <a:alpha val="89803"/>
              </a:schemeClr>
            </a:solid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49"/>
            <p:cNvSpPr txBox="1"/>
            <p:nvPr/>
          </p:nvSpPr>
          <p:spPr>
            <a:xfrm>
              <a:off x="2074924" y="1060317"/>
              <a:ext cx="2654674" cy="239338"/>
            </a:xfrm>
            <a:prstGeom prst="rect">
              <a:avLst/>
            </a:prstGeom>
            <a:noFill/>
            <a:ln>
              <a:noFill/>
            </a:ln>
          </p:spPr>
          <p:txBody>
            <a:bodyPr anchorCtr="0" anchor="ctr" bIns="41900" lIns="41900" spcFirstLastPara="1" rIns="41900" wrap="square" tIns="41900">
              <a:noAutofit/>
            </a:bodyPr>
            <a:lstStyle/>
            <a:p>
              <a:pPr indent="0" lvl="0" marL="0" marR="0" rtl="0" algn="l">
                <a:lnSpc>
                  <a:spcPct val="90000"/>
                </a:lnSpc>
                <a:spcBef>
                  <a:spcPts val="0"/>
                </a:spcBef>
                <a:spcAft>
                  <a:spcPts val="0"/>
                </a:spcAft>
                <a:buNone/>
              </a:pPr>
              <a:r>
                <a:rPr lang="en-US" sz="1100">
                  <a:solidFill>
                    <a:schemeClr val="dk1"/>
                  </a:solidFill>
                  <a:latin typeface="Calibri"/>
                  <a:ea typeface="Calibri"/>
                  <a:cs typeface="Calibri"/>
                  <a:sym typeface="Calibri"/>
                </a:rPr>
                <a:t>3. Giáo án minh hoạ</a:t>
              </a:r>
              <a:endParaRPr sz="1100">
                <a:solidFill>
                  <a:schemeClr val="dk1"/>
                </a:solidFill>
                <a:latin typeface="Calibri"/>
                <a:ea typeface="Calibri"/>
                <a:cs typeface="Calibri"/>
                <a:sym typeface="Calibri"/>
              </a:endParaRPr>
            </a:p>
          </p:txBody>
        </p:sp>
        <p:sp>
          <p:nvSpPr>
            <p:cNvPr id="1423" name="Google Shape;1423;p49"/>
            <p:cNvSpPr/>
            <p:nvPr/>
          </p:nvSpPr>
          <p:spPr>
            <a:xfrm>
              <a:off x="2061976" y="1345758"/>
              <a:ext cx="2680570" cy="265234"/>
            </a:xfrm>
            <a:prstGeom prst="roundRect">
              <a:avLst>
                <a:gd fmla="val 16667" name="adj"/>
              </a:avLst>
            </a:prstGeom>
            <a:solidFill>
              <a:schemeClr val="lt1">
                <a:alpha val="89803"/>
              </a:schemeClr>
            </a:solid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49"/>
            <p:cNvSpPr txBox="1"/>
            <p:nvPr/>
          </p:nvSpPr>
          <p:spPr>
            <a:xfrm>
              <a:off x="2074924" y="1358706"/>
              <a:ext cx="2654674" cy="239338"/>
            </a:xfrm>
            <a:prstGeom prst="rect">
              <a:avLst/>
            </a:prstGeom>
            <a:noFill/>
            <a:ln>
              <a:noFill/>
            </a:ln>
          </p:spPr>
          <p:txBody>
            <a:bodyPr anchorCtr="0" anchor="ctr" bIns="41900" lIns="41900" spcFirstLastPara="1" rIns="41900" wrap="square" tIns="41900">
              <a:noAutofit/>
            </a:bodyPr>
            <a:lstStyle/>
            <a:p>
              <a:pPr indent="0" lvl="0" marL="0" marR="0" rtl="0" algn="l">
                <a:lnSpc>
                  <a:spcPct val="90000"/>
                </a:lnSpc>
                <a:spcBef>
                  <a:spcPts val="0"/>
                </a:spcBef>
                <a:spcAft>
                  <a:spcPts val="0"/>
                </a:spcAft>
                <a:buNone/>
              </a:pPr>
              <a:r>
                <a:rPr lang="en-US" sz="1100">
                  <a:solidFill>
                    <a:schemeClr val="dk1"/>
                  </a:solidFill>
                  <a:latin typeface="Calibri"/>
                  <a:ea typeface="Calibri"/>
                  <a:cs typeface="Calibri"/>
                  <a:sym typeface="Calibri"/>
                </a:rPr>
                <a:t>4.Bộ đề kiểm tra</a:t>
              </a:r>
              <a:endParaRPr sz="1100">
                <a:solidFill>
                  <a:schemeClr val="dk1"/>
                </a:solidFill>
                <a:latin typeface="Calibri"/>
                <a:ea typeface="Calibri"/>
                <a:cs typeface="Calibri"/>
                <a:sym typeface="Calibri"/>
              </a:endParaRPr>
            </a:p>
          </p:txBody>
        </p:sp>
        <p:sp>
          <p:nvSpPr>
            <p:cNvPr id="1425" name="Google Shape;1425;p49"/>
            <p:cNvSpPr/>
            <p:nvPr/>
          </p:nvSpPr>
          <p:spPr>
            <a:xfrm>
              <a:off x="2061976" y="1644147"/>
              <a:ext cx="2680570" cy="265234"/>
            </a:xfrm>
            <a:prstGeom prst="roundRect">
              <a:avLst>
                <a:gd fmla="val 16667" name="adj"/>
              </a:avLst>
            </a:prstGeom>
            <a:solidFill>
              <a:schemeClr val="lt1">
                <a:alpha val="89803"/>
              </a:schemeClr>
            </a:solid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49"/>
            <p:cNvSpPr txBox="1"/>
            <p:nvPr/>
          </p:nvSpPr>
          <p:spPr>
            <a:xfrm>
              <a:off x="2074924" y="1657095"/>
              <a:ext cx="2654674" cy="239338"/>
            </a:xfrm>
            <a:prstGeom prst="rect">
              <a:avLst/>
            </a:prstGeom>
            <a:noFill/>
            <a:ln>
              <a:noFill/>
            </a:ln>
          </p:spPr>
          <p:txBody>
            <a:bodyPr anchorCtr="0" anchor="ctr" bIns="41900" lIns="41900" spcFirstLastPara="1" rIns="41900" wrap="square" tIns="41900">
              <a:noAutofit/>
            </a:bodyPr>
            <a:lstStyle/>
            <a:p>
              <a:pPr indent="0" lvl="0" marL="0" marR="0" rtl="0" algn="l">
                <a:lnSpc>
                  <a:spcPct val="90000"/>
                </a:lnSpc>
                <a:spcBef>
                  <a:spcPts val="0"/>
                </a:spcBef>
                <a:spcAft>
                  <a:spcPts val="0"/>
                </a:spcAft>
                <a:buNone/>
              </a:pPr>
              <a:r>
                <a:rPr lang="en-US" sz="1100">
                  <a:solidFill>
                    <a:schemeClr val="dk1"/>
                  </a:solidFill>
                  <a:latin typeface="Calibri"/>
                  <a:ea typeface="Calibri"/>
                  <a:cs typeface="Calibri"/>
                  <a:sym typeface="Calibri"/>
                </a:rPr>
                <a:t>5.Bài giảng điện tử</a:t>
              </a:r>
              <a:endParaRPr sz="1100">
                <a:solidFill>
                  <a:schemeClr val="dk1"/>
                </a:solidFill>
                <a:latin typeface="Calibri"/>
                <a:ea typeface="Calibri"/>
                <a:cs typeface="Calibri"/>
                <a:sym typeface="Calibri"/>
              </a:endParaRPr>
            </a:p>
          </p:txBody>
        </p:sp>
        <p:sp>
          <p:nvSpPr>
            <p:cNvPr id="1427" name="Google Shape;1427;p49"/>
            <p:cNvSpPr/>
            <p:nvPr/>
          </p:nvSpPr>
          <p:spPr>
            <a:xfrm>
              <a:off x="2061976" y="1942535"/>
              <a:ext cx="2680570" cy="265234"/>
            </a:xfrm>
            <a:prstGeom prst="roundRect">
              <a:avLst>
                <a:gd fmla="val 16667" name="adj"/>
              </a:avLst>
            </a:prstGeom>
            <a:solidFill>
              <a:schemeClr val="lt1">
                <a:alpha val="89803"/>
              </a:schemeClr>
            </a:solid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49"/>
            <p:cNvSpPr txBox="1"/>
            <p:nvPr/>
          </p:nvSpPr>
          <p:spPr>
            <a:xfrm>
              <a:off x="2074924" y="1955483"/>
              <a:ext cx="2654674" cy="239338"/>
            </a:xfrm>
            <a:prstGeom prst="rect">
              <a:avLst/>
            </a:prstGeom>
            <a:noFill/>
            <a:ln>
              <a:noFill/>
            </a:ln>
          </p:spPr>
          <p:txBody>
            <a:bodyPr anchorCtr="0" anchor="ctr" bIns="41900" lIns="41900" spcFirstLastPara="1" rIns="41900" wrap="square" tIns="41900">
              <a:noAutofit/>
            </a:bodyPr>
            <a:lstStyle/>
            <a:p>
              <a:pPr indent="0" lvl="0" marL="0" marR="0" rtl="0" algn="l">
                <a:lnSpc>
                  <a:spcPct val="90000"/>
                </a:lnSpc>
                <a:spcBef>
                  <a:spcPts val="0"/>
                </a:spcBef>
                <a:spcAft>
                  <a:spcPts val="0"/>
                </a:spcAft>
                <a:buNone/>
              </a:pPr>
              <a:r>
                <a:rPr lang="en-US" sz="1100">
                  <a:solidFill>
                    <a:schemeClr val="dk1"/>
                  </a:solidFill>
                  <a:latin typeface="Calibri"/>
                  <a:ea typeface="Calibri"/>
                  <a:cs typeface="Calibri"/>
                  <a:sym typeface="Calibri"/>
                </a:rPr>
                <a:t>6. Tiết giảng minh hoạ</a:t>
              </a:r>
              <a:endParaRPr sz="1100">
                <a:solidFill>
                  <a:schemeClr val="dk1"/>
                </a:solidFill>
                <a:latin typeface="Calibri"/>
                <a:ea typeface="Calibri"/>
                <a:cs typeface="Calibri"/>
                <a:sym typeface="Calibri"/>
              </a:endParaRPr>
            </a:p>
          </p:txBody>
        </p:sp>
        <p:sp>
          <p:nvSpPr>
            <p:cNvPr id="1429" name="Google Shape;1429;p49"/>
            <p:cNvSpPr/>
            <p:nvPr/>
          </p:nvSpPr>
          <p:spPr>
            <a:xfrm>
              <a:off x="2061976" y="2240924"/>
              <a:ext cx="2680570" cy="265234"/>
            </a:xfrm>
            <a:prstGeom prst="roundRect">
              <a:avLst>
                <a:gd fmla="val 16667" name="adj"/>
              </a:avLst>
            </a:prstGeom>
            <a:solidFill>
              <a:schemeClr val="lt1">
                <a:alpha val="89803"/>
              </a:schemeClr>
            </a:solid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49"/>
            <p:cNvSpPr txBox="1"/>
            <p:nvPr/>
          </p:nvSpPr>
          <p:spPr>
            <a:xfrm>
              <a:off x="2074924" y="2253872"/>
              <a:ext cx="2654674" cy="239338"/>
            </a:xfrm>
            <a:prstGeom prst="rect">
              <a:avLst/>
            </a:prstGeom>
            <a:noFill/>
            <a:ln>
              <a:noFill/>
            </a:ln>
          </p:spPr>
          <p:txBody>
            <a:bodyPr anchorCtr="0" anchor="ctr" bIns="41900" lIns="41900" spcFirstLastPara="1" rIns="41900" wrap="square" tIns="41900">
              <a:noAutofit/>
            </a:bodyPr>
            <a:lstStyle/>
            <a:p>
              <a:pPr indent="0" lvl="0" marL="0" marR="0" rtl="0" algn="l">
                <a:lnSpc>
                  <a:spcPct val="90000"/>
                </a:lnSpc>
                <a:spcBef>
                  <a:spcPts val="0"/>
                </a:spcBef>
                <a:spcAft>
                  <a:spcPts val="0"/>
                </a:spcAft>
                <a:buNone/>
              </a:pPr>
              <a:r>
                <a:rPr lang="en-US" sz="1100">
                  <a:solidFill>
                    <a:schemeClr val="dk1"/>
                  </a:solidFill>
                  <a:latin typeface="Calibri"/>
                  <a:ea typeface="Calibri"/>
                  <a:cs typeface="Calibri"/>
                  <a:sym typeface="Calibri"/>
                </a:rPr>
                <a:t>7. Video dạy phát âm</a:t>
              </a:r>
              <a:endParaRPr sz="1100">
                <a:solidFill>
                  <a:schemeClr val="dk1"/>
                </a:solidFill>
                <a:latin typeface="Calibri"/>
                <a:ea typeface="Calibri"/>
                <a:cs typeface="Calibri"/>
                <a:sym typeface="Calibri"/>
              </a:endParaRPr>
            </a:p>
          </p:txBody>
        </p:sp>
        <p:sp>
          <p:nvSpPr>
            <p:cNvPr id="1431" name="Google Shape;1431;p49"/>
            <p:cNvSpPr/>
            <p:nvPr/>
          </p:nvSpPr>
          <p:spPr>
            <a:xfrm>
              <a:off x="2061976" y="2539313"/>
              <a:ext cx="2680570" cy="265234"/>
            </a:xfrm>
            <a:prstGeom prst="roundRect">
              <a:avLst>
                <a:gd fmla="val 16667" name="adj"/>
              </a:avLst>
            </a:prstGeom>
            <a:solidFill>
              <a:schemeClr val="lt1">
                <a:alpha val="89803"/>
              </a:schemeClr>
            </a:solid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49"/>
            <p:cNvSpPr txBox="1"/>
            <p:nvPr/>
          </p:nvSpPr>
          <p:spPr>
            <a:xfrm>
              <a:off x="2074924" y="2552261"/>
              <a:ext cx="2654674" cy="239338"/>
            </a:xfrm>
            <a:prstGeom prst="rect">
              <a:avLst/>
            </a:prstGeom>
            <a:noFill/>
            <a:ln>
              <a:noFill/>
            </a:ln>
          </p:spPr>
          <p:txBody>
            <a:bodyPr anchorCtr="0" anchor="ctr" bIns="41900" lIns="41900" spcFirstLastPara="1" rIns="41900" wrap="square" tIns="41900">
              <a:noAutofit/>
            </a:bodyPr>
            <a:lstStyle/>
            <a:p>
              <a:pPr indent="0" lvl="0" marL="0" marR="0" rtl="0" algn="l">
                <a:lnSpc>
                  <a:spcPct val="90000"/>
                </a:lnSpc>
                <a:spcBef>
                  <a:spcPts val="0"/>
                </a:spcBef>
                <a:spcAft>
                  <a:spcPts val="0"/>
                </a:spcAft>
                <a:buNone/>
              </a:pPr>
              <a:r>
                <a:rPr lang="en-US" sz="1100">
                  <a:solidFill>
                    <a:schemeClr val="dk1"/>
                  </a:solidFill>
                  <a:latin typeface="Calibri"/>
                  <a:ea typeface="Calibri"/>
                  <a:cs typeface="Calibri"/>
                  <a:sym typeface="Calibri"/>
                </a:rPr>
                <a:t>8. Tài liệu tập huấn</a:t>
              </a:r>
              <a:endParaRPr sz="1100">
                <a:solidFill>
                  <a:schemeClr val="dk1"/>
                </a:solidFill>
                <a:latin typeface="Calibri"/>
                <a:ea typeface="Calibri"/>
                <a:cs typeface="Calibri"/>
                <a:sym typeface="Calibri"/>
              </a:endParaRPr>
            </a:p>
          </p:txBody>
        </p:sp>
        <p:sp>
          <p:nvSpPr>
            <p:cNvPr id="1433" name="Google Shape;1433;p49"/>
            <p:cNvSpPr/>
            <p:nvPr/>
          </p:nvSpPr>
          <p:spPr>
            <a:xfrm>
              <a:off x="2061976" y="2837701"/>
              <a:ext cx="2680570" cy="265234"/>
            </a:xfrm>
            <a:prstGeom prst="roundRect">
              <a:avLst>
                <a:gd fmla="val 16667" name="adj"/>
              </a:avLst>
            </a:prstGeom>
            <a:solidFill>
              <a:schemeClr val="lt1">
                <a:alpha val="89803"/>
              </a:schemeClr>
            </a:solid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49"/>
            <p:cNvSpPr txBox="1"/>
            <p:nvPr/>
          </p:nvSpPr>
          <p:spPr>
            <a:xfrm>
              <a:off x="2074924" y="2850649"/>
              <a:ext cx="2654674" cy="239338"/>
            </a:xfrm>
            <a:prstGeom prst="rect">
              <a:avLst/>
            </a:prstGeom>
            <a:noFill/>
            <a:ln>
              <a:noFill/>
            </a:ln>
          </p:spPr>
          <p:txBody>
            <a:bodyPr anchorCtr="0" anchor="ctr" bIns="41900" lIns="41900" spcFirstLastPara="1" rIns="41900" wrap="square" tIns="41900">
              <a:noAutofit/>
            </a:bodyPr>
            <a:lstStyle/>
            <a:p>
              <a:pPr indent="0" lvl="0" marL="0" marR="0" rtl="0" algn="l">
                <a:lnSpc>
                  <a:spcPct val="90000"/>
                </a:lnSpc>
                <a:spcBef>
                  <a:spcPts val="0"/>
                </a:spcBef>
                <a:spcAft>
                  <a:spcPts val="0"/>
                </a:spcAft>
                <a:buNone/>
              </a:pPr>
              <a:r>
                <a:rPr lang="en-US" sz="1100">
                  <a:solidFill>
                    <a:schemeClr val="dk1"/>
                  </a:solidFill>
                  <a:latin typeface="Calibri"/>
                  <a:ea typeface="Calibri"/>
                  <a:cs typeface="Calibri"/>
                  <a:sym typeface="Calibri"/>
                </a:rPr>
                <a:t>9. Phân phối chương trình</a:t>
              </a:r>
              <a:endParaRPr sz="1100">
                <a:solidFill>
                  <a:schemeClr val="dk1"/>
                </a:solidFill>
                <a:latin typeface="Calibri"/>
                <a:ea typeface="Calibri"/>
                <a:cs typeface="Calibri"/>
                <a:sym typeface="Calibri"/>
              </a:endParaRPr>
            </a:p>
          </p:txBody>
        </p:sp>
        <p:sp>
          <p:nvSpPr>
            <p:cNvPr id="1435" name="Google Shape;1435;p49"/>
            <p:cNvSpPr/>
            <p:nvPr/>
          </p:nvSpPr>
          <p:spPr>
            <a:xfrm>
              <a:off x="2061976" y="3136090"/>
              <a:ext cx="2680570" cy="265234"/>
            </a:xfrm>
            <a:prstGeom prst="roundRect">
              <a:avLst>
                <a:gd fmla="val 16667" name="adj"/>
              </a:avLst>
            </a:prstGeom>
            <a:solidFill>
              <a:schemeClr val="lt1">
                <a:alpha val="89803"/>
              </a:schemeClr>
            </a:solid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49"/>
            <p:cNvSpPr txBox="1"/>
            <p:nvPr/>
          </p:nvSpPr>
          <p:spPr>
            <a:xfrm>
              <a:off x="2074924" y="3149038"/>
              <a:ext cx="2654674" cy="239338"/>
            </a:xfrm>
            <a:prstGeom prst="rect">
              <a:avLst/>
            </a:prstGeom>
            <a:noFill/>
            <a:ln>
              <a:noFill/>
            </a:ln>
          </p:spPr>
          <p:txBody>
            <a:bodyPr anchorCtr="0" anchor="ctr" bIns="41900" lIns="41900" spcFirstLastPara="1" rIns="41900" wrap="square" tIns="41900">
              <a:noAutofit/>
            </a:bodyPr>
            <a:lstStyle/>
            <a:p>
              <a:pPr indent="0" lvl="0" marL="0" marR="0" rtl="0" algn="l">
                <a:lnSpc>
                  <a:spcPct val="90000"/>
                </a:lnSpc>
                <a:spcBef>
                  <a:spcPts val="0"/>
                </a:spcBef>
                <a:spcAft>
                  <a:spcPts val="0"/>
                </a:spcAft>
                <a:buNone/>
              </a:pPr>
              <a:r>
                <a:rPr lang="en-US" sz="1100">
                  <a:solidFill>
                    <a:schemeClr val="dk1"/>
                  </a:solidFill>
                  <a:latin typeface="Calibri"/>
                  <a:ea typeface="Calibri"/>
                  <a:cs typeface="Calibri"/>
                  <a:sym typeface="Calibri"/>
                </a:rPr>
                <a:t>10. Hệ thống LMS</a:t>
              </a:r>
              <a:endParaRPr/>
            </a:p>
          </p:txBody>
        </p:sp>
        <p:sp>
          <p:nvSpPr>
            <p:cNvPr id="1437" name="Google Shape;1437;p49"/>
            <p:cNvSpPr/>
            <p:nvPr/>
          </p:nvSpPr>
          <p:spPr>
            <a:xfrm>
              <a:off x="2061976" y="3434479"/>
              <a:ext cx="2680570" cy="265234"/>
            </a:xfrm>
            <a:prstGeom prst="roundRect">
              <a:avLst>
                <a:gd fmla="val 16667" name="adj"/>
              </a:avLst>
            </a:prstGeom>
            <a:solidFill>
              <a:schemeClr val="lt1">
                <a:alpha val="89803"/>
              </a:schemeClr>
            </a:solid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49"/>
            <p:cNvSpPr txBox="1"/>
            <p:nvPr/>
          </p:nvSpPr>
          <p:spPr>
            <a:xfrm>
              <a:off x="2074924" y="3447427"/>
              <a:ext cx="2654674" cy="239338"/>
            </a:xfrm>
            <a:prstGeom prst="rect">
              <a:avLst/>
            </a:prstGeom>
            <a:noFill/>
            <a:ln>
              <a:noFill/>
            </a:ln>
          </p:spPr>
          <p:txBody>
            <a:bodyPr anchorCtr="0" anchor="ctr" bIns="41900" lIns="41900" spcFirstLastPara="1" rIns="41900" wrap="square" tIns="41900">
              <a:noAutofit/>
            </a:bodyPr>
            <a:lstStyle/>
            <a:p>
              <a:pPr indent="0" lvl="0" marL="0" marR="0" rtl="0" algn="l">
                <a:lnSpc>
                  <a:spcPct val="90000"/>
                </a:lnSpc>
                <a:spcBef>
                  <a:spcPts val="0"/>
                </a:spcBef>
                <a:spcAft>
                  <a:spcPts val="0"/>
                </a:spcAft>
                <a:buNone/>
              </a:pPr>
              <a:r>
                <a:rPr lang="en-US" sz="1100">
                  <a:solidFill>
                    <a:schemeClr val="dk1"/>
                  </a:solidFill>
                  <a:latin typeface="Calibri"/>
                  <a:ea typeface="Calibri"/>
                  <a:cs typeface="Calibri"/>
                  <a:sym typeface="Calibri"/>
                </a:rPr>
                <a:t>11. Lingo</a:t>
              </a:r>
              <a:endParaRPr/>
            </a:p>
          </p:txBody>
        </p:sp>
        <p:sp>
          <p:nvSpPr>
            <p:cNvPr id="1439" name="Google Shape;1439;p49"/>
            <p:cNvSpPr/>
            <p:nvPr/>
          </p:nvSpPr>
          <p:spPr>
            <a:xfrm>
              <a:off x="2061976" y="3732868"/>
              <a:ext cx="2680570" cy="265234"/>
            </a:xfrm>
            <a:prstGeom prst="roundRect">
              <a:avLst>
                <a:gd fmla="val 16667" name="adj"/>
              </a:avLst>
            </a:prstGeom>
            <a:solidFill>
              <a:schemeClr val="lt1">
                <a:alpha val="89803"/>
              </a:schemeClr>
            </a:solid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49"/>
            <p:cNvSpPr txBox="1"/>
            <p:nvPr/>
          </p:nvSpPr>
          <p:spPr>
            <a:xfrm>
              <a:off x="2074924" y="3745816"/>
              <a:ext cx="2654674" cy="239338"/>
            </a:xfrm>
            <a:prstGeom prst="rect">
              <a:avLst/>
            </a:prstGeom>
            <a:noFill/>
            <a:ln>
              <a:noFill/>
            </a:ln>
          </p:spPr>
          <p:txBody>
            <a:bodyPr anchorCtr="0" anchor="ctr" bIns="41900" lIns="41900" spcFirstLastPara="1" rIns="41900" wrap="square" tIns="41900">
              <a:noAutofit/>
            </a:bodyPr>
            <a:lstStyle/>
            <a:p>
              <a:pPr indent="0" lvl="0" marL="0" marR="0" rtl="0" algn="l">
                <a:lnSpc>
                  <a:spcPct val="90000"/>
                </a:lnSpc>
                <a:spcBef>
                  <a:spcPts val="0"/>
                </a:spcBef>
                <a:spcAft>
                  <a:spcPts val="0"/>
                </a:spcAft>
                <a:buNone/>
              </a:pPr>
              <a:r>
                <a:rPr lang="en-US" sz="1100">
                  <a:solidFill>
                    <a:schemeClr val="dk1"/>
                  </a:solidFill>
                  <a:latin typeface="Calibri"/>
                  <a:ea typeface="Calibri"/>
                  <a:cs typeface="Calibri"/>
                  <a:sym typeface="Calibri"/>
                </a:rPr>
                <a:t>12. Sách mềm</a:t>
              </a:r>
              <a:endParaRPr sz="1100">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grpSp>
        <p:nvGrpSpPr>
          <p:cNvPr id="229" name="Google Shape;229;p5"/>
          <p:cNvGrpSpPr/>
          <p:nvPr/>
        </p:nvGrpSpPr>
        <p:grpSpPr>
          <a:xfrm>
            <a:off x="5497687" y="0"/>
            <a:ext cx="11566146" cy="6868120"/>
            <a:chOff x="5430411" y="0"/>
            <a:chExt cx="11633421" cy="6868120"/>
          </a:xfrm>
        </p:grpSpPr>
        <p:sp>
          <p:nvSpPr>
            <p:cNvPr id="230" name="Google Shape;230;p5"/>
            <p:cNvSpPr/>
            <p:nvPr/>
          </p:nvSpPr>
          <p:spPr>
            <a:xfrm flipH="1">
              <a:off x="5430411" y="10120"/>
              <a:ext cx="10710127" cy="6858000"/>
            </a:xfrm>
            <a:custGeom>
              <a:rect b="b" l="l" r="r" t="t"/>
              <a:pathLst>
                <a:path extrusionOk="0" h="6858000" w="6808123">
                  <a:moveTo>
                    <a:pt x="0" y="0"/>
                  </a:moveTo>
                  <a:lnTo>
                    <a:pt x="2570134" y="0"/>
                  </a:lnTo>
                  <a:lnTo>
                    <a:pt x="6808123" y="6858000"/>
                  </a:lnTo>
                  <a:lnTo>
                    <a:pt x="0" y="6858000"/>
                  </a:lnTo>
                  <a:close/>
                </a:path>
              </a:pathLst>
            </a:custGeom>
            <a:gradFill>
              <a:gsLst>
                <a:gs pos="0">
                  <a:srgbClr val="8596D5"/>
                </a:gs>
                <a:gs pos="100000">
                  <a:srgbClr val="3C53AC"/>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i"/>
                <a:ea typeface="Oi"/>
                <a:cs typeface="Oi"/>
                <a:sym typeface="Oi"/>
              </a:endParaRPr>
            </a:p>
          </p:txBody>
        </p:sp>
        <p:sp>
          <p:nvSpPr>
            <p:cNvPr id="231" name="Google Shape;231;p5"/>
            <p:cNvSpPr/>
            <p:nvPr/>
          </p:nvSpPr>
          <p:spPr>
            <a:xfrm flipH="1">
              <a:off x="6353682" y="0"/>
              <a:ext cx="10710150" cy="6858000"/>
            </a:xfrm>
            <a:custGeom>
              <a:rect b="b" l="l" r="r" t="t"/>
              <a:pathLst>
                <a:path extrusionOk="0" h="6858000" w="6808123">
                  <a:moveTo>
                    <a:pt x="0" y="0"/>
                  </a:moveTo>
                  <a:lnTo>
                    <a:pt x="2570134" y="0"/>
                  </a:lnTo>
                  <a:lnTo>
                    <a:pt x="6808123" y="6858000"/>
                  </a:lnTo>
                  <a:lnTo>
                    <a:pt x="0" y="6858000"/>
                  </a:lnTo>
                  <a:close/>
                </a:path>
              </a:pathLst>
            </a:custGeom>
            <a:gradFill>
              <a:gsLst>
                <a:gs pos="0">
                  <a:srgbClr val="8596D5"/>
                </a:gs>
                <a:gs pos="16000">
                  <a:srgbClr val="8596D5"/>
                </a:gs>
                <a:gs pos="100000">
                  <a:srgbClr val="3C53AC"/>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i"/>
                <a:ea typeface="Oi"/>
                <a:cs typeface="Oi"/>
                <a:sym typeface="Oi"/>
              </a:endParaRPr>
            </a:p>
          </p:txBody>
        </p:sp>
      </p:grpSp>
      <p:grpSp>
        <p:nvGrpSpPr>
          <p:cNvPr id="232" name="Google Shape;232;p5"/>
          <p:cNvGrpSpPr/>
          <p:nvPr/>
        </p:nvGrpSpPr>
        <p:grpSpPr>
          <a:xfrm>
            <a:off x="171976" y="6368613"/>
            <a:ext cx="1912304" cy="263091"/>
            <a:chOff x="6549176" y="5298716"/>
            <a:chExt cx="2974464" cy="409222"/>
          </a:xfrm>
        </p:grpSpPr>
        <p:pic>
          <p:nvPicPr>
            <p:cNvPr id="233" name="Google Shape;233;p5"/>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234" name="Google Shape;234;p5"/>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grpSp>
        <p:nvGrpSpPr>
          <p:cNvPr id="235" name="Google Shape;235;p5"/>
          <p:cNvGrpSpPr/>
          <p:nvPr/>
        </p:nvGrpSpPr>
        <p:grpSpPr>
          <a:xfrm>
            <a:off x="-1" y="-7257"/>
            <a:ext cx="1572841" cy="911485"/>
            <a:chOff x="-1" y="-7257"/>
            <a:chExt cx="1572841" cy="911485"/>
          </a:xfrm>
        </p:grpSpPr>
        <p:sp>
          <p:nvSpPr>
            <p:cNvPr id="236" name="Google Shape;236;p5"/>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ambria"/>
                <a:ea typeface="Cambria"/>
                <a:cs typeface="Cambria"/>
                <a:sym typeface="Cambria"/>
              </a:endParaRPr>
            </a:p>
          </p:txBody>
        </p:sp>
        <p:sp>
          <p:nvSpPr>
            <p:cNvPr id="237" name="Google Shape;237;p5"/>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ambria"/>
                <a:ea typeface="Cambria"/>
                <a:cs typeface="Cambria"/>
                <a:sym typeface="Cambria"/>
              </a:endParaRPr>
            </a:p>
          </p:txBody>
        </p:sp>
      </p:grpSp>
      <p:cxnSp>
        <p:nvCxnSpPr>
          <p:cNvPr id="238" name="Google Shape;238;p5"/>
          <p:cNvCxnSpPr/>
          <p:nvPr/>
        </p:nvCxnSpPr>
        <p:spPr>
          <a:xfrm>
            <a:off x="430868" y="1522344"/>
            <a:ext cx="0" cy="4057417"/>
          </a:xfrm>
          <a:prstGeom prst="straightConnector1">
            <a:avLst/>
          </a:prstGeom>
          <a:noFill/>
          <a:ln cap="flat" cmpd="sng" w="22225">
            <a:solidFill>
              <a:srgbClr val="8596D5">
                <a:alpha val="49803"/>
              </a:srgbClr>
            </a:solidFill>
            <a:prstDash val="solid"/>
            <a:miter lim="800000"/>
            <a:headEnd len="sm" w="sm" type="none"/>
            <a:tailEnd len="sm" w="sm" type="none"/>
          </a:ln>
        </p:spPr>
      </p:cxnSp>
      <p:cxnSp>
        <p:nvCxnSpPr>
          <p:cNvPr id="239" name="Google Shape;239;p5"/>
          <p:cNvCxnSpPr/>
          <p:nvPr/>
        </p:nvCxnSpPr>
        <p:spPr>
          <a:xfrm>
            <a:off x="430868" y="1522345"/>
            <a:ext cx="0" cy="667167"/>
          </a:xfrm>
          <a:prstGeom prst="straightConnector1">
            <a:avLst/>
          </a:prstGeom>
          <a:noFill/>
          <a:ln cap="flat" cmpd="sng" w="47625">
            <a:solidFill>
              <a:srgbClr val="002B82">
                <a:alpha val="94901"/>
              </a:srgbClr>
            </a:solidFill>
            <a:prstDash val="solid"/>
            <a:miter lim="800000"/>
            <a:headEnd len="sm" w="sm" type="none"/>
            <a:tailEnd len="sm" w="sm" type="none"/>
          </a:ln>
        </p:spPr>
      </p:cxnSp>
      <p:sp>
        <p:nvSpPr>
          <p:cNvPr id="240" name="Google Shape;240;p5"/>
          <p:cNvSpPr/>
          <p:nvPr/>
        </p:nvSpPr>
        <p:spPr>
          <a:xfrm flipH="1">
            <a:off x="921296" y="1522345"/>
            <a:ext cx="7792391"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      Nguyên tắc biên soạn</a:t>
            </a:r>
            <a:endParaRPr b="1" sz="2800">
              <a:solidFill>
                <a:schemeClr val="dk1"/>
              </a:solidFill>
              <a:latin typeface="Cambria"/>
              <a:ea typeface="Cambria"/>
              <a:cs typeface="Cambria"/>
              <a:sym typeface="Cambria"/>
            </a:endParaRPr>
          </a:p>
        </p:txBody>
      </p:sp>
      <p:sp>
        <p:nvSpPr>
          <p:cNvPr id="241" name="Google Shape;241;p5"/>
          <p:cNvSpPr/>
          <p:nvPr/>
        </p:nvSpPr>
        <p:spPr>
          <a:xfrm>
            <a:off x="758477" y="1522344"/>
            <a:ext cx="667168" cy="667168"/>
          </a:xfrm>
          <a:prstGeom prst="roundRect">
            <a:avLst>
              <a:gd fmla="val 8537" name="adj"/>
            </a:avLst>
          </a:prstGeom>
          <a:gradFill>
            <a:gsLst>
              <a:gs pos="0">
                <a:srgbClr val="5B6FB9"/>
              </a:gs>
              <a:gs pos="100000">
                <a:srgbClr val="3C53AC"/>
              </a:gs>
            </a:gsLst>
            <a:lin ang="5400000" scaled="0"/>
          </a:gradFill>
          <a:ln>
            <a:noFill/>
          </a:ln>
          <a:effectLst>
            <a:outerShdw blurRad="749300" sx="86000" rotWithShape="0" algn="t" dir="5400000" dist="241300" sy="86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p:txBody>
      </p:sp>
      <p:sp>
        <p:nvSpPr>
          <p:cNvPr id="242" name="Google Shape;242;p5"/>
          <p:cNvSpPr txBox="1"/>
          <p:nvPr/>
        </p:nvSpPr>
        <p:spPr>
          <a:xfrm>
            <a:off x="828016" y="1625096"/>
            <a:ext cx="61805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01</a:t>
            </a:r>
            <a:endParaRPr b="1" sz="2800">
              <a:solidFill>
                <a:schemeClr val="lt1"/>
              </a:solidFill>
              <a:latin typeface="Cambria"/>
              <a:ea typeface="Cambria"/>
              <a:cs typeface="Cambria"/>
              <a:sym typeface="Cambria"/>
            </a:endParaRPr>
          </a:p>
        </p:txBody>
      </p:sp>
      <p:grpSp>
        <p:nvGrpSpPr>
          <p:cNvPr id="243" name="Google Shape;243;p5"/>
          <p:cNvGrpSpPr/>
          <p:nvPr/>
        </p:nvGrpSpPr>
        <p:grpSpPr>
          <a:xfrm>
            <a:off x="754426" y="2329394"/>
            <a:ext cx="8072992" cy="677288"/>
            <a:chOff x="1063707" y="2279101"/>
            <a:chExt cx="8072992" cy="677288"/>
          </a:xfrm>
        </p:grpSpPr>
        <p:sp>
          <p:nvSpPr>
            <p:cNvPr id="244" name="Google Shape;244;p5"/>
            <p:cNvSpPr/>
            <p:nvPr/>
          </p:nvSpPr>
          <p:spPr>
            <a:xfrm flipH="1">
              <a:off x="1562444" y="2289221"/>
              <a:ext cx="7574255"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  Phương pháp biên soạn</a:t>
              </a:r>
              <a:endParaRPr b="1" sz="2800">
                <a:solidFill>
                  <a:schemeClr val="dk1"/>
                </a:solidFill>
                <a:latin typeface="Cambria"/>
                <a:ea typeface="Cambria"/>
                <a:cs typeface="Cambria"/>
                <a:sym typeface="Cambria"/>
              </a:endParaRPr>
            </a:p>
          </p:txBody>
        </p:sp>
        <p:sp>
          <p:nvSpPr>
            <p:cNvPr id="245" name="Google Shape;245;p5"/>
            <p:cNvSpPr/>
            <p:nvPr/>
          </p:nvSpPr>
          <p:spPr>
            <a:xfrm>
              <a:off x="1063707" y="2279101"/>
              <a:ext cx="667168" cy="667168"/>
            </a:xfrm>
            <a:prstGeom prst="roundRect">
              <a:avLst>
                <a:gd fmla="val 8537" name="adj"/>
              </a:avLst>
            </a:prstGeom>
            <a:gradFill>
              <a:gsLst>
                <a:gs pos="0">
                  <a:srgbClr val="5B6FB9"/>
                </a:gs>
                <a:gs pos="100000">
                  <a:srgbClr val="3C53AC"/>
                </a:gs>
              </a:gsLst>
              <a:lin ang="5400000" scaled="0"/>
            </a:gradFill>
            <a:ln>
              <a:noFill/>
            </a:ln>
            <a:effectLst>
              <a:outerShdw blurRad="749300" sx="86000" rotWithShape="0" algn="t" dir="5400000" dist="241300" sy="86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p:txBody>
        </p:sp>
        <p:sp>
          <p:nvSpPr>
            <p:cNvPr id="246" name="Google Shape;246;p5"/>
            <p:cNvSpPr txBox="1"/>
            <p:nvPr/>
          </p:nvSpPr>
          <p:spPr>
            <a:xfrm>
              <a:off x="1084133" y="2381853"/>
              <a:ext cx="62631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02</a:t>
              </a:r>
              <a:endParaRPr b="1" sz="2800">
                <a:solidFill>
                  <a:schemeClr val="lt1"/>
                </a:solidFill>
                <a:latin typeface="Cambria"/>
                <a:ea typeface="Cambria"/>
                <a:cs typeface="Cambria"/>
                <a:sym typeface="Cambria"/>
              </a:endParaRPr>
            </a:p>
          </p:txBody>
        </p:sp>
      </p:grpSp>
      <p:grpSp>
        <p:nvGrpSpPr>
          <p:cNvPr id="247" name="Google Shape;247;p5"/>
          <p:cNvGrpSpPr/>
          <p:nvPr/>
        </p:nvGrpSpPr>
        <p:grpSpPr>
          <a:xfrm>
            <a:off x="828016" y="3933373"/>
            <a:ext cx="8096941" cy="687666"/>
            <a:chOff x="1048706" y="3007709"/>
            <a:chExt cx="8096941" cy="687666"/>
          </a:xfrm>
        </p:grpSpPr>
        <p:sp>
          <p:nvSpPr>
            <p:cNvPr id="248" name="Google Shape;248;p5"/>
            <p:cNvSpPr/>
            <p:nvPr/>
          </p:nvSpPr>
          <p:spPr>
            <a:xfrm flipH="1">
              <a:off x="1239528" y="3028207"/>
              <a:ext cx="7906119"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      Cấu trúc sách học sinh</a:t>
              </a:r>
              <a:endParaRPr b="1" sz="2800">
                <a:solidFill>
                  <a:schemeClr val="dk1"/>
                </a:solidFill>
                <a:latin typeface="Cambria"/>
                <a:ea typeface="Cambria"/>
                <a:cs typeface="Cambria"/>
                <a:sym typeface="Cambria"/>
              </a:endParaRPr>
            </a:p>
          </p:txBody>
        </p:sp>
        <p:sp>
          <p:nvSpPr>
            <p:cNvPr id="249" name="Google Shape;249;p5"/>
            <p:cNvSpPr/>
            <p:nvPr/>
          </p:nvSpPr>
          <p:spPr>
            <a:xfrm>
              <a:off x="1048706" y="3007709"/>
              <a:ext cx="667168" cy="667168"/>
            </a:xfrm>
            <a:prstGeom prst="roundRect">
              <a:avLst>
                <a:gd fmla="val 8537" name="adj"/>
              </a:avLst>
            </a:prstGeom>
            <a:gradFill>
              <a:gsLst>
                <a:gs pos="0">
                  <a:srgbClr val="5B6FB9"/>
                </a:gs>
                <a:gs pos="100000">
                  <a:srgbClr val="3C53AC"/>
                </a:gs>
              </a:gsLst>
              <a:lin ang="5400000" scaled="0"/>
            </a:gradFill>
            <a:ln>
              <a:noFill/>
            </a:ln>
            <a:effectLst>
              <a:outerShdw blurRad="749300" sx="86000" rotWithShape="0" algn="t" dir="5400000" dist="241300" sy="86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p:txBody>
        </p:sp>
        <p:sp>
          <p:nvSpPr>
            <p:cNvPr id="250" name="Google Shape;250;p5"/>
            <p:cNvSpPr txBox="1"/>
            <p:nvPr/>
          </p:nvSpPr>
          <p:spPr>
            <a:xfrm>
              <a:off x="1067715" y="3093654"/>
              <a:ext cx="62493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04</a:t>
              </a:r>
              <a:endParaRPr/>
            </a:p>
          </p:txBody>
        </p:sp>
      </p:grpSp>
      <p:grpSp>
        <p:nvGrpSpPr>
          <p:cNvPr id="251" name="Google Shape;251;p5"/>
          <p:cNvGrpSpPr/>
          <p:nvPr/>
        </p:nvGrpSpPr>
        <p:grpSpPr>
          <a:xfrm>
            <a:off x="8917943" y="161451"/>
            <a:ext cx="1912304" cy="263091"/>
            <a:chOff x="6549176" y="5298716"/>
            <a:chExt cx="2974464" cy="409222"/>
          </a:xfrm>
        </p:grpSpPr>
        <p:pic>
          <p:nvPicPr>
            <p:cNvPr id="252" name="Google Shape;252;p5"/>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253" name="Google Shape;253;p5"/>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254" name="Google Shape;254;p5"/>
          <p:cNvPicPr preferRelativeResize="0"/>
          <p:nvPr/>
        </p:nvPicPr>
        <p:blipFill rotWithShape="1">
          <a:blip r:embed="rId5">
            <a:alphaModFix/>
          </a:blip>
          <a:srcRect b="0" l="0" r="0" t="0"/>
          <a:stretch/>
        </p:blipFill>
        <p:spPr>
          <a:xfrm>
            <a:off x="10995649" y="144812"/>
            <a:ext cx="969661" cy="291656"/>
          </a:xfrm>
          <a:prstGeom prst="rect">
            <a:avLst/>
          </a:prstGeom>
          <a:noFill/>
          <a:ln>
            <a:noFill/>
          </a:ln>
        </p:spPr>
      </p:pic>
      <p:sp>
        <p:nvSpPr>
          <p:cNvPr id="255" name="Google Shape;255;p5"/>
          <p:cNvSpPr/>
          <p:nvPr/>
        </p:nvSpPr>
        <p:spPr>
          <a:xfrm>
            <a:off x="728816" y="574378"/>
            <a:ext cx="105767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II. GIỚI THIỆU CHUNG VỀ SGK TIẾNG ANH 10 – GLOBAL SUCCESS</a:t>
            </a:r>
            <a:endParaRPr sz="2800">
              <a:solidFill>
                <a:schemeClr val="dk1"/>
              </a:solidFill>
              <a:latin typeface="Calibri"/>
              <a:ea typeface="Calibri"/>
              <a:cs typeface="Calibri"/>
              <a:sym typeface="Calibri"/>
            </a:endParaRPr>
          </a:p>
        </p:txBody>
      </p:sp>
      <p:grpSp>
        <p:nvGrpSpPr>
          <p:cNvPr id="256" name="Google Shape;256;p5"/>
          <p:cNvGrpSpPr/>
          <p:nvPr/>
        </p:nvGrpSpPr>
        <p:grpSpPr>
          <a:xfrm>
            <a:off x="774852" y="3136443"/>
            <a:ext cx="8068938" cy="667169"/>
            <a:chOff x="1067758" y="3181814"/>
            <a:chExt cx="8068938" cy="667169"/>
          </a:xfrm>
        </p:grpSpPr>
        <p:sp>
          <p:nvSpPr>
            <p:cNvPr id="257" name="Google Shape;257;p5"/>
            <p:cNvSpPr/>
            <p:nvPr/>
          </p:nvSpPr>
          <p:spPr>
            <a:xfrm flipH="1">
              <a:off x="1230577" y="3181815"/>
              <a:ext cx="7906119"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       Nội dung</a:t>
              </a:r>
              <a:endParaRPr/>
            </a:p>
          </p:txBody>
        </p:sp>
        <p:sp>
          <p:nvSpPr>
            <p:cNvPr id="258" name="Google Shape;258;p5"/>
            <p:cNvSpPr/>
            <p:nvPr/>
          </p:nvSpPr>
          <p:spPr>
            <a:xfrm>
              <a:off x="1067758" y="3181814"/>
              <a:ext cx="667168" cy="667168"/>
            </a:xfrm>
            <a:prstGeom prst="roundRect">
              <a:avLst>
                <a:gd fmla="val 8537" name="adj"/>
              </a:avLst>
            </a:prstGeom>
            <a:gradFill>
              <a:gsLst>
                <a:gs pos="0">
                  <a:srgbClr val="5B6FB9"/>
                </a:gs>
                <a:gs pos="100000">
                  <a:srgbClr val="3C53AC"/>
                </a:gs>
              </a:gsLst>
              <a:lin ang="5400000" scaled="0"/>
            </a:gradFill>
            <a:ln>
              <a:noFill/>
            </a:ln>
            <a:effectLst>
              <a:outerShdw blurRad="749300" sx="86000" rotWithShape="0" algn="t" dir="5400000" dist="241300" sy="86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p:txBody>
        </p:sp>
        <p:sp>
          <p:nvSpPr>
            <p:cNvPr id="259" name="Google Shape;259;p5"/>
            <p:cNvSpPr txBox="1"/>
            <p:nvPr/>
          </p:nvSpPr>
          <p:spPr>
            <a:xfrm>
              <a:off x="1107233" y="3284566"/>
              <a:ext cx="62493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03</a:t>
              </a:r>
              <a:endParaRPr b="1" sz="2800">
                <a:solidFill>
                  <a:schemeClr val="lt1"/>
                </a:solidFill>
                <a:latin typeface="Cambria"/>
                <a:ea typeface="Cambria"/>
                <a:cs typeface="Cambria"/>
                <a:sym typeface="Cambria"/>
              </a:endParaRPr>
            </a:p>
          </p:txBody>
        </p:sp>
      </p:grpSp>
      <p:grpSp>
        <p:nvGrpSpPr>
          <p:cNvPr id="260" name="Google Shape;260;p5"/>
          <p:cNvGrpSpPr/>
          <p:nvPr/>
        </p:nvGrpSpPr>
        <p:grpSpPr>
          <a:xfrm>
            <a:off x="786366" y="5649532"/>
            <a:ext cx="8068938" cy="667169"/>
            <a:chOff x="1067758" y="3181814"/>
            <a:chExt cx="8068938" cy="667169"/>
          </a:xfrm>
        </p:grpSpPr>
        <p:sp>
          <p:nvSpPr>
            <p:cNvPr id="261" name="Google Shape;261;p5"/>
            <p:cNvSpPr/>
            <p:nvPr/>
          </p:nvSpPr>
          <p:spPr>
            <a:xfrm flipH="1">
              <a:off x="1230577" y="3181815"/>
              <a:ext cx="7906119"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      Kế hoạch dạy học</a:t>
              </a:r>
              <a:endParaRPr b="1" sz="2800">
                <a:solidFill>
                  <a:schemeClr val="dk1"/>
                </a:solidFill>
                <a:latin typeface="Cambria"/>
                <a:ea typeface="Cambria"/>
                <a:cs typeface="Cambria"/>
                <a:sym typeface="Cambria"/>
              </a:endParaRPr>
            </a:p>
          </p:txBody>
        </p:sp>
        <p:sp>
          <p:nvSpPr>
            <p:cNvPr id="262" name="Google Shape;262;p5"/>
            <p:cNvSpPr/>
            <p:nvPr/>
          </p:nvSpPr>
          <p:spPr>
            <a:xfrm>
              <a:off x="1067758" y="3181814"/>
              <a:ext cx="667168" cy="667168"/>
            </a:xfrm>
            <a:prstGeom prst="roundRect">
              <a:avLst>
                <a:gd fmla="val 8537" name="adj"/>
              </a:avLst>
            </a:prstGeom>
            <a:gradFill>
              <a:gsLst>
                <a:gs pos="0">
                  <a:srgbClr val="5B6FB9"/>
                </a:gs>
                <a:gs pos="100000">
                  <a:srgbClr val="3C53AC"/>
                </a:gs>
              </a:gsLst>
              <a:lin ang="5400000" scaled="0"/>
            </a:gradFill>
            <a:ln>
              <a:noFill/>
            </a:ln>
            <a:effectLst>
              <a:outerShdw blurRad="749300" sx="86000" rotWithShape="0" algn="t" dir="5400000" dist="241300" sy="86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p:txBody>
        </p:sp>
        <p:sp>
          <p:nvSpPr>
            <p:cNvPr id="263" name="Google Shape;263;p5"/>
            <p:cNvSpPr txBox="1"/>
            <p:nvPr/>
          </p:nvSpPr>
          <p:spPr>
            <a:xfrm>
              <a:off x="1107233" y="3284566"/>
              <a:ext cx="62493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06</a:t>
              </a:r>
              <a:endParaRPr/>
            </a:p>
          </p:txBody>
        </p:sp>
      </p:grpSp>
      <p:grpSp>
        <p:nvGrpSpPr>
          <p:cNvPr id="264" name="Google Shape;264;p5"/>
          <p:cNvGrpSpPr/>
          <p:nvPr/>
        </p:nvGrpSpPr>
        <p:grpSpPr>
          <a:xfrm>
            <a:off x="786366" y="4832104"/>
            <a:ext cx="8131577" cy="667168"/>
            <a:chOff x="926872" y="2671005"/>
            <a:chExt cx="8131577" cy="667168"/>
          </a:xfrm>
        </p:grpSpPr>
        <p:sp>
          <p:nvSpPr>
            <p:cNvPr id="265" name="Google Shape;265;p5"/>
            <p:cNvSpPr/>
            <p:nvPr/>
          </p:nvSpPr>
          <p:spPr>
            <a:xfrm flipH="1">
              <a:off x="1152330" y="2671005"/>
              <a:ext cx="7906119"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      Những điểm mới </a:t>
              </a:r>
              <a:endParaRPr/>
            </a:p>
          </p:txBody>
        </p:sp>
        <p:sp>
          <p:nvSpPr>
            <p:cNvPr id="266" name="Google Shape;266;p5"/>
            <p:cNvSpPr/>
            <p:nvPr/>
          </p:nvSpPr>
          <p:spPr>
            <a:xfrm>
              <a:off x="952482" y="2671005"/>
              <a:ext cx="667168" cy="667168"/>
            </a:xfrm>
            <a:prstGeom prst="roundRect">
              <a:avLst>
                <a:gd fmla="val 8537" name="adj"/>
              </a:avLst>
            </a:prstGeom>
            <a:gradFill>
              <a:gsLst>
                <a:gs pos="0">
                  <a:srgbClr val="5B6FB9"/>
                </a:gs>
                <a:gs pos="100000">
                  <a:srgbClr val="3C53AC"/>
                </a:gs>
              </a:gsLst>
              <a:lin ang="5400000" scaled="0"/>
            </a:gradFill>
            <a:ln>
              <a:noFill/>
            </a:ln>
            <a:effectLst>
              <a:outerShdw blurRad="749300" sx="86000" rotWithShape="0" algn="t" dir="5400000" dist="241300" sy="86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p:txBody>
        </p:sp>
        <p:sp>
          <p:nvSpPr>
            <p:cNvPr id="267" name="Google Shape;267;p5"/>
            <p:cNvSpPr txBox="1"/>
            <p:nvPr/>
          </p:nvSpPr>
          <p:spPr>
            <a:xfrm>
              <a:off x="926872" y="2731056"/>
              <a:ext cx="692778"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05</a:t>
              </a:r>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4" name="Shape 1444"/>
        <p:cNvGrpSpPr/>
        <p:nvPr/>
      </p:nvGrpSpPr>
      <p:grpSpPr>
        <a:xfrm>
          <a:off x="0" y="0"/>
          <a:ext cx="0" cy="0"/>
          <a:chOff x="0" y="0"/>
          <a:chExt cx="0" cy="0"/>
        </a:xfrm>
      </p:grpSpPr>
      <p:sp>
        <p:nvSpPr>
          <p:cNvPr id="1445" name="Google Shape;1445;p50"/>
          <p:cNvSpPr/>
          <p:nvPr/>
        </p:nvSpPr>
        <p:spPr>
          <a:xfrm>
            <a:off x="0" y="893853"/>
            <a:ext cx="12192000" cy="5964148"/>
          </a:xfrm>
          <a:custGeom>
            <a:rect b="b" l="l" r="r" t="t"/>
            <a:pathLst>
              <a:path extrusionOk="0" h="6172429" w="12192000">
                <a:moveTo>
                  <a:pt x="11885672" y="327"/>
                </a:moveTo>
                <a:cubicBezTo>
                  <a:pt x="12005450" y="1361"/>
                  <a:pt x="12108081" y="4722"/>
                  <a:pt x="12189581" y="8519"/>
                </a:cubicBezTo>
                <a:lnTo>
                  <a:pt x="12192000" y="8645"/>
                </a:lnTo>
                <a:lnTo>
                  <a:pt x="12192000" y="6172429"/>
                </a:lnTo>
                <a:lnTo>
                  <a:pt x="0" y="6172429"/>
                </a:lnTo>
                <a:lnTo>
                  <a:pt x="0" y="3239511"/>
                </a:lnTo>
                <a:lnTo>
                  <a:pt x="20310" y="3228198"/>
                </a:lnTo>
                <a:cubicBezTo>
                  <a:pt x="1093764" y="2680207"/>
                  <a:pt x="2343204" y="2767248"/>
                  <a:pt x="3114739" y="3125752"/>
                </a:cubicBezTo>
                <a:cubicBezTo>
                  <a:pt x="5319126" y="4147951"/>
                  <a:pt x="6274360" y="3066921"/>
                  <a:pt x="7758647" y="1390222"/>
                </a:cubicBezTo>
                <a:cubicBezTo>
                  <a:pt x="8871862" y="132698"/>
                  <a:pt x="10927453" y="-7946"/>
                  <a:pt x="11885672" y="327"/>
                </a:cubicBezTo>
                <a:close/>
              </a:path>
            </a:pathLst>
          </a:custGeom>
          <a:gradFill>
            <a:gsLst>
              <a:gs pos="0">
                <a:srgbClr val="4F64B4"/>
              </a:gs>
              <a:gs pos="100000">
                <a:srgbClr val="9C92C8"/>
              </a:gs>
            </a:gsLst>
            <a:lin ang="0" scaled="0"/>
          </a:gradFill>
          <a:ln>
            <a:noFill/>
          </a:ln>
          <a:effectLst>
            <a:outerShdw blurRad="508000" sx="93000" rotWithShape="0" algn="t" dir="5400000" dist="127000" sy="93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7200"/>
              <a:buFont typeface="Arial"/>
              <a:buNone/>
            </a:pPr>
            <a:r>
              <a:t/>
            </a:r>
            <a:endParaRPr b="0" i="0" sz="7200" u="none" cap="none" strike="noStrike">
              <a:solidFill>
                <a:srgbClr val="FFFFFF"/>
              </a:solidFill>
              <a:latin typeface="Arial"/>
              <a:ea typeface="Arial"/>
              <a:cs typeface="Arial"/>
              <a:sym typeface="Arial"/>
            </a:endParaRPr>
          </a:p>
        </p:txBody>
      </p:sp>
      <p:sp>
        <p:nvSpPr>
          <p:cNvPr id="1446" name="Google Shape;1446;p50"/>
          <p:cNvSpPr txBox="1"/>
          <p:nvPr/>
        </p:nvSpPr>
        <p:spPr>
          <a:xfrm>
            <a:off x="4787153" y="6454588"/>
            <a:ext cx="297986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Cambria"/>
                <a:ea typeface="Cambria"/>
                <a:cs typeface="Cambria"/>
                <a:sym typeface="Cambria"/>
              </a:rPr>
              <a:t>sachmem.vn</a:t>
            </a:r>
            <a:endParaRPr/>
          </a:p>
        </p:txBody>
      </p:sp>
      <p:grpSp>
        <p:nvGrpSpPr>
          <p:cNvPr id="1447" name="Google Shape;1447;p50"/>
          <p:cNvGrpSpPr/>
          <p:nvPr/>
        </p:nvGrpSpPr>
        <p:grpSpPr>
          <a:xfrm>
            <a:off x="8917943" y="161451"/>
            <a:ext cx="1912304" cy="263091"/>
            <a:chOff x="6549176" y="5298716"/>
            <a:chExt cx="2974464" cy="409222"/>
          </a:xfrm>
        </p:grpSpPr>
        <p:pic>
          <p:nvPicPr>
            <p:cNvPr id="1448" name="Google Shape;1448;p50"/>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1449" name="Google Shape;1449;p50"/>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1450" name="Google Shape;1450;p50"/>
          <p:cNvPicPr preferRelativeResize="0"/>
          <p:nvPr/>
        </p:nvPicPr>
        <p:blipFill rotWithShape="1">
          <a:blip r:embed="rId5">
            <a:alphaModFix/>
          </a:blip>
          <a:srcRect b="0" l="0" r="0" t="0"/>
          <a:stretch/>
        </p:blipFill>
        <p:spPr>
          <a:xfrm>
            <a:off x="10995649" y="144812"/>
            <a:ext cx="969661" cy="291656"/>
          </a:xfrm>
          <a:prstGeom prst="rect">
            <a:avLst/>
          </a:prstGeom>
          <a:noFill/>
          <a:ln>
            <a:noFill/>
          </a:ln>
        </p:spPr>
      </p:pic>
      <p:sp>
        <p:nvSpPr>
          <p:cNvPr id="1451" name="Google Shape;1451;p50"/>
          <p:cNvSpPr txBox="1"/>
          <p:nvPr>
            <p:ph type="ctrTitle"/>
          </p:nvPr>
        </p:nvSpPr>
        <p:spPr>
          <a:xfrm>
            <a:off x="1524000" y="1122362"/>
            <a:ext cx="9144000" cy="350342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en-US"/>
              <a:t>Phần 2:</a:t>
            </a:r>
            <a:br>
              <a:rPr b="1" lang="en-US"/>
            </a:br>
            <a:r>
              <a:rPr b="1" lang="en-US"/>
              <a:t>HƯỚNG DẪN XÂY DỰNG KẾ HOẠCH BÀI DẠY</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5" name="Shape 1455"/>
        <p:cNvGrpSpPr/>
        <p:nvPr/>
      </p:nvGrpSpPr>
      <p:grpSpPr>
        <a:xfrm>
          <a:off x="0" y="0"/>
          <a:ext cx="0" cy="0"/>
          <a:chOff x="0" y="0"/>
          <a:chExt cx="0" cy="0"/>
        </a:xfrm>
      </p:grpSpPr>
      <p:grpSp>
        <p:nvGrpSpPr>
          <p:cNvPr id="1456" name="Google Shape;1456;p51"/>
          <p:cNvGrpSpPr/>
          <p:nvPr/>
        </p:nvGrpSpPr>
        <p:grpSpPr>
          <a:xfrm>
            <a:off x="5497687" y="0"/>
            <a:ext cx="11566146" cy="6868120"/>
            <a:chOff x="5430411" y="0"/>
            <a:chExt cx="11633421" cy="6868120"/>
          </a:xfrm>
        </p:grpSpPr>
        <p:sp>
          <p:nvSpPr>
            <p:cNvPr id="1457" name="Google Shape;1457;p51"/>
            <p:cNvSpPr/>
            <p:nvPr/>
          </p:nvSpPr>
          <p:spPr>
            <a:xfrm flipH="1">
              <a:off x="5430411" y="10120"/>
              <a:ext cx="10710127" cy="6858000"/>
            </a:xfrm>
            <a:custGeom>
              <a:rect b="b" l="l" r="r" t="t"/>
              <a:pathLst>
                <a:path extrusionOk="0" h="6858000" w="6808123">
                  <a:moveTo>
                    <a:pt x="0" y="0"/>
                  </a:moveTo>
                  <a:lnTo>
                    <a:pt x="2570134" y="0"/>
                  </a:lnTo>
                  <a:lnTo>
                    <a:pt x="6808123" y="6858000"/>
                  </a:lnTo>
                  <a:lnTo>
                    <a:pt x="0" y="6858000"/>
                  </a:lnTo>
                  <a:close/>
                </a:path>
              </a:pathLst>
            </a:custGeom>
            <a:gradFill>
              <a:gsLst>
                <a:gs pos="0">
                  <a:srgbClr val="8596D5"/>
                </a:gs>
                <a:gs pos="100000">
                  <a:srgbClr val="3C53AC"/>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i"/>
                <a:ea typeface="Oi"/>
                <a:cs typeface="Oi"/>
                <a:sym typeface="Oi"/>
              </a:endParaRPr>
            </a:p>
          </p:txBody>
        </p:sp>
        <p:sp>
          <p:nvSpPr>
            <p:cNvPr id="1458" name="Google Shape;1458;p51"/>
            <p:cNvSpPr/>
            <p:nvPr/>
          </p:nvSpPr>
          <p:spPr>
            <a:xfrm flipH="1">
              <a:off x="6353682" y="0"/>
              <a:ext cx="10710150" cy="6858000"/>
            </a:xfrm>
            <a:custGeom>
              <a:rect b="b" l="l" r="r" t="t"/>
              <a:pathLst>
                <a:path extrusionOk="0" h="6858000" w="6808123">
                  <a:moveTo>
                    <a:pt x="0" y="0"/>
                  </a:moveTo>
                  <a:lnTo>
                    <a:pt x="2570134" y="0"/>
                  </a:lnTo>
                  <a:lnTo>
                    <a:pt x="6808123" y="6858000"/>
                  </a:lnTo>
                  <a:lnTo>
                    <a:pt x="0" y="6858000"/>
                  </a:lnTo>
                  <a:close/>
                </a:path>
              </a:pathLst>
            </a:custGeom>
            <a:gradFill>
              <a:gsLst>
                <a:gs pos="0">
                  <a:srgbClr val="8596D5"/>
                </a:gs>
                <a:gs pos="16000">
                  <a:srgbClr val="8596D5"/>
                </a:gs>
                <a:gs pos="100000">
                  <a:srgbClr val="3C53AC"/>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i"/>
                <a:ea typeface="Oi"/>
                <a:cs typeface="Oi"/>
                <a:sym typeface="Oi"/>
              </a:endParaRPr>
            </a:p>
          </p:txBody>
        </p:sp>
      </p:grpSp>
      <p:grpSp>
        <p:nvGrpSpPr>
          <p:cNvPr id="1459" name="Google Shape;1459;p51"/>
          <p:cNvGrpSpPr/>
          <p:nvPr/>
        </p:nvGrpSpPr>
        <p:grpSpPr>
          <a:xfrm>
            <a:off x="171976" y="6368613"/>
            <a:ext cx="1912304" cy="263091"/>
            <a:chOff x="6549176" y="5298716"/>
            <a:chExt cx="2974464" cy="409222"/>
          </a:xfrm>
        </p:grpSpPr>
        <p:pic>
          <p:nvPicPr>
            <p:cNvPr id="1460" name="Google Shape;1460;p51"/>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1461" name="Google Shape;1461;p51"/>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grpSp>
        <p:nvGrpSpPr>
          <p:cNvPr id="1462" name="Google Shape;1462;p51"/>
          <p:cNvGrpSpPr/>
          <p:nvPr/>
        </p:nvGrpSpPr>
        <p:grpSpPr>
          <a:xfrm>
            <a:off x="-1" y="-7257"/>
            <a:ext cx="1572841" cy="911485"/>
            <a:chOff x="-1" y="-7257"/>
            <a:chExt cx="1572841" cy="911485"/>
          </a:xfrm>
        </p:grpSpPr>
        <p:sp>
          <p:nvSpPr>
            <p:cNvPr id="1463" name="Google Shape;1463;p51"/>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ambria"/>
                <a:ea typeface="Cambria"/>
                <a:cs typeface="Cambria"/>
                <a:sym typeface="Cambria"/>
              </a:endParaRPr>
            </a:p>
          </p:txBody>
        </p:sp>
        <p:sp>
          <p:nvSpPr>
            <p:cNvPr id="1464" name="Google Shape;1464;p51"/>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ambria"/>
                <a:ea typeface="Cambria"/>
                <a:cs typeface="Cambria"/>
                <a:sym typeface="Cambria"/>
              </a:endParaRPr>
            </a:p>
          </p:txBody>
        </p:sp>
      </p:grpSp>
      <p:cxnSp>
        <p:nvCxnSpPr>
          <p:cNvPr id="1465" name="Google Shape;1465;p51"/>
          <p:cNvCxnSpPr/>
          <p:nvPr/>
        </p:nvCxnSpPr>
        <p:spPr>
          <a:xfrm>
            <a:off x="430868" y="1522344"/>
            <a:ext cx="0" cy="4057417"/>
          </a:xfrm>
          <a:prstGeom prst="straightConnector1">
            <a:avLst/>
          </a:prstGeom>
          <a:noFill/>
          <a:ln cap="flat" cmpd="sng" w="22225">
            <a:solidFill>
              <a:srgbClr val="8596D5">
                <a:alpha val="49803"/>
              </a:srgbClr>
            </a:solidFill>
            <a:prstDash val="solid"/>
            <a:miter lim="800000"/>
            <a:headEnd len="sm" w="sm" type="none"/>
            <a:tailEnd len="sm" w="sm" type="none"/>
          </a:ln>
        </p:spPr>
      </p:cxnSp>
      <p:cxnSp>
        <p:nvCxnSpPr>
          <p:cNvPr id="1466" name="Google Shape;1466;p51"/>
          <p:cNvCxnSpPr/>
          <p:nvPr/>
        </p:nvCxnSpPr>
        <p:spPr>
          <a:xfrm>
            <a:off x="430868" y="1522345"/>
            <a:ext cx="0" cy="667167"/>
          </a:xfrm>
          <a:prstGeom prst="straightConnector1">
            <a:avLst/>
          </a:prstGeom>
          <a:noFill/>
          <a:ln cap="flat" cmpd="sng" w="47625">
            <a:solidFill>
              <a:srgbClr val="002B82">
                <a:alpha val="94901"/>
              </a:srgbClr>
            </a:solidFill>
            <a:prstDash val="solid"/>
            <a:miter lim="800000"/>
            <a:headEnd len="sm" w="sm" type="none"/>
            <a:tailEnd len="sm" w="sm" type="none"/>
          </a:ln>
        </p:spPr>
      </p:cxnSp>
      <p:sp>
        <p:nvSpPr>
          <p:cNvPr id="1467" name="Google Shape;1467;p51"/>
          <p:cNvSpPr/>
          <p:nvPr/>
        </p:nvSpPr>
        <p:spPr>
          <a:xfrm flipH="1">
            <a:off x="939820" y="2677795"/>
            <a:ext cx="6743523"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Cambria"/>
                <a:ea typeface="Cambria"/>
                <a:cs typeface="Cambria"/>
                <a:sym typeface="Cambria"/>
              </a:rPr>
              <a:t>CÁC BƯỚC THIẾT KẾ MỘT GIÁO ÁN</a:t>
            </a:r>
            <a:endParaRPr/>
          </a:p>
        </p:txBody>
      </p:sp>
      <p:sp>
        <p:nvSpPr>
          <p:cNvPr id="1468" name="Google Shape;1468;p51"/>
          <p:cNvSpPr/>
          <p:nvPr/>
        </p:nvSpPr>
        <p:spPr>
          <a:xfrm>
            <a:off x="786419" y="2708485"/>
            <a:ext cx="667168" cy="667168"/>
          </a:xfrm>
          <a:prstGeom prst="roundRect">
            <a:avLst>
              <a:gd fmla="val 8537" name="adj"/>
            </a:avLst>
          </a:prstGeom>
          <a:gradFill>
            <a:gsLst>
              <a:gs pos="0">
                <a:srgbClr val="5B6FB9"/>
              </a:gs>
              <a:gs pos="100000">
                <a:srgbClr val="3C53AC"/>
              </a:gs>
            </a:gsLst>
            <a:lin ang="5400000" scaled="0"/>
          </a:gradFill>
          <a:ln>
            <a:noFill/>
          </a:ln>
          <a:effectLst>
            <a:outerShdw blurRad="749300" sx="86000" rotWithShape="0" algn="t" dir="5400000" dist="241300" sy="86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p:txBody>
      </p:sp>
      <p:sp>
        <p:nvSpPr>
          <p:cNvPr id="1469" name="Google Shape;1469;p51"/>
          <p:cNvSpPr txBox="1"/>
          <p:nvPr/>
        </p:nvSpPr>
        <p:spPr>
          <a:xfrm>
            <a:off x="850465" y="2731141"/>
            <a:ext cx="61805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01</a:t>
            </a:r>
            <a:endParaRPr/>
          </a:p>
        </p:txBody>
      </p:sp>
      <p:grpSp>
        <p:nvGrpSpPr>
          <p:cNvPr id="1470" name="Google Shape;1470;p51"/>
          <p:cNvGrpSpPr/>
          <p:nvPr/>
        </p:nvGrpSpPr>
        <p:grpSpPr>
          <a:xfrm>
            <a:off x="786419" y="3603639"/>
            <a:ext cx="6910385" cy="677288"/>
            <a:chOff x="1063707" y="2279101"/>
            <a:chExt cx="6910385" cy="677288"/>
          </a:xfrm>
        </p:grpSpPr>
        <p:sp>
          <p:nvSpPr>
            <p:cNvPr id="1471" name="Google Shape;1471;p51"/>
            <p:cNvSpPr/>
            <p:nvPr/>
          </p:nvSpPr>
          <p:spPr>
            <a:xfrm flipH="1">
              <a:off x="1562442" y="2289221"/>
              <a:ext cx="6411650"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  CẤU TRÚC GIÁO ÁN</a:t>
              </a:r>
              <a:endParaRPr/>
            </a:p>
          </p:txBody>
        </p:sp>
        <p:sp>
          <p:nvSpPr>
            <p:cNvPr id="1472" name="Google Shape;1472;p51"/>
            <p:cNvSpPr/>
            <p:nvPr/>
          </p:nvSpPr>
          <p:spPr>
            <a:xfrm>
              <a:off x="1063707" y="2279101"/>
              <a:ext cx="667168" cy="667168"/>
            </a:xfrm>
            <a:prstGeom prst="roundRect">
              <a:avLst>
                <a:gd fmla="val 8537" name="adj"/>
              </a:avLst>
            </a:prstGeom>
            <a:gradFill>
              <a:gsLst>
                <a:gs pos="0">
                  <a:srgbClr val="5B6FB9"/>
                </a:gs>
                <a:gs pos="100000">
                  <a:srgbClr val="3C53AC"/>
                </a:gs>
              </a:gsLst>
              <a:lin ang="5400000" scaled="0"/>
            </a:gradFill>
            <a:ln>
              <a:noFill/>
            </a:ln>
            <a:effectLst>
              <a:outerShdw blurRad="749300" sx="86000" rotWithShape="0" algn="t" dir="5400000" dist="241300" sy="86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p:txBody>
        </p:sp>
        <p:sp>
          <p:nvSpPr>
            <p:cNvPr id="1473" name="Google Shape;1473;p51"/>
            <p:cNvSpPr txBox="1"/>
            <p:nvPr/>
          </p:nvSpPr>
          <p:spPr>
            <a:xfrm>
              <a:off x="1084133" y="2381853"/>
              <a:ext cx="62631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02</a:t>
              </a:r>
              <a:endParaRPr b="1" sz="2800">
                <a:solidFill>
                  <a:schemeClr val="lt1"/>
                </a:solidFill>
                <a:latin typeface="Cambria"/>
                <a:ea typeface="Cambria"/>
                <a:cs typeface="Cambria"/>
                <a:sym typeface="Cambria"/>
              </a:endParaRPr>
            </a:p>
          </p:txBody>
        </p:sp>
      </p:grpSp>
      <p:grpSp>
        <p:nvGrpSpPr>
          <p:cNvPr id="1474" name="Google Shape;1474;p51"/>
          <p:cNvGrpSpPr/>
          <p:nvPr/>
        </p:nvGrpSpPr>
        <p:grpSpPr>
          <a:xfrm>
            <a:off x="8917943" y="161451"/>
            <a:ext cx="1912304" cy="263091"/>
            <a:chOff x="6549176" y="5298716"/>
            <a:chExt cx="2974464" cy="409222"/>
          </a:xfrm>
        </p:grpSpPr>
        <p:pic>
          <p:nvPicPr>
            <p:cNvPr id="1475" name="Google Shape;1475;p51"/>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1476" name="Google Shape;1476;p51"/>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1477" name="Google Shape;1477;p51"/>
          <p:cNvPicPr preferRelativeResize="0"/>
          <p:nvPr/>
        </p:nvPicPr>
        <p:blipFill rotWithShape="1">
          <a:blip r:embed="rId5">
            <a:alphaModFix/>
          </a:blip>
          <a:srcRect b="0" l="0" r="0" t="0"/>
          <a:stretch/>
        </p:blipFill>
        <p:spPr>
          <a:xfrm>
            <a:off x="10995649" y="144812"/>
            <a:ext cx="969661" cy="291656"/>
          </a:xfrm>
          <a:prstGeom prst="rect">
            <a:avLst/>
          </a:prstGeom>
          <a:noFill/>
          <a:ln>
            <a:noFill/>
          </a:ln>
        </p:spPr>
      </p:pic>
      <p:sp>
        <p:nvSpPr>
          <p:cNvPr id="1478" name="Google Shape;1478;p51"/>
          <p:cNvSpPr/>
          <p:nvPr/>
        </p:nvSpPr>
        <p:spPr>
          <a:xfrm>
            <a:off x="1429145" y="1219675"/>
            <a:ext cx="1057672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Calibri"/>
                <a:ea typeface="Calibri"/>
                <a:cs typeface="Calibri"/>
                <a:sym typeface="Calibri"/>
              </a:rPr>
              <a:t>QUI TRÌNH THIẾT KẾ BÀI DẠY (GIÁO ÁN)</a:t>
            </a:r>
            <a:endParaRPr sz="4000">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2" name="Shape 1482"/>
        <p:cNvGrpSpPr/>
        <p:nvPr/>
      </p:nvGrpSpPr>
      <p:grpSpPr>
        <a:xfrm>
          <a:off x="0" y="0"/>
          <a:ext cx="0" cy="0"/>
          <a:chOff x="0" y="0"/>
          <a:chExt cx="0" cy="0"/>
        </a:xfrm>
      </p:grpSpPr>
      <p:sp>
        <p:nvSpPr>
          <p:cNvPr id="1483" name="Google Shape;1483;p52"/>
          <p:cNvSpPr txBox="1"/>
          <p:nvPr/>
        </p:nvSpPr>
        <p:spPr>
          <a:xfrm>
            <a:off x="0" y="-1"/>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1484" name="Google Shape;1484;p52"/>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1485" name="Google Shape;1485;p52"/>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1486" name="Google Shape;1486;p52"/>
          <p:cNvSpPr/>
          <p:nvPr/>
        </p:nvSpPr>
        <p:spPr>
          <a:xfrm>
            <a:off x="4383741" y="-7257"/>
            <a:ext cx="7808261" cy="6865257"/>
          </a:xfrm>
          <a:custGeom>
            <a:rect b="b" l="l" r="r" t="t"/>
            <a:pathLst>
              <a:path extrusionOk="0" h="4324352" w="4921929">
                <a:moveTo>
                  <a:pt x="4333306" y="0"/>
                </a:moveTo>
                <a:lnTo>
                  <a:pt x="4921929" y="0"/>
                </a:lnTo>
                <a:lnTo>
                  <a:pt x="4921929" y="645569"/>
                </a:lnTo>
                <a:lnTo>
                  <a:pt x="1235529" y="4324352"/>
                </a:lnTo>
                <a:lnTo>
                  <a:pt x="0" y="4324352"/>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1487" name="Google Shape;1487;p52"/>
          <p:cNvSpPr/>
          <p:nvPr/>
        </p:nvSpPr>
        <p:spPr>
          <a:xfrm>
            <a:off x="6883307" y="0"/>
            <a:ext cx="3852079" cy="2994100"/>
          </a:xfrm>
          <a:custGeom>
            <a:rect b="b" l="l" r="r" t="t"/>
            <a:pathLst>
              <a:path extrusionOk="0" h="966" w="1244">
                <a:moveTo>
                  <a:pt x="968" y="0"/>
                </a:moveTo>
                <a:lnTo>
                  <a:pt x="0" y="966"/>
                </a:lnTo>
                <a:lnTo>
                  <a:pt x="276" y="966"/>
                </a:lnTo>
                <a:lnTo>
                  <a:pt x="1244" y="0"/>
                </a:lnTo>
                <a:lnTo>
                  <a:pt x="968" y="0"/>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grpSp>
        <p:nvGrpSpPr>
          <p:cNvPr id="1488" name="Google Shape;1488;p52"/>
          <p:cNvGrpSpPr/>
          <p:nvPr/>
        </p:nvGrpSpPr>
        <p:grpSpPr>
          <a:xfrm>
            <a:off x="8873171" y="221408"/>
            <a:ext cx="1912304" cy="263091"/>
            <a:chOff x="6549176" y="5298716"/>
            <a:chExt cx="2974464" cy="409222"/>
          </a:xfrm>
        </p:grpSpPr>
        <p:pic>
          <p:nvPicPr>
            <p:cNvPr id="1489" name="Google Shape;1489;p52"/>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1490" name="Google Shape;1490;p52"/>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1491" name="Google Shape;1491;p52"/>
          <p:cNvPicPr preferRelativeResize="0"/>
          <p:nvPr/>
        </p:nvPicPr>
        <p:blipFill rotWithShape="1">
          <a:blip r:embed="rId5">
            <a:alphaModFix/>
          </a:blip>
          <a:srcRect b="0" l="0" r="0" t="0"/>
          <a:stretch/>
        </p:blipFill>
        <p:spPr>
          <a:xfrm>
            <a:off x="10950877" y="204769"/>
            <a:ext cx="969661" cy="291656"/>
          </a:xfrm>
          <a:prstGeom prst="rect">
            <a:avLst/>
          </a:prstGeom>
          <a:noFill/>
          <a:ln>
            <a:noFill/>
          </a:ln>
        </p:spPr>
      </p:pic>
      <p:sp>
        <p:nvSpPr>
          <p:cNvPr id="1492" name="Google Shape;1492;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a:solidFill>
                  <a:schemeClr val="lt1"/>
                </a:solidFill>
              </a:rPr>
              <a:t>1. Các bước thiết kế một giáo án</a:t>
            </a:r>
            <a:endParaRPr/>
          </a:p>
        </p:txBody>
      </p:sp>
      <p:grpSp>
        <p:nvGrpSpPr>
          <p:cNvPr id="1493" name="Google Shape;1493;p52"/>
          <p:cNvGrpSpPr/>
          <p:nvPr/>
        </p:nvGrpSpPr>
        <p:grpSpPr>
          <a:xfrm>
            <a:off x="838200" y="1826356"/>
            <a:ext cx="10626704" cy="4805772"/>
            <a:chOff x="0" y="731"/>
            <a:chExt cx="10626704" cy="4805772"/>
          </a:xfrm>
        </p:grpSpPr>
        <p:sp>
          <p:nvSpPr>
            <p:cNvPr id="1494" name="Google Shape;1494;p52"/>
            <p:cNvSpPr/>
            <p:nvPr/>
          </p:nvSpPr>
          <p:spPr>
            <a:xfrm rot="10800000">
              <a:off x="566731" y="731"/>
              <a:ext cx="9948874" cy="775871"/>
            </a:xfrm>
            <a:prstGeom prst="homePlate">
              <a:avLst>
                <a:gd fmla="val 5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52"/>
            <p:cNvSpPr txBox="1"/>
            <p:nvPr/>
          </p:nvSpPr>
          <p:spPr>
            <a:xfrm>
              <a:off x="760699" y="731"/>
              <a:ext cx="9754906" cy="775871"/>
            </a:xfrm>
            <a:prstGeom prst="rect">
              <a:avLst/>
            </a:prstGeom>
            <a:noFill/>
            <a:ln>
              <a:noFill/>
            </a:ln>
          </p:spPr>
          <p:txBody>
            <a:bodyPr anchorCtr="0" anchor="ctr" bIns="80000" lIns="342125" spcFirstLastPara="1" rIns="149350" wrap="square" tIns="80000">
              <a:noAutofit/>
            </a:bodyPr>
            <a:lstStyle/>
            <a:p>
              <a:pPr indent="0" lvl="0" marL="0" marR="0" rtl="0" algn="l">
                <a:lnSpc>
                  <a:spcPct val="90000"/>
                </a:lnSpc>
                <a:spcBef>
                  <a:spcPts val="0"/>
                </a:spcBef>
                <a:spcAft>
                  <a:spcPts val="0"/>
                </a:spcAft>
                <a:buNone/>
              </a:pPr>
              <a:r>
                <a:rPr lang="en-US" sz="2100">
                  <a:solidFill>
                    <a:schemeClr val="lt1"/>
                  </a:solidFill>
                  <a:latin typeface="Calibri"/>
                  <a:ea typeface="Calibri"/>
                  <a:cs typeface="Calibri"/>
                  <a:sym typeface="Calibri"/>
                </a:rPr>
                <a:t>1. Xác định mục tiêu/yêu cầu cần đạt về kiến thức, kĩ năng, năng lực, phẩm chất và thái độ</a:t>
              </a:r>
              <a:endParaRPr sz="2100">
                <a:solidFill>
                  <a:schemeClr val="lt1"/>
                </a:solidFill>
                <a:latin typeface="Calibri"/>
                <a:ea typeface="Calibri"/>
                <a:cs typeface="Calibri"/>
                <a:sym typeface="Calibri"/>
              </a:endParaRPr>
            </a:p>
          </p:txBody>
        </p:sp>
        <p:sp>
          <p:nvSpPr>
            <p:cNvPr id="1496" name="Google Shape;1496;p52"/>
            <p:cNvSpPr/>
            <p:nvPr/>
          </p:nvSpPr>
          <p:spPr>
            <a:xfrm>
              <a:off x="2" y="46701"/>
              <a:ext cx="775871" cy="775871"/>
            </a:xfrm>
            <a:prstGeom prst="ellipse">
              <a:avLst/>
            </a:prstGeom>
            <a:solidFill>
              <a:srgbClr val="C3D4E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52"/>
            <p:cNvSpPr/>
            <p:nvPr/>
          </p:nvSpPr>
          <p:spPr>
            <a:xfrm rot="10800000">
              <a:off x="566731" y="1008206"/>
              <a:ext cx="9948874" cy="775871"/>
            </a:xfrm>
            <a:prstGeom prst="homePlate">
              <a:avLst>
                <a:gd fmla="val 5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52"/>
            <p:cNvSpPr txBox="1"/>
            <p:nvPr/>
          </p:nvSpPr>
          <p:spPr>
            <a:xfrm>
              <a:off x="760699" y="1008206"/>
              <a:ext cx="9754906" cy="775871"/>
            </a:xfrm>
            <a:prstGeom prst="rect">
              <a:avLst/>
            </a:prstGeom>
            <a:noFill/>
            <a:ln>
              <a:noFill/>
            </a:ln>
          </p:spPr>
          <p:txBody>
            <a:bodyPr anchorCtr="0" anchor="ctr" bIns="80000" lIns="342125" spcFirstLastPara="1" rIns="149350" wrap="square" tIns="80000">
              <a:noAutofit/>
            </a:bodyPr>
            <a:lstStyle/>
            <a:p>
              <a:pPr indent="0" lvl="0" marL="0" marR="0" rtl="0" algn="l">
                <a:lnSpc>
                  <a:spcPct val="90000"/>
                </a:lnSpc>
                <a:spcBef>
                  <a:spcPts val="0"/>
                </a:spcBef>
                <a:spcAft>
                  <a:spcPts val="0"/>
                </a:spcAft>
                <a:buNone/>
              </a:pPr>
              <a:r>
                <a:rPr lang="en-US" sz="2100">
                  <a:solidFill>
                    <a:schemeClr val="lt1"/>
                  </a:solidFill>
                  <a:latin typeface="Calibri"/>
                  <a:ea typeface="Calibri"/>
                  <a:cs typeface="Calibri"/>
                  <a:sym typeface="Calibri"/>
                </a:rPr>
                <a:t>2. Xác định nội dung, phương pháp, phương tiện, học liệu, thiết bị dạy học.</a:t>
              </a:r>
              <a:endParaRPr/>
            </a:p>
          </p:txBody>
        </p:sp>
        <p:sp>
          <p:nvSpPr>
            <p:cNvPr id="1499" name="Google Shape;1499;p52"/>
            <p:cNvSpPr/>
            <p:nvPr/>
          </p:nvSpPr>
          <p:spPr>
            <a:xfrm>
              <a:off x="2" y="1049164"/>
              <a:ext cx="775871" cy="775871"/>
            </a:xfrm>
            <a:prstGeom prst="ellipse">
              <a:avLst/>
            </a:prstGeom>
            <a:solidFill>
              <a:srgbClr val="C3D4E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52"/>
            <p:cNvSpPr/>
            <p:nvPr/>
          </p:nvSpPr>
          <p:spPr>
            <a:xfrm rot="10800000">
              <a:off x="455632" y="2015682"/>
              <a:ext cx="10171072" cy="775871"/>
            </a:xfrm>
            <a:prstGeom prst="homePlate">
              <a:avLst>
                <a:gd fmla="val 5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52"/>
            <p:cNvSpPr txBox="1"/>
            <p:nvPr/>
          </p:nvSpPr>
          <p:spPr>
            <a:xfrm>
              <a:off x="649600" y="2015682"/>
              <a:ext cx="9977104" cy="775871"/>
            </a:xfrm>
            <a:prstGeom prst="rect">
              <a:avLst/>
            </a:prstGeom>
            <a:noFill/>
            <a:ln>
              <a:noFill/>
            </a:ln>
          </p:spPr>
          <p:txBody>
            <a:bodyPr anchorCtr="0" anchor="ctr" bIns="80000" lIns="342125" spcFirstLastPara="1" rIns="149350" wrap="square" tIns="80000">
              <a:noAutofit/>
            </a:bodyPr>
            <a:lstStyle/>
            <a:p>
              <a:pPr indent="0" lvl="0" marL="0" marR="0" rtl="0" algn="l">
                <a:lnSpc>
                  <a:spcPct val="90000"/>
                </a:lnSpc>
                <a:spcBef>
                  <a:spcPts val="0"/>
                </a:spcBef>
                <a:spcAft>
                  <a:spcPts val="0"/>
                </a:spcAft>
                <a:buNone/>
              </a:pPr>
              <a:r>
                <a:rPr lang="en-US" sz="2100">
                  <a:solidFill>
                    <a:schemeClr val="lt1"/>
                  </a:solidFill>
                  <a:latin typeface="Calibri"/>
                  <a:ea typeface="Calibri"/>
                  <a:cs typeface="Calibri"/>
                  <a:sym typeface="Calibri"/>
                </a:rPr>
                <a:t>3. Xác định kiến thức, kĩ năng mà học sinh đã có và cần có, dự kiến những khó khăn và phương án giải quyết.</a:t>
              </a:r>
              <a:endParaRPr/>
            </a:p>
          </p:txBody>
        </p:sp>
        <p:sp>
          <p:nvSpPr>
            <p:cNvPr id="1502" name="Google Shape;1502;p52"/>
            <p:cNvSpPr/>
            <p:nvPr/>
          </p:nvSpPr>
          <p:spPr>
            <a:xfrm>
              <a:off x="2" y="2060783"/>
              <a:ext cx="775871" cy="775871"/>
            </a:xfrm>
            <a:prstGeom prst="ellipse">
              <a:avLst/>
            </a:prstGeom>
            <a:solidFill>
              <a:srgbClr val="C3D4E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52"/>
            <p:cNvSpPr/>
            <p:nvPr/>
          </p:nvSpPr>
          <p:spPr>
            <a:xfrm rot="10800000">
              <a:off x="581213" y="2976256"/>
              <a:ext cx="10016307" cy="775871"/>
            </a:xfrm>
            <a:prstGeom prst="homePlate">
              <a:avLst>
                <a:gd fmla="val 5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52"/>
            <p:cNvSpPr txBox="1"/>
            <p:nvPr/>
          </p:nvSpPr>
          <p:spPr>
            <a:xfrm>
              <a:off x="775181" y="2976256"/>
              <a:ext cx="9822339" cy="775871"/>
            </a:xfrm>
            <a:prstGeom prst="rect">
              <a:avLst/>
            </a:prstGeom>
            <a:noFill/>
            <a:ln>
              <a:noFill/>
            </a:ln>
          </p:spPr>
          <p:txBody>
            <a:bodyPr anchorCtr="0" anchor="ctr" bIns="80000" lIns="342125" spcFirstLastPara="1" rIns="149350" wrap="square" tIns="80000">
              <a:noAutofit/>
            </a:bodyPr>
            <a:lstStyle/>
            <a:p>
              <a:pPr indent="0" lvl="0" marL="0" marR="0" rtl="0" algn="l">
                <a:lnSpc>
                  <a:spcPct val="90000"/>
                </a:lnSpc>
                <a:spcBef>
                  <a:spcPts val="0"/>
                </a:spcBef>
                <a:spcAft>
                  <a:spcPts val="0"/>
                </a:spcAft>
                <a:buNone/>
              </a:pPr>
              <a:r>
                <a:rPr lang="en-US" sz="2100">
                  <a:solidFill>
                    <a:schemeClr val="lt1"/>
                  </a:solidFill>
                  <a:latin typeface="Calibri"/>
                  <a:ea typeface="Calibri"/>
                  <a:cs typeface="Calibri"/>
                  <a:sym typeface="Calibri"/>
                </a:rPr>
                <a:t>4. Lựa chọn phương pháp, phương tiện dạy học, hình thức tổ chức và cách đánh giá.</a:t>
              </a:r>
              <a:endParaRPr/>
            </a:p>
          </p:txBody>
        </p:sp>
        <p:sp>
          <p:nvSpPr>
            <p:cNvPr id="1505" name="Google Shape;1505;p52"/>
            <p:cNvSpPr/>
            <p:nvPr/>
          </p:nvSpPr>
          <p:spPr>
            <a:xfrm>
              <a:off x="0" y="3073558"/>
              <a:ext cx="775871" cy="775871"/>
            </a:xfrm>
            <a:prstGeom prst="ellipse">
              <a:avLst/>
            </a:prstGeom>
            <a:solidFill>
              <a:srgbClr val="C3D4E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52"/>
            <p:cNvSpPr/>
            <p:nvPr/>
          </p:nvSpPr>
          <p:spPr>
            <a:xfrm rot="10800000">
              <a:off x="566731" y="4030632"/>
              <a:ext cx="9948874" cy="775871"/>
            </a:xfrm>
            <a:prstGeom prst="homePlate">
              <a:avLst>
                <a:gd fmla="val 5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52"/>
            <p:cNvSpPr txBox="1"/>
            <p:nvPr/>
          </p:nvSpPr>
          <p:spPr>
            <a:xfrm>
              <a:off x="760699" y="4030632"/>
              <a:ext cx="9754906" cy="775871"/>
            </a:xfrm>
            <a:prstGeom prst="rect">
              <a:avLst/>
            </a:prstGeom>
            <a:noFill/>
            <a:ln>
              <a:noFill/>
            </a:ln>
          </p:spPr>
          <p:txBody>
            <a:bodyPr anchorCtr="0" anchor="ctr" bIns="80000" lIns="342125" spcFirstLastPara="1" rIns="149350" wrap="square" tIns="80000">
              <a:noAutofit/>
            </a:bodyPr>
            <a:lstStyle/>
            <a:p>
              <a:pPr indent="0" lvl="0" marL="0" marR="0" rtl="0" algn="l">
                <a:lnSpc>
                  <a:spcPct val="90000"/>
                </a:lnSpc>
                <a:spcBef>
                  <a:spcPts val="0"/>
                </a:spcBef>
                <a:spcAft>
                  <a:spcPts val="0"/>
                </a:spcAft>
                <a:buNone/>
              </a:pPr>
              <a:r>
                <a:rPr lang="en-US" sz="2100">
                  <a:solidFill>
                    <a:schemeClr val="lt1"/>
                  </a:solidFill>
                  <a:latin typeface="Calibri"/>
                  <a:ea typeface="Calibri"/>
                  <a:cs typeface="Calibri"/>
                  <a:sym typeface="Calibri"/>
                </a:rPr>
                <a:t>5. Thiết kế nội dung, nhiệm vụ, cách thức hoạt động, thời gian và yêu cầu cần đạt cho từng hoạt động.</a:t>
              </a:r>
              <a:endParaRPr/>
            </a:p>
          </p:txBody>
        </p:sp>
        <p:sp>
          <p:nvSpPr>
            <p:cNvPr id="1508" name="Google Shape;1508;p52"/>
            <p:cNvSpPr/>
            <p:nvPr/>
          </p:nvSpPr>
          <p:spPr>
            <a:xfrm>
              <a:off x="2" y="3891379"/>
              <a:ext cx="775871" cy="775871"/>
            </a:xfrm>
            <a:prstGeom prst="ellipse">
              <a:avLst/>
            </a:prstGeom>
            <a:solidFill>
              <a:srgbClr val="C3D4E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1488"/>
                                        </p:tgtEl>
                                        <p:attrNameLst>
                                          <p:attrName>style.visibility</p:attrName>
                                        </p:attrNameLst>
                                      </p:cBhvr>
                                      <p:to>
                                        <p:strVal val="visible"/>
                                      </p:to>
                                    </p:set>
                                    <p:animEffect filter="fade" transition="in">
                                      <p:cBhvr>
                                        <p:cTn dur="2000"/>
                                        <p:tgtEl>
                                          <p:spTgt spid="1488"/>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1491"/>
                                        </p:tgtEl>
                                        <p:attrNameLst>
                                          <p:attrName>style.visibility</p:attrName>
                                        </p:attrNameLst>
                                      </p:cBhvr>
                                      <p:to>
                                        <p:strVal val="visible"/>
                                      </p:to>
                                    </p:set>
                                    <p:animEffect filter="fade" transition="in">
                                      <p:cBhvr>
                                        <p:cTn dur="2000"/>
                                        <p:tgtEl>
                                          <p:spTgt spid="14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2" name="Shape 1512"/>
        <p:cNvGrpSpPr/>
        <p:nvPr/>
      </p:nvGrpSpPr>
      <p:grpSpPr>
        <a:xfrm>
          <a:off x="0" y="0"/>
          <a:ext cx="0" cy="0"/>
          <a:chOff x="0" y="0"/>
          <a:chExt cx="0" cy="0"/>
        </a:xfrm>
      </p:grpSpPr>
      <p:sp>
        <p:nvSpPr>
          <p:cNvPr id="1513" name="Google Shape;1513;p53"/>
          <p:cNvSpPr txBox="1"/>
          <p:nvPr/>
        </p:nvSpPr>
        <p:spPr>
          <a:xfrm>
            <a:off x="0" y="-1"/>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1514" name="Google Shape;1514;p53"/>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1515" name="Google Shape;1515;p53"/>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1516" name="Google Shape;1516;p53"/>
          <p:cNvSpPr/>
          <p:nvPr/>
        </p:nvSpPr>
        <p:spPr>
          <a:xfrm>
            <a:off x="4383741" y="-7257"/>
            <a:ext cx="7808261" cy="6865257"/>
          </a:xfrm>
          <a:custGeom>
            <a:rect b="b" l="l" r="r" t="t"/>
            <a:pathLst>
              <a:path extrusionOk="0" h="4324352" w="4921929">
                <a:moveTo>
                  <a:pt x="4333306" y="0"/>
                </a:moveTo>
                <a:lnTo>
                  <a:pt x="4921929" y="0"/>
                </a:lnTo>
                <a:lnTo>
                  <a:pt x="4921929" y="645569"/>
                </a:lnTo>
                <a:lnTo>
                  <a:pt x="1235529" y="4324352"/>
                </a:lnTo>
                <a:lnTo>
                  <a:pt x="0" y="4324352"/>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1517" name="Google Shape;1517;p53"/>
          <p:cNvSpPr/>
          <p:nvPr/>
        </p:nvSpPr>
        <p:spPr>
          <a:xfrm>
            <a:off x="6883307" y="0"/>
            <a:ext cx="3852079" cy="2994100"/>
          </a:xfrm>
          <a:custGeom>
            <a:rect b="b" l="l" r="r" t="t"/>
            <a:pathLst>
              <a:path extrusionOk="0" h="966" w="1244">
                <a:moveTo>
                  <a:pt x="968" y="0"/>
                </a:moveTo>
                <a:lnTo>
                  <a:pt x="0" y="966"/>
                </a:lnTo>
                <a:lnTo>
                  <a:pt x="276" y="966"/>
                </a:lnTo>
                <a:lnTo>
                  <a:pt x="1244" y="0"/>
                </a:lnTo>
                <a:lnTo>
                  <a:pt x="968" y="0"/>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grpSp>
        <p:nvGrpSpPr>
          <p:cNvPr id="1518" name="Google Shape;1518;p53"/>
          <p:cNvGrpSpPr/>
          <p:nvPr/>
        </p:nvGrpSpPr>
        <p:grpSpPr>
          <a:xfrm>
            <a:off x="8873171" y="221408"/>
            <a:ext cx="1912304" cy="263091"/>
            <a:chOff x="6549176" y="5298716"/>
            <a:chExt cx="2974464" cy="409222"/>
          </a:xfrm>
        </p:grpSpPr>
        <p:pic>
          <p:nvPicPr>
            <p:cNvPr id="1519" name="Google Shape;1519;p53"/>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1520" name="Google Shape;1520;p53"/>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1521" name="Google Shape;1521;p53"/>
          <p:cNvPicPr preferRelativeResize="0"/>
          <p:nvPr/>
        </p:nvPicPr>
        <p:blipFill rotWithShape="1">
          <a:blip r:embed="rId5">
            <a:alphaModFix/>
          </a:blip>
          <a:srcRect b="0" l="0" r="0" t="0"/>
          <a:stretch/>
        </p:blipFill>
        <p:spPr>
          <a:xfrm>
            <a:off x="10950877" y="204769"/>
            <a:ext cx="969661" cy="291656"/>
          </a:xfrm>
          <a:prstGeom prst="rect">
            <a:avLst/>
          </a:prstGeom>
          <a:noFill/>
          <a:ln>
            <a:noFill/>
          </a:ln>
        </p:spPr>
      </p:pic>
      <p:sp>
        <p:nvSpPr>
          <p:cNvPr id="1522" name="Google Shape;1522;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a:solidFill>
                  <a:schemeClr val="lt1"/>
                </a:solidFill>
              </a:rPr>
              <a:t>2. Cấu trúc của một giáo án</a:t>
            </a:r>
            <a:endParaRPr/>
          </a:p>
        </p:txBody>
      </p:sp>
      <p:sp>
        <p:nvSpPr>
          <p:cNvPr id="1523" name="Google Shape;1523;p53"/>
          <p:cNvSpPr txBox="1"/>
          <p:nvPr>
            <p:ph idx="1" type="body"/>
          </p:nvPr>
        </p:nvSpPr>
        <p:spPr>
          <a:xfrm>
            <a:off x="838200" y="1690688"/>
            <a:ext cx="11082338" cy="4942173"/>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15000"/>
              </a:lnSpc>
              <a:spcBef>
                <a:spcPts val="0"/>
              </a:spcBef>
              <a:spcAft>
                <a:spcPts val="0"/>
              </a:spcAft>
              <a:buClr>
                <a:schemeClr val="lt1"/>
              </a:buClr>
              <a:buSzPts val="2800"/>
              <a:buNone/>
            </a:pPr>
            <a:r>
              <a:rPr b="1" lang="en-US">
                <a:solidFill>
                  <a:schemeClr val="lt1"/>
                </a:solidFill>
                <a:latin typeface="Times New Roman"/>
                <a:ea typeface="Times New Roman"/>
                <a:cs typeface="Times New Roman"/>
                <a:sym typeface="Times New Roman"/>
              </a:rPr>
              <a:t>1. Mục tiêu bài học: </a:t>
            </a:r>
            <a:endParaRPr b="1" sz="2400">
              <a:solidFill>
                <a:schemeClr val="lt1"/>
              </a:solidFill>
              <a:latin typeface="Times New Roman"/>
              <a:ea typeface="Times New Roman"/>
              <a:cs typeface="Times New Roman"/>
              <a:sym typeface="Times New Roman"/>
            </a:endParaRPr>
          </a:p>
          <a:p>
            <a:pPr indent="0" lvl="0" marL="0" rtl="0" algn="l">
              <a:lnSpc>
                <a:spcPct val="115000"/>
              </a:lnSpc>
              <a:spcBef>
                <a:spcPts val="1000"/>
              </a:spcBef>
              <a:spcAft>
                <a:spcPts val="0"/>
              </a:spcAft>
              <a:buClr>
                <a:schemeClr val="lt1"/>
              </a:buClr>
              <a:buSzPts val="2800"/>
              <a:buNone/>
            </a:pPr>
            <a:r>
              <a:rPr lang="en-US">
                <a:solidFill>
                  <a:schemeClr val="lt1"/>
                </a:solidFill>
                <a:latin typeface="Times New Roman"/>
                <a:ea typeface="Times New Roman"/>
                <a:cs typeface="Times New Roman"/>
                <a:sym typeface="Times New Roman"/>
              </a:rPr>
              <a:t>+ Nêu rõ yêu cầu học sinh cần đạt về kiến thức, kĩ năng, thái độ; </a:t>
            </a:r>
            <a:endParaRPr sz="2400">
              <a:solidFill>
                <a:schemeClr val="lt1"/>
              </a:solidFill>
              <a:latin typeface="Times New Roman"/>
              <a:ea typeface="Times New Roman"/>
              <a:cs typeface="Times New Roman"/>
              <a:sym typeface="Times New Roman"/>
            </a:endParaRPr>
          </a:p>
          <a:p>
            <a:pPr indent="0" lvl="0" marL="0" rtl="0" algn="l">
              <a:lnSpc>
                <a:spcPct val="115000"/>
              </a:lnSpc>
              <a:spcBef>
                <a:spcPts val="1000"/>
              </a:spcBef>
              <a:spcAft>
                <a:spcPts val="0"/>
              </a:spcAft>
              <a:buClr>
                <a:schemeClr val="lt1"/>
              </a:buClr>
              <a:buSzPts val="2800"/>
              <a:buNone/>
            </a:pPr>
            <a:r>
              <a:rPr lang="en-US">
                <a:solidFill>
                  <a:schemeClr val="lt1"/>
                </a:solidFill>
                <a:latin typeface="Times New Roman"/>
                <a:ea typeface="Times New Roman"/>
                <a:cs typeface="Times New Roman"/>
                <a:sym typeface="Times New Roman"/>
              </a:rPr>
              <a:t>+ Các mục tiêu được biểu đạt bằng động từ cụ thể, có thể lượng hoá được.</a:t>
            </a:r>
            <a:endParaRPr sz="2400">
              <a:solidFill>
                <a:schemeClr val="lt1"/>
              </a:solidFill>
              <a:latin typeface="Times New Roman"/>
              <a:ea typeface="Times New Roman"/>
              <a:cs typeface="Times New Roman"/>
              <a:sym typeface="Times New Roman"/>
            </a:endParaRPr>
          </a:p>
          <a:p>
            <a:pPr indent="0" lvl="0" marL="0" rtl="0" algn="l">
              <a:lnSpc>
                <a:spcPct val="115000"/>
              </a:lnSpc>
              <a:spcBef>
                <a:spcPts val="1000"/>
              </a:spcBef>
              <a:spcAft>
                <a:spcPts val="0"/>
              </a:spcAft>
              <a:buClr>
                <a:schemeClr val="lt1"/>
              </a:buClr>
              <a:buSzPts val="2800"/>
              <a:buNone/>
            </a:pPr>
            <a:r>
              <a:rPr b="1" lang="en-US">
                <a:solidFill>
                  <a:schemeClr val="lt1"/>
                </a:solidFill>
                <a:latin typeface="Times New Roman"/>
                <a:ea typeface="Times New Roman"/>
                <a:cs typeface="Times New Roman"/>
                <a:sym typeface="Times New Roman"/>
              </a:rPr>
              <a:t>2.  Chuẩn bị về phương pháp và phương tiện dạy học: </a:t>
            </a:r>
            <a:endParaRPr b="1" sz="2400">
              <a:solidFill>
                <a:schemeClr val="lt1"/>
              </a:solidFill>
              <a:latin typeface="Times New Roman"/>
              <a:ea typeface="Times New Roman"/>
              <a:cs typeface="Times New Roman"/>
              <a:sym typeface="Times New Roman"/>
            </a:endParaRPr>
          </a:p>
          <a:p>
            <a:pPr indent="0" lvl="0" marL="0" rtl="0" algn="l">
              <a:lnSpc>
                <a:spcPct val="115000"/>
              </a:lnSpc>
              <a:spcBef>
                <a:spcPts val="1000"/>
              </a:spcBef>
              <a:spcAft>
                <a:spcPts val="0"/>
              </a:spcAft>
              <a:buClr>
                <a:schemeClr val="lt1"/>
              </a:buClr>
              <a:buSzPts val="2800"/>
              <a:buNone/>
            </a:pPr>
            <a:r>
              <a:rPr lang="en-US">
                <a:solidFill>
                  <a:schemeClr val="lt1"/>
                </a:solidFill>
                <a:latin typeface="Times New Roman"/>
                <a:ea typeface="Times New Roman"/>
                <a:cs typeface="Times New Roman"/>
                <a:sym typeface="Times New Roman"/>
              </a:rPr>
              <a:t>+ Giáo viên chuẩn bị các thiết bị dạy học (tranh ảnh, mô hình, hiện vật, hoá chất...), các phương tiện dạy học (máy chiếu, TV, đầu video, máy tính...) và tài liệu dạy học cần thiết;</a:t>
            </a:r>
            <a:endParaRPr/>
          </a:p>
          <a:p>
            <a:pPr indent="0" lvl="0" marL="0" rtl="0" algn="l">
              <a:lnSpc>
                <a:spcPct val="115000"/>
              </a:lnSpc>
              <a:spcBef>
                <a:spcPts val="1000"/>
              </a:spcBef>
              <a:spcAft>
                <a:spcPts val="0"/>
              </a:spcAft>
              <a:buClr>
                <a:schemeClr val="lt1"/>
              </a:buClr>
              <a:buSzPts val="2800"/>
              <a:buNone/>
            </a:pPr>
            <a:r>
              <a:rPr lang="en-US">
                <a:solidFill>
                  <a:schemeClr val="lt1"/>
                </a:solidFill>
              </a:rPr>
              <a:t>+ Hướng dẫn học sinh chuẩn bị bài học (soạn bài, làm bài tập, chuẩn bị tài liệu và đồ dùng học tập cần thiết). </a:t>
            </a:r>
            <a:endParaRPr sz="2400">
              <a:solidFill>
                <a:schemeClr val="lt1"/>
              </a:solidFill>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1518"/>
                                        </p:tgtEl>
                                        <p:attrNameLst>
                                          <p:attrName>style.visibility</p:attrName>
                                        </p:attrNameLst>
                                      </p:cBhvr>
                                      <p:to>
                                        <p:strVal val="visible"/>
                                      </p:to>
                                    </p:set>
                                    <p:animEffect filter="fade" transition="in">
                                      <p:cBhvr>
                                        <p:cTn dur="2000"/>
                                        <p:tgtEl>
                                          <p:spTgt spid="1518"/>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1521"/>
                                        </p:tgtEl>
                                        <p:attrNameLst>
                                          <p:attrName>style.visibility</p:attrName>
                                        </p:attrNameLst>
                                      </p:cBhvr>
                                      <p:to>
                                        <p:strVal val="visible"/>
                                      </p:to>
                                    </p:set>
                                    <p:animEffect filter="fade" transition="in">
                                      <p:cBhvr>
                                        <p:cTn dur="2000"/>
                                        <p:tgtEl>
                                          <p:spTgt spid="15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7" name="Shape 1527"/>
        <p:cNvGrpSpPr/>
        <p:nvPr/>
      </p:nvGrpSpPr>
      <p:grpSpPr>
        <a:xfrm>
          <a:off x="0" y="0"/>
          <a:ext cx="0" cy="0"/>
          <a:chOff x="0" y="0"/>
          <a:chExt cx="0" cy="0"/>
        </a:xfrm>
      </p:grpSpPr>
      <p:sp>
        <p:nvSpPr>
          <p:cNvPr id="1528" name="Google Shape;1528;p54"/>
          <p:cNvSpPr txBox="1"/>
          <p:nvPr/>
        </p:nvSpPr>
        <p:spPr>
          <a:xfrm>
            <a:off x="0" y="-1"/>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1529" name="Google Shape;1529;p54"/>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1530" name="Google Shape;1530;p54"/>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1531" name="Google Shape;1531;p54"/>
          <p:cNvSpPr/>
          <p:nvPr/>
        </p:nvSpPr>
        <p:spPr>
          <a:xfrm>
            <a:off x="4383741" y="-7257"/>
            <a:ext cx="7808261" cy="6865257"/>
          </a:xfrm>
          <a:custGeom>
            <a:rect b="b" l="l" r="r" t="t"/>
            <a:pathLst>
              <a:path extrusionOk="0" h="4324352" w="4921929">
                <a:moveTo>
                  <a:pt x="4333306" y="0"/>
                </a:moveTo>
                <a:lnTo>
                  <a:pt x="4921929" y="0"/>
                </a:lnTo>
                <a:lnTo>
                  <a:pt x="4921929" y="645569"/>
                </a:lnTo>
                <a:lnTo>
                  <a:pt x="1235529" y="4324352"/>
                </a:lnTo>
                <a:lnTo>
                  <a:pt x="0" y="4324352"/>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1532" name="Google Shape;1532;p54"/>
          <p:cNvSpPr/>
          <p:nvPr/>
        </p:nvSpPr>
        <p:spPr>
          <a:xfrm>
            <a:off x="6883307" y="0"/>
            <a:ext cx="3852079" cy="2994100"/>
          </a:xfrm>
          <a:custGeom>
            <a:rect b="b" l="l" r="r" t="t"/>
            <a:pathLst>
              <a:path extrusionOk="0" h="966" w="1244">
                <a:moveTo>
                  <a:pt x="968" y="0"/>
                </a:moveTo>
                <a:lnTo>
                  <a:pt x="0" y="966"/>
                </a:lnTo>
                <a:lnTo>
                  <a:pt x="276" y="966"/>
                </a:lnTo>
                <a:lnTo>
                  <a:pt x="1244" y="0"/>
                </a:lnTo>
                <a:lnTo>
                  <a:pt x="968" y="0"/>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grpSp>
        <p:nvGrpSpPr>
          <p:cNvPr id="1533" name="Google Shape;1533;p54"/>
          <p:cNvGrpSpPr/>
          <p:nvPr/>
        </p:nvGrpSpPr>
        <p:grpSpPr>
          <a:xfrm>
            <a:off x="8873171" y="221408"/>
            <a:ext cx="1912304" cy="263091"/>
            <a:chOff x="6549176" y="5298716"/>
            <a:chExt cx="2974464" cy="409222"/>
          </a:xfrm>
        </p:grpSpPr>
        <p:pic>
          <p:nvPicPr>
            <p:cNvPr id="1534" name="Google Shape;1534;p54"/>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1535" name="Google Shape;1535;p54"/>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1536" name="Google Shape;1536;p54"/>
          <p:cNvPicPr preferRelativeResize="0"/>
          <p:nvPr/>
        </p:nvPicPr>
        <p:blipFill rotWithShape="1">
          <a:blip r:embed="rId5">
            <a:alphaModFix/>
          </a:blip>
          <a:srcRect b="0" l="0" r="0" t="0"/>
          <a:stretch/>
        </p:blipFill>
        <p:spPr>
          <a:xfrm>
            <a:off x="10950877" y="204769"/>
            <a:ext cx="969661" cy="291656"/>
          </a:xfrm>
          <a:prstGeom prst="rect">
            <a:avLst/>
          </a:prstGeom>
          <a:noFill/>
          <a:ln>
            <a:noFill/>
          </a:ln>
        </p:spPr>
      </p:pic>
      <p:sp>
        <p:nvSpPr>
          <p:cNvPr id="1537" name="Google Shape;1537;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a:solidFill>
                  <a:schemeClr val="lt1"/>
                </a:solidFill>
              </a:rPr>
              <a:t>2. Cấu trúc của một giáo án</a:t>
            </a:r>
            <a:endParaRPr/>
          </a:p>
        </p:txBody>
      </p:sp>
      <p:sp>
        <p:nvSpPr>
          <p:cNvPr id="1538" name="Google Shape;1538;p54"/>
          <p:cNvSpPr txBox="1"/>
          <p:nvPr>
            <p:ph idx="1" type="body"/>
          </p:nvPr>
        </p:nvSpPr>
        <p:spPr>
          <a:xfrm>
            <a:off x="618565" y="1690688"/>
            <a:ext cx="11301973" cy="494217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b="1" lang="en-US">
                <a:solidFill>
                  <a:schemeClr val="lt1"/>
                </a:solidFill>
              </a:rPr>
              <a:t>3. Tổ chức các hoạt động dạy học: </a:t>
            </a:r>
            <a:r>
              <a:rPr lang="en-US">
                <a:solidFill>
                  <a:schemeClr val="lt1"/>
                </a:solidFill>
              </a:rPr>
              <a:t>Trình bày rõ cách thức triển khai các hoạt động dạy – học cụ thể. Với mỗi hoạt động cần chỉ rõ:</a:t>
            </a:r>
            <a:endParaRPr>
              <a:solidFill>
                <a:schemeClr val="lt1"/>
              </a:solidFill>
            </a:endParaRPr>
          </a:p>
          <a:p>
            <a:pPr indent="0" lvl="0" marL="0" rtl="0" algn="l">
              <a:lnSpc>
                <a:spcPct val="90000"/>
              </a:lnSpc>
              <a:spcBef>
                <a:spcPts val="1000"/>
              </a:spcBef>
              <a:spcAft>
                <a:spcPts val="0"/>
              </a:spcAft>
              <a:buClr>
                <a:schemeClr val="lt1"/>
              </a:buClr>
              <a:buSzPts val="2800"/>
              <a:buNone/>
            </a:pPr>
            <a:r>
              <a:rPr lang="en-US">
                <a:solidFill>
                  <a:schemeClr val="lt1"/>
                </a:solidFill>
              </a:rPr>
              <a:t>+ Tên hoạt động;</a:t>
            </a:r>
            <a:endParaRPr>
              <a:solidFill>
                <a:schemeClr val="lt1"/>
              </a:solidFill>
            </a:endParaRPr>
          </a:p>
          <a:p>
            <a:pPr indent="0" lvl="0" marL="0" rtl="0" algn="l">
              <a:lnSpc>
                <a:spcPct val="90000"/>
              </a:lnSpc>
              <a:spcBef>
                <a:spcPts val="1000"/>
              </a:spcBef>
              <a:spcAft>
                <a:spcPts val="0"/>
              </a:spcAft>
              <a:buClr>
                <a:schemeClr val="lt1"/>
              </a:buClr>
              <a:buSzPts val="2800"/>
              <a:buNone/>
            </a:pPr>
            <a:r>
              <a:rPr lang="en-US">
                <a:solidFill>
                  <a:schemeClr val="lt1"/>
                </a:solidFill>
              </a:rPr>
              <a:t>+ Mục tiêu của hoạt động;</a:t>
            </a:r>
            <a:endParaRPr>
              <a:solidFill>
                <a:schemeClr val="lt1"/>
              </a:solidFill>
            </a:endParaRPr>
          </a:p>
          <a:p>
            <a:pPr indent="0" lvl="0" marL="0" rtl="0" algn="l">
              <a:lnSpc>
                <a:spcPct val="90000"/>
              </a:lnSpc>
              <a:spcBef>
                <a:spcPts val="1000"/>
              </a:spcBef>
              <a:spcAft>
                <a:spcPts val="0"/>
              </a:spcAft>
              <a:buClr>
                <a:schemeClr val="lt1"/>
              </a:buClr>
              <a:buSzPts val="2800"/>
              <a:buNone/>
            </a:pPr>
            <a:r>
              <a:rPr lang="en-US">
                <a:solidFill>
                  <a:schemeClr val="lt1"/>
                </a:solidFill>
              </a:rPr>
              <a:t>+ Cách tiến hành hoạt động;</a:t>
            </a:r>
            <a:endParaRPr>
              <a:solidFill>
                <a:schemeClr val="lt1"/>
              </a:solidFill>
            </a:endParaRPr>
          </a:p>
          <a:p>
            <a:pPr indent="0" lvl="0" marL="0" rtl="0" algn="l">
              <a:lnSpc>
                <a:spcPct val="90000"/>
              </a:lnSpc>
              <a:spcBef>
                <a:spcPts val="1000"/>
              </a:spcBef>
              <a:spcAft>
                <a:spcPts val="0"/>
              </a:spcAft>
              <a:buClr>
                <a:schemeClr val="lt1"/>
              </a:buClr>
              <a:buSzPts val="2800"/>
              <a:buNone/>
            </a:pPr>
            <a:r>
              <a:rPr lang="en-US">
                <a:solidFill>
                  <a:schemeClr val="lt1"/>
                </a:solidFill>
              </a:rPr>
              <a:t>+ Thời lượng để thực hiện hoạt động;</a:t>
            </a:r>
            <a:endParaRPr>
              <a:solidFill>
                <a:schemeClr val="lt1"/>
              </a:solidFill>
            </a:endParaRPr>
          </a:p>
          <a:p>
            <a:pPr indent="0" lvl="0" marL="0" rtl="0" algn="l">
              <a:lnSpc>
                <a:spcPct val="90000"/>
              </a:lnSpc>
              <a:spcBef>
                <a:spcPts val="1000"/>
              </a:spcBef>
              <a:spcAft>
                <a:spcPts val="0"/>
              </a:spcAft>
              <a:buClr>
                <a:schemeClr val="lt1"/>
              </a:buClr>
              <a:buSzPts val="2800"/>
              <a:buNone/>
            </a:pPr>
            <a:r>
              <a:rPr lang="en-US">
                <a:solidFill>
                  <a:schemeClr val="lt1"/>
                </a:solidFill>
              </a:rPr>
              <a:t>+ Kết luận của giáo viên về: những kiến thức, kĩ năng, thái độ học sinh cần có sau hoạt động; những tình huống thực tiễn có thể vận dụng kiến thức, kĩ năng, thái độ đã học để giải quyết; những sai sót… </a:t>
            </a:r>
            <a:endParaRPr/>
          </a:p>
          <a:p>
            <a:pPr indent="0" lvl="0" marL="0" rtl="0" algn="l">
              <a:lnSpc>
                <a:spcPct val="90000"/>
              </a:lnSpc>
              <a:spcBef>
                <a:spcPts val="1000"/>
              </a:spcBef>
              <a:spcAft>
                <a:spcPts val="0"/>
              </a:spcAft>
              <a:buClr>
                <a:schemeClr val="lt1"/>
              </a:buClr>
              <a:buSzPts val="2800"/>
              <a:buNone/>
            </a:pPr>
            <a:r>
              <a:rPr b="1" lang="en-US">
                <a:solidFill>
                  <a:schemeClr val="lt1"/>
                </a:solidFill>
              </a:rPr>
              <a:t>4. Hướng dẫn các hoạt động tiếp nối</a:t>
            </a:r>
            <a:r>
              <a:rPr lang="en-US">
                <a:solidFill>
                  <a:schemeClr val="lt1"/>
                </a:solidFill>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1533"/>
                                        </p:tgtEl>
                                        <p:attrNameLst>
                                          <p:attrName>style.visibility</p:attrName>
                                        </p:attrNameLst>
                                      </p:cBhvr>
                                      <p:to>
                                        <p:strVal val="visible"/>
                                      </p:to>
                                    </p:set>
                                    <p:animEffect filter="fade" transition="in">
                                      <p:cBhvr>
                                        <p:cTn dur="2000"/>
                                        <p:tgtEl>
                                          <p:spTgt spid="1533"/>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1536"/>
                                        </p:tgtEl>
                                        <p:attrNameLst>
                                          <p:attrName>style.visibility</p:attrName>
                                        </p:attrNameLst>
                                      </p:cBhvr>
                                      <p:to>
                                        <p:strVal val="visible"/>
                                      </p:to>
                                    </p:set>
                                    <p:animEffect filter="fade" transition="in">
                                      <p:cBhvr>
                                        <p:cTn dur="2000"/>
                                        <p:tgtEl>
                                          <p:spTgt spid="15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2" name="Shape 1542"/>
        <p:cNvGrpSpPr/>
        <p:nvPr/>
      </p:nvGrpSpPr>
      <p:grpSpPr>
        <a:xfrm>
          <a:off x="0" y="0"/>
          <a:ext cx="0" cy="0"/>
          <a:chOff x="0" y="0"/>
          <a:chExt cx="0" cy="0"/>
        </a:xfrm>
      </p:grpSpPr>
      <p:grpSp>
        <p:nvGrpSpPr>
          <p:cNvPr id="1543" name="Google Shape;1543;p55"/>
          <p:cNvGrpSpPr/>
          <p:nvPr/>
        </p:nvGrpSpPr>
        <p:grpSpPr>
          <a:xfrm>
            <a:off x="4473293" y="1803025"/>
            <a:ext cx="2645467" cy="4620446"/>
            <a:chOff x="4473293" y="1803025"/>
            <a:chExt cx="2645467" cy="4620446"/>
          </a:xfrm>
        </p:grpSpPr>
        <p:sp>
          <p:nvSpPr>
            <p:cNvPr id="1544" name="Google Shape;1544;p55"/>
            <p:cNvSpPr/>
            <p:nvPr/>
          </p:nvSpPr>
          <p:spPr>
            <a:xfrm>
              <a:off x="5517797" y="2789374"/>
              <a:ext cx="594090" cy="59409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5" name="Google Shape;1545;p55"/>
            <p:cNvSpPr/>
            <p:nvPr/>
          </p:nvSpPr>
          <p:spPr>
            <a:xfrm>
              <a:off x="5109574" y="2206687"/>
              <a:ext cx="102626" cy="697856"/>
            </a:xfrm>
            <a:custGeom>
              <a:rect b="b" l="l" r="r" t="t"/>
              <a:pathLst>
                <a:path extrusionOk="0" h="612" w="90">
                  <a:moveTo>
                    <a:pt x="62" y="612"/>
                  </a:moveTo>
                  <a:lnTo>
                    <a:pt x="0" y="4"/>
                  </a:lnTo>
                  <a:lnTo>
                    <a:pt x="26" y="0"/>
                  </a:lnTo>
                  <a:lnTo>
                    <a:pt x="90" y="610"/>
                  </a:lnTo>
                  <a:lnTo>
                    <a:pt x="62" y="612"/>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6" name="Google Shape;1546;p55"/>
            <p:cNvSpPr/>
            <p:nvPr/>
          </p:nvSpPr>
          <p:spPr>
            <a:xfrm>
              <a:off x="4606707" y="2888579"/>
              <a:ext cx="595230" cy="263406"/>
            </a:xfrm>
            <a:custGeom>
              <a:rect b="b" l="l" r="r" t="t"/>
              <a:pathLst>
                <a:path extrusionOk="0" h="231" w="522">
                  <a:moveTo>
                    <a:pt x="522" y="26"/>
                  </a:moveTo>
                  <a:lnTo>
                    <a:pt x="10" y="231"/>
                  </a:lnTo>
                  <a:lnTo>
                    <a:pt x="0" y="206"/>
                  </a:lnTo>
                  <a:lnTo>
                    <a:pt x="512" y="0"/>
                  </a:lnTo>
                  <a:lnTo>
                    <a:pt x="522" y="26"/>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7" name="Google Shape;1547;p55"/>
            <p:cNvSpPr/>
            <p:nvPr/>
          </p:nvSpPr>
          <p:spPr>
            <a:xfrm>
              <a:off x="5182552" y="2897701"/>
              <a:ext cx="360331" cy="1018277"/>
            </a:xfrm>
            <a:custGeom>
              <a:rect b="b" l="l" r="r" t="t"/>
              <a:pathLst>
                <a:path extrusionOk="0" h="893" w="316">
                  <a:moveTo>
                    <a:pt x="24" y="0"/>
                  </a:moveTo>
                  <a:lnTo>
                    <a:pt x="316" y="884"/>
                  </a:lnTo>
                  <a:lnTo>
                    <a:pt x="290" y="893"/>
                  </a:lnTo>
                  <a:lnTo>
                    <a:pt x="0" y="9"/>
                  </a:lnTo>
                  <a:lnTo>
                    <a:pt x="24" y="0"/>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8" name="Google Shape;1548;p55"/>
            <p:cNvSpPr/>
            <p:nvPr/>
          </p:nvSpPr>
          <p:spPr>
            <a:xfrm>
              <a:off x="5457361" y="3910277"/>
              <a:ext cx="85522" cy="832410"/>
            </a:xfrm>
            <a:custGeom>
              <a:rect b="b" l="l" r="r" t="t"/>
              <a:pathLst>
                <a:path extrusionOk="0" h="730" w="75">
                  <a:moveTo>
                    <a:pt x="75" y="2"/>
                  </a:moveTo>
                  <a:lnTo>
                    <a:pt x="28" y="730"/>
                  </a:lnTo>
                  <a:lnTo>
                    <a:pt x="0" y="728"/>
                  </a:lnTo>
                  <a:lnTo>
                    <a:pt x="49" y="0"/>
                  </a:lnTo>
                  <a:lnTo>
                    <a:pt x="75" y="2"/>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9" name="Google Shape;1549;p55"/>
            <p:cNvSpPr/>
            <p:nvPr/>
          </p:nvSpPr>
          <p:spPr>
            <a:xfrm>
              <a:off x="6365031" y="3117777"/>
              <a:ext cx="556460" cy="558741"/>
            </a:xfrm>
            <a:custGeom>
              <a:rect b="b" l="l" r="r" t="t"/>
              <a:pathLst>
                <a:path extrusionOk="0" h="490" w="488">
                  <a:moveTo>
                    <a:pt x="488" y="19"/>
                  </a:moveTo>
                  <a:lnTo>
                    <a:pt x="19" y="490"/>
                  </a:lnTo>
                  <a:lnTo>
                    <a:pt x="0" y="471"/>
                  </a:lnTo>
                  <a:lnTo>
                    <a:pt x="469" y="0"/>
                  </a:lnTo>
                  <a:lnTo>
                    <a:pt x="488" y="19"/>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0" name="Google Shape;1550;p55"/>
            <p:cNvSpPr/>
            <p:nvPr/>
          </p:nvSpPr>
          <p:spPr>
            <a:xfrm>
              <a:off x="5515516" y="2743762"/>
              <a:ext cx="599791" cy="1174496"/>
            </a:xfrm>
            <a:custGeom>
              <a:rect b="b" l="l" r="r" t="t"/>
              <a:pathLst>
                <a:path extrusionOk="0" h="1030" w="526">
                  <a:moveTo>
                    <a:pt x="0" y="1018"/>
                  </a:moveTo>
                  <a:lnTo>
                    <a:pt x="502" y="0"/>
                  </a:lnTo>
                  <a:lnTo>
                    <a:pt x="526" y="10"/>
                  </a:lnTo>
                  <a:lnTo>
                    <a:pt x="24" y="1030"/>
                  </a:lnTo>
                  <a:lnTo>
                    <a:pt x="0" y="1018"/>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1" name="Google Shape;1551;p55"/>
            <p:cNvSpPr/>
            <p:nvPr/>
          </p:nvSpPr>
          <p:spPr>
            <a:xfrm>
              <a:off x="5524638" y="3650291"/>
              <a:ext cx="856356" cy="275950"/>
            </a:xfrm>
            <a:custGeom>
              <a:rect b="b" l="l" r="r" t="t"/>
              <a:pathLst>
                <a:path extrusionOk="0" h="242" w="751">
                  <a:moveTo>
                    <a:pt x="0" y="216"/>
                  </a:moveTo>
                  <a:lnTo>
                    <a:pt x="742" y="0"/>
                  </a:lnTo>
                  <a:lnTo>
                    <a:pt x="751" y="26"/>
                  </a:lnTo>
                  <a:lnTo>
                    <a:pt x="7" y="242"/>
                  </a:lnTo>
                  <a:lnTo>
                    <a:pt x="0" y="216"/>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2" name="Google Shape;1552;p55"/>
            <p:cNvSpPr/>
            <p:nvPr/>
          </p:nvSpPr>
          <p:spPr>
            <a:xfrm>
              <a:off x="5184833" y="1931878"/>
              <a:ext cx="706978" cy="979507"/>
            </a:xfrm>
            <a:custGeom>
              <a:rect b="b" l="l" r="r" t="t"/>
              <a:pathLst>
                <a:path extrusionOk="0" h="859" w="620">
                  <a:moveTo>
                    <a:pt x="620" y="15"/>
                  </a:moveTo>
                  <a:lnTo>
                    <a:pt x="21" y="859"/>
                  </a:lnTo>
                  <a:lnTo>
                    <a:pt x="0" y="844"/>
                  </a:lnTo>
                  <a:lnTo>
                    <a:pt x="597" y="0"/>
                  </a:lnTo>
                  <a:lnTo>
                    <a:pt x="620" y="15"/>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3" name="Google Shape;1553;p55"/>
            <p:cNvSpPr/>
            <p:nvPr/>
          </p:nvSpPr>
          <p:spPr>
            <a:xfrm>
              <a:off x="5518937" y="3900014"/>
              <a:ext cx="604353" cy="574705"/>
            </a:xfrm>
            <a:custGeom>
              <a:rect b="b" l="l" r="r" t="t"/>
              <a:pathLst>
                <a:path extrusionOk="0" h="504" w="530">
                  <a:moveTo>
                    <a:pt x="513" y="504"/>
                  </a:moveTo>
                  <a:lnTo>
                    <a:pt x="0" y="19"/>
                  </a:lnTo>
                  <a:lnTo>
                    <a:pt x="18" y="0"/>
                  </a:lnTo>
                  <a:lnTo>
                    <a:pt x="530" y="485"/>
                  </a:lnTo>
                  <a:lnTo>
                    <a:pt x="513" y="504"/>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4" name="Google Shape;1554;p55"/>
            <p:cNvSpPr/>
            <p:nvPr/>
          </p:nvSpPr>
          <p:spPr>
            <a:xfrm>
              <a:off x="6695714" y="2370888"/>
              <a:ext cx="229198" cy="760572"/>
            </a:xfrm>
            <a:custGeom>
              <a:rect b="b" l="l" r="r" t="t"/>
              <a:pathLst>
                <a:path extrusionOk="0" h="667" w="201">
                  <a:moveTo>
                    <a:pt x="26" y="0"/>
                  </a:moveTo>
                  <a:lnTo>
                    <a:pt x="201" y="660"/>
                  </a:lnTo>
                  <a:lnTo>
                    <a:pt x="175" y="667"/>
                  </a:lnTo>
                  <a:lnTo>
                    <a:pt x="0" y="7"/>
                  </a:lnTo>
                  <a:lnTo>
                    <a:pt x="26" y="0"/>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5" name="Google Shape;1555;p55"/>
            <p:cNvSpPr/>
            <p:nvPr/>
          </p:nvSpPr>
          <p:spPr>
            <a:xfrm>
              <a:off x="6101624" y="4455334"/>
              <a:ext cx="360331" cy="443572"/>
            </a:xfrm>
            <a:custGeom>
              <a:rect b="b" l="l" r="r" t="t"/>
              <a:pathLst>
                <a:path extrusionOk="0" h="389" w="316">
                  <a:moveTo>
                    <a:pt x="295" y="389"/>
                  </a:moveTo>
                  <a:lnTo>
                    <a:pt x="0" y="15"/>
                  </a:lnTo>
                  <a:lnTo>
                    <a:pt x="21" y="0"/>
                  </a:lnTo>
                  <a:lnTo>
                    <a:pt x="316" y="373"/>
                  </a:lnTo>
                  <a:lnTo>
                    <a:pt x="295" y="389"/>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6" name="Google Shape;1556;p55"/>
            <p:cNvSpPr/>
            <p:nvPr/>
          </p:nvSpPr>
          <p:spPr>
            <a:xfrm>
              <a:off x="4802836" y="3816773"/>
              <a:ext cx="728644" cy="109468"/>
            </a:xfrm>
            <a:custGeom>
              <a:rect b="b" l="l" r="r" t="t"/>
              <a:pathLst>
                <a:path extrusionOk="0" h="96" w="639">
                  <a:moveTo>
                    <a:pt x="1" y="0"/>
                  </a:moveTo>
                  <a:lnTo>
                    <a:pt x="639" y="70"/>
                  </a:lnTo>
                  <a:lnTo>
                    <a:pt x="635" y="96"/>
                  </a:lnTo>
                  <a:lnTo>
                    <a:pt x="0" y="26"/>
                  </a:lnTo>
                  <a:lnTo>
                    <a:pt x="1" y="0"/>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7" name="Google Shape;1557;p55"/>
            <p:cNvSpPr/>
            <p:nvPr/>
          </p:nvSpPr>
          <p:spPr>
            <a:xfrm>
              <a:off x="6087941" y="2024241"/>
              <a:ext cx="354630" cy="730924"/>
            </a:xfrm>
            <a:custGeom>
              <a:rect b="b" l="l" r="r" t="t"/>
              <a:pathLst>
                <a:path extrusionOk="0" h="641" w="311">
                  <a:moveTo>
                    <a:pt x="311" y="12"/>
                  </a:moveTo>
                  <a:lnTo>
                    <a:pt x="24" y="641"/>
                  </a:lnTo>
                  <a:lnTo>
                    <a:pt x="0" y="631"/>
                  </a:lnTo>
                  <a:lnTo>
                    <a:pt x="286" y="0"/>
                  </a:lnTo>
                  <a:lnTo>
                    <a:pt x="311" y="12"/>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8" name="Google Shape;1558;p55"/>
            <p:cNvSpPr/>
            <p:nvPr/>
          </p:nvSpPr>
          <p:spPr>
            <a:xfrm>
              <a:off x="5513235" y="3151985"/>
              <a:ext cx="109468" cy="761712"/>
            </a:xfrm>
            <a:custGeom>
              <a:rect b="b" l="l" r="r" t="t"/>
              <a:pathLst>
                <a:path extrusionOk="0" h="668" w="96">
                  <a:moveTo>
                    <a:pt x="96" y="1"/>
                  </a:moveTo>
                  <a:lnTo>
                    <a:pt x="26" y="668"/>
                  </a:lnTo>
                  <a:lnTo>
                    <a:pt x="0" y="665"/>
                  </a:lnTo>
                  <a:lnTo>
                    <a:pt x="70" y="0"/>
                  </a:lnTo>
                  <a:lnTo>
                    <a:pt x="96" y="1"/>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9" name="Google Shape;1559;p55"/>
            <p:cNvSpPr/>
            <p:nvPr/>
          </p:nvSpPr>
          <p:spPr>
            <a:xfrm>
              <a:off x="5521218" y="1879424"/>
              <a:ext cx="358050" cy="75259"/>
            </a:xfrm>
            <a:custGeom>
              <a:rect b="b" l="l" r="r" t="t"/>
              <a:pathLst>
                <a:path extrusionOk="0" h="66" w="314">
                  <a:moveTo>
                    <a:pt x="3" y="0"/>
                  </a:moveTo>
                  <a:lnTo>
                    <a:pt x="314" y="40"/>
                  </a:lnTo>
                  <a:lnTo>
                    <a:pt x="311" y="66"/>
                  </a:lnTo>
                  <a:lnTo>
                    <a:pt x="0" y="27"/>
                  </a:lnTo>
                  <a:lnTo>
                    <a:pt x="3" y="0"/>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0" name="Google Shape;1560;p55"/>
            <p:cNvSpPr/>
            <p:nvPr/>
          </p:nvSpPr>
          <p:spPr>
            <a:xfrm>
              <a:off x="6297754" y="3665115"/>
              <a:ext cx="92363" cy="454975"/>
            </a:xfrm>
            <a:custGeom>
              <a:rect b="b" l="l" r="r" t="t"/>
              <a:pathLst>
                <a:path extrusionOk="0" h="399" w="81">
                  <a:moveTo>
                    <a:pt x="0" y="396"/>
                  </a:moveTo>
                  <a:lnTo>
                    <a:pt x="55" y="0"/>
                  </a:lnTo>
                  <a:lnTo>
                    <a:pt x="81" y="3"/>
                  </a:lnTo>
                  <a:lnTo>
                    <a:pt x="26" y="399"/>
                  </a:lnTo>
                  <a:lnTo>
                    <a:pt x="0" y="396"/>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1" name="Google Shape;1561;p55"/>
            <p:cNvSpPr/>
            <p:nvPr/>
          </p:nvSpPr>
          <p:spPr>
            <a:xfrm>
              <a:off x="6367311" y="3652572"/>
              <a:ext cx="486903" cy="324982"/>
            </a:xfrm>
            <a:custGeom>
              <a:rect b="b" l="l" r="r" t="t"/>
              <a:pathLst>
                <a:path extrusionOk="0" h="285" w="427">
                  <a:moveTo>
                    <a:pt x="413" y="285"/>
                  </a:moveTo>
                  <a:lnTo>
                    <a:pt x="0" y="23"/>
                  </a:lnTo>
                  <a:lnTo>
                    <a:pt x="15" y="0"/>
                  </a:lnTo>
                  <a:lnTo>
                    <a:pt x="427" y="262"/>
                  </a:lnTo>
                  <a:lnTo>
                    <a:pt x="413" y="285"/>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2" name="Google Shape;1562;p55"/>
            <p:cNvSpPr/>
            <p:nvPr/>
          </p:nvSpPr>
          <p:spPr>
            <a:xfrm>
              <a:off x="4604426" y="3125759"/>
              <a:ext cx="439011" cy="306737"/>
            </a:xfrm>
            <a:custGeom>
              <a:rect b="b" l="l" r="r" t="t"/>
              <a:pathLst>
                <a:path extrusionOk="0" h="269" w="385">
                  <a:moveTo>
                    <a:pt x="14" y="0"/>
                  </a:moveTo>
                  <a:lnTo>
                    <a:pt x="385" y="247"/>
                  </a:lnTo>
                  <a:lnTo>
                    <a:pt x="372" y="269"/>
                  </a:lnTo>
                  <a:lnTo>
                    <a:pt x="0" y="21"/>
                  </a:lnTo>
                  <a:lnTo>
                    <a:pt x="14" y="0"/>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3" name="Google Shape;1563;p55"/>
            <p:cNvSpPr/>
            <p:nvPr/>
          </p:nvSpPr>
          <p:spPr>
            <a:xfrm>
              <a:off x="4636354" y="2196424"/>
              <a:ext cx="497166" cy="388838"/>
            </a:xfrm>
            <a:custGeom>
              <a:rect b="b" l="l" r="r" t="t"/>
              <a:pathLst>
                <a:path extrusionOk="0" h="341" w="436">
                  <a:moveTo>
                    <a:pt x="0" y="320"/>
                  </a:moveTo>
                  <a:lnTo>
                    <a:pt x="420" y="0"/>
                  </a:lnTo>
                  <a:lnTo>
                    <a:pt x="436" y="21"/>
                  </a:lnTo>
                  <a:lnTo>
                    <a:pt x="15" y="341"/>
                  </a:lnTo>
                  <a:lnTo>
                    <a:pt x="0" y="320"/>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4" name="Google Shape;1564;p55"/>
            <p:cNvSpPr/>
            <p:nvPr/>
          </p:nvSpPr>
          <p:spPr>
            <a:xfrm>
              <a:off x="4555394" y="3547665"/>
              <a:ext cx="258845" cy="293054"/>
            </a:xfrm>
            <a:custGeom>
              <a:rect b="b" l="l" r="r" t="t"/>
              <a:pathLst>
                <a:path extrusionOk="0" h="257" w="227">
                  <a:moveTo>
                    <a:pt x="20" y="0"/>
                  </a:moveTo>
                  <a:lnTo>
                    <a:pt x="227" y="240"/>
                  </a:lnTo>
                  <a:lnTo>
                    <a:pt x="208" y="257"/>
                  </a:lnTo>
                  <a:lnTo>
                    <a:pt x="0" y="17"/>
                  </a:lnTo>
                  <a:lnTo>
                    <a:pt x="20" y="0"/>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5" name="Google Shape;1565;p55"/>
            <p:cNvSpPr/>
            <p:nvPr/>
          </p:nvSpPr>
          <p:spPr>
            <a:xfrm>
              <a:off x="6067415" y="4463316"/>
              <a:ext cx="61576" cy="683032"/>
            </a:xfrm>
            <a:custGeom>
              <a:rect b="b" l="l" r="r" t="t"/>
              <a:pathLst>
                <a:path extrusionOk="0" h="599" w="54">
                  <a:moveTo>
                    <a:pt x="0" y="597"/>
                  </a:moveTo>
                  <a:lnTo>
                    <a:pt x="26" y="0"/>
                  </a:lnTo>
                  <a:lnTo>
                    <a:pt x="54" y="1"/>
                  </a:lnTo>
                  <a:lnTo>
                    <a:pt x="26" y="599"/>
                  </a:lnTo>
                  <a:lnTo>
                    <a:pt x="0" y="597"/>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6" name="Google Shape;1566;p55"/>
            <p:cNvSpPr/>
            <p:nvPr/>
          </p:nvSpPr>
          <p:spPr>
            <a:xfrm>
              <a:off x="4954494" y="3900014"/>
              <a:ext cx="584968" cy="523392"/>
            </a:xfrm>
            <a:custGeom>
              <a:rect b="b" l="l" r="r" t="t"/>
              <a:pathLst>
                <a:path extrusionOk="0" h="459" w="513">
                  <a:moveTo>
                    <a:pt x="513" y="19"/>
                  </a:moveTo>
                  <a:lnTo>
                    <a:pt x="18" y="459"/>
                  </a:lnTo>
                  <a:lnTo>
                    <a:pt x="0" y="438"/>
                  </a:lnTo>
                  <a:lnTo>
                    <a:pt x="495" y="0"/>
                  </a:lnTo>
                  <a:lnTo>
                    <a:pt x="513" y="19"/>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7" name="Google Shape;1567;p55"/>
            <p:cNvSpPr/>
            <p:nvPr/>
          </p:nvSpPr>
          <p:spPr>
            <a:xfrm>
              <a:off x="5241847" y="4734705"/>
              <a:ext cx="245162" cy="427608"/>
            </a:xfrm>
            <a:custGeom>
              <a:rect b="b" l="l" r="r" t="t"/>
              <a:pathLst>
                <a:path extrusionOk="0" h="375" w="215">
                  <a:moveTo>
                    <a:pt x="215" y="12"/>
                  </a:moveTo>
                  <a:lnTo>
                    <a:pt x="24" y="375"/>
                  </a:lnTo>
                  <a:lnTo>
                    <a:pt x="0" y="363"/>
                  </a:lnTo>
                  <a:lnTo>
                    <a:pt x="191" y="0"/>
                  </a:lnTo>
                  <a:lnTo>
                    <a:pt x="215" y="12"/>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8" name="Google Shape;1568;p55"/>
            <p:cNvSpPr/>
            <p:nvPr/>
          </p:nvSpPr>
          <p:spPr>
            <a:xfrm>
              <a:off x="6214513" y="1915914"/>
              <a:ext cx="225777" cy="145957"/>
            </a:xfrm>
            <a:custGeom>
              <a:rect b="b" l="l" r="r" t="t"/>
              <a:pathLst>
                <a:path extrusionOk="0" h="128" w="198">
                  <a:moveTo>
                    <a:pt x="186" y="128"/>
                  </a:moveTo>
                  <a:lnTo>
                    <a:pt x="0" y="24"/>
                  </a:lnTo>
                  <a:lnTo>
                    <a:pt x="14" y="0"/>
                  </a:lnTo>
                  <a:lnTo>
                    <a:pt x="198" y="106"/>
                  </a:lnTo>
                  <a:lnTo>
                    <a:pt x="186" y="128"/>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9" name="Google Shape;1569;p55"/>
            <p:cNvSpPr/>
            <p:nvPr/>
          </p:nvSpPr>
          <p:spPr>
            <a:xfrm>
              <a:off x="6895264" y="2678766"/>
              <a:ext cx="103766" cy="452694"/>
            </a:xfrm>
            <a:custGeom>
              <a:rect b="b" l="l" r="r" t="t"/>
              <a:pathLst>
                <a:path extrusionOk="0" h="397" w="91">
                  <a:moveTo>
                    <a:pt x="91" y="5"/>
                  </a:moveTo>
                  <a:lnTo>
                    <a:pt x="26" y="397"/>
                  </a:lnTo>
                  <a:lnTo>
                    <a:pt x="0" y="392"/>
                  </a:lnTo>
                  <a:lnTo>
                    <a:pt x="64" y="0"/>
                  </a:lnTo>
                  <a:lnTo>
                    <a:pt x="91" y="5"/>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0" name="Google Shape;1570;p55"/>
            <p:cNvSpPr/>
            <p:nvPr/>
          </p:nvSpPr>
          <p:spPr>
            <a:xfrm>
              <a:off x="6354768" y="3201018"/>
              <a:ext cx="139115" cy="469799"/>
            </a:xfrm>
            <a:custGeom>
              <a:rect b="b" l="l" r="r" t="t"/>
              <a:pathLst>
                <a:path extrusionOk="0" h="412" w="122">
                  <a:moveTo>
                    <a:pt x="122" y="5"/>
                  </a:moveTo>
                  <a:lnTo>
                    <a:pt x="26" y="412"/>
                  </a:lnTo>
                  <a:lnTo>
                    <a:pt x="0" y="407"/>
                  </a:lnTo>
                  <a:lnTo>
                    <a:pt x="96" y="0"/>
                  </a:lnTo>
                  <a:lnTo>
                    <a:pt x="122" y="5"/>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1" name="Google Shape;1571;p55"/>
            <p:cNvSpPr/>
            <p:nvPr/>
          </p:nvSpPr>
          <p:spPr>
            <a:xfrm>
              <a:off x="6374153" y="3466705"/>
              <a:ext cx="655666" cy="215514"/>
            </a:xfrm>
            <a:custGeom>
              <a:rect b="b" l="l" r="r" t="t"/>
              <a:pathLst>
                <a:path extrusionOk="0" h="189" w="575">
                  <a:moveTo>
                    <a:pt x="575" y="24"/>
                  </a:moveTo>
                  <a:lnTo>
                    <a:pt x="9" y="189"/>
                  </a:lnTo>
                  <a:lnTo>
                    <a:pt x="0" y="163"/>
                  </a:lnTo>
                  <a:lnTo>
                    <a:pt x="567" y="0"/>
                  </a:lnTo>
                  <a:lnTo>
                    <a:pt x="575" y="24"/>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2" name="Google Shape;1572;p55"/>
            <p:cNvSpPr/>
            <p:nvPr/>
          </p:nvSpPr>
          <p:spPr>
            <a:xfrm>
              <a:off x="6036628" y="2746043"/>
              <a:ext cx="82101" cy="554180"/>
            </a:xfrm>
            <a:custGeom>
              <a:rect b="b" l="l" r="r" t="t"/>
              <a:pathLst>
                <a:path extrusionOk="0" h="486" w="72">
                  <a:moveTo>
                    <a:pt x="0" y="484"/>
                  </a:moveTo>
                  <a:lnTo>
                    <a:pt x="45" y="0"/>
                  </a:lnTo>
                  <a:lnTo>
                    <a:pt x="72" y="1"/>
                  </a:lnTo>
                  <a:lnTo>
                    <a:pt x="26" y="486"/>
                  </a:lnTo>
                  <a:lnTo>
                    <a:pt x="0" y="484"/>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3" name="Google Shape;1573;p55"/>
            <p:cNvSpPr/>
            <p:nvPr/>
          </p:nvSpPr>
          <p:spPr>
            <a:xfrm>
              <a:off x="5128958" y="2169057"/>
              <a:ext cx="319281" cy="57014"/>
            </a:xfrm>
            <a:custGeom>
              <a:rect b="b" l="l" r="r" t="t"/>
              <a:pathLst>
                <a:path extrusionOk="0" h="50" w="280">
                  <a:moveTo>
                    <a:pt x="280" y="28"/>
                  </a:moveTo>
                  <a:lnTo>
                    <a:pt x="4" y="50"/>
                  </a:lnTo>
                  <a:lnTo>
                    <a:pt x="0" y="24"/>
                  </a:lnTo>
                  <a:lnTo>
                    <a:pt x="278" y="0"/>
                  </a:lnTo>
                  <a:lnTo>
                    <a:pt x="280" y="28"/>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4" name="Google Shape;1574;p55"/>
            <p:cNvSpPr/>
            <p:nvPr/>
          </p:nvSpPr>
          <p:spPr>
            <a:xfrm>
              <a:off x="4518904" y="2880597"/>
              <a:ext cx="85522" cy="272529"/>
            </a:xfrm>
            <a:custGeom>
              <a:rect b="b" l="l" r="r" t="t"/>
              <a:pathLst>
                <a:path extrusionOk="0" h="239" w="75">
                  <a:moveTo>
                    <a:pt x="49" y="239"/>
                  </a:moveTo>
                  <a:lnTo>
                    <a:pt x="0" y="5"/>
                  </a:lnTo>
                  <a:lnTo>
                    <a:pt x="26" y="0"/>
                  </a:lnTo>
                  <a:lnTo>
                    <a:pt x="75" y="234"/>
                  </a:lnTo>
                  <a:lnTo>
                    <a:pt x="49" y="239"/>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5" name="Google Shape;1575;p55"/>
            <p:cNvSpPr/>
            <p:nvPr/>
          </p:nvSpPr>
          <p:spPr>
            <a:xfrm>
              <a:off x="6051451" y="4071057"/>
              <a:ext cx="77540" cy="355770"/>
            </a:xfrm>
            <a:custGeom>
              <a:rect b="b" l="l" r="r" t="t"/>
              <a:pathLst>
                <a:path extrusionOk="0" h="312" w="68">
                  <a:moveTo>
                    <a:pt x="26" y="0"/>
                  </a:moveTo>
                  <a:lnTo>
                    <a:pt x="68" y="309"/>
                  </a:lnTo>
                  <a:lnTo>
                    <a:pt x="40" y="312"/>
                  </a:lnTo>
                  <a:lnTo>
                    <a:pt x="0" y="3"/>
                  </a:lnTo>
                  <a:lnTo>
                    <a:pt x="26" y="0"/>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6" name="Google Shape;1576;p55"/>
            <p:cNvSpPr/>
            <p:nvPr/>
          </p:nvSpPr>
          <p:spPr>
            <a:xfrm>
              <a:off x="5464203" y="4726723"/>
              <a:ext cx="253144" cy="339806"/>
            </a:xfrm>
            <a:custGeom>
              <a:rect b="b" l="l" r="r" t="t"/>
              <a:pathLst>
                <a:path extrusionOk="0" h="298" w="222">
                  <a:moveTo>
                    <a:pt x="22" y="0"/>
                  </a:moveTo>
                  <a:lnTo>
                    <a:pt x="222" y="283"/>
                  </a:lnTo>
                  <a:lnTo>
                    <a:pt x="201" y="298"/>
                  </a:lnTo>
                  <a:lnTo>
                    <a:pt x="0" y="14"/>
                  </a:lnTo>
                  <a:lnTo>
                    <a:pt x="22" y="0"/>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7" name="Google Shape;1577;p55"/>
            <p:cNvSpPr/>
            <p:nvPr/>
          </p:nvSpPr>
          <p:spPr>
            <a:xfrm>
              <a:off x="5117556" y="4716460"/>
              <a:ext cx="350068" cy="41050"/>
            </a:xfrm>
            <a:custGeom>
              <a:rect b="b" l="l" r="r" t="t"/>
              <a:pathLst>
                <a:path extrusionOk="0" h="36" w="307">
                  <a:moveTo>
                    <a:pt x="305" y="36"/>
                  </a:moveTo>
                  <a:lnTo>
                    <a:pt x="0" y="28"/>
                  </a:lnTo>
                  <a:lnTo>
                    <a:pt x="0" y="0"/>
                  </a:lnTo>
                  <a:lnTo>
                    <a:pt x="307" y="10"/>
                  </a:lnTo>
                  <a:lnTo>
                    <a:pt x="305" y="36"/>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8" name="Google Shape;1578;p55"/>
            <p:cNvSpPr/>
            <p:nvPr/>
          </p:nvSpPr>
          <p:spPr>
            <a:xfrm>
              <a:off x="4790293" y="3670816"/>
              <a:ext cx="246302" cy="180165"/>
            </a:xfrm>
            <a:custGeom>
              <a:rect b="b" l="l" r="r" t="t"/>
              <a:pathLst>
                <a:path extrusionOk="0" h="158" w="216">
                  <a:moveTo>
                    <a:pt x="0" y="135"/>
                  </a:moveTo>
                  <a:lnTo>
                    <a:pt x="200" y="0"/>
                  </a:lnTo>
                  <a:lnTo>
                    <a:pt x="216" y="21"/>
                  </a:lnTo>
                  <a:lnTo>
                    <a:pt x="16" y="158"/>
                  </a:lnTo>
                  <a:lnTo>
                    <a:pt x="0" y="135"/>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9" name="Google Shape;1579;p55"/>
            <p:cNvSpPr/>
            <p:nvPr/>
          </p:nvSpPr>
          <p:spPr>
            <a:xfrm>
              <a:off x="6133552" y="4410863"/>
              <a:ext cx="470939" cy="50173"/>
            </a:xfrm>
            <a:custGeom>
              <a:rect b="b" l="l" r="r" t="t"/>
              <a:pathLst>
                <a:path extrusionOk="0" h="44" w="413">
                  <a:moveTo>
                    <a:pt x="413" y="26"/>
                  </a:moveTo>
                  <a:lnTo>
                    <a:pt x="1" y="44"/>
                  </a:lnTo>
                  <a:lnTo>
                    <a:pt x="0" y="16"/>
                  </a:lnTo>
                  <a:lnTo>
                    <a:pt x="411" y="0"/>
                  </a:lnTo>
                  <a:lnTo>
                    <a:pt x="413" y="26"/>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0" name="Google Shape;1580;p55"/>
            <p:cNvSpPr/>
            <p:nvPr/>
          </p:nvSpPr>
          <p:spPr>
            <a:xfrm>
              <a:off x="5216761" y="5253536"/>
              <a:ext cx="1191601" cy="1059327"/>
            </a:xfrm>
            <a:custGeom>
              <a:rect b="b" l="l" r="r" t="t"/>
              <a:pathLst>
                <a:path extrusionOk="0" h="535" w="602">
                  <a:moveTo>
                    <a:pt x="293" y="535"/>
                  </a:moveTo>
                  <a:cubicBezTo>
                    <a:pt x="246" y="535"/>
                    <a:pt x="146" y="530"/>
                    <a:pt x="143" y="515"/>
                  </a:cubicBezTo>
                  <a:cubicBezTo>
                    <a:pt x="140" y="500"/>
                    <a:pt x="125" y="491"/>
                    <a:pt x="87" y="469"/>
                  </a:cubicBezTo>
                  <a:cubicBezTo>
                    <a:pt x="50" y="447"/>
                    <a:pt x="38" y="420"/>
                    <a:pt x="38" y="403"/>
                  </a:cubicBezTo>
                  <a:cubicBezTo>
                    <a:pt x="38" y="387"/>
                    <a:pt x="50" y="375"/>
                    <a:pt x="31" y="368"/>
                  </a:cubicBezTo>
                  <a:cubicBezTo>
                    <a:pt x="11" y="360"/>
                    <a:pt x="16" y="353"/>
                    <a:pt x="32" y="347"/>
                  </a:cubicBezTo>
                  <a:cubicBezTo>
                    <a:pt x="48" y="341"/>
                    <a:pt x="38" y="330"/>
                    <a:pt x="38" y="314"/>
                  </a:cubicBezTo>
                  <a:cubicBezTo>
                    <a:pt x="38" y="297"/>
                    <a:pt x="56" y="294"/>
                    <a:pt x="32" y="293"/>
                  </a:cubicBezTo>
                  <a:cubicBezTo>
                    <a:pt x="8" y="291"/>
                    <a:pt x="11" y="276"/>
                    <a:pt x="29" y="270"/>
                  </a:cubicBezTo>
                  <a:cubicBezTo>
                    <a:pt x="47" y="264"/>
                    <a:pt x="37" y="254"/>
                    <a:pt x="37" y="241"/>
                  </a:cubicBezTo>
                  <a:cubicBezTo>
                    <a:pt x="37" y="227"/>
                    <a:pt x="47" y="218"/>
                    <a:pt x="31" y="214"/>
                  </a:cubicBezTo>
                  <a:cubicBezTo>
                    <a:pt x="14" y="209"/>
                    <a:pt x="16" y="196"/>
                    <a:pt x="35" y="191"/>
                  </a:cubicBezTo>
                  <a:cubicBezTo>
                    <a:pt x="54" y="187"/>
                    <a:pt x="43" y="179"/>
                    <a:pt x="41" y="169"/>
                  </a:cubicBezTo>
                  <a:cubicBezTo>
                    <a:pt x="40" y="158"/>
                    <a:pt x="54" y="145"/>
                    <a:pt x="44" y="145"/>
                  </a:cubicBezTo>
                  <a:cubicBezTo>
                    <a:pt x="34" y="145"/>
                    <a:pt x="19" y="137"/>
                    <a:pt x="17" y="126"/>
                  </a:cubicBezTo>
                  <a:cubicBezTo>
                    <a:pt x="0" y="0"/>
                    <a:pt x="0" y="0"/>
                    <a:pt x="0" y="0"/>
                  </a:cubicBezTo>
                  <a:cubicBezTo>
                    <a:pt x="602" y="0"/>
                    <a:pt x="602" y="0"/>
                    <a:pt x="602" y="0"/>
                  </a:cubicBezTo>
                  <a:cubicBezTo>
                    <a:pt x="590" y="94"/>
                    <a:pt x="590" y="94"/>
                    <a:pt x="590" y="94"/>
                  </a:cubicBezTo>
                  <a:cubicBezTo>
                    <a:pt x="589" y="106"/>
                    <a:pt x="574" y="114"/>
                    <a:pt x="563" y="114"/>
                  </a:cubicBezTo>
                  <a:cubicBezTo>
                    <a:pt x="553" y="114"/>
                    <a:pt x="568" y="127"/>
                    <a:pt x="566" y="138"/>
                  </a:cubicBezTo>
                  <a:cubicBezTo>
                    <a:pt x="565" y="148"/>
                    <a:pt x="553" y="155"/>
                    <a:pt x="572" y="160"/>
                  </a:cubicBezTo>
                  <a:cubicBezTo>
                    <a:pt x="592" y="164"/>
                    <a:pt x="593" y="178"/>
                    <a:pt x="577" y="182"/>
                  </a:cubicBezTo>
                  <a:cubicBezTo>
                    <a:pt x="560" y="187"/>
                    <a:pt x="571" y="196"/>
                    <a:pt x="571" y="209"/>
                  </a:cubicBezTo>
                  <a:cubicBezTo>
                    <a:pt x="571" y="223"/>
                    <a:pt x="560" y="233"/>
                    <a:pt x="578" y="239"/>
                  </a:cubicBezTo>
                  <a:cubicBezTo>
                    <a:pt x="596" y="245"/>
                    <a:pt x="599" y="260"/>
                    <a:pt x="575" y="261"/>
                  </a:cubicBezTo>
                  <a:cubicBezTo>
                    <a:pt x="551" y="263"/>
                    <a:pt x="569" y="266"/>
                    <a:pt x="569" y="282"/>
                  </a:cubicBezTo>
                  <a:cubicBezTo>
                    <a:pt x="569" y="299"/>
                    <a:pt x="559" y="309"/>
                    <a:pt x="575" y="315"/>
                  </a:cubicBezTo>
                  <a:cubicBezTo>
                    <a:pt x="592" y="321"/>
                    <a:pt x="596" y="329"/>
                    <a:pt x="577" y="336"/>
                  </a:cubicBezTo>
                  <a:cubicBezTo>
                    <a:pt x="557" y="344"/>
                    <a:pt x="569" y="356"/>
                    <a:pt x="569" y="372"/>
                  </a:cubicBezTo>
                  <a:cubicBezTo>
                    <a:pt x="569" y="377"/>
                    <a:pt x="582" y="382"/>
                    <a:pt x="580" y="392"/>
                  </a:cubicBezTo>
                  <a:cubicBezTo>
                    <a:pt x="576" y="416"/>
                    <a:pt x="553" y="445"/>
                    <a:pt x="524" y="469"/>
                  </a:cubicBezTo>
                  <a:cubicBezTo>
                    <a:pt x="496" y="493"/>
                    <a:pt x="472" y="500"/>
                    <a:pt x="469" y="515"/>
                  </a:cubicBezTo>
                  <a:cubicBezTo>
                    <a:pt x="466" y="530"/>
                    <a:pt x="341" y="535"/>
                    <a:pt x="293" y="535"/>
                  </a:cubicBezTo>
                  <a:close/>
                </a:path>
              </a:pathLst>
            </a:custGeom>
            <a:solidFill>
              <a:srgbClr val="9393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1" name="Google Shape;1581;p55"/>
            <p:cNvSpPr/>
            <p:nvPr/>
          </p:nvSpPr>
          <p:spPr>
            <a:xfrm>
              <a:off x="5472185" y="5253536"/>
              <a:ext cx="336385" cy="1059327"/>
            </a:xfrm>
            <a:custGeom>
              <a:rect b="b" l="l" r="r" t="t"/>
              <a:pathLst>
                <a:path extrusionOk="0" h="535" w="170">
                  <a:moveTo>
                    <a:pt x="82" y="535"/>
                  </a:moveTo>
                  <a:cubicBezTo>
                    <a:pt x="68" y="535"/>
                    <a:pt x="39" y="530"/>
                    <a:pt x="38" y="515"/>
                  </a:cubicBezTo>
                  <a:cubicBezTo>
                    <a:pt x="37" y="500"/>
                    <a:pt x="33" y="491"/>
                    <a:pt x="22" y="469"/>
                  </a:cubicBezTo>
                  <a:cubicBezTo>
                    <a:pt x="12" y="447"/>
                    <a:pt x="8" y="420"/>
                    <a:pt x="8" y="403"/>
                  </a:cubicBezTo>
                  <a:cubicBezTo>
                    <a:pt x="8" y="387"/>
                    <a:pt x="12" y="375"/>
                    <a:pt x="6" y="368"/>
                  </a:cubicBezTo>
                  <a:cubicBezTo>
                    <a:pt x="1" y="360"/>
                    <a:pt x="2" y="353"/>
                    <a:pt x="7" y="347"/>
                  </a:cubicBezTo>
                  <a:cubicBezTo>
                    <a:pt x="11" y="341"/>
                    <a:pt x="8" y="330"/>
                    <a:pt x="8" y="314"/>
                  </a:cubicBezTo>
                  <a:cubicBezTo>
                    <a:pt x="8" y="297"/>
                    <a:pt x="13" y="294"/>
                    <a:pt x="7" y="293"/>
                  </a:cubicBezTo>
                  <a:cubicBezTo>
                    <a:pt x="0" y="291"/>
                    <a:pt x="1" y="276"/>
                    <a:pt x="6" y="270"/>
                  </a:cubicBezTo>
                  <a:cubicBezTo>
                    <a:pt x="11" y="264"/>
                    <a:pt x="8" y="254"/>
                    <a:pt x="8" y="241"/>
                  </a:cubicBezTo>
                  <a:cubicBezTo>
                    <a:pt x="8" y="227"/>
                    <a:pt x="11" y="218"/>
                    <a:pt x="6" y="214"/>
                  </a:cubicBezTo>
                  <a:cubicBezTo>
                    <a:pt x="1" y="209"/>
                    <a:pt x="2" y="196"/>
                    <a:pt x="7" y="191"/>
                  </a:cubicBezTo>
                  <a:cubicBezTo>
                    <a:pt x="13" y="187"/>
                    <a:pt x="10" y="179"/>
                    <a:pt x="9" y="169"/>
                  </a:cubicBezTo>
                  <a:cubicBezTo>
                    <a:pt x="9" y="158"/>
                    <a:pt x="13" y="145"/>
                    <a:pt x="10" y="145"/>
                  </a:cubicBezTo>
                  <a:cubicBezTo>
                    <a:pt x="7" y="145"/>
                    <a:pt x="2" y="138"/>
                    <a:pt x="2" y="126"/>
                  </a:cubicBezTo>
                  <a:cubicBezTo>
                    <a:pt x="2" y="114"/>
                    <a:pt x="5" y="106"/>
                    <a:pt x="5" y="90"/>
                  </a:cubicBezTo>
                  <a:cubicBezTo>
                    <a:pt x="5" y="73"/>
                    <a:pt x="6" y="55"/>
                    <a:pt x="4" y="43"/>
                  </a:cubicBezTo>
                  <a:cubicBezTo>
                    <a:pt x="3" y="33"/>
                    <a:pt x="1" y="13"/>
                    <a:pt x="0" y="0"/>
                  </a:cubicBezTo>
                  <a:cubicBezTo>
                    <a:pt x="170" y="0"/>
                    <a:pt x="170" y="0"/>
                    <a:pt x="170" y="0"/>
                  </a:cubicBezTo>
                  <a:cubicBezTo>
                    <a:pt x="170" y="9"/>
                    <a:pt x="170" y="18"/>
                    <a:pt x="168" y="23"/>
                  </a:cubicBezTo>
                  <a:cubicBezTo>
                    <a:pt x="164" y="35"/>
                    <a:pt x="164" y="42"/>
                    <a:pt x="164" y="58"/>
                  </a:cubicBezTo>
                  <a:cubicBezTo>
                    <a:pt x="164" y="75"/>
                    <a:pt x="167" y="82"/>
                    <a:pt x="167" y="94"/>
                  </a:cubicBezTo>
                  <a:cubicBezTo>
                    <a:pt x="167" y="106"/>
                    <a:pt x="162" y="114"/>
                    <a:pt x="159" y="114"/>
                  </a:cubicBezTo>
                  <a:cubicBezTo>
                    <a:pt x="156" y="114"/>
                    <a:pt x="160" y="127"/>
                    <a:pt x="160" y="138"/>
                  </a:cubicBezTo>
                  <a:cubicBezTo>
                    <a:pt x="160" y="148"/>
                    <a:pt x="156" y="155"/>
                    <a:pt x="162" y="160"/>
                  </a:cubicBezTo>
                  <a:cubicBezTo>
                    <a:pt x="167" y="164"/>
                    <a:pt x="168" y="178"/>
                    <a:pt x="163" y="182"/>
                  </a:cubicBezTo>
                  <a:cubicBezTo>
                    <a:pt x="158" y="187"/>
                    <a:pt x="161" y="196"/>
                    <a:pt x="161" y="209"/>
                  </a:cubicBezTo>
                  <a:cubicBezTo>
                    <a:pt x="161" y="223"/>
                    <a:pt x="158" y="233"/>
                    <a:pt x="163" y="239"/>
                  </a:cubicBezTo>
                  <a:cubicBezTo>
                    <a:pt x="169" y="245"/>
                    <a:pt x="169" y="260"/>
                    <a:pt x="163" y="261"/>
                  </a:cubicBezTo>
                  <a:cubicBezTo>
                    <a:pt x="156" y="263"/>
                    <a:pt x="161" y="266"/>
                    <a:pt x="161" y="282"/>
                  </a:cubicBezTo>
                  <a:cubicBezTo>
                    <a:pt x="161" y="299"/>
                    <a:pt x="158" y="309"/>
                    <a:pt x="163" y="315"/>
                  </a:cubicBezTo>
                  <a:cubicBezTo>
                    <a:pt x="167" y="321"/>
                    <a:pt x="169" y="329"/>
                    <a:pt x="163" y="336"/>
                  </a:cubicBezTo>
                  <a:cubicBezTo>
                    <a:pt x="157" y="344"/>
                    <a:pt x="161" y="356"/>
                    <a:pt x="161" y="372"/>
                  </a:cubicBezTo>
                  <a:cubicBezTo>
                    <a:pt x="161" y="377"/>
                    <a:pt x="165" y="382"/>
                    <a:pt x="164" y="392"/>
                  </a:cubicBezTo>
                  <a:cubicBezTo>
                    <a:pt x="163" y="416"/>
                    <a:pt x="156" y="445"/>
                    <a:pt x="148" y="469"/>
                  </a:cubicBezTo>
                  <a:cubicBezTo>
                    <a:pt x="140" y="493"/>
                    <a:pt x="133" y="500"/>
                    <a:pt x="132" y="515"/>
                  </a:cubicBezTo>
                  <a:cubicBezTo>
                    <a:pt x="131" y="530"/>
                    <a:pt x="95" y="535"/>
                    <a:pt x="82" y="535"/>
                  </a:cubicBezTo>
                  <a:close/>
                </a:path>
              </a:pathLst>
            </a:custGeom>
            <a:solidFill>
              <a:srgbClr val="B2B1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2" name="Google Shape;1582;p55"/>
            <p:cNvSpPr/>
            <p:nvPr/>
          </p:nvSpPr>
          <p:spPr>
            <a:xfrm>
              <a:off x="5685419" y="6302601"/>
              <a:ext cx="271389" cy="120870"/>
            </a:xfrm>
            <a:prstGeom prst="ellipse">
              <a:avLst/>
            </a:prstGeom>
            <a:solidFill>
              <a:srgbClr val="6C6C6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3" name="Google Shape;1583;p55"/>
            <p:cNvSpPr/>
            <p:nvPr/>
          </p:nvSpPr>
          <p:spPr>
            <a:xfrm>
              <a:off x="5585074" y="6249007"/>
              <a:ext cx="473219" cy="131133"/>
            </a:xfrm>
            <a:prstGeom prst="ellipse">
              <a:avLst/>
            </a:prstGeom>
            <a:solidFill>
              <a:srgbClr val="5757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4" name="Google Shape;1584;p55"/>
            <p:cNvSpPr/>
            <p:nvPr/>
          </p:nvSpPr>
          <p:spPr>
            <a:xfrm>
              <a:off x="5521218" y="6286636"/>
              <a:ext cx="599791" cy="50173"/>
            </a:xfrm>
            <a:custGeom>
              <a:rect b="b" l="l" r="r" t="t"/>
              <a:pathLst>
                <a:path extrusionOk="0" h="25" w="303">
                  <a:moveTo>
                    <a:pt x="140" y="25"/>
                  </a:moveTo>
                  <a:cubicBezTo>
                    <a:pt x="96" y="25"/>
                    <a:pt x="4" y="21"/>
                    <a:pt x="2" y="7"/>
                  </a:cubicBezTo>
                  <a:cubicBezTo>
                    <a:pt x="1" y="6"/>
                    <a:pt x="1" y="3"/>
                    <a:pt x="0" y="1"/>
                  </a:cubicBezTo>
                  <a:cubicBezTo>
                    <a:pt x="28" y="10"/>
                    <a:pt x="101" y="13"/>
                    <a:pt x="139" y="13"/>
                  </a:cubicBezTo>
                  <a:cubicBezTo>
                    <a:pt x="179" y="13"/>
                    <a:pt x="271" y="10"/>
                    <a:pt x="303" y="0"/>
                  </a:cubicBezTo>
                  <a:cubicBezTo>
                    <a:pt x="302" y="3"/>
                    <a:pt x="302" y="5"/>
                    <a:pt x="301" y="7"/>
                  </a:cubicBezTo>
                  <a:cubicBezTo>
                    <a:pt x="299" y="21"/>
                    <a:pt x="184" y="25"/>
                    <a:pt x="140" y="25"/>
                  </a:cubicBezTo>
                  <a:close/>
                </a:path>
              </a:pathLst>
            </a:custGeom>
            <a:solidFill>
              <a:srgbClr val="4B4B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5" name="Google Shape;1585;p55"/>
            <p:cNvSpPr/>
            <p:nvPr/>
          </p:nvSpPr>
          <p:spPr>
            <a:xfrm>
              <a:off x="5276056" y="5554572"/>
              <a:ext cx="1100378" cy="80960"/>
            </a:xfrm>
            <a:custGeom>
              <a:rect b="b" l="l" r="r" t="t"/>
              <a:pathLst>
                <a:path extrusionOk="0" h="41" w="556">
                  <a:moveTo>
                    <a:pt x="13" y="24"/>
                  </a:moveTo>
                  <a:cubicBezTo>
                    <a:pt x="531" y="0"/>
                    <a:pt x="531" y="0"/>
                    <a:pt x="531" y="0"/>
                  </a:cubicBezTo>
                  <a:cubicBezTo>
                    <a:pt x="531" y="3"/>
                    <a:pt x="533" y="6"/>
                    <a:pt x="542" y="8"/>
                  </a:cubicBezTo>
                  <a:cubicBezTo>
                    <a:pt x="549" y="9"/>
                    <a:pt x="553" y="12"/>
                    <a:pt x="556" y="15"/>
                  </a:cubicBezTo>
                  <a:cubicBezTo>
                    <a:pt x="0" y="41"/>
                    <a:pt x="0" y="41"/>
                    <a:pt x="0" y="41"/>
                  </a:cubicBezTo>
                  <a:cubicBezTo>
                    <a:pt x="1" y="40"/>
                    <a:pt x="3" y="40"/>
                    <a:pt x="5" y="39"/>
                  </a:cubicBezTo>
                  <a:cubicBezTo>
                    <a:pt x="20" y="36"/>
                    <a:pt x="16" y="31"/>
                    <a:pt x="13" y="24"/>
                  </a:cubicBezTo>
                  <a:close/>
                </a:path>
              </a:pathLst>
            </a:custGeom>
            <a:solidFill>
              <a:srgbClr val="6C6C6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6" name="Google Shape;1586;p55"/>
            <p:cNvSpPr/>
            <p:nvPr/>
          </p:nvSpPr>
          <p:spPr>
            <a:xfrm>
              <a:off x="5254390" y="5463349"/>
              <a:ext cx="1118622" cy="83241"/>
            </a:xfrm>
            <a:custGeom>
              <a:rect b="b" l="l" r="r" t="t"/>
              <a:pathLst>
                <a:path extrusionOk="0" h="42" w="565">
                  <a:moveTo>
                    <a:pt x="0" y="27"/>
                  </a:moveTo>
                  <a:cubicBezTo>
                    <a:pt x="565" y="0"/>
                    <a:pt x="565" y="0"/>
                    <a:pt x="565" y="0"/>
                  </a:cubicBezTo>
                  <a:cubicBezTo>
                    <a:pt x="559" y="5"/>
                    <a:pt x="551" y="8"/>
                    <a:pt x="544" y="8"/>
                  </a:cubicBezTo>
                  <a:cubicBezTo>
                    <a:pt x="538" y="8"/>
                    <a:pt x="540" y="12"/>
                    <a:pt x="543" y="17"/>
                  </a:cubicBezTo>
                  <a:cubicBezTo>
                    <a:pt x="29" y="42"/>
                    <a:pt x="29" y="42"/>
                    <a:pt x="29" y="42"/>
                  </a:cubicBezTo>
                  <a:cubicBezTo>
                    <a:pt x="29" y="40"/>
                    <a:pt x="28" y="39"/>
                    <a:pt x="25" y="39"/>
                  </a:cubicBezTo>
                  <a:cubicBezTo>
                    <a:pt x="17" y="39"/>
                    <a:pt x="5" y="34"/>
                    <a:pt x="0" y="27"/>
                  </a:cubicBezTo>
                  <a:close/>
                </a:path>
              </a:pathLst>
            </a:custGeom>
            <a:solidFill>
              <a:srgbClr val="6C6C6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7" name="Google Shape;1587;p55"/>
            <p:cNvSpPr/>
            <p:nvPr/>
          </p:nvSpPr>
          <p:spPr>
            <a:xfrm>
              <a:off x="5279476" y="5627550"/>
              <a:ext cx="1065029" cy="80960"/>
            </a:xfrm>
            <a:custGeom>
              <a:rect b="b" l="l" r="r" t="t"/>
              <a:pathLst>
                <a:path extrusionOk="0" h="41" w="538">
                  <a:moveTo>
                    <a:pt x="0" y="25"/>
                  </a:moveTo>
                  <a:cubicBezTo>
                    <a:pt x="536" y="0"/>
                    <a:pt x="536" y="0"/>
                    <a:pt x="536" y="0"/>
                  </a:cubicBezTo>
                  <a:cubicBezTo>
                    <a:pt x="535" y="4"/>
                    <a:pt x="537" y="9"/>
                    <a:pt x="538" y="16"/>
                  </a:cubicBezTo>
                  <a:cubicBezTo>
                    <a:pt x="6" y="41"/>
                    <a:pt x="6" y="41"/>
                    <a:pt x="6" y="41"/>
                  </a:cubicBezTo>
                  <a:cubicBezTo>
                    <a:pt x="8" y="34"/>
                    <a:pt x="10" y="28"/>
                    <a:pt x="0" y="25"/>
                  </a:cubicBezTo>
                  <a:close/>
                </a:path>
              </a:pathLst>
            </a:custGeom>
            <a:solidFill>
              <a:srgbClr val="6C6C6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8" name="Google Shape;1588;p55"/>
            <p:cNvSpPr/>
            <p:nvPr/>
          </p:nvSpPr>
          <p:spPr>
            <a:xfrm>
              <a:off x="5287459" y="5699388"/>
              <a:ext cx="1083273" cy="82101"/>
            </a:xfrm>
            <a:custGeom>
              <a:rect b="b" l="l" r="r" t="t"/>
              <a:pathLst>
                <a:path extrusionOk="0" h="42" w="547">
                  <a:moveTo>
                    <a:pt x="2" y="25"/>
                  </a:moveTo>
                  <a:cubicBezTo>
                    <a:pt x="532" y="0"/>
                    <a:pt x="532" y="0"/>
                    <a:pt x="532" y="0"/>
                  </a:cubicBezTo>
                  <a:cubicBezTo>
                    <a:pt x="531" y="6"/>
                    <a:pt x="532" y="11"/>
                    <a:pt x="542" y="14"/>
                  </a:cubicBezTo>
                  <a:cubicBezTo>
                    <a:pt x="544" y="15"/>
                    <a:pt x="545" y="15"/>
                    <a:pt x="547" y="16"/>
                  </a:cubicBezTo>
                  <a:cubicBezTo>
                    <a:pt x="0" y="42"/>
                    <a:pt x="0" y="42"/>
                    <a:pt x="0" y="42"/>
                  </a:cubicBezTo>
                  <a:cubicBezTo>
                    <a:pt x="5" y="38"/>
                    <a:pt x="4" y="32"/>
                    <a:pt x="2" y="25"/>
                  </a:cubicBezTo>
                  <a:close/>
                </a:path>
              </a:pathLst>
            </a:custGeom>
            <a:solidFill>
              <a:srgbClr val="6C6C6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9" name="Google Shape;1589;p55"/>
            <p:cNvSpPr/>
            <p:nvPr/>
          </p:nvSpPr>
          <p:spPr>
            <a:xfrm>
              <a:off x="5279476" y="5783770"/>
              <a:ext cx="1063889" cy="80960"/>
            </a:xfrm>
            <a:custGeom>
              <a:rect b="b" l="l" r="r" t="t"/>
              <a:pathLst>
                <a:path extrusionOk="0" h="41" w="537">
                  <a:moveTo>
                    <a:pt x="0" y="25"/>
                  </a:moveTo>
                  <a:cubicBezTo>
                    <a:pt x="532" y="0"/>
                    <a:pt x="532" y="0"/>
                    <a:pt x="532" y="0"/>
                  </a:cubicBezTo>
                  <a:cubicBezTo>
                    <a:pt x="534" y="3"/>
                    <a:pt x="537" y="7"/>
                    <a:pt x="537" y="14"/>
                  </a:cubicBezTo>
                  <a:cubicBezTo>
                    <a:pt x="537" y="15"/>
                    <a:pt x="537" y="15"/>
                    <a:pt x="537" y="16"/>
                  </a:cubicBezTo>
                  <a:cubicBezTo>
                    <a:pt x="7" y="41"/>
                    <a:pt x="7" y="41"/>
                    <a:pt x="7" y="41"/>
                  </a:cubicBezTo>
                  <a:cubicBezTo>
                    <a:pt x="9" y="29"/>
                    <a:pt x="21" y="26"/>
                    <a:pt x="0" y="25"/>
                  </a:cubicBezTo>
                  <a:close/>
                </a:path>
              </a:pathLst>
            </a:custGeom>
            <a:solidFill>
              <a:srgbClr val="6C6C6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0" name="Google Shape;1590;p55"/>
            <p:cNvSpPr/>
            <p:nvPr/>
          </p:nvSpPr>
          <p:spPr>
            <a:xfrm>
              <a:off x="5276056" y="5859029"/>
              <a:ext cx="1102658" cy="80960"/>
            </a:xfrm>
            <a:custGeom>
              <a:rect b="b" l="l" r="r" t="t"/>
              <a:pathLst>
                <a:path extrusionOk="0" h="41" w="557">
                  <a:moveTo>
                    <a:pt x="11" y="25"/>
                  </a:moveTo>
                  <a:cubicBezTo>
                    <a:pt x="536" y="0"/>
                    <a:pt x="536" y="0"/>
                    <a:pt x="536" y="0"/>
                  </a:cubicBezTo>
                  <a:cubicBezTo>
                    <a:pt x="536" y="4"/>
                    <a:pt x="539" y="7"/>
                    <a:pt x="545" y="9"/>
                  </a:cubicBezTo>
                  <a:cubicBezTo>
                    <a:pt x="550" y="11"/>
                    <a:pt x="554" y="13"/>
                    <a:pt x="557" y="15"/>
                  </a:cubicBezTo>
                  <a:cubicBezTo>
                    <a:pt x="0" y="41"/>
                    <a:pt x="0" y="41"/>
                    <a:pt x="0" y="41"/>
                  </a:cubicBezTo>
                  <a:cubicBezTo>
                    <a:pt x="1" y="41"/>
                    <a:pt x="1" y="41"/>
                    <a:pt x="2" y="41"/>
                  </a:cubicBezTo>
                  <a:cubicBezTo>
                    <a:pt x="12" y="37"/>
                    <a:pt x="12" y="32"/>
                    <a:pt x="11" y="25"/>
                  </a:cubicBezTo>
                  <a:close/>
                </a:path>
              </a:pathLst>
            </a:custGeom>
            <a:solidFill>
              <a:srgbClr val="6C6C6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1" name="Google Shape;1591;p55"/>
            <p:cNvSpPr/>
            <p:nvPr/>
          </p:nvSpPr>
          <p:spPr>
            <a:xfrm>
              <a:off x="5287458" y="5936568"/>
              <a:ext cx="1053626" cy="80960"/>
            </a:xfrm>
            <a:custGeom>
              <a:rect b="b" l="l" r="r" t="t"/>
              <a:pathLst>
                <a:path extrusionOk="0" h="41" w="532">
                  <a:moveTo>
                    <a:pt x="0" y="25"/>
                  </a:moveTo>
                  <a:cubicBezTo>
                    <a:pt x="530" y="0"/>
                    <a:pt x="530" y="0"/>
                    <a:pt x="530" y="0"/>
                  </a:cubicBezTo>
                  <a:cubicBezTo>
                    <a:pt x="529" y="5"/>
                    <a:pt x="530" y="10"/>
                    <a:pt x="532" y="17"/>
                  </a:cubicBezTo>
                  <a:cubicBezTo>
                    <a:pt x="5" y="41"/>
                    <a:pt x="5" y="41"/>
                    <a:pt x="5" y="41"/>
                  </a:cubicBezTo>
                  <a:cubicBezTo>
                    <a:pt x="6" y="35"/>
                    <a:pt x="6" y="30"/>
                    <a:pt x="0" y="25"/>
                  </a:cubicBezTo>
                  <a:close/>
                </a:path>
              </a:pathLst>
            </a:custGeom>
            <a:solidFill>
              <a:srgbClr val="6C6C6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2" name="Google Shape;1592;p55"/>
            <p:cNvSpPr/>
            <p:nvPr/>
          </p:nvSpPr>
          <p:spPr>
            <a:xfrm>
              <a:off x="5305703" y="6049457"/>
              <a:ext cx="1053626" cy="263406"/>
            </a:xfrm>
            <a:custGeom>
              <a:rect b="b" l="l" r="r" t="t"/>
              <a:pathLst>
                <a:path extrusionOk="0" h="133" w="532">
                  <a:moveTo>
                    <a:pt x="248" y="133"/>
                  </a:moveTo>
                  <a:cubicBezTo>
                    <a:pt x="201" y="133"/>
                    <a:pt x="101" y="128"/>
                    <a:pt x="98" y="113"/>
                  </a:cubicBezTo>
                  <a:cubicBezTo>
                    <a:pt x="95" y="98"/>
                    <a:pt x="80" y="89"/>
                    <a:pt x="42" y="67"/>
                  </a:cubicBezTo>
                  <a:cubicBezTo>
                    <a:pt x="20" y="54"/>
                    <a:pt x="7" y="38"/>
                    <a:pt x="0" y="25"/>
                  </a:cubicBezTo>
                  <a:cubicBezTo>
                    <a:pt x="532" y="0"/>
                    <a:pt x="532" y="0"/>
                    <a:pt x="532" y="0"/>
                  </a:cubicBezTo>
                  <a:cubicBezTo>
                    <a:pt x="525" y="22"/>
                    <a:pt x="504" y="46"/>
                    <a:pt x="479" y="67"/>
                  </a:cubicBezTo>
                  <a:cubicBezTo>
                    <a:pt x="451" y="91"/>
                    <a:pt x="427" y="98"/>
                    <a:pt x="424" y="113"/>
                  </a:cubicBezTo>
                  <a:cubicBezTo>
                    <a:pt x="421" y="128"/>
                    <a:pt x="296" y="133"/>
                    <a:pt x="248" y="133"/>
                  </a:cubicBezTo>
                  <a:close/>
                </a:path>
              </a:pathLst>
            </a:custGeom>
            <a:solidFill>
              <a:srgbClr val="6C6C6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3" name="Google Shape;1593;p55"/>
            <p:cNvSpPr/>
            <p:nvPr/>
          </p:nvSpPr>
          <p:spPr>
            <a:xfrm>
              <a:off x="5491570" y="6075683"/>
              <a:ext cx="304457" cy="237180"/>
            </a:xfrm>
            <a:custGeom>
              <a:rect b="b" l="l" r="r" t="t"/>
              <a:pathLst>
                <a:path extrusionOk="0" h="120" w="154">
                  <a:moveTo>
                    <a:pt x="55" y="115"/>
                  </a:moveTo>
                  <a:cubicBezTo>
                    <a:pt x="49" y="96"/>
                    <a:pt x="41" y="84"/>
                    <a:pt x="24" y="55"/>
                  </a:cubicBezTo>
                  <a:cubicBezTo>
                    <a:pt x="14" y="40"/>
                    <a:pt x="6" y="23"/>
                    <a:pt x="0" y="8"/>
                  </a:cubicBezTo>
                  <a:cubicBezTo>
                    <a:pt x="152" y="0"/>
                    <a:pt x="152" y="0"/>
                    <a:pt x="152" y="0"/>
                  </a:cubicBezTo>
                  <a:cubicBezTo>
                    <a:pt x="154" y="19"/>
                    <a:pt x="154" y="38"/>
                    <a:pt x="154" y="55"/>
                  </a:cubicBezTo>
                  <a:cubicBezTo>
                    <a:pt x="153" y="87"/>
                    <a:pt x="149" y="97"/>
                    <a:pt x="153" y="117"/>
                  </a:cubicBezTo>
                  <a:cubicBezTo>
                    <a:pt x="153" y="118"/>
                    <a:pt x="153" y="119"/>
                    <a:pt x="153" y="120"/>
                  </a:cubicBezTo>
                  <a:cubicBezTo>
                    <a:pt x="127" y="120"/>
                    <a:pt x="87" y="118"/>
                    <a:pt x="55" y="115"/>
                  </a:cubicBezTo>
                  <a:close/>
                </a:path>
              </a:pathLst>
            </a:custGeom>
            <a:solidFill>
              <a:srgbClr val="9393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4" name="Google Shape;1594;p55"/>
            <p:cNvSpPr/>
            <p:nvPr/>
          </p:nvSpPr>
          <p:spPr>
            <a:xfrm>
              <a:off x="5214480" y="4480421"/>
              <a:ext cx="521112" cy="521111"/>
            </a:xfrm>
            <a:prstGeom prst="ellipse">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5" name="Google Shape;1595;p55"/>
            <p:cNvSpPr/>
            <p:nvPr/>
          </p:nvSpPr>
          <p:spPr>
            <a:xfrm>
              <a:off x="5913477" y="4264906"/>
              <a:ext cx="397960" cy="397960"/>
            </a:xfrm>
            <a:prstGeom prst="ellipse">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6" name="Google Shape;1596;p55"/>
            <p:cNvSpPr/>
            <p:nvPr/>
          </p:nvSpPr>
          <p:spPr>
            <a:xfrm>
              <a:off x="5166588" y="3515737"/>
              <a:ext cx="736550" cy="757151"/>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7" name="Google Shape;1597;p55"/>
            <p:cNvSpPr/>
            <p:nvPr/>
          </p:nvSpPr>
          <p:spPr>
            <a:xfrm>
              <a:off x="6115307" y="3405129"/>
              <a:ext cx="521112" cy="521111"/>
            </a:xfrm>
            <a:prstGeom prst="ellipse">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8" name="Google Shape;1598;p55"/>
            <p:cNvSpPr/>
            <p:nvPr/>
          </p:nvSpPr>
          <p:spPr>
            <a:xfrm>
              <a:off x="6711678" y="2929629"/>
              <a:ext cx="397960" cy="39796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9" name="Google Shape;1599;p55"/>
            <p:cNvSpPr/>
            <p:nvPr/>
          </p:nvSpPr>
          <p:spPr>
            <a:xfrm>
              <a:off x="6572563" y="2236334"/>
              <a:ext cx="277090" cy="277090"/>
            </a:xfrm>
            <a:prstGeom prst="ellipse">
              <a:avLst/>
            </a:prstGeom>
            <a:solidFill>
              <a:srgbClr val="449EA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0" name="Google Shape;1600;p55"/>
            <p:cNvSpPr/>
            <p:nvPr/>
          </p:nvSpPr>
          <p:spPr>
            <a:xfrm>
              <a:off x="5739012" y="2386852"/>
              <a:ext cx="722943" cy="725223"/>
            </a:xfrm>
            <a:prstGeom prst="ellipse">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1" name="Google Shape;1601;p55"/>
            <p:cNvSpPr/>
            <p:nvPr/>
          </p:nvSpPr>
          <p:spPr>
            <a:xfrm>
              <a:off x="4937390" y="2642277"/>
              <a:ext cx="518831" cy="521111"/>
            </a:xfrm>
            <a:prstGeom prst="ellipse">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2" name="Google Shape;1602;p55"/>
            <p:cNvSpPr/>
            <p:nvPr/>
          </p:nvSpPr>
          <p:spPr>
            <a:xfrm>
              <a:off x="4924847" y="2010557"/>
              <a:ext cx="397960" cy="397960"/>
            </a:xfrm>
            <a:prstGeom prst="ellipse">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3" name="Google Shape;1603;p55"/>
            <p:cNvSpPr/>
            <p:nvPr/>
          </p:nvSpPr>
          <p:spPr>
            <a:xfrm>
              <a:off x="4663721" y="3692482"/>
              <a:ext cx="277090" cy="277090"/>
            </a:xfrm>
            <a:prstGeom prst="ellipse">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4" name="Google Shape;1604;p55"/>
            <p:cNvSpPr/>
            <p:nvPr/>
          </p:nvSpPr>
          <p:spPr>
            <a:xfrm>
              <a:off x="5739012" y="1803025"/>
              <a:ext cx="277090" cy="27709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5" name="Google Shape;1605;p55"/>
            <p:cNvSpPr/>
            <p:nvPr/>
          </p:nvSpPr>
          <p:spPr>
            <a:xfrm>
              <a:off x="4473293" y="2999187"/>
              <a:ext cx="277090" cy="277090"/>
            </a:xfrm>
            <a:prstGeom prst="ellipse">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6" name="Google Shape;1606;p55"/>
            <p:cNvSpPr/>
            <p:nvPr/>
          </p:nvSpPr>
          <p:spPr>
            <a:xfrm>
              <a:off x="6311437" y="4749529"/>
              <a:ext cx="277090" cy="278230"/>
            </a:xfrm>
            <a:prstGeom prst="ellipse">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7" name="Google Shape;1607;p55"/>
            <p:cNvSpPr/>
            <p:nvPr/>
          </p:nvSpPr>
          <p:spPr>
            <a:xfrm>
              <a:off x="6776674" y="3896593"/>
              <a:ext cx="139115" cy="137975"/>
            </a:xfrm>
            <a:prstGeom prst="ellipse">
              <a:avLst/>
            </a:pr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8" name="Google Shape;1608;p55"/>
            <p:cNvSpPr/>
            <p:nvPr/>
          </p:nvSpPr>
          <p:spPr>
            <a:xfrm>
              <a:off x="5453941" y="1826971"/>
              <a:ext cx="139115" cy="137975"/>
            </a:xfrm>
            <a:prstGeom prst="ellipse">
              <a:avLst/>
            </a:pr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9" name="Google Shape;1609;p55"/>
            <p:cNvSpPr/>
            <p:nvPr/>
          </p:nvSpPr>
          <p:spPr>
            <a:xfrm>
              <a:off x="4497239" y="3488370"/>
              <a:ext cx="139115" cy="139115"/>
            </a:xfrm>
            <a:prstGeom prst="ellipse">
              <a:avLst/>
            </a:pr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0" name="Google Shape;1610;p55"/>
            <p:cNvSpPr/>
            <p:nvPr/>
          </p:nvSpPr>
          <p:spPr>
            <a:xfrm>
              <a:off x="4574779" y="2504302"/>
              <a:ext cx="137975" cy="137975"/>
            </a:xfrm>
            <a:prstGeom prst="ellipse">
              <a:avLst/>
            </a:pr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1" name="Google Shape;1611;p55"/>
            <p:cNvSpPr/>
            <p:nvPr/>
          </p:nvSpPr>
          <p:spPr>
            <a:xfrm>
              <a:off x="6359329" y="1961525"/>
              <a:ext cx="137975" cy="140255"/>
            </a:xfrm>
            <a:prstGeom prst="ellipse">
              <a:avLst/>
            </a:pr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2" name="Google Shape;1612;p55"/>
            <p:cNvSpPr/>
            <p:nvPr/>
          </p:nvSpPr>
          <p:spPr>
            <a:xfrm>
              <a:off x="5187113" y="5087054"/>
              <a:ext cx="137975" cy="137975"/>
            </a:xfrm>
            <a:prstGeom prst="ellipse">
              <a:avLst/>
            </a:pr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3" name="Google Shape;1613;p55"/>
            <p:cNvSpPr/>
            <p:nvPr/>
          </p:nvSpPr>
          <p:spPr>
            <a:xfrm>
              <a:off x="6012682" y="5074511"/>
              <a:ext cx="137975" cy="139115"/>
            </a:xfrm>
            <a:prstGeom prst="ellipse">
              <a:avLst/>
            </a:pr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4" name="Google Shape;1614;p55"/>
            <p:cNvSpPr/>
            <p:nvPr/>
          </p:nvSpPr>
          <p:spPr>
            <a:xfrm>
              <a:off x="4895199" y="4342446"/>
              <a:ext cx="139115" cy="137975"/>
            </a:xfrm>
            <a:prstGeom prst="ellipse">
              <a:avLst/>
            </a:pr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5" name="Google Shape;1615;p55"/>
            <p:cNvSpPr/>
            <p:nvPr/>
          </p:nvSpPr>
          <p:spPr>
            <a:xfrm>
              <a:off x="5537182" y="3082428"/>
              <a:ext cx="140255" cy="140255"/>
            </a:xfrm>
            <a:prstGeom prst="ellipse">
              <a:avLst/>
            </a:pr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6" name="Google Shape;1616;p55"/>
            <p:cNvSpPr/>
            <p:nvPr/>
          </p:nvSpPr>
          <p:spPr>
            <a:xfrm>
              <a:off x="6241879" y="4049392"/>
              <a:ext cx="140255" cy="137975"/>
            </a:xfrm>
            <a:prstGeom prst="ellipse">
              <a:avLst/>
            </a:pr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7" name="Google Shape;1617;p55"/>
            <p:cNvSpPr/>
            <p:nvPr/>
          </p:nvSpPr>
          <p:spPr>
            <a:xfrm>
              <a:off x="4967038" y="3349255"/>
              <a:ext cx="137975" cy="139115"/>
            </a:xfrm>
            <a:prstGeom prst="ellipse">
              <a:avLst/>
            </a:pr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8" name="Google Shape;1618;p55"/>
            <p:cNvSpPr/>
            <p:nvPr/>
          </p:nvSpPr>
          <p:spPr>
            <a:xfrm>
              <a:off x="6131272" y="1862320"/>
              <a:ext cx="100345" cy="102626"/>
            </a:xfrm>
            <a:custGeom>
              <a:rect b="b" l="l" r="r" t="t"/>
              <a:pathLst>
                <a:path extrusionOk="0" h="52" w="51">
                  <a:moveTo>
                    <a:pt x="26" y="0"/>
                  </a:moveTo>
                  <a:cubicBezTo>
                    <a:pt x="40" y="0"/>
                    <a:pt x="51" y="12"/>
                    <a:pt x="51" y="26"/>
                  </a:cubicBezTo>
                  <a:cubicBezTo>
                    <a:pt x="51" y="40"/>
                    <a:pt x="40" y="52"/>
                    <a:pt x="26" y="52"/>
                  </a:cubicBezTo>
                  <a:cubicBezTo>
                    <a:pt x="26" y="52"/>
                    <a:pt x="26" y="52"/>
                    <a:pt x="26" y="52"/>
                  </a:cubicBezTo>
                  <a:cubicBezTo>
                    <a:pt x="26" y="46"/>
                    <a:pt x="26" y="46"/>
                    <a:pt x="26" y="46"/>
                  </a:cubicBezTo>
                  <a:cubicBezTo>
                    <a:pt x="26" y="46"/>
                    <a:pt x="26" y="46"/>
                    <a:pt x="26" y="46"/>
                  </a:cubicBezTo>
                  <a:cubicBezTo>
                    <a:pt x="37" y="46"/>
                    <a:pt x="45" y="37"/>
                    <a:pt x="45" y="26"/>
                  </a:cubicBezTo>
                  <a:cubicBezTo>
                    <a:pt x="45" y="15"/>
                    <a:pt x="37" y="6"/>
                    <a:pt x="26" y="6"/>
                  </a:cubicBezTo>
                  <a:cubicBezTo>
                    <a:pt x="26" y="6"/>
                    <a:pt x="26" y="6"/>
                    <a:pt x="26" y="6"/>
                  </a:cubicBezTo>
                  <a:cubicBezTo>
                    <a:pt x="26" y="0"/>
                    <a:pt x="26" y="0"/>
                    <a:pt x="26" y="0"/>
                  </a:cubicBezTo>
                  <a:close/>
                  <a:moveTo>
                    <a:pt x="26" y="52"/>
                  </a:moveTo>
                  <a:cubicBezTo>
                    <a:pt x="12" y="52"/>
                    <a:pt x="0" y="40"/>
                    <a:pt x="0" y="26"/>
                  </a:cubicBezTo>
                  <a:cubicBezTo>
                    <a:pt x="0" y="12"/>
                    <a:pt x="12" y="0"/>
                    <a:pt x="26" y="0"/>
                  </a:cubicBezTo>
                  <a:cubicBezTo>
                    <a:pt x="26" y="6"/>
                    <a:pt x="26" y="6"/>
                    <a:pt x="26" y="6"/>
                  </a:cubicBezTo>
                  <a:cubicBezTo>
                    <a:pt x="15" y="6"/>
                    <a:pt x="6" y="15"/>
                    <a:pt x="6" y="26"/>
                  </a:cubicBezTo>
                  <a:cubicBezTo>
                    <a:pt x="6" y="37"/>
                    <a:pt x="15" y="46"/>
                    <a:pt x="26" y="46"/>
                  </a:cubicBezTo>
                  <a:lnTo>
                    <a:pt x="26" y="52"/>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9" name="Google Shape;1619;p55"/>
            <p:cNvSpPr/>
            <p:nvPr/>
          </p:nvSpPr>
          <p:spPr>
            <a:xfrm>
              <a:off x="4475574" y="2787093"/>
              <a:ext cx="101486" cy="101486"/>
            </a:xfrm>
            <a:custGeom>
              <a:rect b="b" l="l" r="r" t="t"/>
              <a:pathLst>
                <a:path extrusionOk="0" h="51" w="51">
                  <a:moveTo>
                    <a:pt x="26" y="0"/>
                  </a:moveTo>
                  <a:cubicBezTo>
                    <a:pt x="40" y="0"/>
                    <a:pt x="51" y="11"/>
                    <a:pt x="51" y="26"/>
                  </a:cubicBezTo>
                  <a:cubicBezTo>
                    <a:pt x="51" y="40"/>
                    <a:pt x="40" y="51"/>
                    <a:pt x="26" y="51"/>
                  </a:cubicBezTo>
                  <a:cubicBezTo>
                    <a:pt x="26" y="45"/>
                    <a:pt x="26" y="45"/>
                    <a:pt x="26" y="45"/>
                  </a:cubicBezTo>
                  <a:cubicBezTo>
                    <a:pt x="37" y="45"/>
                    <a:pt x="45" y="36"/>
                    <a:pt x="45" y="26"/>
                  </a:cubicBezTo>
                  <a:cubicBezTo>
                    <a:pt x="45" y="15"/>
                    <a:pt x="37" y="6"/>
                    <a:pt x="26" y="6"/>
                  </a:cubicBezTo>
                  <a:lnTo>
                    <a:pt x="26" y="0"/>
                  </a:lnTo>
                  <a:close/>
                  <a:moveTo>
                    <a:pt x="26" y="51"/>
                  </a:moveTo>
                  <a:cubicBezTo>
                    <a:pt x="12" y="51"/>
                    <a:pt x="0" y="40"/>
                    <a:pt x="0" y="26"/>
                  </a:cubicBezTo>
                  <a:cubicBezTo>
                    <a:pt x="0" y="11"/>
                    <a:pt x="12" y="0"/>
                    <a:pt x="26" y="0"/>
                  </a:cubicBezTo>
                  <a:cubicBezTo>
                    <a:pt x="26" y="6"/>
                    <a:pt x="26" y="6"/>
                    <a:pt x="26" y="6"/>
                  </a:cubicBezTo>
                  <a:cubicBezTo>
                    <a:pt x="15" y="6"/>
                    <a:pt x="6" y="15"/>
                    <a:pt x="6" y="26"/>
                  </a:cubicBezTo>
                  <a:cubicBezTo>
                    <a:pt x="6" y="36"/>
                    <a:pt x="15" y="45"/>
                    <a:pt x="26" y="45"/>
                  </a:cubicBezTo>
                  <a:lnTo>
                    <a:pt x="26" y="51"/>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0" name="Google Shape;1620;p55"/>
            <p:cNvSpPr/>
            <p:nvPr/>
          </p:nvSpPr>
          <p:spPr>
            <a:xfrm>
              <a:off x="5024052" y="4682252"/>
              <a:ext cx="101486" cy="101486"/>
            </a:xfrm>
            <a:custGeom>
              <a:rect b="b" l="l" r="r" t="t"/>
              <a:pathLst>
                <a:path extrusionOk="0" h="51" w="51">
                  <a:moveTo>
                    <a:pt x="25" y="0"/>
                  </a:moveTo>
                  <a:cubicBezTo>
                    <a:pt x="40" y="0"/>
                    <a:pt x="51" y="11"/>
                    <a:pt x="51" y="26"/>
                  </a:cubicBezTo>
                  <a:cubicBezTo>
                    <a:pt x="51" y="40"/>
                    <a:pt x="40" y="51"/>
                    <a:pt x="25" y="51"/>
                  </a:cubicBezTo>
                  <a:cubicBezTo>
                    <a:pt x="25" y="45"/>
                    <a:pt x="25" y="45"/>
                    <a:pt x="25" y="45"/>
                  </a:cubicBezTo>
                  <a:cubicBezTo>
                    <a:pt x="36" y="45"/>
                    <a:pt x="45" y="36"/>
                    <a:pt x="45" y="26"/>
                  </a:cubicBezTo>
                  <a:cubicBezTo>
                    <a:pt x="45" y="15"/>
                    <a:pt x="36" y="6"/>
                    <a:pt x="25" y="6"/>
                  </a:cubicBezTo>
                  <a:lnTo>
                    <a:pt x="25" y="0"/>
                  </a:lnTo>
                  <a:close/>
                  <a:moveTo>
                    <a:pt x="25" y="51"/>
                  </a:moveTo>
                  <a:cubicBezTo>
                    <a:pt x="11" y="51"/>
                    <a:pt x="0" y="40"/>
                    <a:pt x="0" y="26"/>
                  </a:cubicBezTo>
                  <a:cubicBezTo>
                    <a:pt x="0" y="11"/>
                    <a:pt x="11" y="0"/>
                    <a:pt x="25" y="0"/>
                  </a:cubicBezTo>
                  <a:cubicBezTo>
                    <a:pt x="25" y="6"/>
                    <a:pt x="25" y="6"/>
                    <a:pt x="25" y="6"/>
                  </a:cubicBezTo>
                  <a:cubicBezTo>
                    <a:pt x="15" y="6"/>
                    <a:pt x="6" y="15"/>
                    <a:pt x="6" y="26"/>
                  </a:cubicBezTo>
                  <a:cubicBezTo>
                    <a:pt x="6" y="36"/>
                    <a:pt x="15" y="45"/>
                    <a:pt x="25" y="45"/>
                  </a:cubicBezTo>
                  <a:lnTo>
                    <a:pt x="25" y="51"/>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1" name="Google Shape;1621;p55"/>
            <p:cNvSpPr/>
            <p:nvPr/>
          </p:nvSpPr>
          <p:spPr>
            <a:xfrm>
              <a:off x="5675156" y="5039162"/>
              <a:ext cx="101486" cy="101486"/>
            </a:xfrm>
            <a:custGeom>
              <a:rect b="b" l="l" r="r" t="t"/>
              <a:pathLst>
                <a:path extrusionOk="0" h="51" w="51">
                  <a:moveTo>
                    <a:pt x="26" y="0"/>
                  </a:moveTo>
                  <a:cubicBezTo>
                    <a:pt x="40" y="0"/>
                    <a:pt x="51" y="11"/>
                    <a:pt x="51" y="25"/>
                  </a:cubicBezTo>
                  <a:cubicBezTo>
                    <a:pt x="51" y="40"/>
                    <a:pt x="40" y="51"/>
                    <a:pt x="26" y="51"/>
                  </a:cubicBezTo>
                  <a:cubicBezTo>
                    <a:pt x="26" y="45"/>
                    <a:pt x="26" y="45"/>
                    <a:pt x="26" y="45"/>
                  </a:cubicBezTo>
                  <a:cubicBezTo>
                    <a:pt x="36" y="45"/>
                    <a:pt x="45" y="36"/>
                    <a:pt x="45" y="25"/>
                  </a:cubicBezTo>
                  <a:cubicBezTo>
                    <a:pt x="45" y="14"/>
                    <a:pt x="36" y="6"/>
                    <a:pt x="26" y="6"/>
                  </a:cubicBezTo>
                  <a:lnTo>
                    <a:pt x="26" y="0"/>
                  </a:lnTo>
                  <a:close/>
                  <a:moveTo>
                    <a:pt x="26" y="51"/>
                  </a:moveTo>
                  <a:cubicBezTo>
                    <a:pt x="11" y="51"/>
                    <a:pt x="0" y="40"/>
                    <a:pt x="0" y="25"/>
                  </a:cubicBezTo>
                  <a:cubicBezTo>
                    <a:pt x="0" y="11"/>
                    <a:pt x="11" y="0"/>
                    <a:pt x="26" y="0"/>
                  </a:cubicBezTo>
                  <a:cubicBezTo>
                    <a:pt x="26" y="6"/>
                    <a:pt x="26" y="6"/>
                    <a:pt x="26" y="6"/>
                  </a:cubicBezTo>
                  <a:cubicBezTo>
                    <a:pt x="15" y="6"/>
                    <a:pt x="6" y="14"/>
                    <a:pt x="6" y="25"/>
                  </a:cubicBezTo>
                  <a:cubicBezTo>
                    <a:pt x="6" y="36"/>
                    <a:pt x="15" y="45"/>
                    <a:pt x="26" y="45"/>
                  </a:cubicBezTo>
                  <a:lnTo>
                    <a:pt x="26" y="51"/>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2" name="Google Shape;1622;p55"/>
            <p:cNvSpPr/>
            <p:nvPr/>
          </p:nvSpPr>
          <p:spPr>
            <a:xfrm>
              <a:off x="6596509" y="4375514"/>
              <a:ext cx="101486" cy="101486"/>
            </a:xfrm>
            <a:custGeom>
              <a:rect b="b" l="l" r="r" t="t"/>
              <a:pathLst>
                <a:path extrusionOk="0" h="51" w="51">
                  <a:moveTo>
                    <a:pt x="25" y="0"/>
                  </a:moveTo>
                  <a:cubicBezTo>
                    <a:pt x="39" y="0"/>
                    <a:pt x="51" y="12"/>
                    <a:pt x="51" y="26"/>
                  </a:cubicBezTo>
                  <a:cubicBezTo>
                    <a:pt x="51" y="40"/>
                    <a:pt x="39" y="51"/>
                    <a:pt x="25" y="51"/>
                  </a:cubicBezTo>
                  <a:cubicBezTo>
                    <a:pt x="25" y="51"/>
                    <a:pt x="25" y="51"/>
                    <a:pt x="25" y="51"/>
                  </a:cubicBezTo>
                  <a:cubicBezTo>
                    <a:pt x="25" y="45"/>
                    <a:pt x="25" y="45"/>
                    <a:pt x="25" y="45"/>
                  </a:cubicBezTo>
                  <a:cubicBezTo>
                    <a:pt x="25" y="45"/>
                    <a:pt x="25" y="45"/>
                    <a:pt x="25" y="45"/>
                  </a:cubicBezTo>
                  <a:cubicBezTo>
                    <a:pt x="36" y="45"/>
                    <a:pt x="45" y="37"/>
                    <a:pt x="45" y="26"/>
                  </a:cubicBezTo>
                  <a:cubicBezTo>
                    <a:pt x="45" y="15"/>
                    <a:pt x="36" y="6"/>
                    <a:pt x="25" y="6"/>
                  </a:cubicBezTo>
                  <a:cubicBezTo>
                    <a:pt x="25" y="6"/>
                    <a:pt x="25" y="6"/>
                    <a:pt x="25" y="6"/>
                  </a:cubicBezTo>
                  <a:cubicBezTo>
                    <a:pt x="25" y="0"/>
                    <a:pt x="25" y="0"/>
                    <a:pt x="25" y="0"/>
                  </a:cubicBezTo>
                  <a:close/>
                  <a:moveTo>
                    <a:pt x="25" y="51"/>
                  </a:moveTo>
                  <a:cubicBezTo>
                    <a:pt x="11" y="51"/>
                    <a:pt x="0" y="40"/>
                    <a:pt x="0" y="26"/>
                  </a:cubicBezTo>
                  <a:cubicBezTo>
                    <a:pt x="0" y="12"/>
                    <a:pt x="11" y="0"/>
                    <a:pt x="25" y="0"/>
                  </a:cubicBezTo>
                  <a:cubicBezTo>
                    <a:pt x="25" y="6"/>
                    <a:pt x="25" y="6"/>
                    <a:pt x="25" y="6"/>
                  </a:cubicBezTo>
                  <a:cubicBezTo>
                    <a:pt x="14" y="6"/>
                    <a:pt x="6" y="15"/>
                    <a:pt x="6" y="26"/>
                  </a:cubicBezTo>
                  <a:cubicBezTo>
                    <a:pt x="6" y="37"/>
                    <a:pt x="14" y="45"/>
                    <a:pt x="25" y="45"/>
                  </a:cubicBezTo>
                  <a:lnTo>
                    <a:pt x="25" y="51"/>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3" name="Google Shape;1623;p55"/>
            <p:cNvSpPr/>
            <p:nvPr/>
          </p:nvSpPr>
          <p:spPr>
            <a:xfrm>
              <a:off x="7018415" y="3416532"/>
              <a:ext cx="100345" cy="101486"/>
            </a:xfrm>
            <a:custGeom>
              <a:rect b="b" l="l" r="r" t="t"/>
              <a:pathLst>
                <a:path extrusionOk="0" h="51" w="51">
                  <a:moveTo>
                    <a:pt x="25" y="0"/>
                  </a:moveTo>
                  <a:cubicBezTo>
                    <a:pt x="39" y="0"/>
                    <a:pt x="51" y="11"/>
                    <a:pt x="51" y="26"/>
                  </a:cubicBezTo>
                  <a:cubicBezTo>
                    <a:pt x="51" y="40"/>
                    <a:pt x="39" y="51"/>
                    <a:pt x="25" y="51"/>
                  </a:cubicBezTo>
                  <a:cubicBezTo>
                    <a:pt x="25" y="51"/>
                    <a:pt x="25" y="51"/>
                    <a:pt x="25" y="51"/>
                  </a:cubicBezTo>
                  <a:cubicBezTo>
                    <a:pt x="25" y="45"/>
                    <a:pt x="25" y="45"/>
                    <a:pt x="25" y="45"/>
                  </a:cubicBezTo>
                  <a:cubicBezTo>
                    <a:pt x="25" y="45"/>
                    <a:pt x="25" y="45"/>
                    <a:pt x="25" y="45"/>
                  </a:cubicBezTo>
                  <a:cubicBezTo>
                    <a:pt x="36" y="45"/>
                    <a:pt x="45" y="36"/>
                    <a:pt x="45" y="26"/>
                  </a:cubicBezTo>
                  <a:cubicBezTo>
                    <a:pt x="45" y="15"/>
                    <a:pt x="36" y="6"/>
                    <a:pt x="25" y="6"/>
                  </a:cubicBezTo>
                  <a:cubicBezTo>
                    <a:pt x="25" y="6"/>
                    <a:pt x="25" y="6"/>
                    <a:pt x="25" y="6"/>
                  </a:cubicBezTo>
                  <a:cubicBezTo>
                    <a:pt x="25" y="0"/>
                    <a:pt x="25" y="0"/>
                    <a:pt x="25" y="0"/>
                  </a:cubicBezTo>
                  <a:close/>
                  <a:moveTo>
                    <a:pt x="25" y="51"/>
                  </a:moveTo>
                  <a:cubicBezTo>
                    <a:pt x="11" y="51"/>
                    <a:pt x="0" y="40"/>
                    <a:pt x="0" y="26"/>
                  </a:cubicBezTo>
                  <a:cubicBezTo>
                    <a:pt x="0" y="11"/>
                    <a:pt x="11" y="0"/>
                    <a:pt x="25" y="0"/>
                  </a:cubicBezTo>
                  <a:cubicBezTo>
                    <a:pt x="25" y="6"/>
                    <a:pt x="25" y="6"/>
                    <a:pt x="25" y="6"/>
                  </a:cubicBezTo>
                  <a:cubicBezTo>
                    <a:pt x="14" y="6"/>
                    <a:pt x="6" y="15"/>
                    <a:pt x="6" y="26"/>
                  </a:cubicBezTo>
                  <a:cubicBezTo>
                    <a:pt x="6" y="36"/>
                    <a:pt x="14" y="45"/>
                    <a:pt x="25" y="45"/>
                  </a:cubicBezTo>
                  <a:lnTo>
                    <a:pt x="25" y="51"/>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4" name="Google Shape;1624;p55"/>
            <p:cNvSpPr/>
            <p:nvPr/>
          </p:nvSpPr>
          <p:spPr>
            <a:xfrm>
              <a:off x="6940876" y="2588683"/>
              <a:ext cx="101486" cy="103766"/>
            </a:xfrm>
            <a:custGeom>
              <a:rect b="b" l="l" r="r" t="t"/>
              <a:pathLst>
                <a:path extrusionOk="0" h="52" w="51">
                  <a:moveTo>
                    <a:pt x="26" y="0"/>
                  </a:moveTo>
                  <a:cubicBezTo>
                    <a:pt x="40" y="0"/>
                    <a:pt x="51" y="12"/>
                    <a:pt x="51" y="26"/>
                  </a:cubicBezTo>
                  <a:cubicBezTo>
                    <a:pt x="51" y="40"/>
                    <a:pt x="40" y="52"/>
                    <a:pt x="26" y="52"/>
                  </a:cubicBezTo>
                  <a:cubicBezTo>
                    <a:pt x="26" y="52"/>
                    <a:pt x="26" y="52"/>
                    <a:pt x="26" y="52"/>
                  </a:cubicBezTo>
                  <a:cubicBezTo>
                    <a:pt x="26" y="46"/>
                    <a:pt x="26" y="46"/>
                    <a:pt x="26" y="46"/>
                  </a:cubicBezTo>
                  <a:cubicBezTo>
                    <a:pt x="26" y="46"/>
                    <a:pt x="26" y="46"/>
                    <a:pt x="26" y="46"/>
                  </a:cubicBezTo>
                  <a:cubicBezTo>
                    <a:pt x="36" y="46"/>
                    <a:pt x="45" y="37"/>
                    <a:pt x="45" y="26"/>
                  </a:cubicBezTo>
                  <a:cubicBezTo>
                    <a:pt x="45" y="15"/>
                    <a:pt x="36" y="6"/>
                    <a:pt x="26" y="6"/>
                  </a:cubicBezTo>
                  <a:cubicBezTo>
                    <a:pt x="26" y="6"/>
                    <a:pt x="26" y="6"/>
                    <a:pt x="26" y="6"/>
                  </a:cubicBezTo>
                  <a:cubicBezTo>
                    <a:pt x="26" y="0"/>
                    <a:pt x="26" y="0"/>
                    <a:pt x="26" y="0"/>
                  </a:cubicBezTo>
                  <a:close/>
                  <a:moveTo>
                    <a:pt x="26" y="52"/>
                  </a:moveTo>
                  <a:cubicBezTo>
                    <a:pt x="11" y="52"/>
                    <a:pt x="0" y="40"/>
                    <a:pt x="0" y="26"/>
                  </a:cubicBezTo>
                  <a:cubicBezTo>
                    <a:pt x="0" y="12"/>
                    <a:pt x="11" y="0"/>
                    <a:pt x="26" y="0"/>
                  </a:cubicBezTo>
                  <a:cubicBezTo>
                    <a:pt x="26" y="6"/>
                    <a:pt x="26" y="6"/>
                    <a:pt x="26" y="6"/>
                  </a:cubicBezTo>
                  <a:cubicBezTo>
                    <a:pt x="15" y="6"/>
                    <a:pt x="6" y="15"/>
                    <a:pt x="6" y="26"/>
                  </a:cubicBezTo>
                  <a:cubicBezTo>
                    <a:pt x="6" y="37"/>
                    <a:pt x="15" y="46"/>
                    <a:pt x="26" y="46"/>
                  </a:cubicBezTo>
                  <a:lnTo>
                    <a:pt x="26" y="52"/>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5" name="Google Shape;1625;p55"/>
            <p:cNvSpPr/>
            <p:nvPr/>
          </p:nvSpPr>
          <p:spPr>
            <a:xfrm>
              <a:off x="5996718" y="3289960"/>
              <a:ext cx="100345" cy="101486"/>
            </a:xfrm>
            <a:custGeom>
              <a:rect b="b" l="l" r="r" t="t"/>
              <a:pathLst>
                <a:path extrusionOk="0" h="51" w="51">
                  <a:moveTo>
                    <a:pt x="25" y="0"/>
                  </a:moveTo>
                  <a:cubicBezTo>
                    <a:pt x="39" y="0"/>
                    <a:pt x="51" y="11"/>
                    <a:pt x="51" y="26"/>
                  </a:cubicBezTo>
                  <a:cubicBezTo>
                    <a:pt x="51" y="40"/>
                    <a:pt x="39" y="51"/>
                    <a:pt x="25" y="51"/>
                  </a:cubicBezTo>
                  <a:cubicBezTo>
                    <a:pt x="25" y="51"/>
                    <a:pt x="25" y="51"/>
                    <a:pt x="25" y="51"/>
                  </a:cubicBezTo>
                  <a:cubicBezTo>
                    <a:pt x="25" y="45"/>
                    <a:pt x="25" y="45"/>
                    <a:pt x="25" y="45"/>
                  </a:cubicBezTo>
                  <a:cubicBezTo>
                    <a:pt x="25" y="45"/>
                    <a:pt x="25" y="45"/>
                    <a:pt x="25" y="45"/>
                  </a:cubicBezTo>
                  <a:cubicBezTo>
                    <a:pt x="36" y="45"/>
                    <a:pt x="45" y="36"/>
                    <a:pt x="45" y="26"/>
                  </a:cubicBezTo>
                  <a:cubicBezTo>
                    <a:pt x="45" y="15"/>
                    <a:pt x="36" y="6"/>
                    <a:pt x="25" y="6"/>
                  </a:cubicBezTo>
                  <a:cubicBezTo>
                    <a:pt x="25" y="6"/>
                    <a:pt x="25" y="6"/>
                    <a:pt x="25" y="6"/>
                  </a:cubicBezTo>
                  <a:cubicBezTo>
                    <a:pt x="25" y="0"/>
                    <a:pt x="25" y="0"/>
                    <a:pt x="25" y="0"/>
                  </a:cubicBezTo>
                  <a:close/>
                  <a:moveTo>
                    <a:pt x="25" y="51"/>
                  </a:moveTo>
                  <a:cubicBezTo>
                    <a:pt x="11" y="51"/>
                    <a:pt x="0" y="40"/>
                    <a:pt x="0" y="26"/>
                  </a:cubicBezTo>
                  <a:cubicBezTo>
                    <a:pt x="0" y="11"/>
                    <a:pt x="11" y="0"/>
                    <a:pt x="25" y="0"/>
                  </a:cubicBezTo>
                  <a:cubicBezTo>
                    <a:pt x="25" y="6"/>
                    <a:pt x="25" y="6"/>
                    <a:pt x="25" y="6"/>
                  </a:cubicBezTo>
                  <a:cubicBezTo>
                    <a:pt x="14" y="6"/>
                    <a:pt x="6" y="15"/>
                    <a:pt x="6" y="26"/>
                  </a:cubicBezTo>
                  <a:cubicBezTo>
                    <a:pt x="6" y="36"/>
                    <a:pt x="14" y="45"/>
                    <a:pt x="25" y="45"/>
                  </a:cubicBezTo>
                  <a:lnTo>
                    <a:pt x="25" y="51"/>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6" name="Google Shape;1626;p55"/>
            <p:cNvSpPr/>
            <p:nvPr/>
          </p:nvSpPr>
          <p:spPr>
            <a:xfrm>
              <a:off x="5437977" y="2133709"/>
              <a:ext cx="101486" cy="102626"/>
            </a:xfrm>
            <a:custGeom>
              <a:rect b="b" l="l" r="r" t="t"/>
              <a:pathLst>
                <a:path extrusionOk="0" h="52" w="51">
                  <a:moveTo>
                    <a:pt x="25" y="0"/>
                  </a:moveTo>
                  <a:cubicBezTo>
                    <a:pt x="40" y="0"/>
                    <a:pt x="51" y="12"/>
                    <a:pt x="51" y="26"/>
                  </a:cubicBezTo>
                  <a:cubicBezTo>
                    <a:pt x="51" y="40"/>
                    <a:pt x="40" y="52"/>
                    <a:pt x="25" y="52"/>
                  </a:cubicBezTo>
                  <a:cubicBezTo>
                    <a:pt x="25" y="46"/>
                    <a:pt x="25" y="46"/>
                    <a:pt x="25" y="46"/>
                  </a:cubicBezTo>
                  <a:cubicBezTo>
                    <a:pt x="36" y="46"/>
                    <a:pt x="45" y="37"/>
                    <a:pt x="45" y="26"/>
                  </a:cubicBezTo>
                  <a:cubicBezTo>
                    <a:pt x="45" y="15"/>
                    <a:pt x="36" y="6"/>
                    <a:pt x="25" y="6"/>
                  </a:cubicBezTo>
                  <a:lnTo>
                    <a:pt x="25" y="0"/>
                  </a:lnTo>
                  <a:close/>
                  <a:moveTo>
                    <a:pt x="25" y="52"/>
                  </a:moveTo>
                  <a:cubicBezTo>
                    <a:pt x="11" y="52"/>
                    <a:pt x="0" y="40"/>
                    <a:pt x="0" y="26"/>
                  </a:cubicBezTo>
                  <a:cubicBezTo>
                    <a:pt x="0" y="12"/>
                    <a:pt x="11" y="0"/>
                    <a:pt x="25" y="0"/>
                  </a:cubicBezTo>
                  <a:cubicBezTo>
                    <a:pt x="25" y="6"/>
                    <a:pt x="25" y="6"/>
                    <a:pt x="25" y="6"/>
                  </a:cubicBezTo>
                  <a:cubicBezTo>
                    <a:pt x="15" y="6"/>
                    <a:pt x="6" y="15"/>
                    <a:pt x="6" y="26"/>
                  </a:cubicBezTo>
                  <a:cubicBezTo>
                    <a:pt x="6" y="37"/>
                    <a:pt x="15" y="46"/>
                    <a:pt x="25" y="46"/>
                  </a:cubicBezTo>
                  <a:lnTo>
                    <a:pt x="25" y="52"/>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7" name="Google Shape;1627;p55"/>
            <p:cNvSpPr/>
            <p:nvPr/>
          </p:nvSpPr>
          <p:spPr>
            <a:xfrm>
              <a:off x="5005807" y="3612662"/>
              <a:ext cx="101486" cy="101486"/>
            </a:xfrm>
            <a:custGeom>
              <a:rect b="b" l="l" r="r" t="t"/>
              <a:pathLst>
                <a:path extrusionOk="0" h="51" w="51">
                  <a:moveTo>
                    <a:pt x="26" y="0"/>
                  </a:moveTo>
                  <a:cubicBezTo>
                    <a:pt x="40" y="0"/>
                    <a:pt x="51" y="12"/>
                    <a:pt x="51" y="26"/>
                  </a:cubicBezTo>
                  <a:cubicBezTo>
                    <a:pt x="51" y="40"/>
                    <a:pt x="40" y="51"/>
                    <a:pt x="26" y="51"/>
                  </a:cubicBezTo>
                  <a:cubicBezTo>
                    <a:pt x="26" y="45"/>
                    <a:pt x="26" y="45"/>
                    <a:pt x="26" y="45"/>
                  </a:cubicBezTo>
                  <a:cubicBezTo>
                    <a:pt x="37" y="45"/>
                    <a:pt x="46" y="37"/>
                    <a:pt x="46" y="26"/>
                  </a:cubicBezTo>
                  <a:cubicBezTo>
                    <a:pt x="46" y="15"/>
                    <a:pt x="37" y="6"/>
                    <a:pt x="26" y="6"/>
                  </a:cubicBezTo>
                  <a:lnTo>
                    <a:pt x="26" y="0"/>
                  </a:lnTo>
                  <a:close/>
                  <a:moveTo>
                    <a:pt x="26" y="51"/>
                  </a:moveTo>
                  <a:cubicBezTo>
                    <a:pt x="12" y="51"/>
                    <a:pt x="0" y="40"/>
                    <a:pt x="0" y="26"/>
                  </a:cubicBezTo>
                  <a:cubicBezTo>
                    <a:pt x="0" y="12"/>
                    <a:pt x="12" y="0"/>
                    <a:pt x="26" y="0"/>
                  </a:cubicBezTo>
                  <a:cubicBezTo>
                    <a:pt x="26" y="6"/>
                    <a:pt x="26" y="6"/>
                    <a:pt x="26" y="6"/>
                  </a:cubicBezTo>
                  <a:cubicBezTo>
                    <a:pt x="15" y="6"/>
                    <a:pt x="6" y="15"/>
                    <a:pt x="6" y="26"/>
                  </a:cubicBezTo>
                  <a:cubicBezTo>
                    <a:pt x="6" y="37"/>
                    <a:pt x="15" y="45"/>
                    <a:pt x="26" y="45"/>
                  </a:cubicBezTo>
                  <a:lnTo>
                    <a:pt x="26" y="51"/>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8" name="Google Shape;1628;p55"/>
            <p:cNvSpPr/>
            <p:nvPr/>
          </p:nvSpPr>
          <p:spPr>
            <a:xfrm>
              <a:off x="6435728" y="3107514"/>
              <a:ext cx="103766" cy="103766"/>
            </a:xfrm>
            <a:custGeom>
              <a:rect b="b" l="l" r="r" t="t"/>
              <a:pathLst>
                <a:path extrusionOk="0" h="52" w="52">
                  <a:moveTo>
                    <a:pt x="26" y="0"/>
                  </a:moveTo>
                  <a:cubicBezTo>
                    <a:pt x="40" y="0"/>
                    <a:pt x="52" y="12"/>
                    <a:pt x="52" y="26"/>
                  </a:cubicBezTo>
                  <a:cubicBezTo>
                    <a:pt x="52" y="40"/>
                    <a:pt x="40" y="52"/>
                    <a:pt x="26" y="52"/>
                  </a:cubicBezTo>
                  <a:cubicBezTo>
                    <a:pt x="26" y="52"/>
                    <a:pt x="26" y="52"/>
                    <a:pt x="26" y="52"/>
                  </a:cubicBezTo>
                  <a:cubicBezTo>
                    <a:pt x="26" y="46"/>
                    <a:pt x="26" y="46"/>
                    <a:pt x="26" y="46"/>
                  </a:cubicBezTo>
                  <a:cubicBezTo>
                    <a:pt x="26" y="46"/>
                    <a:pt x="26" y="46"/>
                    <a:pt x="26" y="46"/>
                  </a:cubicBezTo>
                  <a:cubicBezTo>
                    <a:pt x="37" y="46"/>
                    <a:pt x="46" y="37"/>
                    <a:pt x="46" y="26"/>
                  </a:cubicBezTo>
                  <a:cubicBezTo>
                    <a:pt x="46" y="15"/>
                    <a:pt x="37" y="6"/>
                    <a:pt x="26" y="6"/>
                  </a:cubicBezTo>
                  <a:cubicBezTo>
                    <a:pt x="26" y="6"/>
                    <a:pt x="26" y="6"/>
                    <a:pt x="26" y="6"/>
                  </a:cubicBezTo>
                  <a:cubicBezTo>
                    <a:pt x="26" y="0"/>
                    <a:pt x="26" y="0"/>
                    <a:pt x="26" y="0"/>
                  </a:cubicBezTo>
                  <a:close/>
                  <a:moveTo>
                    <a:pt x="26" y="52"/>
                  </a:moveTo>
                  <a:cubicBezTo>
                    <a:pt x="12" y="52"/>
                    <a:pt x="0" y="40"/>
                    <a:pt x="0" y="26"/>
                  </a:cubicBezTo>
                  <a:cubicBezTo>
                    <a:pt x="0" y="12"/>
                    <a:pt x="12" y="0"/>
                    <a:pt x="26" y="0"/>
                  </a:cubicBezTo>
                  <a:cubicBezTo>
                    <a:pt x="26" y="6"/>
                    <a:pt x="26" y="6"/>
                    <a:pt x="26" y="6"/>
                  </a:cubicBezTo>
                  <a:cubicBezTo>
                    <a:pt x="15" y="6"/>
                    <a:pt x="6" y="15"/>
                    <a:pt x="6" y="26"/>
                  </a:cubicBezTo>
                  <a:cubicBezTo>
                    <a:pt x="6" y="37"/>
                    <a:pt x="15" y="46"/>
                    <a:pt x="26" y="46"/>
                  </a:cubicBezTo>
                  <a:lnTo>
                    <a:pt x="26" y="52"/>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9" name="Google Shape;1629;p55"/>
            <p:cNvSpPr/>
            <p:nvPr/>
          </p:nvSpPr>
          <p:spPr>
            <a:xfrm>
              <a:off x="6005840" y="3980975"/>
              <a:ext cx="101486" cy="101486"/>
            </a:xfrm>
            <a:custGeom>
              <a:rect b="b" l="l" r="r" t="t"/>
              <a:pathLst>
                <a:path extrusionOk="0" h="51" w="51">
                  <a:moveTo>
                    <a:pt x="25" y="0"/>
                  </a:moveTo>
                  <a:cubicBezTo>
                    <a:pt x="39" y="0"/>
                    <a:pt x="51" y="11"/>
                    <a:pt x="51" y="25"/>
                  </a:cubicBezTo>
                  <a:cubicBezTo>
                    <a:pt x="51" y="39"/>
                    <a:pt x="39" y="51"/>
                    <a:pt x="25" y="51"/>
                  </a:cubicBezTo>
                  <a:cubicBezTo>
                    <a:pt x="25" y="51"/>
                    <a:pt x="25" y="51"/>
                    <a:pt x="25" y="51"/>
                  </a:cubicBezTo>
                  <a:cubicBezTo>
                    <a:pt x="25" y="45"/>
                    <a:pt x="25" y="45"/>
                    <a:pt x="25" y="45"/>
                  </a:cubicBezTo>
                  <a:cubicBezTo>
                    <a:pt x="25" y="45"/>
                    <a:pt x="25" y="45"/>
                    <a:pt x="25" y="45"/>
                  </a:cubicBezTo>
                  <a:cubicBezTo>
                    <a:pt x="36" y="45"/>
                    <a:pt x="45" y="36"/>
                    <a:pt x="45" y="25"/>
                  </a:cubicBezTo>
                  <a:cubicBezTo>
                    <a:pt x="45" y="14"/>
                    <a:pt x="36" y="5"/>
                    <a:pt x="25" y="5"/>
                  </a:cubicBezTo>
                  <a:cubicBezTo>
                    <a:pt x="25" y="5"/>
                    <a:pt x="25" y="5"/>
                    <a:pt x="25" y="5"/>
                  </a:cubicBezTo>
                  <a:cubicBezTo>
                    <a:pt x="25" y="0"/>
                    <a:pt x="25" y="0"/>
                    <a:pt x="25" y="0"/>
                  </a:cubicBezTo>
                  <a:close/>
                  <a:moveTo>
                    <a:pt x="25" y="51"/>
                  </a:moveTo>
                  <a:cubicBezTo>
                    <a:pt x="11" y="51"/>
                    <a:pt x="0" y="39"/>
                    <a:pt x="0" y="25"/>
                  </a:cubicBezTo>
                  <a:cubicBezTo>
                    <a:pt x="0" y="11"/>
                    <a:pt x="11" y="0"/>
                    <a:pt x="25" y="0"/>
                  </a:cubicBezTo>
                  <a:cubicBezTo>
                    <a:pt x="25" y="5"/>
                    <a:pt x="25" y="5"/>
                    <a:pt x="25" y="5"/>
                  </a:cubicBezTo>
                  <a:cubicBezTo>
                    <a:pt x="14" y="5"/>
                    <a:pt x="6" y="14"/>
                    <a:pt x="6" y="25"/>
                  </a:cubicBezTo>
                  <a:cubicBezTo>
                    <a:pt x="6" y="36"/>
                    <a:pt x="14" y="45"/>
                    <a:pt x="25" y="45"/>
                  </a:cubicBezTo>
                  <a:lnTo>
                    <a:pt x="25" y="51"/>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0" name="Google Shape;1630;p55"/>
            <p:cNvSpPr/>
            <p:nvPr/>
          </p:nvSpPr>
          <p:spPr>
            <a:xfrm>
              <a:off x="5497271" y="2658241"/>
              <a:ext cx="168763" cy="126572"/>
            </a:xfrm>
            <a:custGeom>
              <a:rect b="b" l="l" r="r" t="t"/>
              <a:pathLst>
                <a:path extrusionOk="0" h="64" w="85">
                  <a:moveTo>
                    <a:pt x="43" y="0"/>
                  </a:moveTo>
                  <a:cubicBezTo>
                    <a:pt x="19" y="0"/>
                    <a:pt x="0" y="19"/>
                    <a:pt x="0" y="43"/>
                  </a:cubicBezTo>
                  <a:cubicBezTo>
                    <a:pt x="0" y="50"/>
                    <a:pt x="2" y="57"/>
                    <a:pt x="5" y="63"/>
                  </a:cubicBezTo>
                  <a:cubicBezTo>
                    <a:pt x="5" y="52"/>
                    <a:pt x="5" y="52"/>
                    <a:pt x="5" y="52"/>
                  </a:cubicBezTo>
                  <a:cubicBezTo>
                    <a:pt x="5" y="50"/>
                    <a:pt x="6" y="48"/>
                    <a:pt x="7" y="46"/>
                  </a:cubicBezTo>
                  <a:cubicBezTo>
                    <a:pt x="7" y="45"/>
                    <a:pt x="7" y="44"/>
                    <a:pt x="7" y="43"/>
                  </a:cubicBezTo>
                  <a:cubicBezTo>
                    <a:pt x="7" y="23"/>
                    <a:pt x="23" y="7"/>
                    <a:pt x="43" y="7"/>
                  </a:cubicBezTo>
                  <a:cubicBezTo>
                    <a:pt x="62" y="7"/>
                    <a:pt x="78" y="23"/>
                    <a:pt x="78" y="43"/>
                  </a:cubicBezTo>
                  <a:cubicBezTo>
                    <a:pt x="78" y="44"/>
                    <a:pt x="78" y="46"/>
                    <a:pt x="78" y="47"/>
                  </a:cubicBezTo>
                  <a:cubicBezTo>
                    <a:pt x="79" y="48"/>
                    <a:pt x="80" y="50"/>
                    <a:pt x="80" y="52"/>
                  </a:cubicBezTo>
                  <a:cubicBezTo>
                    <a:pt x="80" y="64"/>
                    <a:pt x="80" y="64"/>
                    <a:pt x="80" y="64"/>
                  </a:cubicBezTo>
                  <a:cubicBezTo>
                    <a:pt x="83" y="58"/>
                    <a:pt x="85" y="50"/>
                    <a:pt x="85" y="43"/>
                  </a:cubicBezTo>
                  <a:cubicBezTo>
                    <a:pt x="85" y="19"/>
                    <a:pt x="66" y="0"/>
                    <a:pt x="43" y="0"/>
                  </a:cubicBez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1" name="Google Shape;1631;p55"/>
            <p:cNvSpPr/>
            <p:nvPr/>
          </p:nvSpPr>
          <p:spPr>
            <a:xfrm>
              <a:off x="5510955" y="2743762"/>
              <a:ext cx="37630" cy="67277"/>
            </a:xfrm>
            <a:custGeom>
              <a:rect b="b" l="l" r="r" t="t"/>
              <a:pathLst>
                <a:path extrusionOk="0" h="34" w="19">
                  <a:moveTo>
                    <a:pt x="1" y="7"/>
                  </a:moveTo>
                  <a:cubicBezTo>
                    <a:pt x="1" y="8"/>
                    <a:pt x="0" y="8"/>
                    <a:pt x="0" y="9"/>
                  </a:cubicBezTo>
                  <a:cubicBezTo>
                    <a:pt x="0" y="20"/>
                    <a:pt x="0" y="20"/>
                    <a:pt x="0" y="20"/>
                  </a:cubicBezTo>
                  <a:cubicBezTo>
                    <a:pt x="0" y="25"/>
                    <a:pt x="0" y="25"/>
                    <a:pt x="0" y="25"/>
                  </a:cubicBezTo>
                  <a:cubicBezTo>
                    <a:pt x="0" y="30"/>
                    <a:pt x="6" y="34"/>
                    <a:pt x="14" y="34"/>
                  </a:cubicBezTo>
                  <a:cubicBezTo>
                    <a:pt x="19" y="34"/>
                    <a:pt x="19" y="34"/>
                    <a:pt x="19" y="34"/>
                  </a:cubicBezTo>
                  <a:cubicBezTo>
                    <a:pt x="19" y="0"/>
                    <a:pt x="19" y="0"/>
                    <a:pt x="19" y="0"/>
                  </a:cubicBezTo>
                  <a:cubicBezTo>
                    <a:pt x="14" y="0"/>
                    <a:pt x="14" y="0"/>
                    <a:pt x="14" y="0"/>
                  </a:cubicBezTo>
                  <a:cubicBezTo>
                    <a:pt x="7" y="0"/>
                    <a:pt x="2" y="3"/>
                    <a:pt x="1" y="7"/>
                  </a:cubicBez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2" name="Google Shape;1632;p55"/>
            <p:cNvSpPr/>
            <p:nvPr/>
          </p:nvSpPr>
          <p:spPr>
            <a:xfrm>
              <a:off x="5614721" y="2743762"/>
              <a:ext cx="35349" cy="67277"/>
            </a:xfrm>
            <a:custGeom>
              <a:rect b="b" l="l" r="r" t="t"/>
              <a:pathLst>
                <a:path extrusionOk="0" h="34" w="18">
                  <a:moveTo>
                    <a:pt x="18" y="25"/>
                  </a:moveTo>
                  <a:cubicBezTo>
                    <a:pt x="18" y="20"/>
                    <a:pt x="18" y="20"/>
                    <a:pt x="18" y="20"/>
                  </a:cubicBezTo>
                  <a:cubicBezTo>
                    <a:pt x="18" y="9"/>
                    <a:pt x="18" y="9"/>
                    <a:pt x="18" y="9"/>
                  </a:cubicBezTo>
                  <a:cubicBezTo>
                    <a:pt x="18" y="9"/>
                    <a:pt x="18" y="8"/>
                    <a:pt x="18" y="8"/>
                  </a:cubicBezTo>
                  <a:cubicBezTo>
                    <a:pt x="18" y="4"/>
                    <a:pt x="12" y="0"/>
                    <a:pt x="5" y="0"/>
                  </a:cubicBezTo>
                  <a:cubicBezTo>
                    <a:pt x="0" y="0"/>
                    <a:pt x="0" y="0"/>
                    <a:pt x="0" y="0"/>
                  </a:cubicBezTo>
                  <a:cubicBezTo>
                    <a:pt x="0" y="34"/>
                    <a:pt x="0" y="34"/>
                    <a:pt x="0" y="34"/>
                  </a:cubicBezTo>
                  <a:cubicBezTo>
                    <a:pt x="5" y="34"/>
                    <a:pt x="5" y="34"/>
                    <a:pt x="5" y="34"/>
                  </a:cubicBezTo>
                  <a:cubicBezTo>
                    <a:pt x="13" y="34"/>
                    <a:pt x="18" y="30"/>
                    <a:pt x="18" y="25"/>
                  </a:cubicBez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3" name="Google Shape;1633;p55"/>
            <p:cNvSpPr/>
            <p:nvPr/>
          </p:nvSpPr>
          <p:spPr>
            <a:xfrm>
              <a:off x="6501865" y="4088162"/>
              <a:ext cx="43331" cy="88942"/>
            </a:xfrm>
            <a:custGeom>
              <a:rect b="b" l="l" r="r" t="t"/>
              <a:pathLst>
                <a:path extrusionOk="0" h="78" w="38">
                  <a:moveTo>
                    <a:pt x="0" y="78"/>
                  </a:moveTo>
                  <a:lnTo>
                    <a:pt x="38" y="32"/>
                  </a:lnTo>
                  <a:lnTo>
                    <a:pt x="0" y="0"/>
                  </a:lnTo>
                  <a:lnTo>
                    <a:pt x="0" y="78"/>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4" name="Google Shape;1634;p55"/>
            <p:cNvSpPr/>
            <p:nvPr/>
          </p:nvSpPr>
          <p:spPr>
            <a:xfrm>
              <a:off x="6606772" y="4088162"/>
              <a:ext cx="45612" cy="88942"/>
            </a:xfrm>
            <a:custGeom>
              <a:rect b="b" l="l" r="r" t="t"/>
              <a:pathLst>
                <a:path extrusionOk="0" h="78" w="40">
                  <a:moveTo>
                    <a:pt x="40" y="78"/>
                  </a:moveTo>
                  <a:lnTo>
                    <a:pt x="40" y="0"/>
                  </a:lnTo>
                  <a:lnTo>
                    <a:pt x="0" y="32"/>
                  </a:lnTo>
                  <a:lnTo>
                    <a:pt x="40" y="78"/>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5" name="Google Shape;1635;p55"/>
            <p:cNvSpPr/>
            <p:nvPr/>
          </p:nvSpPr>
          <p:spPr>
            <a:xfrm>
              <a:off x="6652383" y="4179385"/>
              <a:ext cx="0" cy="2281"/>
            </a:xfrm>
            <a:custGeom>
              <a:rect b="b" l="l" r="r" t="t"/>
              <a:pathLst>
                <a:path extrusionOk="0" h="2" w="120000">
                  <a:moveTo>
                    <a:pt x="0" y="2"/>
                  </a:moveTo>
                  <a:lnTo>
                    <a:pt x="0" y="2"/>
                  </a:lnTo>
                  <a:lnTo>
                    <a:pt x="0" y="0"/>
                  </a:lnTo>
                  <a:lnTo>
                    <a:pt x="0" y="2"/>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6" name="Google Shape;1636;p55"/>
            <p:cNvSpPr/>
            <p:nvPr/>
          </p:nvSpPr>
          <p:spPr>
            <a:xfrm>
              <a:off x="6501865" y="4179385"/>
              <a:ext cx="0" cy="2281"/>
            </a:xfrm>
            <a:custGeom>
              <a:rect b="b" l="l" r="r" t="t"/>
              <a:pathLst>
                <a:path extrusionOk="0" h="2" w="120000">
                  <a:moveTo>
                    <a:pt x="0" y="2"/>
                  </a:moveTo>
                  <a:lnTo>
                    <a:pt x="0" y="2"/>
                  </a:lnTo>
                  <a:lnTo>
                    <a:pt x="0" y="0"/>
                  </a:lnTo>
                  <a:lnTo>
                    <a:pt x="0" y="2"/>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7" name="Google Shape;1637;p55"/>
            <p:cNvSpPr/>
            <p:nvPr/>
          </p:nvSpPr>
          <p:spPr>
            <a:xfrm>
              <a:off x="6503005" y="4125791"/>
              <a:ext cx="144817" cy="55874"/>
            </a:xfrm>
            <a:custGeom>
              <a:rect b="b" l="l" r="r" t="t"/>
              <a:pathLst>
                <a:path extrusionOk="0" h="49" w="127">
                  <a:moveTo>
                    <a:pt x="127" y="49"/>
                  </a:moveTo>
                  <a:lnTo>
                    <a:pt x="127" y="47"/>
                  </a:lnTo>
                  <a:lnTo>
                    <a:pt x="89" y="0"/>
                  </a:lnTo>
                  <a:lnTo>
                    <a:pt x="65" y="21"/>
                  </a:lnTo>
                  <a:lnTo>
                    <a:pt x="40" y="0"/>
                  </a:lnTo>
                  <a:lnTo>
                    <a:pt x="0" y="47"/>
                  </a:lnTo>
                  <a:lnTo>
                    <a:pt x="0" y="49"/>
                  </a:lnTo>
                  <a:lnTo>
                    <a:pt x="127" y="49"/>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8" name="Google Shape;1638;p55"/>
            <p:cNvSpPr/>
            <p:nvPr/>
          </p:nvSpPr>
          <p:spPr>
            <a:xfrm>
              <a:off x="6505286" y="4087021"/>
              <a:ext cx="142536" cy="57014"/>
            </a:xfrm>
            <a:custGeom>
              <a:rect b="b" l="l" r="r" t="t"/>
              <a:pathLst>
                <a:path extrusionOk="0" h="50" w="125">
                  <a:moveTo>
                    <a:pt x="37" y="29"/>
                  </a:moveTo>
                  <a:lnTo>
                    <a:pt x="38" y="31"/>
                  </a:lnTo>
                  <a:lnTo>
                    <a:pt x="40" y="33"/>
                  </a:lnTo>
                  <a:lnTo>
                    <a:pt x="63" y="50"/>
                  </a:lnTo>
                  <a:lnTo>
                    <a:pt x="83" y="33"/>
                  </a:lnTo>
                  <a:lnTo>
                    <a:pt x="85" y="31"/>
                  </a:lnTo>
                  <a:lnTo>
                    <a:pt x="87" y="29"/>
                  </a:lnTo>
                  <a:lnTo>
                    <a:pt x="125" y="0"/>
                  </a:lnTo>
                  <a:lnTo>
                    <a:pt x="0" y="0"/>
                  </a:lnTo>
                  <a:lnTo>
                    <a:pt x="37" y="29"/>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9" name="Google Shape;1639;p55"/>
            <p:cNvSpPr/>
            <p:nvPr/>
          </p:nvSpPr>
          <p:spPr>
            <a:xfrm>
              <a:off x="4691088" y="2700432"/>
              <a:ext cx="155079" cy="145957"/>
            </a:xfrm>
            <a:custGeom>
              <a:rect b="b" l="l" r="r" t="t"/>
              <a:pathLst>
                <a:path extrusionOk="0" h="74" w="78">
                  <a:moveTo>
                    <a:pt x="13" y="74"/>
                  </a:moveTo>
                  <a:cubicBezTo>
                    <a:pt x="21" y="74"/>
                    <a:pt x="27" y="68"/>
                    <a:pt x="27" y="61"/>
                  </a:cubicBezTo>
                  <a:cubicBezTo>
                    <a:pt x="27" y="61"/>
                    <a:pt x="27" y="61"/>
                    <a:pt x="27" y="61"/>
                  </a:cubicBezTo>
                  <a:cubicBezTo>
                    <a:pt x="27" y="17"/>
                    <a:pt x="27" y="17"/>
                    <a:pt x="27" y="17"/>
                  </a:cubicBezTo>
                  <a:cubicBezTo>
                    <a:pt x="70" y="17"/>
                    <a:pt x="70" y="17"/>
                    <a:pt x="70" y="17"/>
                  </a:cubicBezTo>
                  <a:cubicBezTo>
                    <a:pt x="70" y="48"/>
                    <a:pt x="70" y="48"/>
                    <a:pt x="70" y="48"/>
                  </a:cubicBezTo>
                  <a:cubicBezTo>
                    <a:pt x="68" y="48"/>
                    <a:pt x="66" y="47"/>
                    <a:pt x="65" y="47"/>
                  </a:cubicBezTo>
                  <a:cubicBezTo>
                    <a:pt x="57" y="47"/>
                    <a:pt x="51" y="53"/>
                    <a:pt x="51" y="61"/>
                  </a:cubicBezTo>
                  <a:cubicBezTo>
                    <a:pt x="51" y="68"/>
                    <a:pt x="57" y="74"/>
                    <a:pt x="65" y="74"/>
                  </a:cubicBezTo>
                  <a:cubicBezTo>
                    <a:pt x="72" y="74"/>
                    <a:pt x="78" y="68"/>
                    <a:pt x="78" y="61"/>
                  </a:cubicBezTo>
                  <a:cubicBezTo>
                    <a:pt x="78" y="61"/>
                    <a:pt x="78" y="61"/>
                    <a:pt x="78" y="61"/>
                  </a:cubicBezTo>
                  <a:cubicBezTo>
                    <a:pt x="78" y="61"/>
                    <a:pt x="78" y="61"/>
                    <a:pt x="78" y="61"/>
                  </a:cubicBezTo>
                  <a:cubicBezTo>
                    <a:pt x="78" y="17"/>
                    <a:pt x="78" y="17"/>
                    <a:pt x="78" y="17"/>
                  </a:cubicBezTo>
                  <a:cubicBezTo>
                    <a:pt x="78" y="0"/>
                    <a:pt x="78" y="0"/>
                    <a:pt x="78" y="0"/>
                  </a:cubicBezTo>
                  <a:cubicBezTo>
                    <a:pt x="70" y="0"/>
                    <a:pt x="70" y="0"/>
                    <a:pt x="70" y="0"/>
                  </a:cubicBezTo>
                  <a:cubicBezTo>
                    <a:pt x="27" y="0"/>
                    <a:pt x="27" y="0"/>
                    <a:pt x="27" y="0"/>
                  </a:cubicBezTo>
                  <a:cubicBezTo>
                    <a:pt x="18" y="0"/>
                    <a:pt x="18" y="0"/>
                    <a:pt x="18" y="0"/>
                  </a:cubicBezTo>
                  <a:cubicBezTo>
                    <a:pt x="18" y="17"/>
                    <a:pt x="18" y="17"/>
                    <a:pt x="18" y="17"/>
                  </a:cubicBezTo>
                  <a:cubicBezTo>
                    <a:pt x="18" y="48"/>
                    <a:pt x="18" y="48"/>
                    <a:pt x="18" y="48"/>
                  </a:cubicBezTo>
                  <a:cubicBezTo>
                    <a:pt x="17" y="48"/>
                    <a:pt x="15" y="47"/>
                    <a:pt x="13" y="47"/>
                  </a:cubicBezTo>
                  <a:cubicBezTo>
                    <a:pt x="6" y="47"/>
                    <a:pt x="0" y="53"/>
                    <a:pt x="0" y="61"/>
                  </a:cubicBezTo>
                  <a:cubicBezTo>
                    <a:pt x="0" y="68"/>
                    <a:pt x="6" y="74"/>
                    <a:pt x="13" y="74"/>
                  </a:cubicBez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0" name="Google Shape;1640;p55"/>
            <p:cNvSpPr/>
            <p:nvPr/>
          </p:nvSpPr>
          <p:spPr>
            <a:xfrm>
              <a:off x="6184865" y="3173651"/>
              <a:ext cx="76399" cy="129993"/>
            </a:xfrm>
            <a:custGeom>
              <a:rect b="b" l="l" r="r" t="t"/>
              <a:pathLst>
                <a:path extrusionOk="0" h="66" w="39">
                  <a:moveTo>
                    <a:pt x="0" y="46"/>
                  </a:moveTo>
                  <a:cubicBezTo>
                    <a:pt x="0" y="55"/>
                    <a:pt x="0" y="55"/>
                    <a:pt x="0" y="55"/>
                  </a:cubicBezTo>
                  <a:cubicBezTo>
                    <a:pt x="0" y="61"/>
                    <a:pt x="5" y="66"/>
                    <a:pt x="11" y="66"/>
                  </a:cubicBezTo>
                  <a:cubicBezTo>
                    <a:pt x="27" y="66"/>
                    <a:pt x="27" y="66"/>
                    <a:pt x="27" y="66"/>
                  </a:cubicBezTo>
                  <a:cubicBezTo>
                    <a:pt x="34" y="66"/>
                    <a:pt x="39" y="61"/>
                    <a:pt x="39" y="55"/>
                  </a:cubicBezTo>
                  <a:cubicBezTo>
                    <a:pt x="39" y="46"/>
                    <a:pt x="39" y="46"/>
                    <a:pt x="39" y="46"/>
                  </a:cubicBezTo>
                  <a:cubicBezTo>
                    <a:pt x="25" y="46"/>
                    <a:pt x="25" y="46"/>
                    <a:pt x="25" y="46"/>
                  </a:cubicBezTo>
                  <a:cubicBezTo>
                    <a:pt x="25" y="38"/>
                    <a:pt x="25" y="38"/>
                    <a:pt x="25" y="38"/>
                  </a:cubicBezTo>
                  <a:cubicBezTo>
                    <a:pt x="39" y="38"/>
                    <a:pt x="39" y="38"/>
                    <a:pt x="39" y="38"/>
                  </a:cubicBezTo>
                  <a:cubicBezTo>
                    <a:pt x="39" y="25"/>
                    <a:pt x="39" y="25"/>
                    <a:pt x="39" y="25"/>
                  </a:cubicBezTo>
                  <a:cubicBezTo>
                    <a:pt x="25" y="25"/>
                    <a:pt x="25" y="25"/>
                    <a:pt x="25" y="25"/>
                  </a:cubicBezTo>
                  <a:cubicBezTo>
                    <a:pt x="25" y="17"/>
                    <a:pt x="25" y="17"/>
                    <a:pt x="25" y="17"/>
                  </a:cubicBezTo>
                  <a:cubicBezTo>
                    <a:pt x="39" y="17"/>
                    <a:pt x="39" y="17"/>
                    <a:pt x="39" y="17"/>
                  </a:cubicBezTo>
                  <a:cubicBezTo>
                    <a:pt x="39" y="11"/>
                    <a:pt x="39" y="11"/>
                    <a:pt x="39" y="11"/>
                  </a:cubicBezTo>
                  <a:cubicBezTo>
                    <a:pt x="39" y="5"/>
                    <a:pt x="34" y="0"/>
                    <a:pt x="27" y="0"/>
                  </a:cubicBezTo>
                  <a:cubicBezTo>
                    <a:pt x="11" y="0"/>
                    <a:pt x="11" y="0"/>
                    <a:pt x="11" y="0"/>
                  </a:cubicBezTo>
                  <a:cubicBezTo>
                    <a:pt x="5" y="0"/>
                    <a:pt x="0" y="5"/>
                    <a:pt x="0" y="11"/>
                  </a:cubicBezTo>
                  <a:cubicBezTo>
                    <a:pt x="0" y="17"/>
                    <a:pt x="0" y="17"/>
                    <a:pt x="0" y="17"/>
                  </a:cubicBezTo>
                  <a:cubicBezTo>
                    <a:pt x="14" y="17"/>
                    <a:pt x="14" y="17"/>
                    <a:pt x="14" y="17"/>
                  </a:cubicBezTo>
                  <a:cubicBezTo>
                    <a:pt x="14" y="25"/>
                    <a:pt x="14" y="25"/>
                    <a:pt x="14" y="25"/>
                  </a:cubicBezTo>
                  <a:cubicBezTo>
                    <a:pt x="0" y="25"/>
                    <a:pt x="0" y="25"/>
                    <a:pt x="0" y="25"/>
                  </a:cubicBezTo>
                  <a:cubicBezTo>
                    <a:pt x="0" y="38"/>
                    <a:pt x="0" y="38"/>
                    <a:pt x="0" y="38"/>
                  </a:cubicBezTo>
                  <a:cubicBezTo>
                    <a:pt x="14" y="38"/>
                    <a:pt x="14" y="38"/>
                    <a:pt x="14" y="38"/>
                  </a:cubicBezTo>
                  <a:cubicBezTo>
                    <a:pt x="14" y="46"/>
                    <a:pt x="14" y="46"/>
                    <a:pt x="14" y="46"/>
                  </a:cubicBezTo>
                  <a:lnTo>
                    <a:pt x="0" y="46"/>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1" name="Google Shape;1641;p55"/>
            <p:cNvSpPr/>
            <p:nvPr/>
          </p:nvSpPr>
          <p:spPr>
            <a:xfrm>
              <a:off x="6160919" y="3289960"/>
              <a:ext cx="123151" cy="80960"/>
            </a:xfrm>
            <a:custGeom>
              <a:rect b="b" l="l" r="r" t="t"/>
              <a:pathLst>
                <a:path extrusionOk="0" h="41" w="62">
                  <a:moveTo>
                    <a:pt x="0" y="2"/>
                  </a:moveTo>
                  <a:cubicBezTo>
                    <a:pt x="2" y="12"/>
                    <a:pt x="11" y="19"/>
                    <a:pt x="20" y="19"/>
                  </a:cubicBezTo>
                  <a:cubicBezTo>
                    <a:pt x="27" y="19"/>
                    <a:pt x="27" y="19"/>
                    <a:pt x="27" y="19"/>
                  </a:cubicBezTo>
                  <a:cubicBezTo>
                    <a:pt x="27" y="32"/>
                    <a:pt x="27" y="32"/>
                    <a:pt x="27" y="32"/>
                  </a:cubicBezTo>
                  <a:cubicBezTo>
                    <a:pt x="19" y="32"/>
                    <a:pt x="19" y="32"/>
                    <a:pt x="19" y="32"/>
                  </a:cubicBezTo>
                  <a:cubicBezTo>
                    <a:pt x="19" y="41"/>
                    <a:pt x="19" y="41"/>
                    <a:pt x="19" y="41"/>
                  </a:cubicBezTo>
                  <a:cubicBezTo>
                    <a:pt x="43" y="41"/>
                    <a:pt x="43" y="41"/>
                    <a:pt x="43" y="41"/>
                  </a:cubicBezTo>
                  <a:cubicBezTo>
                    <a:pt x="43" y="32"/>
                    <a:pt x="43" y="32"/>
                    <a:pt x="43" y="32"/>
                  </a:cubicBezTo>
                  <a:cubicBezTo>
                    <a:pt x="35" y="32"/>
                    <a:pt x="35" y="32"/>
                    <a:pt x="35" y="32"/>
                  </a:cubicBezTo>
                  <a:cubicBezTo>
                    <a:pt x="35" y="19"/>
                    <a:pt x="35" y="19"/>
                    <a:pt x="35" y="19"/>
                  </a:cubicBezTo>
                  <a:cubicBezTo>
                    <a:pt x="42" y="19"/>
                    <a:pt x="42" y="19"/>
                    <a:pt x="42" y="19"/>
                  </a:cubicBezTo>
                  <a:cubicBezTo>
                    <a:pt x="52" y="19"/>
                    <a:pt x="60" y="10"/>
                    <a:pt x="62" y="2"/>
                  </a:cubicBezTo>
                  <a:cubicBezTo>
                    <a:pt x="54" y="0"/>
                    <a:pt x="54" y="0"/>
                    <a:pt x="54" y="0"/>
                  </a:cubicBezTo>
                  <a:cubicBezTo>
                    <a:pt x="53" y="5"/>
                    <a:pt x="48" y="11"/>
                    <a:pt x="42" y="11"/>
                  </a:cubicBezTo>
                  <a:cubicBezTo>
                    <a:pt x="20" y="11"/>
                    <a:pt x="20" y="11"/>
                    <a:pt x="20" y="11"/>
                  </a:cubicBezTo>
                  <a:cubicBezTo>
                    <a:pt x="15" y="11"/>
                    <a:pt x="9" y="6"/>
                    <a:pt x="8" y="0"/>
                  </a:cubicBezTo>
                  <a:lnTo>
                    <a:pt x="0" y="2"/>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2" name="Google Shape;1642;p55"/>
            <p:cNvSpPr/>
            <p:nvPr/>
          </p:nvSpPr>
          <p:spPr>
            <a:xfrm>
              <a:off x="5182552" y="4329903"/>
              <a:ext cx="147097" cy="136835"/>
            </a:xfrm>
            <a:custGeom>
              <a:rect b="b" l="l" r="r" t="t"/>
              <a:pathLst>
                <a:path extrusionOk="0" h="69" w="74">
                  <a:moveTo>
                    <a:pt x="65" y="69"/>
                  </a:moveTo>
                  <a:cubicBezTo>
                    <a:pt x="70" y="69"/>
                    <a:pt x="70" y="69"/>
                    <a:pt x="70" y="69"/>
                  </a:cubicBezTo>
                  <a:cubicBezTo>
                    <a:pt x="70" y="64"/>
                    <a:pt x="70" y="64"/>
                    <a:pt x="70" y="64"/>
                  </a:cubicBezTo>
                  <a:cubicBezTo>
                    <a:pt x="70" y="64"/>
                    <a:pt x="70" y="64"/>
                    <a:pt x="70" y="64"/>
                  </a:cubicBezTo>
                  <a:cubicBezTo>
                    <a:pt x="74" y="64"/>
                    <a:pt x="74" y="64"/>
                    <a:pt x="74" y="64"/>
                  </a:cubicBezTo>
                  <a:cubicBezTo>
                    <a:pt x="74" y="10"/>
                    <a:pt x="74" y="10"/>
                    <a:pt x="74" y="10"/>
                  </a:cubicBezTo>
                  <a:cubicBezTo>
                    <a:pt x="65" y="10"/>
                    <a:pt x="65" y="10"/>
                    <a:pt x="65" y="10"/>
                  </a:cubicBezTo>
                  <a:cubicBezTo>
                    <a:pt x="65" y="18"/>
                    <a:pt x="65" y="18"/>
                    <a:pt x="65" y="18"/>
                  </a:cubicBezTo>
                  <a:cubicBezTo>
                    <a:pt x="67" y="18"/>
                    <a:pt x="69" y="20"/>
                    <a:pt x="69" y="23"/>
                  </a:cubicBezTo>
                  <a:cubicBezTo>
                    <a:pt x="69" y="25"/>
                    <a:pt x="67" y="27"/>
                    <a:pt x="65" y="27"/>
                  </a:cubicBezTo>
                  <a:cubicBezTo>
                    <a:pt x="65" y="33"/>
                    <a:pt x="65" y="33"/>
                    <a:pt x="65" y="33"/>
                  </a:cubicBezTo>
                  <a:cubicBezTo>
                    <a:pt x="65" y="33"/>
                    <a:pt x="65" y="33"/>
                    <a:pt x="65" y="33"/>
                  </a:cubicBezTo>
                  <a:cubicBezTo>
                    <a:pt x="67" y="33"/>
                    <a:pt x="69" y="35"/>
                    <a:pt x="69" y="37"/>
                  </a:cubicBezTo>
                  <a:cubicBezTo>
                    <a:pt x="69" y="39"/>
                    <a:pt x="67" y="41"/>
                    <a:pt x="65" y="41"/>
                  </a:cubicBezTo>
                  <a:lnTo>
                    <a:pt x="65" y="69"/>
                  </a:lnTo>
                  <a:close/>
                  <a:moveTo>
                    <a:pt x="32" y="3"/>
                  </a:moveTo>
                  <a:cubicBezTo>
                    <a:pt x="31" y="2"/>
                    <a:pt x="31" y="2"/>
                    <a:pt x="31" y="2"/>
                  </a:cubicBezTo>
                  <a:cubicBezTo>
                    <a:pt x="31" y="4"/>
                    <a:pt x="31" y="4"/>
                    <a:pt x="31" y="4"/>
                  </a:cubicBezTo>
                  <a:cubicBezTo>
                    <a:pt x="32" y="3"/>
                    <a:pt x="32" y="3"/>
                    <a:pt x="32" y="3"/>
                  </a:cubicBezTo>
                  <a:close/>
                  <a:moveTo>
                    <a:pt x="31" y="64"/>
                  </a:moveTo>
                  <a:cubicBezTo>
                    <a:pt x="61" y="64"/>
                    <a:pt x="61" y="64"/>
                    <a:pt x="61" y="64"/>
                  </a:cubicBezTo>
                  <a:cubicBezTo>
                    <a:pt x="61" y="64"/>
                    <a:pt x="61" y="64"/>
                    <a:pt x="61" y="64"/>
                  </a:cubicBezTo>
                  <a:cubicBezTo>
                    <a:pt x="61" y="69"/>
                    <a:pt x="61" y="69"/>
                    <a:pt x="61" y="69"/>
                  </a:cubicBezTo>
                  <a:cubicBezTo>
                    <a:pt x="65" y="69"/>
                    <a:pt x="65" y="69"/>
                    <a:pt x="65" y="69"/>
                  </a:cubicBezTo>
                  <a:cubicBezTo>
                    <a:pt x="65" y="41"/>
                    <a:pt x="65" y="41"/>
                    <a:pt x="65" y="41"/>
                  </a:cubicBezTo>
                  <a:cubicBezTo>
                    <a:pt x="63" y="41"/>
                    <a:pt x="61" y="39"/>
                    <a:pt x="61" y="37"/>
                  </a:cubicBezTo>
                  <a:cubicBezTo>
                    <a:pt x="61" y="35"/>
                    <a:pt x="63" y="33"/>
                    <a:pt x="65" y="33"/>
                  </a:cubicBezTo>
                  <a:cubicBezTo>
                    <a:pt x="65" y="27"/>
                    <a:pt x="65" y="27"/>
                    <a:pt x="65" y="27"/>
                  </a:cubicBezTo>
                  <a:cubicBezTo>
                    <a:pt x="63" y="27"/>
                    <a:pt x="61" y="25"/>
                    <a:pt x="61" y="23"/>
                  </a:cubicBezTo>
                  <a:cubicBezTo>
                    <a:pt x="61" y="23"/>
                    <a:pt x="61" y="23"/>
                    <a:pt x="61" y="23"/>
                  </a:cubicBezTo>
                  <a:cubicBezTo>
                    <a:pt x="61" y="20"/>
                    <a:pt x="63" y="18"/>
                    <a:pt x="65" y="18"/>
                  </a:cubicBezTo>
                  <a:cubicBezTo>
                    <a:pt x="65" y="10"/>
                    <a:pt x="65" y="10"/>
                    <a:pt x="65" y="10"/>
                  </a:cubicBezTo>
                  <a:cubicBezTo>
                    <a:pt x="31" y="10"/>
                    <a:pt x="31" y="10"/>
                    <a:pt x="31" y="10"/>
                  </a:cubicBezTo>
                  <a:cubicBezTo>
                    <a:pt x="31" y="17"/>
                    <a:pt x="31" y="17"/>
                    <a:pt x="31" y="17"/>
                  </a:cubicBezTo>
                  <a:cubicBezTo>
                    <a:pt x="53" y="17"/>
                    <a:pt x="53" y="17"/>
                    <a:pt x="53" y="17"/>
                  </a:cubicBezTo>
                  <a:cubicBezTo>
                    <a:pt x="53" y="57"/>
                    <a:pt x="53" y="57"/>
                    <a:pt x="53" y="57"/>
                  </a:cubicBezTo>
                  <a:cubicBezTo>
                    <a:pt x="53" y="57"/>
                    <a:pt x="53" y="57"/>
                    <a:pt x="53" y="57"/>
                  </a:cubicBezTo>
                  <a:cubicBezTo>
                    <a:pt x="31" y="57"/>
                    <a:pt x="31" y="57"/>
                    <a:pt x="31" y="57"/>
                  </a:cubicBezTo>
                  <a:cubicBezTo>
                    <a:pt x="31" y="64"/>
                    <a:pt x="31" y="64"/>
                    <a:pt x="31" y="64"/>
                  </a:cubicBezTo>
                  <a:close/>
                  <a:moveTo>
                    <a:pt x="65" y="33"/>
                  </a:moveTo>
                  <a:cubicBezTo>
                    <a:pt x="65" y="33"/>
                    <a:pt x="65" y="33"/>
                    <a:pt x="65" y="33"/>
                  </a:cubicBezTo>
                  <a:moveTo>
                    <a:pt x="31" y="2"/>
                  </a:moveTo>
                  <a:cubicBezTo>
                    <a:pt x="29" y="0"/>
                    <a:pt x="29" y="0"/>
                    <a:pt x="29" y="0"/>
                  </a:cubicBezTo>
                  <a:cubicBezTo>
                    <a:pt x="16" y="10"/>
                    <a:pt x="16" y="10"/>
                    <a:pt x="16" y="10"/>
                  </a:cubicBezTo>
                  <a:cubicBezTo>
                    <a:pt x="3" y="0"/>
                    <a:pt x="3" y="0"/>
                    <a:pt x="3" y="0"/>
                  </a:cubicBezTo>
                  <a:cubicBezTo>
                    <a:pt x="0" y="3"/>
                    <a:pt x="0" y="3"/>
                    <a:pt x="0" y="3"/>
                  </a:cubicBezTo>
                  <a:cubicBezTo>
                    <a:pt x="9" y="10"/>
                    <a:pt x="9" y="10"/>
                    <a:pt x="9" y="10"/>
                  </a:cubicBezTo>
                  <a:cubicBezTo>
                    <a:pt x="10" y="10"/>
                    <a:pt x="10" y="10"/>
                    <a:pt x="10" y="10"/>
                  </a:cubicBezTo>
                  <a:cubicBezTo>
                    <a:pt x="1" y="10"/>
                    <a:pt x="1" y="10"/>
                    <a:pt x="1" y="10"/>
                  </a:cubicBezTo>
                  <a:cubicBezTo>
                    <a:pt x="1" y="64"/>
                    <a:pt x="1" y="64"/>
                    <a:pt x="1" y="64"/>
                  </a:cubicBezTo>
                  <a:cubicBezTo>
                    <a:pt x="7" y="64"/>
                    <a:pt x="7" y="64"/>
                    <a:pt x="7" y="64"/>
                  </a:cubicBezTo>
                  <a:cubicBezTo>
                    <a:pt x="7" y="64"/>
                    <a:pt x="7" y="64"/>
                    <a:pt x="7" y="64"/>
                  </a:cubicBezTo>
                  <a:cubicBezTo>
                    <a:pt x="7" y="69"/>
                    <a:pt x="7" y="69"/>
                    <a:pt x="7" y="69"/>
                  </a:cubicBezTo>
                  <a:cubicBezTo>
                    <a:pt x="16" y="69"/>
                    <a:pt x="16" y="69"/>
                    <a:pt x="16" y="69"/>
                  </a:cubicBezTo>
                  <a:cubicBezTo>
                    <a:pt x="16" y="64"/>
                    <a:pt x="16" y="64"/>
                    <a:pt x="16" y="64"/>
                  </a:cubicBezTo>
                  <a:cubicBezTo>
                    <a:pt x="16" y="64"/>
                    <a:pt x="16" y="64"/>
                    <a:pt x="16" y="64"/>
                  </a:cubicBezTo>
                  <a:cubicBezTo>
                    <a:pt x="31" y="64"/>
                    <a:pt x="31" y="64"/>
                    <a:pt x="31" y="64"/>
                  </a:cubicBezTo>
                  <a:cubicBezTo>
                    <a:pt x="31" y="57"/>
                    <a:pt x="31" y="57"/>
                    <a:pt x="31" y="57"/>
                  </a:cubicBezTo>
                  <a:cubicBezTo>
                    <a:pt x="8" y="57"/>
                    <a:pt x="8" y="57"/>
                    <a:pt x="8" y="57"/>
                  </a:cubicBezTo>
                  <a:cubicBezTo>
                    <a:pt x="8" y="17"/>
                    <a:pt x="8" y="17"/>
                    <a:pt x="8" y="17"/>
                  </a:cubicBezTo>
                  <a:cubicBezTo>
                    <a:pt x="31" y="17"/>
                    <a:pt x="31" y="17"/>
                    <a:pt x="31" y="17"/>
                  </a:cubicBezTo>
                  <a:cubicBezTo>
                    <a:pt x="31" y="10"/>
                    <a:pt x="31" y="10"/>
                    <a:pt x="31" y="10"/>
                  </a:cubicBezTo>
                  <a:cubicBezTo>
                    <a:pt x="22" y="10"/>
                    <a:pt x="22" y="10"/>
                    <a:pt x="22" y="10"/>
                  </a:cubicBezTo>
                  <a:cubicBezTo>
                    <a:pt x="23" y="10"/>
                    <a:pt x="23" y="10"/>
                    <a:pt x="23" y="10"/>
                  </a:cubicBezTo>
                  <a:cubicBezTo>
                    <a:pt x="31" y="4"/>
                    <a:pt x="31" y="4"/>
                    <a:pt x="31" y="4"/>
                  </a:cubicBezTo>
                  <a:lnTo>
                    <a:pt x="31" y="2"/>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3" name="Google Shape;1643;p55"/>
            <p:cNvSpPr/>
            <p:nvPr/>
          </p:nvSpPr>
          <p:spPr>
            <a:xfrm>
              <a:off x="6564581" y="2722097"/>
              <a:ext cx="39910" cy="38770"/>
            </a:xfrm>
            <a:prstGeom prst="ellipse">
              <a:avLst/>
            </a:pr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4" name="Google Shape;1644;p55"/>
            <p:cNvSpPr/>
            <p:nvPr/>
          </p:nvSpPr>
          <p:spPr>
            <a:xfrm>
              <a:off x="6537214" y="2768849"/>
              <a:ext cx="93504" cy="142536"/>
            </a:xfrm>
            <a:custGeom>
              <a:rect b="b" l="l" r="r" t="t"/>
              <a:pathLst>
                <a:path extrusionOk="0" h="125" w="82">
                  <a:moveTo>
                    <a:pt x="14" y="23"/>
                  </a:moveTo>
                  <a:lnTo>
                    <a:pt x="19" y="23"/>
                  </a:lnTo>
                  <a:lnTo>
                    <a:pt x="19" y="65"/>
                  </a:lnTo>
                  <a:lnTo>
                    <a:pt x="19" y="65"/>
                  </a:lnTo>
                  <a:lnTo>
                    <a:pt x="19" y="125"/>
                  </a:lnTo>
                  <a:lnTo>
                    <a:pt x="38" y="125"/>
                  </a:lnTo>
                  <a:lnTo>
                    <a:pt x="38" y="59"/>
                  </a:lnTo>
                  <a:lnTo>
                    <a:pt x="45" y="59"/>
                  </a:lnTo>
                  <a:lnTo>
                    <a:pt x="45" y="125"/>
                  </a:lnTo>
                  <a:lnTo>
                    <a:pt x="64" y="125"/>
                  </a:lnTo>
                  <a:lnTo>
                    <a:pt x="64" y="59"/>
                  </a:lnTo>
                  <a:lnTo>
                    <a:pt x="64" y="59"/>
                  </a:lnTo>
                  <a:lnTo>
                    <a:pt x="64" y="23"/>
                  </a:lnTo>
                  <a:lnTo>
                    <a:pt x="69" y="23"/>
                  </a:lnTo>
                  <a:lnTo>
                    <a:pt x="69" y="59"/>
                  </a:lnTo>
                  <a:lnTo>
                    <a:pt x="82" y="59"/>
                  </a:lnTo>
                  <a:lnTo>
                    <a:pt x="82" y="0"/>
                  </a:lnTo>
                  <a:lnTo>
                    <a:pt x="0" y="0"/>
                  </a:lnTo>
                  <a:lnTo>
                    <a:pt x="0" y="59"/>
                  </a:lnTo>
                  <a:lnTo>
                    <a:pt x="14" y="59"/>
                  </a:lnTo>
                  <a:lnTo>
                    <a:pt x="14" y="23"/>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5" name="Google Shape;1645;p55"/>
            <p:cNvSpPr/>
            <p:nvPr/>
          </p:nvSpPr>
          <p:spPr>
            <a:xfrm>
              <a:off x="6671768" y="2722097"/>
              <a:ext cx="37630" cy="38770"/>
            </a:xfrm>
            <a:prstGeom prst="ellipse">
              <a:avLst/>
            </a:pr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6" name="Google Shape;1646;p55"/>
            <p:cNvSpPr/>
            <p:nvPr/>
          </p:nvSpPr>
          <p:spPr>
            <a:xfrm>
              <a:off x="6636419" y="2768849"/>
              <a:ext cx="106047" cy="142536"/>
            </a:xfrm>
            <a:custGeom>
              <a:rect b="b" l="l" r="r" t="t"/>
              <a:pathLst>
                <a:path extrusionOk="0" h="125" w="93">
                  <a:moveTo>
                    <a:pt x="81" y="59"/>
                  </a:moveTo>
                  <a:lnTo>
                    <a:pt x="93" y="59"/>
                  </a:lnTo>
                  <a:lnTo>
                    <a:pt x="78" y="0"/>
                  </a:lnTo>
                  <a:lnTo>
                    <a:pt x="17" y="0"/>
                  </a:lnTo>
                  <a:lnTo>
                    <a:pt x="0" y="59"/>
                  </a:lnTo>
                  <a:lnTo>
                    <a:pt x="14" y="59"/>
                  </a:lnTo>
                  <a:lnTo>
                    <a:pt x="24" y="23"/>
                  </a:lnTo>
                  <a:lnTo>
                    <a:pt x="28" y="23"/>
                  </a:lnTo>
                  <a:lnTo>
                    <a:pt x="10" y="89"/>
                  </a:lnTo>
                  <a:lnTo>
                    <a:pt x="24" y="89"/>
                  </a:lnTo>
                  <a:lnTo>
                    <a:pt x="24" y="125"/>
                  </a:lnTo>
                  <a:lnTo>
                    <a:pt x="45" y="125"/>
                  </a:lnTo>
                  <a:lnTo>
                    <a:pt x="45" y="89"/>
                  </a:lnTo>
                  <a:lnTo>
                    <a:pt x="50" y="89"/>
                  </a:lnTo>
                  <a:lnTo>
                    <a:pt x="50" y="125"/>
                  </a:lnTo>
                  <a:lnTo>
                    <a:pt x="69" y="125"/>
                  </a:lnTo>
                  <a:lnTo>
                    <a:pt x="69" y="89"/>
                  </a:lnTo>
                  <a:lnTo>
                    <a:pt x="85" y="89"/>
                  </a:lnTo>
                  <a:lnTo>
                    <a:pt x="66" y="23"/>
                  </a:lnTo>
                  <a:lnTo>
                    <a:pt x="71" y="23"/>
                  </a:lnTo>
                  <a:lnTo>
                    <a:pt x="81" y="59"/>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7" name="Google Shape;1647;p55"/>
            <p:cNvSpPr/>
            <p:nvPr/>
          </p:nvSpPr>
          <p:spPr>
            <a:xfrm>
              <a:off x="5804009" y="4700496"/>
              <a:ext cx="149378" cy="182446"/>
            </a:xfrm>
            <a:custGeom>
              <a:rect b="b" l="l" r="r" t="t"/>
              <a:pathLst>
                <a:path extrusionOk="0" h="92" w="75">
                  <a:moveTo>
                    <a:pt x="43" y="84"/>
                  </a:moveTo>
                  <a:cubicBezTo>
                    <a:pt x="52" y="84"/>
                    <a:pt x="52" y="84"/>
                    <a:pt x="52" y="84"/>
                  </a:cubicBezTo>
                  <a:cubicBezTo>
                    <a:pt x="60" y="92"/>
                    <a:pt x="60" y="92"/>
                    <a:pt x="60" y="92"/>
                  </a:cubicBezTo>
                  <a:cubicBezTo>
                    <a:pt x="75" y="92"/>
                    <a:pt x="75" y="92"/>
                    <a:pt x="75" y="92"/>
                  </a:cubicBezTo>
                  <a:cubicBezTo>
                    <a:pt x="63" y="85"/>
                    <a:pt x="55" y="69"/>
                    <a:pt x="50" y="52"/>
                  </a:cubicBezTo>
                  <a:cubicBezTo>
                    <a:pt x="52" y="52"/>
                    <a:pt x="52" y="52"/>
                    <a:pt x="52" y="52"/>
                  </a:cubicBezTo>
                  <a:cubicBezTo>
                    <a:pt x="52" y="45"/>
                    <a:pt x="52" y="45"/>
                    <a:pt x="52" y="45"/>
                  </a:cubicBezTo>
                  <a:cubicBezTo>
                    <a:pt x="47" y="45"/>
                    <a:pt x="47" y="45"/>
                    <a:pt x="47" y="45"/>
                  </a:cubicBezTo>
                  <a:cubicBezTo>
                    <a:pt x="45" y="37"/>
                    <a:pt x="44" y="30"/>
                    <a:pt x="43" y="24"/>
                  </a:cubicBezTo>
                  <a:cubicBezTo>
                    <a:pt x="43" y="63"/>
                    <a:pt x="43" y="63"/>
                    <a:pt x="43" y="63"/>
                  </a:cubicBezTo>
                  <a:cubicBezTo>
                    <a:pt x="43" y="63"/>
                    <a:pt x="43" y="63"/>
                    <a:pt x="43" y="63"/>
                  </a:cubicBezTo>
                  <a:cubicBezTo>
                    <a:pt x="44" y="65"/>
                    <a:pt x="44" y="67"/>
                    <a:pt x="45" y="69"/>
                  </a:cubicBezTo>
                  <a:cubicBezTo>
                    <a:pt x="45" y="69"/>
                    <a:pt x="45" y="69"/>
                    <a:pt x="45" y="69"/>
                  </a:cubicBezTo>
                  <a:cubicBezTo>
                    <a:pt x="43" y="67"/>
                    <a:pt x="43" y="67"/>
                    <a:pt x="43" y="67"/>
                  </a:cubicBezTo>
                  <a:cubicBezTo>
                    <a:pt x="43" y="74"/>
                    <a:pt x="43" y="74"/>
                    <a:pt x="43" y="74"/>
                  </a:cubicBezTo>
                  <a:cubicBezTo>
                    <a:pt x="46" y="78"/>
                    <a:pt x="46" y="78"/>
                    <a:pt x="46" y="78"/>
                  </a:cubicBezTo>
                  <a:cubicBezTo>
                    <a:pt x="43" y="78"/>
                    <a:pt x="43" y="78"/>
                    <a:pt x="43" y="78"/>
                  </a:cubicBezTo>
                  <a:lnTo>
                    <a:pt x="43" y="84"/>
                  </a:lnTo>
                  <a:close/>
                  <a:moveTo>
                    <a:pt x="37" y="84"/>
                  </a:moveTo>
                  <a:cubicBezTo>
                    <a:pt x="43" y="84"/>
                    <a:pt x="43" y="84"/>
                    <a:pt x="43" y="84"/>
                  </a:cubicBezTo>
                  <a:cubicBezTo>
                    <a:pt x="43" y="78"/>
                    <a:pt x="43" y="78"/>
                    <a:pt x="43" y="78"/>
                  </a:cubicBezTo>
                  <a:cubicBezTo>
                    <a:pt x="37" y="78"/>
                    <a:pt x="37" y="78"/>
                    <a:pt x="37" y="78"/>
                  </a:cubicBezTo>
                  <a:cubicBezTo>
                    <a:pt x="37" y="84"/>
                    <a:pt x="37" y="84"/>
                    <a:pt x="37" y="84"/>
                  </a:cubicBezTo>
                  <a:close/>
                  <a:moveTo>
                    <a:pt x="43" y="24"/>
                  </a:moveTo>
                  <a:cubicBezTo>
                    <a:pt x="42" y="18"/>
                    <a:pt x="41" y="14"/>
                    <a:pt x="41" y="14"/>
                  </a:cubicBezTo>
                  <a:cubicBezTo>
                    <a:pt x="40" y="14"/>
                    <a:pt x="40" y="14"/>
                    <a:pt x="40" y="14"/>
                  </a:cubicBezTo>
                  <a:cubicBezTo>
                    <a:pt x="37" y="0"/>
                    <a:pt x="37" y="0"/>
                    <a:pt x="37" y="0"/>
                  </a:cubicBezTo>
                  <a:cubicBezTo>
                    <a:pt x="37" y="27"/>
                    <a:pt x="37" y="27"/>
                    <a:pt x="37" y="27"/>
                  </a:cubicBezTo>
                  <a:cubicBezTo>
                    <a:pt x="38" y="28"/>
                    <a:pt x="38" y="41"/>
                    <a:pt x="39" y="45"/>
                  </a:cubicBezTo>
                  <a:cubicBezTo>
                    <a:pt x="37" y="45"/>
                    <a:pt x="37" y="45"/>
                    <a:pt x="37" y="45"/>
                  </a:cubicBezTo>
                  <a:cubicBezTo>
                    <a:pt x="37" y="52"/>
                    <a:pt x="37" y="52"/>
                    <a:pt x="37" y="52"/>
                  </a:cubicBezTo>
                  <a:cubicBezTo>
                    <a:pt x="41" y="52"/>
                    <a:pt x="41" y="52"/>
                    <a:pt x="41" y="52"/>
                  </a:cubicBezTo>
                  <a:cubicBezTo>
                    <a:pt x="41" y="52"/>
                    <a:pt x="41" y="54"/>
                    <a:pt x="42" y="58"/>
                  </a:cubicBezTo>
                  <a:cubicBezTo>
                    <a:pt x="37" y="62"/>
                    <a:pt x="37" y="62"/>
                    <a:pt x="37" y="62"/>
                  </a:cubicBezTo>
                  <a:cubicBezTo>
                    <a:pt x="37" y="69"/>
                    <a:pt x="37" y="69"/>
                    <a:pt x="37" y="69"/>
                  </a:cubicBezTo>
                  <a:cubicBezTo>
                    <a:pt x="43" y="74"/>
                    <a:pt x="43" y="74"/>
                    <a:pt x="43" y="74"/>
                  </a:cubicBezTo>
                  <a:cubicBezTo>
                    <a:pt x="43" y="67"/>
                    <a:pt x="43" y="67"/>
                    <a:pt x="43" y="67"/>
                  </a:cubicBezTo>
                  <a:cubicBezTo>
                    <a:pt x="41" y="65"/>
                    <a:pt x="41" y="65"/>
                    <a:pt x="41" y="65"/>
                  </a:cubicBezTo>
                  <a:cubicBezTo>
                    <a:pt x="43" y="63"/>
                    <a:pt x="43" y="63"/>
                    <a:pt x="43" y="63"/>
                  </a:cubicBezTo>
                  <a:lnTo>
                    <a:pt x="43" y="24"/>
                  </a:lnTo>
                  <a:close/>
                  <a:moveTo>
                    <a:pt x="32" y="84"/>
                  </a:moveTo>
                  <a:cubicBezTo>
                    <a:pt x="37" y="84"/>
                    <a:pt x="37" y="84"/>
                    <a:pt x="37" y="84"/>
                  </a:cubicBezTo>
                  <a:cubicBezTo>
                    <a:pt x="37" y="84"/>
                    <a:pt x="37" y="84"/>
                    <a:pt x="37" y="84"/>
                  </a:cubicBezTo>
                  <a:cubicBezTo>
                    <a:pt x="37" y="78"/>
                    <a:pt x="37" y="78"/>
                    <a:pt x="37" y="78"/>
                  </a:cubicBezTo>
                  <a:cubicBezTo>
                    <a:pt x="37" y="78"/>
                    <a:pt x="37" y="78"/>
                    <a:pt x="37" y="78"/>
                  </a:cubicBezTo>
                  <a:cubicBezTo>
                    <a:pt x="37" y="78"/>
                    <a:pt x="37" y="78"/>
                    <a:pt x="37" y="78"/>
                  </a:cubicBezTo>
                  <a:cubicBezTo>
                    <a:pt x="32" y="78"/>
                    <a:pt x="32" y="78"/>
                    <a:pt x="32" y="78"/>
                  </a:cubicBezTo>
                  <a:cubicBezTo>
                    <a:pt x="32" y="84"/>
                    <a:pt x="32" y="84"/>
                    <a:pt x="32" y="84"/>
                  </a:cubicBezTo>
                  <a:close/>
                  <a:moveTo>
                    <a:pt x="37" y="0"/>
                  </a:moveTo>
                  <a:cubicBezTo>
                    <a:pt x="37" y="0"/>
                    <a:pt x="37" y="0"/>
                    <a:pt x="37" y="0"/>
                  </a:cubicBezTo>
                  <a:cubicBezTo>
                    <a:pt x="35" y="14"/>
                    <a:pt x="35" y="14"/>
                    <a:pt x="35" y="14"/>
                  </a:cubicBezTo>
                  <a:cubicBezTo>
                    <a:pt x="34" y="14"/>
                    <a:pt x="34" y="14"/>
                    <a:pt x="34" y="14"/>
                  </a:cubicBezTo>
                  <a:cubicBezTo>
                    <a:pt x="34" y="14"/>
                    <a:pt x="33" y="18"/>
                    <a:pt x="32" y="24"/>
                  </a:cubicBezTo>
                  <a:cubicBezTo>
                    <a:pt x="32" y="63"/>
                    <a:pt x="32" y="63"/>
                    <a:pt x="32" y="63"/>
                  </a:cubicBezTo>
                  <a:cubicBezTo>
                    <a:pt x="34" y="65"/>
                    <a:pt x="34" y="65"/>
                    <a:pt x="34" y="65"/>
                  </a:cubicBezTo>
                  <a:cubicBezTo>
                    <a:pt x="32" y="67"/>
                    <a:pt x="32" y="67"/>
                    <a:pt x="32" y="67"/>
                  </a:cubicBezTo>
                  <a:cubicBezTo>
                    <a:pt x="32" y="74"/>
                    <a:pt x="32" y="74"/>
                    <a:pt x="32" y="74"/>
                  </a:cubicBezTo>
                  <a:cubicBezTo>
                    <a:pt x="37" y="69"/>
                    <a:pt x="37" y="69"/>
                    <a:pt x="37" y="69"/>
                  </a:cubicBezTo>
                  <a:cubicBezTo>
                    <a:pt x="37" y="69"/>
                    <a:pt x="37" y="69"/>
                    <a:pt x="37" y="69"/>
                  </a:cubicBezTo>
                  <a:cubicBezTo>
                    <a:pt x="37" y="62"/>
                    <a:pt x="37" y="62"/>
                    <a:pt x="37" y="62"/>
                  </a:cubicBezTo>
                  <a:cubicBezTo>
                    <a:pt x="37" y="62"/>
                    <a:pt x="37" y="62"/>
                    <a:pt x="37" y="62"/>
                  </a:cubicBezTo>
                  <a:cubicBezTo>
                    <a:pt x="33" y="58"/>
                    <a:pt x="33" y="58"/>
                    <a:pt x="33" y="58"/>
                  </a:cubicBezTo>
                  <a:cubicBezTo>
                    <a:pt x="34" y="54"/>
                    <a:pt x="34" y="52"/>
                    <a:pt x="34" y="52"/>
                  </a:cubicBezTo>
                  <a:cubicBezTo>
                    <a:pt x="37" y="52"/>
                    <a:pt x="37" y="52"/>
                    <a:pt x="37" y="52"/>
                  </a:cubicBezTo>
                  <a:cubicBezTo>
                    <a:pt x="37" y="52"/>
                    <a:pt x="37" y="52"/>
                    <a:pt x="37" y="52"/>
                  </a:cubicBezTo>
                  <a:cubicBezTo>
                    <a:pt x="37" y="52"/>
                    <a:pt x="37" y="52"/>
                    <a:pt x="37" y="52"/>
                  </a:cubicBezTo>
                  <a:cubicBezTo>
                    <a:pt x="37" y="45"/>
                    <a:pt x="37" y="45"/>
                    <a:pt x="37" y="45"/>
                  </a:cubicBezTo>
                  <a:cubicBezTo>
                    <a:pt x="37" y="45"/>
                    <a:pt x="37" y="45"/>
                    <a:pt x="37" y="45"/>
                  </a:cubicBezTo>
                  <a:cubicBezTo>
                    <a:pt x="36" y="45"/>
                    <a:pt x="36" y="45"/>
                    <a:pt x="36" y="45"/>
                  </a:cubicBezTo>
                  <a:cubicBezTo>
                    <a:pt x="37" y="40"/>
                    <a:pt x="37" y="27"/>
                    <a:pt x="37" y="27"/>
                  </a:cubicBezTo>
                  <a:cubicBezTo>
                    <a:pt x="37" y="27"/>
                    <a:pt x="37" y="27"/>
                    <a:pt x="37" y="27"/>
                  </a:cubicBezTo>
                  <a:cubicBezTo>
                    <a:pt x="37" y="27"/>
                    <a:pt x="37" y="27"/>
                    <a:pt x="37" y="27"/>
                  </a:cubicBezTo>
                  <a:lnTo>
                    <a:pt x="37" y="0"/>
                  </a:lnTo>
                  <a:close/>
                  <a:moveTo>
                    <a:pt x="0" y="92"/>
                  </a:moveTo>
                  <a:cubicBezTo>
                    <a:pt x="15" y="92"/>
                    <a:pt x="15" y="92"/>
                    <a:pt x="15" y="92"/>
                  </a:cubicBezTo>
                  <a:cubicBezTo>
                    <a:pt x="23" y="84"/>
                    <a:pt x="23" y="84"/>
                    <a:pt x="23" y="84"/>
                  </a:cubicBezTo>
                  <a:cubicBezTo>
                    <a:pt x="32" y="84"/>
                    <a:pt x="32" y="84"/>
                    <a:pt x="32" y="84"/>
                  </a:cubicBezTo>
                  <a:cubicBezTo>
                    <a:pt x="32" y="78"/>
                    <a:pt x="32" y="78"/>
                    <a:pt x="32" y="78"/>
                  </a:cubicBezTo>
                  <a:cubicBezTo>
                    <a:pt x="29" y="78"/>
                    <a:pt x="29" y="78"/>
                    <a:pt x="29" y="78"/>
                  </a:cubicBezTo>
                  <a:cubicBezTo>
                    <a:pt x="32" y="74"/>
                    <a:pt x="32" y="74"/>
                    <a:pt x="32" y="74"/>
                  </a:cubicBezTo>
                  <a:cubicBezTo>
                    <a:pt x="32" y="67"/>
                    <a:pt x="32" y="67"/>
                    <a:pt x="32" y="67"/>
                  </a:cubicBezTo>
                  <a:cubicBezTo>
                    <a:pt x="30" y="69"/>
                    <a:pt x="30" y="69"/>
                    <a:pt x="30" y="69"/>
                  </a:cubicBezTo>
                  <a:cubicBezTo>
                    <a:pt x="31" y="67"/>
                    <a:pt x="31" y="65"/>
                    <a:pt x="32" y="63"/>
                  </a:cubicBezTo>
                  <a:cubicBezTo>
                    <a:pt x="32" y="63"/>
                    <a:pt x="32" y="63"/>
                    <a:pt x="32" y="63"/>
                  </a:cubicBezTo>
                  <a:cubicBezTo>
                    <a:pt x="32" y="63"/>
                    <a:pt x="32" y="63"/>
                    <a:pt x="32" y="63"/>
                  </a:cubicBezTo>
                  <a:cubicBezTo>
                    <a:pt x="32" y="24"/>
                    <a:pt x="32" y="24"/>
                    <a:pt x="32" y="24"/>
                  </a:cubicBezTo>
                  <a:cubicBezTo>
                    <a:pt x="31" y="30"/>
                    <a:pt x="30" y="37"/>
                    <a:pt x="28" y="45"/>
                  </a:cubicBezTo>
                  <a:cubicBezTo>
                    <a:pt x="23" y="45"/>
                    <a:pt x="23" y="45"/>
                    <a:pt x="23" y="45"/>
                  </a:cubicBezTo>
                  <a:cubicBezTo>
                    <a:pt x="23" y="52"/>
                    <a:pt x="23" y="52"/>
                    <a:pt x="23" y="52"/>
                  </a:cubicBezTo>
                  <a:cubicBezTo>
                    <a:pt x="25" y="52"/>
                    <a:pt x="25" y="52"/>
                    <a:pt x="25" y="52"/>
                  </a:cubicBezTo>
                  <a:cubicBezTo>
                    <a:pt x="20" y="69"/>
                    <a:pt x="12" y="85"/>
                    <a:pt x="0" y="92"/>
                  </a:cubicBez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8" name="Google Shape;1648;p55"/>
            <p:cNvSpPr/>
            <p:nvPr/>
          </p:nvSpPr>
          <p:spPr>
            <a:xfrm>
              <a:off x="5341052" y="2303611"/>
              <a:ext cx="115169" cy="71838"/>
            </a:xfrm>
            <a:custGeom>
              <a:rect b="b" l="l" r="r" t="t"/>
              <a:pathLst>
                <a:path extrusionOk="0" h="63" w="101">
                  <a:moveTo>
                    <a:pt x="78" y="63"/>
                  </a:moveTo>
                  <a:lnTo>
                    <a:pt x="101" y="63"/>
                  </a:lnTo>
                  <a:lnTo>
                    <a:pt x="101" y="35"/>
                  </a:lnTo>
                  <a:lnTo>
                    <a:pt x="89" y="35"/>
                  </a:lnTo>
                  <a:lnTo>
                    <a:pt x="89" y="0"/>
                  </a:lnTo>
                  <a:lnTo>
                    <a:pt x="78" y="0"/>
                  </a:lnTo>
                  <a:lnTo>
                    <a:pt x="78" y="44"/>
                  </a:lnTo>
                  <a:lnTo>
                    <a:pt x="87" y="44"/>
                  </a:lnTo>
                  <a:lnTo>
                    <a:pt x="87" y="56"/>
                  </a:lnTo>
                  <a:lnTo>
                    <a:pt x="87" y="56"/>
                  </a:lnTo>
                  <a:lnTo>
                    <a:pt x="78" y="56"/>
                  </a:lnTo>
                  <a:lnTo>
                    <a:pt x="78" y="63"/>
                  </a:lnTo>
                  <a:close/>
                  <a:moveTo>
                    <a:pt x="64" y="0"/>
                  </a:moveTo>
                  <a:lnTo>
                    <a:pt x="64" y="35"/>
                  </a:lnTo>
                  <a:lnTo>
                    <a:pt x="50" y="35"/>
                  </a:lnTo>
                  <a:lnTo>
                    <a:pt x="50" y="44"/>
                  </a:lnTo>
                  <a:lnTo>
                    <a:pt x="59" y="44"/>
                  </a:lnTo>
                  <a:lnTo>
                    <a:pt x="59" y="56"/>
                  </a:lnTo>
                  <a:lnTo>
                    <a:pt x="59" y="56"/>
                  </a:lnTo>
                  <a:lnTo>
                    <a:pt x="50" y="56"/>
                  </a:lnTo>
                  <a:lnTo>
                    <a:pt x="50" y="63"/>
                  </a:lnTo>
                  <a:lnTo>
                    <a:pt x="78" y="63"/>
                  </a:lnTo>
                  <a:lnTo>
                    <a:pt x="78" y="56"/>
                  </a:lnTo>
                  <a:lnTo>
                    <a:pt x="69" y="56"/>
                  </a:lnTo>
                  <a:lnTo>
                    <a:pt x="69" y="44"/>
                  </a:lnTo>
                  <a:lnTo>
                    <a:pt x="78" y="44"/>
                  </a:lnTo>
                  <a:lnTo>
                    <a:pt x="78" y="0"/>
                  </a:lnTo>
                  <a:lnTo>
                    <a:pt x="64" y="0"/>
                  </a:lnTo>
                  <a:close/>
                  <a:moveTo>
                    <a:pt x="50" y="35"/>
                  </a:moveTo>
                  <a:lnTo>
                    <a:pt x="21" y="35"/>
                  </a:lnTo>
                  <a:lnTo>
                    <a:pt x="21" y="44"/>
                  </a:lnTo>
                  <a:lnTo>
                    <a:pt x="29" y="44"/>
                  </a:lnTo>
                  <a:lnTo>
                    <a:pt x="29" y="56"/>
                  </a:lnTo>
                  <a:lnTo>
                    <a:pt x="29" y="56"/>
                  </a:lnTo>
                  <a:lnTo>
                    <a:pt x="21" y="56"/>
                  </a:lnTo>
                  <a:lnTo>
                    <a:pt x="21" y="63"/>
                  </a:lnTo>
                  <a:lnTo>
                    <a:pt x="50" y="63"/>
                  </a:lnTo>
                  <a:lnTo>
                    <a:pt x="50" y="56"/>
                  </a:lnTo>
                  <a:lnTo>
                    <a:pt x="42" y="56"/>
                  </a:lnTo>
                  <a:lnTo>
                    <a:pt x="42" y="44"/>
                  </a:lnTo>
                  <a:lnTo>
                    <a:pt x="50" y="44"/>
                  </a:lnTo>
                  <a:lnTo>
                    <a:pt x="50" y="35"/>
                  </a:lnTo>
                  <a:close/>
                  <a:moveTo>
                    <a:pt x="21" y="35"/>
                  </a:moveTo>
                  <a:lnTo>
                    <a:pt x="0" y="35"/>
                  </a:lnTo>
                  <a:lnTo>
                    <a:pt x="0" y="63"/>
                  </a:lnTo>
                  <a:lnTo>
                    <a:pt x="21" y="63"/>
                  </a:lnTo>
                  <a:lnTo>
                    <a:pt x="21" y="56"/>
                  </a:lnTo>
                  <a:lnTo>
                    <a:pt x="12" y="56"/>
                  </a:lnTo>
                  <a:lnTo>
                    <a:pt x="12" y="44"/>
                  </a:lnTo>
                  <a:lnTo>
                    <a:pt x="21" y="44"/>
                  </a:lnTo>
                  <a:lnTo>
                    <a:pt x="21" y="35"/>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9" name="Google Shape;1649;p55"/>
            <p:cNvSpPr/>
            <p:nvPr/>
          </p:nvSpPr>
          <p:spPr>
            <a:xfrm>
              <a:off x="5313685" y="2378870"/>
              <a:ext cx="153939" cy="50173"/>
            </a:xfrm>
            <a:custGeom>
              <a:rect b="b" l="l" r="r" t="t"/>
              <a:pathLst>
                <a:path extrusionOk="0" h="44" w="135">
                  <a:moveTo>
                    <a:pt x="130" y="44"/>
                  </a:moveTo>
                  <a:lnTo>
                    <a:pt x="135" y="0"/>
                  </a:lnTo>
                  <a:lnTo>
                    <a:pt x="0" y="0"/>
                  </a:lnTo>
                  <a:lnTo>
                    <a:pt x="15" y="44"/>
                  </a:lnTo>
                  <a:lnTo>
                    <a:pt x="130" y="44"/>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0" name="Google Shape;1650;p55"/>
            <p:cNvSpPr/>
            <p:nvPr/>
          </p:nvSpPr>
          <p:spPr>
            <a:xfrm>
              <a:off x="4742401" y="3402849"/>
              <a:ext cx="144817" cy="115169"/>
            </a:xfrm>
            <a:custGeom>
              <a:rect b="b" l="l" r="r" t="t"/>
              <a:pathLst>
                <a:path extrusionOk="0" h="58" w="73">
                  <a:moveTo>
                    <a:pt x="58" y="58"/>
                  </a:moveTo>
                  <a:cubicBezTo>
                    <a:pt x="58" y="38"/>
                    <a:pt x="58" y="38"/>
                    <a:pt x="58" y="38"/>
                  </a:cubicBezTo>
                  <a:cubicBezTo>
                    <a:pt x="58" y="32"/>
                    <a:pt x="61" y="29"/>
                    <a:pt x="67" y="29"/>
                  </a:cubicBezTo>
                  <a:cubicBezTo>
                    <a:pt x="73" y="29"/>
                    <a:pt x="73" y="29"/>
                    <a:pt x="73" y="29"/>
                  </a:cubicBezTo>
                  <a:cubicBezTo>
                    <a:pt x="73" y="8"/>
                    <a:pt x="73" y="8"/>
                    <a:pt x="73" y="8"/>
                  </a:cubicBezTo>
                  <a:cubicBezTo>
                    <a:pt x="73" y="3"/>
                    <a:pt x="70" y="0"/>
                    <a:pt x="65" y="0"/>
                  </a:cubicBezTo>
                  <a:cubicBezTo>
                    <a:pt x="47" y="0"/>
                    <a:pt x="47" y="0"/>
                    <a:pt x="47" y="0"/>
                  </a:cubicBezTo>
                  <a:cubicBezTo>
                    <a:pt x="47" y="9"/>
                    <a:pt x="47" y="9"/>
                    <a:pt x="47" y="9"/>
                  </a:cubicBezTo>
                  <a:cubicBezTo>
                    <a:pt x="51" y="9"/>
                    <a:pt x="54" y="12"/>
                    <a:pt x="54" y="16"/>
                  </a:cubicBezTo>
                  <a:cubicBezTo>
                    <a:pt x="54" y="19"/>
                    <a:pt x="51" y="22"/>
                    <a:pt x="47" y="22"/>
                  </a:cubicBezTo>
                  <a:cubicBezTo>
                    <a:pt x="47" y="26"/>
                    <a:pt x="47" y="26"/>
                    <a:pt x="47" y="26"/>
                  </a:cubicBezTo>
                  <a:cubicBezTo>
                    <a:pt x="51" y="26"/>
                    <a:pt x="54" y="29"/>
                    <a:pt x="54" y="33"/>
                  </a:cubicBezTo>
                  <a:cubicBezTo>
                    <a:pt x="54" y="37"/>
                    <a:pt x="51" y="39"/>
                    <a:pt x="47" y="39"/>
                  </a:cubicBezTo>
                  <a:cubicBezTo>
                    <a:pt x="47" y="58"/>
                    <a:pt x="47" y="58"/>
                    <a:pt x="47" y="58"/>
                  </a:cubicBezTo>
                  <a:lnTo>
                    <a:pt x="58" y="58"/>
                  </a:lnTo>
                  <a:close/>
                  <a:moveTo>
                    <a:pt x="47" y="0"/>
                  </a:moveTo>
                  <a:cubicBezTo>
                    <a:pt x="26" y="0"/>
                    <a:pt x="26" y="0"/>
                    <a:pt x="26" y="0"/>
                  </a:cubicBezTo>
                  <a:cubicBezTo>
                    <a:pt x="26" y="9"/>
                    <a:pt x="26" y="9"/>
                    <a:pt x="26" y="9"/>
                  </a:cubicBezTo>
                  <a:cubicBezTo>
                    <a:pt x="30" y="9"/>
                    <a:pt x="33" y="12"/>
                    <a:pt x="33" y="16"/>
                  </a:cubicBezTo>
                  <a:cubicBezTo>
                    <a:pt x="33" y="19"/>
                    <a:pt x="30" y="22"/>
                    <a:pt x="26" y="22"/>
                  </a:cubicBezTo>
                  <a:cubicBezTo>
                    <a:pt x="26" y="26"/>
                    <a:pt x="26" y="26"/>
                    <a:pt x="26" y="26"/>
                  </a:cubicBezTo>
                  <a:cubicBezTo>
                    <a:pt x="30" y="26"/>
                    <a:pt x="33" y="29"/>
                    <a:pt x="33" y="33"/>
                  </a:cubicBezTo>
                  <a:cubicBezTo>
                    <a:pt x="33" y="37"/>
                    <a:pt x="30" y="39"/>
                    <a:pt x="26" y="39"/>
                  </a:cubicBezTo>
                  <a:cubicBezTo>
                    <a:pt x="26" y="58"/>
                    <a:pt x="26" y="58"/>
                    <a:pt x="26" y="58"/>
                  </a:cubicBezTo>
                  <a:cubicBezTo>
                    <a:pt x="47" y="58"/>
                    <a:pt x="47" y="58"/>
                    <a:pt x="47" y="58"/>
                  </a:cubicBezTo>
                  <a:cubicBezTo>
                    <a:pt x="47" y="39"/>
                    <a:pt x="47" y="39"/>
                    <a:pt x="47" y="39"/>
                  </a:cubicBezTo>
                  <a:cubicBezTo>
                    <a:pt x="47" y="39"/>
                    <a:pt x="47" y="39"/>
                    <a:pt x="47" y="39"/>
                  </a:cubicBezTo>
                  <a:cubicBezTo>
                    <a:pt x="44" y="39"/>
                    <a:pt x="41" y="37"/>
                    <a:pt x="41" y="33"/>
                  </a:cubicBezTo>
                  <a:cubicBezTo>
                    <a:pt x="41" y="29"/>
                    <a:pt x="44" y="26"/>
                    <a:pt x="47" y="26"/>
                  </a:cubicBezTo>
                  <a:cubicBezTo>
                    <a:pt x="47" y="26"/>
                    <a:pt x="47" y="26"/>
                    <a:pt x="47" y="26"/>
                  </a:cubicBezTo>
                  <a:cubicBezTo>
                    <a:pt x="47" y="26"/>
                    <a:pt x="47" y="26"/>
                    <a:pt x="47" y="26"/>
                  </a:cubicBezTo>
                  <a:cubicBezTo>
                    <a:pt x="47" y="22"/>
                    <a:pt x="47" y="22"/>
                    <a:pt x="47" y="22"/>
                  </a:cubicBezTo>
                  <a:cubicBezTo>
                    <a:pt x="47" y="22"/>
                    <a:pt x="47" y="22"/>
                    <a:pt x="47" y="22"/>
                  </a:cubicBezTo>
                  <a:cubicBezTo>
                    <a:pt x="44" y="22"/>
                    <a:pt x="41" y="19"/>
                    <a:pt x="41" y="16"/>
                  </a:cubicBezTo>
                  <a:cubicBezTo>
                    <a:pt x="41" y="12"/>
                    <a:pt x="44" y="9"/>
                    <a:pt x="47" y="9"/>
                  </a:cubicBezTo>
                  <a:cubicBezTo>
                    <a:pt x="47" y="9"/>
                    <a:pt x="47" y="9"/>
                    <a:pt x="47" y="9"/>
                  </a:cubicBezTo>
                  <a:cubicBezTo>
                    <a:pt x="47" y="9"/>
                    <a:pt x="47" y="9"/>
                    <a:pt x="47" y="9"/>
                  </a:cubicBezTo>
                  <a:lnTo>
                    <a:pt x="47" y="0"/>
                  </a:lnTo>
                  <a:close/>
                  <a:moveTo>
                    <a:pt x="26" y="0"/>
                  </a:moveTo>
                  <a:cubicBezTo>
                    <a:pt x="8" y="0"/>
                    <a:pt x="8" y="0"/>
                    <a:pt x="8" y="0"/>
                  </a:cubicBezTo>
                  <a:cubicBezTo>
                    <a:pt x="4" y="0"/>
                    <a:pt x="0" y="3"/>
                    <a:pt x="0" y="8"/>
                  </a:cubicBezTo>
                  <a:cubicBezTo>
                    <a:pt x="0" y="29"/>
                    <a:pt x="0" y="29"/>
                    <a:pt x="0" y="29"/>
                  </a:cubicBezTo>
                  <a:cubicBezTo>
                    <a:pt x="6" y="29"/>
                    <a:pt x="6" y="29"/>
                    <a:pt x="6" y="29"/>
                  </a:cubicBezTo>
                  <a:cubicBezTo>
                    <a:pt x="12" y="29"/>
                    <a:pt x="15" y="32"/>
                    <a:pt x="15" y="38"/>
                  </a:cubicBezTo>
                  <a:cubicBezTo>
                    <a:pt x="15" y="58"/>
                    <a:pt x="15" y="58"/>
                    <a:pt x="15" y="58"/>
                  </a:cubicBezTo>
                  <a:cubicBezTo>
                    <a:pt x="26" y="58"/>
                    <a:pt x="26" y="58"/>
                    <a:pt x="26" y="58"/>
                  </a:cubicBezTo>
                  <a:cubicBezTo>
                    <a:pt x="26" y="39"/>
                    <a:pt x="26" y="39"/>
                    <a:pt x="26" y="39"/>
                  </a:cubicBezTo>
                  <a:cubicBezTo>
                    <a:pt x="26" y="39"/>
                    <a:pt x="26" y="39"/>
                    <a:pt x="26" y="39"/>
                  </a:cubicBezTo>
                  <a:cubicBezTo>
                    <a:pt x="23" y="39"/>
                    <a:pt x="20" y="37"/>
                    <a:pt x="20" y="33"/>
                  </a:cubicBezTo>
                  <a:cubicBezTo>
                    <a:pt x="20" y="29"/>
                    <a:pt x="23" y="26"/>
                    <a:pt x="26" y="26"/>
                  </a:cubicBezTo>
                  <a:cubicBezTo>
                    <a:pt x="26" y="26"/>
                    <a:pt x="26" y="26"/>
                    <a:pt x="26" y="26"/>
                  </a:cubicBezTo>
                  <a:cubicBezTo>
                    <a:pt x="26" y="26"/>
                    <a:pt x="26" y="26"/>
                    <a:pt x="26" y="26"/>
                  </a:cubicBezTo>
                  <a:cubicBezTo>
                    <a:pt x="26" y="22"/>
                    <a:pt x="26" y="22"/>
                    <a:pt x="26" y="22"/>
                  </a:cubicBezTo>
                  <a:cubicBezTo>
                    <a:pt x="26" y="22"/>
                    <a:pt x="26" y="22"/>
                    <a:pt x="26" y="22"/>
                  </a:cubicBezTo>
                  <a:cubicBezTo>
                    <a:pt x="23" y="22"/>
                    <a:pt x="20" y="19"/>
                    <a:pt x="20" y="16"/>
                  </a:cubicBezTo>
                  <a:cubicBezTo>
                    <a:pt x="20" y="12"/>
                    <a:pt x="23" y="9"/>
                    <a:pt x="26" y="9"/>
                  </a:cubicBezTo>
                  <a:cubicBezTo>
                    <a:pt x="26" y="9"/>
                    <a:pt x="26" y="9"/>
                    <a:pt x="26" y="9"/>
                  </a:cubicBezTo>
                  <a:cubicBezTo>
                    <a:pt x="26" y="9"/>
                    <a:pt x="26" y="9"/>
                    <a:pt x="26" y="9"/>
                  </a:cubicBezTo>
                  <a:lnTo>
                    <a:pt x="26" y="0"/>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1" name="Google Shape;1651;p55"/>
            <p:cNvSpPr/>
            <p:nvPr/>
          </p:nvSpPr>
          <p:spPr>
            <a:xfrm>
              <a:off x="4717315" y="3466705"/>
              <a:ext cx="196130" cy="104906"/>
            </a:xfrm>
            <a:custGeom>
              <a:rect b="b" l="l" r="r" t="t"/>
              <a:pathLst>
                <a:path extrusionOk="0" h="53" w="99">
                  <a:moveTo>
                    <a:pt x="93" y="0"/>
                  </a:moveTo>
                  <a:cubicBezTo>
                    <a:pt x="86" y="0"/>
                    <a:pt x="86" y="0"/>
                    <a:pt x="86" y="0"/>
                  </a:cubicBezTo>
                  <a:cubicBezTo>
                    <a:pt x="80" y="0"/>
                    <a:pt x="80" y="0"/>
                    <a:pt x="80" y="0"/>
                  </a:cubicBezTo>
                  <a:cubicBezTo>
                    <a:pt x="76" y="0"/>
                    <a:pt x="73" y="2"/>
                    <a:pt x="73" y="6"/>
                  </a:cubicBezTo>
                  <a:cubicBezTo>
                    <a:pt x="73" y="28"/>
                    <a:pt x="73" y="28"/>
                    <a:pt x="73" y="28"/>
                  </a:cubicBezTo>
                  <a:cubicBezTo>
                    <a:pt x="26" y="28"/>
                    <a:pt x="26" y="28"/>
                    <a:pt x="26" y="28"/>
                  </a:cubicBezTo>
                  <a:cubicBezTo>
                    <a:pt x="26" y="6"/>
                    <a:pt x="26" y="6"/>
                    <a:pt x="26" y="6"/>
                  </a:cubicBezTo>
                  <a:cubicBezTo>
                    <a:pt x="26" y="2"/>
                    <a:pt x="24" y="0"/>
                    <a:pt x="19" y="0"/>
                  </a:cubicBezTo>
                  <a:cubicBezTo>
                    <a:pt x="13" y="0"/>
                    <a:pt x="13" y="0"/>
                    <a:pt x="13" y="0"/>
                  </a:cubicBezTo>
                  <a:cubicBezTo>
                    <a:pt x="7" y="0"/>
                    <a:pt x="7" y="0"/>
                    <a:pt x="7" y="0"/>
                  </a:cubicBezTo>
                  <a:cubicBezTo>
                    <a:pt x="3" y="0"/>
                    <a:pt x="0" y="2"/>
                    <a:pt x="0" y="6"/>
                  </a:cubicBezTo>
                  <a:cubicBezTo>
                    <a:pt x="0" y="39"/>
                    <a:pt x="0" y="39"/>
                    <a:pt x="0" y="39"/>
                  </a:cubicBezTo>
                  <a:cubicBezTo>
                    <a:pt x="0" y="43"/>
                    <a:pt x="5" y="48"/>
                    <a:pt x="10" y="48"/>
                  </a:cubicBezTo>
                  <a:cubicBezTo>
                    <a:pt x="10" y="49"/>
                    <a:pt x="10" y="49"/>
                    <a:pt x="10" y="49"/>
                  </a:cubicBezTo>
                  <a:cubicBezTo>
                    <a:pt x="10" y="50"/>
                    <a:pt x="10" y="51"/>
                    <a:pt x="10" y="51"/>
                  </a:cubicBezTo>
                  <a:cubicBezTo>
                    <a:pt x="11" y="52"/>
                    <a:pt x="12" y="53"/>
                    <a:pt x="14" y="53"/>
                  </a:cubicBezTo>
                  <a:cubicBezTo>
                    <a:pt x="15" y="53"/>
                    <a:pt x="15" y="53"/>
                    <a:pt x="15" y="53"/>
                  </a:cubicBezTo>
                  <a:cubicBezTo>
                    <a:pt x="17" y="53"/>
                    <a:pt x="18" y="52"/>
                    <a:pt x="19" y="51"/>
                  </a:cubicBezTo>
                  <a:cubicBezTo>
                    <a:pt x="19" y="51"/>
                    <a:pt x="19" y="50"/>
                    <a:pt x="19" y="49"/>
                  </a:cubicBezTo>
                  <a:cubicBezTo>
                    <a:pt x="19" y="49"/>
                    <a:pt x="19" y="49"/>
                    <a:pt x="19" y="48"/>
                  </a:cubicBezTo>
                  <a:cubicBezTo>
                    <a:pt x="80" y="48"/>
                    <a:pt x="80" y="48"/>
                    <a:pt x="80" y="48"/>
                  </a:cubicBezTo>
                  <a:cubicBezTo>
                    <a:pt x="80" y="49"/>
                    <a:pt x="80" y="49"/>
                    <a:pt x="80" y="49"/>
                  </a:cubicBezTo>
                  <a:cubicBezTo>
                    <a:pt x="80" y="50"/>
                    <a:pt x="80" y="51"/>
                    <a:pt x="81" y="51"/>
                  </a:cubicBezTo>
                  <a:cubicBezTo>
                    <a:pt x="81" y="52"/>
                    <a:pt x="83" y="53"/>
                    <a:pt x="84" y="53"/>
                  </a:cubicBezTo>
                  <a:cubicBezTo>
                    <a:pt x="86" y="53"/>
                    <a:pt x="86" y="53"/>
                    <a:pt x="86" y="53"/>
                  </a:cubicBezTo>
                  <a:cubicBezTo>
                    <a:pt x="87" y="53"/>
                    <a:pt x="88" y="52"/>
                    <a:pt x="89" y="51"/>
                  </a:cubicBezTo>
                  <a:cubicBezTo>
                    <a:pt x="89" y="51"/>
                    <a:pt x="89" y="50"/>
                    <a:pt x="90" y="49"/>
                  </a:cubicBezTo>
                  <a:cubicBezTo>
                    <a:pt x="90" y="49"/>
                    <a:pt x="90" y="49"/>
                    <a:pt x="90" y="48"/>
                  </a:cubicBezTo>
                  <a:cubicBezTo>
                    <a:pt x="93" y="48"/>
                    <a:pt x="93" y="48"/>
                    <a:pt x="93" y="48"/>
                  </a:cubicBezTo>
                  <a:cubicBezTo>
                    <a:pt x="97" y="48"/>
                    <a:pt x="99" y="43"/>
                    <a:pt x="99" y="39"/>
                  </a:cubicBezTo>
                  <a:cubicBezTo>
                    <a:pt x="99" y="6"/>
                    <a:pt x="99" y="6"/>
                    <a:pt x="99" y="6"/>
                  </a:cubicBezTo>
                  <a:cubicBezTo>
                    <a:pt x="99" y="2"/>
                    <a:pt x="97" y="0"/>
                    <a:pt x="93" y="0"/>
                  </a:cubicBez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2" name="Google Shape;1652;p55"/>
            <p:cNvSpPr/>
            <p:nvPr/>
          </p:nvSpPr>
          <p:spPr>
            <a:xfrm>
              <a:off x="4786872" y="3426795"/>
              <a:ext cx="15964" cy="15964"/>
            </a:xfrm>
            <a:prstGeom prst="ellipse">
              <a:avLst/>
            </a:pr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3" name="Google Shape;1653;p55"/>
            <p:cNvSpPr/>
            <p:nvPr/>
          </p:nvSpPr>
          <p:spPr>
            <a:xfrm>
              <a:off x="4827922" y="3426795"/>
              <a:ext cx="15964" cy="15964"/>
            </a:xfrm>
            <a:prstGeom prst="ellipse">
              <a:avLst/>
            </a:pr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4" name="Google Shape;1654;p55"/>
            <p:cNvSpPr/>
            <p:nvPr/>
          </p:nvSpPr>
          <p:spPr>
            <a:xfrm>
              <a:off x="4786872" y="3461003"/>
              <a:ext cx="15964" cy="15964"/>
            </a:xfrm>
            <a:prstGeom prst="ellipse">
              <a:avLst/>
            </a:pr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5" name="Google Shape;1655;p55"/>
            <p:cNvSpPr/>
            <p:nvPr/>
          </p:nvSpPr>
          <p:spPr>
            <a:xfrm>
              <a:off x="4827922" y="3461003"/>
              <a:ext cx="15964" cy="15964"/>
            </a:xfrm>
            <a:prstGeom prst="ellipse">
              <a:avLst/>
            </a:pr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6" name="Google Shape;1656;p55"/>
            <p:cNvSpPr/>
            <p:nvPr/>
          </p:nvSpPr>
          <p:spPr>
            <a:xfrm>
              <a:off x="5992156" y="2085816"/>
              <a:ext cx="147097" cy="150518"/>
            </a:xfrm>
            <a:custGeom>
              <a:rect b="b" l="l" r="r" t="t"/>
              <a:pathLst>
                <a:path extrusionOk="0" h="76" w="74">
                  <a:moveTo>
                    <a:pt x="72" y="54"/>
                  </a:moveTo>
                  <a:cubicBezTo>
                    <a:pt x="58" y="39"/>
                    <a:pt x="58" y="39"/>
                    <a:pt x="58" y="39"/>
                  </a:cubicBezTo>
                  <a:cubicBezTo>
                    <a:pt x="56" y="38"/>
                    <a:pt x="55" y="36"/>
                    <a:pt x="55" y="36"/>
                  </a:cubicBezTo>
                  <a:cubicBezTo>
                    <a:pt x="55" y="36"/>
                    <a:pt x="49" y="25"/>
                    <a:pt x="41" y="19"/>
                  </a:cubicBezTo>
                  <a:cubicBezTo>
                    <a:pt x="32" y="14"/>
                    <a:pt x="34" y="10"/>
                    <a:pt x="34" y="5"/>
                  </a:cubicBezTo>
                  <a:cubicBezTo>
                    <a:pt x="34" y="1"/>
                    <a:pt x="30" y="0"/>
                    <a:pt x="26" y="4"/>
                  </a:cubicBezTo>
                  <a:cubicBezTo>
                    <a:pt x="25" y="6"/>
                    <a:pt x="24" y="9"/>
                    <a:pt x="24" y="11"/>
                  </a:cubicBezTo>
                  <a:cubicBezTo>
                    <a:pt x="23" y="16"/>
                    <a:pt x="27" y="20"/>
                    <a:pt x="28" y="22"/>
                  </a:cubicBezTo>
                  <a:cubicBezTo>
                    <a:pt x="29" y="23"/>
                    <a:pt x="30" y="26"/>
                    <a:pt x="29" y="29"/>
                  </a:cubicBezTo>
                  <a:cubicBezTo>
                    <a:pt x="6" y="29"/>
                    <a:pt x="6" y="29"/>
                    <a:pt x="6" y="29"/>
                  </a:cubicBezTo>
                  <a:cubicBezTo>
                    <a:pt x="2" y="29"/>
                    <a:pt x="0" y="33"/>
                    <a:pt x="1" y="37"/>
                  </a:cubicBezTo>
                  <a:cubicBezTo>
                    <a:pt x="12" y="68"/>
                    <a:pt x="12" y="68"/>
                    <a:pt x="12" y="68"/>
                  </a:cubicBezTo>
                  <a:cubicBezTo>
                    <a:pt x="13" y="70"/>
                    <a:pt x="15" y="71"/>
                    <a:pt x="17" y="71"/>
                  </a:cubicBezTo>
                  <a:cubicBezTo>
                    <a:pt x="44" y="71"/>
                    <a:pt x="44" y="71"/>
                    <a:pt x="44" y="71"/>
                  </a:cubicBezTo>
                  <a:cubicBezTo>
                    <a:pt x="46" y="71"/>
                    <a:pt x="48" y="73"/>
                    <a:pt x="50" y="74"/>
                  </a:cubicBezTo>
                  <a:cubicBezTo>
                    <a:pt x="51" y="75"/>
                    <a:pt x="51" y="75"/>
                    <a:pt x="51" y="75"/>
                  </a:cubicBezTo>
                  <a:cubicBezTo>
                    <a:pt x="52" y="76"/>
                    <a:pt x="54" y="76"/>
                    <a:pt x="56" y="75"/>
                  </a:cubicBezTo>
                  <a:cubicBezTo>
                    <a:pt x="72" y="58"/>
                    <a:pt x="72" y="58"/>
                    <a:pt x="72" y="58"/>
                  </a:cubicBezTo>
                  <a:cubicBezTo>
                    <a:pt x="74" y="57"/>
                    <a:pt x="74" y="55"/>
                    <a:pt x="72" y="54"/>
                  </a:cubicBez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7" name="Google Shape;1657;p55"/>
            <p:cNvSpPr/>
            <p:nvPr/>
          </p:nvSpPr>
          <p:spPr>
            <a:xfrm>
              <a:off x="6103905" y="2203266"/>
              <a:ext cx="49032" cy="49032"/>
            </a:xfrm>
            <a:custGeom>
              <a:rect b="b" l="l" r="r" t="t"/>
              <a:pathLst>
                <a:path extrusionOk="0" h="43" w="43">
                  <a:moveTo>
                    <a:pt x="8" y="43"/>
                  </a:moveTo>
                  <a:lnTo>
                    <a:pt x="0" y="34"/>
                  </a:lnTo>
                  <a:lnTo>
                    <a:pt x="34" y="0"/>
                  </a:lnTo>
                  <a:lnTo>
                    <a:pt x="43" y="8"/>
                  </a:lnTo>
                  <a:lnTo>
                    <a:pt x="8" y="43"/>
                  </a:ln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8" name="Google Shape;1658;p55"/>
            <p:cNvSpPr/>
            <p:nvPr/>
          </p:nvSpPr>
          <p:spPr>
            <a:xfrm>
              <a:off x="5908915" y="3470126"/>
              <a:ext cx="44471" cy="77540"/>
            </a:xfrm>
            <a:custGeom>
              <a:rect b="b" l="l" r="r" t="t"/>
              <a:pathLst>
                <a:path extrusionOk="0" h="39" w="22">
                  <a:moveTo>
                    <a:pt x="22" y="20"/>
                  </a:moveTo>
                  <a:cubicBezTo>
                    <a:pt x="22" y="13"/>
                    <a:pt x="18" y="3"/>
                    <a:pt x="11" y="0"/>
                  </a:cubicBezTo>
                  <a:cubicBezTo>
                    <a:pt x="5" y="3"/>
                    <a:pt x="0" y="13"/>
                    <a:pt x="0" y="20"/>
                  </a:cubicBezTo>
                  <a:cubicBezTo>
                    <a:pt x="0" y="26"/>
                    <a:pt x="5" y="36"/>
                    <a:pt x="11" y="39"/>
                  </a:cubicBezTo>
                  <a:cubicBezTo>
                    <a:pt x="18" y="36"/>
                    <a:pt x="22" y="26"/>
                    <a:pt x="22" y="20"/>
                  </a:cubicBez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9" name="Google Shape;1659;p55"/>
            <p:cNvSpPr/>
            <p:nvPr/>
          </p:nvSpPr>
          <p:spPr>
            <a:xfrm>
              <a:off x="5940843" y="3520298"/>
              <a:ext cx="69558" cy="54734"/>
            </a:xfrm>
            <a:custGeom>
              <a:rect b="b" l="l" r="r" t="t"/>
              <a:pathLst>
                <a:path extrusionOk="0" h="28" w="35">
                  <a:moveTo>
                    <a:pt x="1" y="23"/>
                  </a:moveTo>
                  <a:cubicBezTo>
                    <a:pt x="6" y="28"/>
                    <a:pt x="17" y="27"/>
                    <a:pt x="23" y="24"/>
                  </a:cubicBezTo>
                  <a:cubicBezTo>
                    <a:pt x="29" y="20"/>
                    <a:pt x="35" y="12"/>
                    <a:pt x="34" y="4"/>
                  </a:cubicBezTo>
                  <a:cubicBezTo>
                    <a:pt x="29" y="0"/>
                    <a:pt x="18" y="1"/>
                    <a:pt x="12" y="4"/>
                  </a:cubicBezTo>
                  <a:cubicBezTo>
                    <a:pt x="6" y="8"/>
                    <a:pt x="0" y="16"/>
                    <a:pt x="1" y="23"/>
                  </a:cubicBez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0" name="Google Shape;1660;p55"/>
            <p:cNvSpPr/>
            <p:nvPr/>
          </p:nvSpPr>
          <p:spPr>
            <a:xfrm>
              <a:off x="5940843" y="3575032"/>
              <a:ext cx="69558" cy="55874"/>
            </a:xfrm>
            <a:custGeom>
              <a:rect b="b" l="l" r="r" t="t"/>
              <a:pathLst>
                <a:path extrusionOk="0" h="28" w="35">
                  <a:moveTo>
                    <a:pt x="23" y="24"/>
                  </a:moveTo>
                  <a:cubicBezTo>
                    <a:pt x="29" y="20"/>
                    <a:pt x="35" y="12"/>
                    <a:pt x="34" y="5"/>
                  </a:cubicBezTo>
                  <a:cubicBezTo>
                    <a:pt x="29" y="0"/>
                    <a:pt x="18" y="1"/>
                    <a:pt x="12" y="4"/>
                  </a:cubicBezTo>
                  <a:cubicBezTo>
                    <a:pt x="6" y="8"/>
                    <a:pt x="0" y="16"/>
                    <a:pt x="1" y="23"/>
                  </a:cubicBezTo>
                  <a:cubicBezTo>
                    <a:pt x="6" y="28"/>
                    <a:pt x="17" y="27"/>
                    <a:pt x="23" y="24"/>
                  </a:cubicBez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1" name="Google Shape;1661;p55"/>
            <p:cNvSpPr/>
            <p:nvPr/>
          </p:nvSpPr>
          <p:spPr>
            <a:xfrm>
              <a:off x="5851901" y="3520298"/>
              <a:ext cx="71838" cy="54734"/>
            </a:xfrm>
            <a:custGeom>
              <a:rect b="b" l="l" r="r" t="t"/>
              <a:pathLst>
                <a:path extrusionOk="0" h="28" w="36">
                  <a:moveTo>
                    <a:pt x="13" y="24"/>
                  </a:moveTo>
                  <a:cubicBezTo>
                    <a:pt x="19" y="27"/>
                    <a:pt x="29" y="28"/>
                    <a:pt x="35" y="23"/>
                  </a:cubicBezTo>
                  <a:cubicBezTo>
                    <a:pt x="36" y="16"/>
                    <a:pt x="30" y="8"/>
                    <a:pt x="24" y="4"/>
                  </a:cubicBezTo>
                  <a:cubicBezTo>
                    <a:pt x="18" y="1"/>
                    <a:pt x="7" y="0"/>
                    <a:pt x="1" y="4"/>
                  </a:cubicBezTo>
                  <a:cubicBezTo>
                    <a:pt x="0" y="12"/>
                    <a:pt x="7" y="20"/>
                    <a:pt x="13" y="24"/>
                  </a:cubicBez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2" name="Google Shape;1662;p55"/>
            <p:cNvSpPr/>
            <p:nvPr/>
          </p:nvSpPr>
          <p:spPr>
            <a:xfrm>
              <a:off x="5851901" y="3575032"/>
              <a:ext cx="71838" cy="55874"/>
            </a:xfrm>
            <a:custGeom>
              <a:rect b="b" l="l" r="r" t="t"/>
              <a:pathLst>
                <a:path extrusionOk="0" h="28" w="36">
                  <a:moveTo>
                    <a:pt x="13" y="24"/>
                  </a:moveTo>
                  <a:cubicBezTo>
                    <a:pt x="19" y="27"/>
                    <a:pt x="29" y="28"/>
                    <a:pt x="35" y="23"/>
                  </a:cubicBezTo>
                  <a:cubicBezTo>
                    <a:pt x="36" y="16"/>
                    <a:pt x="30" y="8"/>
                    <a:pt x="24" y="4"/>
                  </a:cubicBezTo>
                  <a:cubicBezTo>
                    <a:pt x="18" y="1"/>
                    <a:pt x="7" y="0"/>
                    <a:pt x="1" y="5"/>
                  </a:cubicBezTo>
                  <a:cubicBezTo>
                    <a:pt x="0" y="12"/>
                    <a:pt x="7" y="20"/>
                    <a:pt x="13" y="24"/>
                  </a:cubicBez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3" name="Google Shape;1663;p55"/>
            <p:cNvSpPr/>
            <p:nvPr/>
          </p:nvSpPr>
          <p:spPr>
            <a:xfrm>
              <a:off x="5927160" y="3555647"/>
              <a:ext cx="7982" cy="88942"/>
            </a:xfrm>
            <a:custGeom>
              <a:rect b="b" l="l" r="r" t="t"/>
              <a:pathLst>
                <a:path extrusionOk="0" h="45" w="4">
                  <a:moveTo>
                    <a:pt x="0" y="1"/>
                  </a:moveTo>
                  <a:cubicBezTo>
                    <a:pt x="0" y="44"/>
                    <a:pt x="0" y="44"/>
                    <a:pt x="0" y="44"/>
                  </a:cubicBezTo>
                  <a:cubicBezTo>
                    <a:pt x="0" y="44"/>
                    <a:pt x="1" y="45"/>
                    <a:pt x="2" y="45"/>
                  </a:cubicBezTo>
                  <a:cubicBezTo>
                    <a:pt x="4" y="45"/>
                    <a:pt x="4" y="44"/>
                    <a:pt x="4" y="44"/>
                  </a:cubicBezTo>
                  <a:cubicBezTo>
                    <a:pt x="4" y="1"/>
                    <a:pt x="4" y="1"/>
                    <a:pt x="4" y="1"/>
                  </a:cubicBezTo>
                  <a:cubicBezTo>
                    <a:pt x="4" y="1"/>
                    <a:pt x="4" y="0"/>
                    <a:pt x="2" y="0"/>
                  </a:cubicBezTo>
                  <a:cubicBezTo>
                    <a:pt x="1" y="0"/>
                    <a:pt x="0" y="1"/>
                    <a:pt x="0" y="1"/>
                  </a:cubicBez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4" name="Google Shape;1664;p55"/>
            <p:cNvSpPr/>
            <p:nvPr/>
          </p:nvSpPr>
          <p:spPr>
            <a:xfrm>
              <a:off x="4943092" y="4064216"/>
              <a:ext cx="104906" cy="95784"/>
            </a:xfrm>
            <a:custGeom>
              <a:rect b="b" l="l" r="r" t="t"/>
              <a:pathLst>
                <a:path extrusionOk="0" h="48" w="53">
                  <a:moveTo>
                    <a:pt x="6" y="5"/>
                  </a:moveTo>
                  <a:cubicBezTo>
                    <a:pt x="3" y="7"/>
                    <a:pt x="1" y="11"/>
                    <a:pt x="1" y="14"/>
                  </a:cubicBezTo>
                  <a:cubicBezTo>
                    <a:pt x="0" y="15"/>
                    <a:pt x="0" y="16"/>
                    <a:pt x="0" y="17"/>
                  </a:cubicBezTo>
                  <a:cubicBezTo>
                    <a:pt x="0" y="17"/>
                    <a:pt x="0" y="17"/>
                    <a:pt x="0" y="17"/>
                  </a:cubicBezTo>
                  <a:cubicBezTo>
                    <a:pt x="0" y="18"/>
                    <a:pt x="0" y="19"/>
                    <a:pt x="0" y="20"/>
                  </a:cubicBezTo>
                  <a:cubicBezTo>
                    <a:pt x="0" y="21"/>
                    <a:pt x="0" y="22"/>
                    <a:pt x="0" y="22"/>
                  </a:cubicBezTo>
                  <a:cubicBezTo>
                    <a:pt x="1" y="25"/>
                    <a:pt x="1" y="28"/>
                    <a:pt x="2" y="31"/>
                  </a:cubicBezTo>
                  <a:cubicBezTo>
                    <a:pt x="4" y="35"/>
                    <a:pt x="6" y="38"/>
                    <a:pt x="8" y="42"/>
                  </a:cubicBezTo>
                  <a:cubicBezTo>
                    <a:pt x="8" y="42"/>
                    <a:pt x="8" y="42"/>
                    <a:pt x="8" y="42"/>
                  </a:cubicBezTo>
                  <a:cubicBezTo>
                    <a:pt x="9" y="43"/>
                    <a:pt x="11" y="45"/>
                    <a:pt x="12" y="46"/>
                  </a:cubicBezTo>
                  <a:cubicBezTo>
                    <a:pt x="12" y="46"/>
                    <a:pt x="13" y="46"/>
                    <a:pt x="13" y="46"/>
                  </a:cubicBezTo>
                  <a:cubicBezTo>
                    <a:pt x="15" y="48"/>
                    <a:pt x="17" y="48"/>
                    <a:pt x="19" y="47"/>
                  </a:cubicBezTo>
                  <a:cubicBezTo>
                    <a:pt x="19" y="47"/>
                    <a:pt x="19" y="47"/>
                    <a:pt x="19" y="47"/>
                  </a:cubicBezTo>
                  <a:cubicBezTo>
                    <a:pt x="20" y="47"/>
                    <a:pt x="21" y="46"/>
                    <a:pt x="22" y="46"/>
                  </a:cubicBezTo>
                  <a:cubicBezTo>
                    <a:pt x="22" y="46"/>
                    <a:pt x="23" y="46"/>
                    <a:pt x="23" y="45"/>
                  </a:cubicBezTo>
                  <a:cubicBezTo>
                    <a:pt x="25" y="45"/>
                    <a:pt x="27" y="45"/>
                    <a:pt x="27" y="45"/>
                  </a:cubicBezTo>
                  <a:cubicBezTo>
                    <a:pt x="27" y="45"/>
                    <a:pt x="27" y="45"/>
                    <a:pt x="27" y="45"/>
                  </a:cubicBezTo>
                  <a:cubicBezTo>
                    <a:pt x="28" y="45"/>
                    <a:pt x="29" y="45"/>
                    <a:pt x="30" y="45"/>
                  </a:cubicBezTo>
                  <a:cubicBezTo>
                    <a:pt x="31" y="46"/>
                    <a:pt x="31" y="46"/>
                    <a:pt x="32" y="46"/>
                  </a:cubicBezTo>
                  <a:cubicBezTo>
                    <a:pt x="33" y="46"/>
                    <a:pt x="34" y="47"/>
                    <a:pt x="35" y="47"/>
                  </a:cubicBezTo>
                  <a:cubicBezTo>
                    <a:pt x="35" y="47"/>
                    <a:pt x="35" y="47"/>
                    <a:pt x="35" y="47"/>
                  </a:cubicBezTo>
                  <a:cubicBezTo>
                    <a:pt x="37" y="48"/>
                    <a:pt x="39" y="48"/>
                    <a:pt x="41" y="46"/>
                  </a:cubicBezTo>
                  <a:cubicBezTo>
                    <a:pt x="41" y="46"/>
                    <a:pt x="41" y="46"/>
                    <a:pt x="42" y="46"/>
                  </a:cubicBezTo>
                  <a:cubicBezTo>
                    <a:pt x="43" y="45"/>
                    <a:pt x="44" y="43"/>
                    <a:pt x="45" y="42"/>
                  </a:cubicBezTo>
                  <a:cubicBezTo>
                    <a:pt x="45" y="42"/>
                    <a:pt x="45" y="42"/>
                    <a:pt x="46" y="42"/>
                  </a:cubicBezTo>
                  <a:cubicBezTo>
                    <a:pt x="48" y="38"/>
                    <a:pt x="50" y="35"/>
                    <a:pt x="51" y="31"/>
                  </a:cubicBezTo>
                  <a:cubicBezTo>
                    <a:pt x="52" y="28"/>
                    <a:pt x="53" y="25"/>
                    <a:pt x="53" y="22"/>
                  </a:cubicBezTo>
                  <a:cubicBezTo>
                    <a:pt x="53" y="22"/>
                    <a:pt x="53" y="21"/>
                    <a:pt x="53" y="20"/>
                  </a:cubicBezTo>
                  <a:cubicBezTo>
                    <a:pt x="53" y="19"/>
                    <a:pt x="53" y="18"/>
                    <a:pt x="53" y="17"/>
                  </a:cubicBezTo>
                  <a:cubicBezTo>
                    <a:pt x="53" y="17"/>
                    <a:pt x="53" y="17"/>
                    <a:pt x="53" y="17"/>
                  </a:cubicBezTo>
                  <a:cubicBezTo>
                    <a:pt x="53" y="16"/>
                    <a:pt x="53" y="15"/>
                    <a:pt x="53" y="14"/>
                  </a:cubicBezTo>
                  <a:cubicBezTo>
                    <a:pt x="52" y="11"/>
                    <a:pt x="51" y="7"/>
                    <a:pt x="48" y="5"/>
                  </a:cubicBezTo>
                  <a:cubicBezTo>
                    <a:pt x="48" y="4"/>
                    <a:pt x="47" y="4"/>
                    <a:pt x="47" y="3"/>
                  </a:cubicBezTo>
                  <a:cubicBezTo>
                    <a:pt x="45" y="2"/>
                    <a:pt x="42" y="1"/>
                    <a:pt x="39" y="0"/>
                  </a:cubicBezTo>
                  <a:cubicBezTo>
                    <a:pt x="36" y="0"/>
                    <a:pt x="34" y="0"/>
                    <a:pt x="31" y="1"/>
                  </a:cubicBezTo>
                  <a:cubicBezTo>
                    <a:pt x="30" y="2"/>
                    <a:pt x="27" y="3"/>
                    <a:pt x="27" y="3"/>
                  </a:cubicBezTo>
                  <a:cubicBezTo>
                    <a:pt x="27" y="3"/>
                    <a:pt x="24" y="2"/>
                    <a:pt x="23" y="1"/>
                  </a:cubicBezTo>
                  <a:cubicBezTo>
                    <a:pt x="20" y="0"/>
                    <a:pt x="17" y="0"/>
                    <a:pt x="14" y="0"/>
                  </a:cubicBezTo>
                  <a:cubicBezTo>
                    <a:pt x="11" y="1"/>
                    <a:pt x="9" y="2"/>
                    <a:pt x="7" y="3"/>
                  </a:cubicBezTo>
                  <a:cubicBezTo>
                    <a:pt x="6" y="4"/>
                    <a:pt x="6" y="4"/>
                    <a:pt x="6" y="5"/>
                  </a:cubicBez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5" name="Google Shape;1665;p55"/>
            <p:cNvSpPr/>
            <p:nvPr/>
          </p:nvSpPr>
          <p:spPr>
            <a:xfrm>
              <a:off x="4970458" y="4034568"/>
              <a:ext cx="26227" cy="29647"/>
            </a:xfrm>
            <a:custGeom>
              <a:rect b="b" l="l" r="r" t="t"/>
              <a:pathLst>
                <a:path extrusionOk="0" h="15" w="13">
                  <a:moveTo>
                    <a:pt x="4" y="11"/>
                  </a:moveTo>
                  <a:cubicBezTo>
                    <a:pt x="6" y="12"/>
                    <a:pt x="7" y="14"/>
                    <a:pt x="9" y="14"/>
                  </a:cubicBezTo>
                  <a:cubicBezTo>
                    <a:pt x="10" y="14"/>
                    <a:pt x="11" y="15"/>
                    <a:pt x="12" y="14"/>
                  </a:cubicBezTo>
                  <a:cubicBezTo>
                    <a:pt x="13" y="14"/>
                    <a:pt x="13" y="14"/>
                    <a:pt x="13" y="14"/>
                  </a:cubicBezTo>
                  <a:cubicBezTo>
                    <a:pt x="13" y="11"/>
                    <a:pt x="12" y="8"/>
                    <a:pt x="10" y="6"/>
                  </a:cubicBezTo>
                  <a:cubicBezTo>
                    <a:pt x="8" y="3"/>
                    <a:pt x="5" y="1"/>
                    <a:pt x="1" y="0"/>
                  </a:cubicBezTo>
                  <a:cubicBezTo>
                    <a:pt x="1" y="0"/>
                    <a:pt x="1" y="0"/>
                    <a:pt x="1" y="0"/>
                  </a:cubicBezTo>
                  <a:cubicBezTo>
                    <a:pt x="1" y="0"/>
                    <a:pt x="0" y="0"/>
                    <a:pt x="0" y="0"/>
                  </a:cubicBezTo>
                  <a:cubicBezTo>
                    <a:pt x="0" y="1"/>
                    <a:pt x="0" y="2"/>
                    <a:pt x="0" y="4"/>
                  </a:cubicBezTo>
                  <a:cubicBezTo>
                    <a:pt x="1" y="6"/>
                    <a:pt x="2" y="9"/>
                    <a:pt x="4" y="11"/>
                  </a:cubicBezTo>
                  <a:close/>
                </a:path>
              </a:pathLst>
            </a:custGeom>
            <a:solidFill>
              <a:srgbClr val="D9D9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666" name="Google Shape;1666;p55"/>
          <p:cNvSpPr/>
          <p:nvPr/>
        </p:nvSpPr>
        <p:spPr>
          <a:xfrm>
            <a:off x="5131240" y="4336744"/>
            <a:ext cx="702068" cy="702069"/>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Arial"/>
              <a:ea typeface="Arial"/>
              <a:cs typeface="Arial"/>
              <a:sym typeface="Arial"/>
            </a:endParaRPr>
          </a:p>
        </p:txBody>
      </p:sp>
      <p:sp>
        <p:nvSpPr>
          <p:cNvPr id="1667" name="Google Shape;1667;p55"/>
          <p:cNvSpPr/>
          <p:nvPr/>
        </p:nvSpPr>
        <p:spPr>
          <a:xfrm>
            <a:off x="7715607" y="3260470"/>
            <a:ext cx="702068" cy="702069"/>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Arial"/>
              <a:ea typeface="Arial"/>
              <a:cs typeface="Arial"/>
              <a:sym typeface="Arial"/>
            </a:endParaRPr>
          </a:p>
        </p:txBody>
      </p:sp>
      <p:sp>
        <p:nvSpPr>
          <p:cNvPr id="1668" name="Google Shape;1668;p55"/>
          <p:cNvSpPr/>
          <p:nvPr/>
        </p:nvSpPr>
        <p:spPr>
          <a:xfrm>
            <a:off x="7267135" y="1392245"/>
            <a:ext cx="702068" cy="702069"/>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Arial"/>
              <a:ea typeface="Arial"/>
              <a:cs typeface="Arial"/>
              <a:sym typeface="Arial"/>
            </a:endParaRPr>
          </a:p>
        </p:txBody>
      </p:sp>
      <p:sp>
        <p:nvSpPr>
          <p:cNvPr id="1669" name="Google Shape;1669;p55"/>
          <p:cNvSpPr/>
          <p:nvPr/>
        </p:nvSpPr>
        <p:spPr>
          <a:xfrm>
            <a:off x="7274918" y="4914870"/>
            <a:ext cx="702068" cy="702069"/>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Arial"/>
              <a:ea typeface="Arial"/>
              <a:cs typeface="Arial"/>
              <a:sym typeface="Arial"/>
            </a:endParaRPr>
          </a:p>
        </p:txBody>
      </p:sp>
      <p:sp>
        <p:nvSpPr>
          <p:cNvPr id="1670" name="Google Shape;1670;p55"/>
          <p:cNvSpPr/>
          <p:nvPr/>
        </p:nvSpPr>
        <p:spPr>
          <a:xfrm>
            <a:off x="3656941" y="1381697"/>
            <a:ext cx="702068" cy="702069"/>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Arial"/>
              <a:ea typeface="Arial"/>
              <a:cs typeface="Arial"/>
              <a:sym typeface="Arial"/>
            </a:endParaRPr>
          </a:p>
        </p:txBody>
      </p:sp>
      <p:sp>
        <p:nvSpPr>
          <p:cNvPr id="1671" name="Google Shape;1671;p55"/>
          <p:cNvSpPr/>
          <p:nvPr/>
        </p:nvSpPr>
        <p:spPr>
          <a:xfrm>
            <a:off x="4858330" y="2556140"/>
            <a:ext cx="702068" cy="702069"/>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Arial"/>
              <a:ea typeface="Arial"/>
              <a:cs typeface="Arial"/>
              <a:sym typeface="Arial"/>
            </a:endParaRPr>
          </a:p>
        </p:txBody>
      </p:sp>
      <p:sp>
        <p:nvSpPr>
          <p:cNvPr id="1672" name="Google Shape;1672;p55"/>
          <p:cNvSpPr/>
          <p:nvPr/>
        </p:nvSpPr>
        <p:spPr>
          <a:xfrm>
            <a:off x="6067355" y="3310186"/>
            <a:ext cx="702068" cy="702069"/>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Arial"/>
              <a:ea typeface="Arial"/>
              <a:cs typeface="Arial"/>
              <a:sym typeface="Arial"/>
            </a:endParaRPr>
          </a:p>
        </p:txBody>
      </p:sp>
      <p:sp>
        <p:nvSpPr>
          <p:cNvPr id="1673" name="Google Shape;1673;p55"/>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1674" name="Google Shape;1674;p55"/>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pic>
        <p:nvPicPr>
          <p:cNvPr id="1675" name="Google Shape;1675;p55"/>
          <p:cNvPicPr preferRelativeResize="0"/>
          <p:nvPr/>
        </p:nvPicPr>
        <p:blipFill rotWithShape="1">
          <a:blip r:embed="rId3">
            <a:alphaModFix/>
          </a:blip>
          <a:srcRect b="0" l="0" r="0" t="0"/>
          <a:stretch/>
        </p:blipFill>
        <p:spPr>
          <a:xfrm>
            <a:off x="10616340" y="173643"/>
            <a:ext cx="1337754" cy="849844"/>
          </a:xfrm>
          <a:prstGeom prst="rect">
            <a:avLst/>
          </a:prstGeom>
          <a:noFill/>
          <a:ln>
            <a:noFill/>
          </a:ln>
          <a:effectLst>
            <a:outerShdw blurRad="292100" rotWithShape="0" algn="tl" dir="2700000" dist="139700">
              <a:srgbClr val="333333">
                <a:alpha val="64705"/>
              </a:srgbClr>
            </a:outerShdw>
          </a:effectLst>
        </p:spPr>
      </p:pic>
      <p:grpSp>
        <p:nvGrpSpPr>
          <p:cNvPr id="1676" name="Google Shape;1676;p55"/>
          <p:cNvGrpSpPr/>
          <p:nvPr/>
        </p:nvGrpSpPr>
        <p:grpSpPr>
          <a:xfrm>
            <a:off x="7166588" y="1404086"/>
            <a:ext cx="4547859" cy="899525"/>
            <a:chOff x="7406235" y="1439146"/>
            <a:chExt cx="4547859" cy="899525"/>
          </a:xfrm>
        </p:grpSpPr>
        <p:pic>
          <p:nvPicPr>
            <p:cNvPr id="1677" name="Google Shape;1677;p55"/>
            <p:cNvPicPr preferRelativeResize="0"/>
            <p:nvPr/>
          </p:nvPicPr>
          <p:blipFill rotWithShape="1">
            <a:blip r:embed="rId4">
              <a:alphaModFix/>
            </a:blip>
            <a:srcRect b="0" l="0" r="0" t="0"/>
            <a:stretch/>
          </p:blipFill>
          <p:spPr>
            <a:xfrm>
              <a:off x="7406235" y="1439146"/>
              <a:ext cx="919969" cy="899525"/>
            </a:xfrm>
            <a:prstGeom prst="rect">
              <a:avLst/>
            </a:prstGeom>
            <a:noFill/>
            <a:ln>
              <a:noFill/>
            </a:ln>
          </p:spPr>
        </p:pic>
        <p:sp>
          <p:nvSpPr>
            <p:cNvPr id="1678" name="Google Shape;1678;p55"/>
            <p:cNvSpPr txBox="1"/>
            <p:nvPr/>
          </p:nvSpPr>
          <p:spPr>
            <a:xfrm>
              <a:off x="8321514" y="1701670"/>
              <a:ext cx="363258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3C53AC"/>
                  </a:solidFill>
                  <a:latin typeface="Quattrocento Sans"/>
                  <a:ea typeface="Quattrocento Sans"/>
                  <a:cs typeface="Quattrocento Sans"/>
                  <a:sym typeface="Quattrocento Sans"/>
                </a:rPr>
                <a:t>SACHMEM.VN</a:t>
              </a:r>
              <a:endParaRPr/>
            </a:p>
          </p:txBody>
        </p:sp>
      </p:grpSp>
      <p:grpSp>
        <p:nvGrpSpPr>
          <p:cNvPr id="1679" name="Google Shape;1679;p55"/>
          <p:cNvGrpSpPr/>
          <p:nvPr/>
        </p:nvGrpSpPr>
        <p:grpSpPr>
          <a:xfrm>
            <a:off x="7346818" y="3011296"/>
            <a:ext cx="2690208" cy="830997"/>
            <a:chOff x="7451648" y="4114754"/>
            <a:chExt cx="2690208" cy="830997"/>
          </a:xfrm>
        </p:grpSpPr>
        <p:pic>
          <p:nvPicPr>
            <p:cNvPr id="1680" name="Google Shape;1680;p55"/>
            <p:cNvPicPr preferRelativeResize="0"/>
            <p:nvPr/>
          </p:nvPicPr>
          <p:blipFill rotWithShape="1">
            <a:blip r:embed="rId5">
              <a:alphaModFix/>
            </a:blip>
            <a:srcRect b="0" l="0" r="0" t="0"/>
            <a:stretch/>
          </p:blipFill>
          <p:spPr>
            <a:xfrm>
              <a:off x="7451648" y="4161710"/>
              <a:ext cx="661773" cy="668667"/>
            </a:xfrm>
            <a:prstGeom prst="rect">
              <a:avLst/>
            </a:prstGeom>
            <a:noFill/>
            <a:ln>
              <a:noFill/>
            </a:ln>
          </p:spPr>
        </p:pic>
        <p:sp>
          <p:nvSpPr>
            <p:cNvPr id="1681" name="Google Shape;1681;p55"/>
            <p:cNvSpPr txBox="1"/>
            <p:nvPr/>
          </p:nvSpPr>
          <p:spPr>
            <a:xfrm>
              <a:off x="8111783" y="4114754"/>
              <a:ext cx="203007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3C53AC"/>
                  </a:solidFill>
                  <a:latin typeface="Quattrocento Sans"/>
                  <a:ea typeface="Quattrocento Sans"/>
                  <a:cs typeface="Quattrocento Sans"/>
                  <a:sym typeface="Quattrocento Sans"/>
                </a:rPr>
                <a:t>FANPAGE</a:t>
              </a:r>
              <a:endParaRPr/>
            </a:p>
            <a:p>
              <a:pPr indent="0" lvl="0" marL="0" marR="0" rtl="0" algn="l">
                <a:spcBef>
                  <a:spcPts val="0"/>
                </a:spcBef>
                <a:spcAft>
                  <a:spcPts val="0"/>
                </a:spcAft>
                <a:buNone/>
              </a:pPr>
              <a:r>
                <a:rPr b="1" lang="en-US" sz="2400">
                  <a:solidFill>
                    <a:srgbClr val="3C53AC"/>
                  </a:solidFill>
                  <a:latin typeface="Quattrocento Sans"/>
                  <a:ea typeface="Quattrocento Sans"/>
                  <a:cs typeface="Quattrocento Sans"/>
                  <a:sym typeface="Quattrocento Sans"/>
                </a:rPr>
                <a:t>SÁCH MỀM</a:t>
              </a:r>
              <a:endParaRPr/>
            </a:p>
          </p:txBody>
        </p:sp>
      </p:grpSp>
      <p:sp>
        <p:nvSpPr>
          <p:cNvPr id="1682" name="Google Shape;1682;p55"/>
          <p:cNvSpPr/>
          <p:nvPr/>
        </p:nvSpPr>
        <p:spPr>
          <a:xfrm>
            <a:off x="5982379" y="4318642"/>
            <a:ext cx="249238" cy="254000"/>
          </a:xfrm>
          <a:custGeom>
            <a:rect b="b" l="l" r="r" t="t"/>
            <a:pathLst>
              <a:path extrusionOk="0" h="113" w="110">
                <a:moveTo>
                  <a:pt x="55" y="0"/>
                </a:moveTo>
                <a:cubicBezTo>
                  <a:pt x="49" y="0"/>
                  <a:pt x="43" y="18"/>
                  <a:pt x="43" y="24"/>
                </a:cubicBezTo>
                <a:cubicBezTo>
                  <a:pt x="43" y="42"/>
                  <a:pt x="43" y="42"/>
                  <a:pt x="43" y="42"/>
                </a:cubicBezTo>
                <a:cubicBezTo>
                  <a:pt x="0" y="60"/>
                  <a:pt x="0" y="60"/>
                  <a:pt x="0" y="60"/>
                </a:cubicBezTo>
                <a:cubicBezTo>
                  <a:pt x="0" y="72"/>
                  <a:pt x="0" y="72"/>
                  <a:pt x="0" y="72"/>
                </a:cubicBezTo>
                <a:cubicBezTo>
                  <a:pt x="43" y="64"/>
                  <a:pt x="43" y="64"/>
                  <a:pt x="43" y="64"/>
                </a:cubicBezTo>
                <a:cubicBezTo>
                  <a:pt x="43" y="87"/>
                  <a:pt x="43" y="87"/>
                  <a:pt x="43" y="87"/>
                </a:cubicBezTo>
                <a:cubicBezTo>
                  <a:pt x="25" y="101"/>
                  <a:pt x="25" y="101"/>
                  <a:pt x="25" y="101"/>
                </a:cubicBezTo>
                <a:cubicBezTo>
                  <a:pt x="25" y="113"/>
                  <a:pt x="25" y="113"/>
                  <a:pt x="25" y="113"/>
                </a:cubicBezTo>
                <a:cubicBezTo>
                  <a:pt x="55" y="102"/>
                  <a:pt x="55" y="102"/>
                  <a:pt x="55" y="102"/>
                </a:cubicBezTo>
                <a:cubicBezTo>
                  <a:pt x="85" y="113"/>
                  <a:pt x="85" y="113"/>
                  <a:pt x="85" y="113"/>
                </a:cubicBezTo>
                <a:cubicBezTo>
                  <a:pt x="85" y="101"/>
                  <a:pt x="85" y="101"/>
                  <a:pt x="85" y="101"/>
                </a:cubicBezTo>
                <a:cubicBezTo>
                  <a:pt x="68" y="88"/>
                  <a:pt x="68" y="88"/>
                  <a:pt x="68" y="88"/>
                </a:cubicBezTo>
                <a:cubicBezTo>
                  <a:pt x="68" y="64"/>
                  <a:pt x="68" y="64"/>
                  <a:pt x="68" y="64"/>
                </a:cubicBezTo>
                <a:cubicBezTo>
                  <a:pt x="110" y="72"/>
                  <a:pt x="110" y="72"/>
                  <a:pt x="110" y="72"/>
                </a:cubicBezTo>
                <a:cubicBezTo>
                  <a:pt x="110" y="60"/>
                  <a:pt x="110" y="60"/>
                  <a:pt x="110" y="60"/>
                </a:cubicBezTo>
                <a:cubicBezTo>
                  <a:pt x="68" y="42"/>
                  <a:pt x="68" y="42"/>
                  <a:pt x="68" y="42"/>
                </a:cubicBezTo>
                <a:cubicBezTo>
                  <a:pt x="68" y="24"/>
                  <a:pt x="68" y="24"/>
                  <a:pt x="68" y="24"/>
                </a:cubicBezTo>
                <a:cubicBezTo>
                  <a:pt x="68" y="18"/>
                  <a:pt x="62" y="0"/>
                  <a:pt x="55"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3" name="Google Shape;1683;p55"/>
          <p:cNvSpPr/>
          <p:nvPr/>
        </p:nvSpPr>
        <p:spPr>
          <a:xfrm>
            <a:off x="4996040" y="2709656"/>
            <a:ext cx="384175" cy="384175"/>
          </a:xfrm>
          <a:custGeom>
            <a:rect b="b" l="l" r="r" t="t"/>
            <a:pathLst>
              <a:path extrusionOk="0" h="170" w="170">
                <a:moveTo>
                  <a:pt x="91" y="170"/>
                </a:moveTo>
                <a:cubicBezTo>
                  <a:pt x="96" y="170"/>
                  <a:pt x="100" y="169"/>
                  <a:pt x="104" y="168"/>
                </a:cubicBezTo>
                <a:cubicBezTo>
                  <a:pt x="107" y="168"/>
                  <a:pt x="110" y="167"/>
                  <a:pt x="112" y="166"/>
                </a:cubicBezTo>
                <a:cubicBezTo>
                  <a:pt x="114" y="166"/>
                  <a:pt x="115" y="165"/>
                  <a:pt x="116" y="165"/>
                </a:cubicBezTo>
                <a:cubicBezTo>
                  <a:pt x="119" y="164"/>
                  <a:pt x="121" y="162"/>
                  <a:pt x="124" y="161"/>
                </a:cubicBezTo>
                <a:cubicBezTo>
                  <a:pt x="125" y="160"/>
                  <a:pt x="126" y="160"/>
                  <a:pt x="128" y="159"/>
                </a:cubicBezTo>
                <a:cubicBezTo>
                  <a:pt x="133" y="156"/>
                  <a:pt x="138" y="152"/>
                  <a:pt x="142" y="148"/>
                </a:cubicBezTo>
                <a:cubicBezTo>
                  <a:pt x="143" y="147"/>
                  <a:pt x="144" y="146"/>
                  <a:pt x="145" y="145"/>
                </a:cubicBezTo>
                <a:cubicBezTo>
                  <a:pt x="146" y="145"/>
                  <a:pt x="147" y="144"/>
                  <a:pt x="148" y="143"/>
                </a:cubicBezTo>
                <a:cubicBezTo>
                  <a:pt x="150" y="141"/>
                  <a:pt x="151" y="139"/>
                  <a:pt x="152" y="138"/>
                </a:cubicBezTo>
                <a:cubicBezTo>
                  <a:pt x="154" y="135"/>
                  <a:pt x="156" y="133"/>
                  <a:pt x="158" y="130"/>
                </a:cubicBezTo>
                <a:cubicBezTo>
                  <a:pt x="158" y="129"/>
                  <a:pt x="159" y="128"/>
                  <a:pt x="159" y="128"/>
                </a:cubicBezTo>
                <a:cubicBezTo>
                  <a:pt x="160" y="126"/>
                  <a:pt x="160" y="125"/>
                  <a:pt x="161" y="124"/>
                </a:cubicBezTo>
                <a:cubicBezTo>
                  <a:pt x="161" y="123"/>
                  <a:pt x="162" y="123"/>
                  <a:pt x="162" y="122"/>
                </a:cubicBezTo>
                <a:cubicBezTo>
                  <a:pt x="163" y="121"/>
                  <a:pt x="163" y="120"/>
                  <a:pt x="164" y="118"/>
                </a:cubicBezTo>
                <a:cubicBezTo>
                  <a:pt x="164" y="117"/>
                  <a:pt x="165" y="116"/>
                  <a:pt x="165" y="115"/>
                </a:cubicBezTo>
                <a:cubicBezTo>
                  <a:pt x="166" y="112"/>
                  <a:pt x="167" y="109"/>
                  <a:pt x="168" y="107"/>
                </a:cubicBezTo>
                <a:cubicBezTo>
                  <a:pt x="168" y="105"/>
                  <a:pt x="168" y="104"/>
                  <a:pt x="169" y="102"/>
                </a:cubicBezTo>
                <a:cubicBezTo>
                  <a:pt x="169" y="101"/>
                  <a:pt x="169" y="100"/>
                  <a:pt x="169" y="98"/>
                </a:cubicBezTo>
                <a:cubicBezTo>
                  <a:pt x="170" y="97"/>
                  <a:pt x="170" y="95"/>
                  <a:pt x="170" y="94"/>
                </a:cubicBezTo>
                <a:cubicBezTo>
                  <a:pt x="170" y="91"/>
                  <a:pt x="170" y="88"/>
                  <a:pt x="170" y="85"/>
                </a:cubicBezTo>
                <a:cubicBezTo>
                  <a:pt x="170" y="82"/>
                  <a:pt x="170" y="79"/>
                  <a:pt x="170" y="77"/>
                </a:cubicBezTo>
                <a:cubicBezTo>
                  <a:pt x="170" y="75"/>
                  <a:pt x="170" y="74"/>
                  <a:pt x="169" y="72"/>
                </a:cubicBezTo>
                <a:cubicBezTo>
                  <a:pt x="169" y="71"/>
                  <a:pt x="169" y="69"/>
                  <a:pt x="169" y="68"/>
                </a:cubicBezTo>
                <a:cubicBezTo>
                  <a:pt x="168" y="67"/>
                  <a:pt x="168" y="65"/>
                  <a:pt x="168" y="64"/>
                </a:cubicBezTo>
                <a:cubicBezTo>
                  <a:pt x="167" y="61"/>
                  <a:pt x="166" y="59"/>
                  <a:pt x="165" y="56"/>
                </a:cubicBezTo>
                <a:cubicBezTo>
                  <a:pt x="165" y="55"/>
                  <a:pt x="165" y="55"/>
                  <a:pt x="164" y="54"/>
                </a:cubicBezTo>
                <a:cubicBezTo>
                  <a:pt x="164" y="52"/>
                  <a:pt x="163" y="50"/>
                  <a:pt x="162" y="48"/>
                </a:cubicBezTo>
                <a:cubicBezTo>
                  <a:pt x="162" y="48"/>
                  <a:pt x="161" y="47"/>
                  <a:pt x="161" y="46"/>
                </a:cubicBezTo>
                <a:cubicBezTo>
                  <a:pt x="160" y="45"/>
                  <a:pt x="160" y="44"/>
                  <a:pt x="159" y="43"/>
                </a:cubicBezTo>
                <a:cubicBezTo>
                  <a:pt x="157" y="39"/>
                  <a:pt x="155" y="36"/>
                  <a:pt x="152" y="33"/>
                </a:cubicBezTo>
                <a:cubicBezTo>
                  <a:pt x="151" y="31"/>
                  <a:pt x="150" y="30"/>
                  <a:pt x="148" y="28"/>
                </a:cubicBezTo>
                <a:cubicBezTo>
                  <a:pt x="147" y="27"/>
                  <a:pt x="146" y="26"/>
                  <a:pt x="145" y="25"/>
                </a:cubicBezTo>
                <a:cubicBezTo>
                  <a:pt x="144" y="24"/>
                  <a:pt x="143" y="23"/>
                  <a:pt x="142" y="22"/>
                </a:cubicBezTo>
                <a:cubicBezTo>
                  <a:pt x="140" y="20"/>
                  <a:pt x="138" y="19"/>
                  <a:pt x="136" y="17"/>
                </a:cubicBezTo>
                <a:cubicBezTo>
                  <a:pt x="134" y="15"/>
                  <a:pt x="131" y="13"/>
                  <a:pt x="128" y="11"/>
                </a:cubicBezTo>
                <a:cubicBezTo>
                  <a:pt x="126" y="11"/>
                  <a:pt x="125" y="10"/>
                  <a:pt x="124" y="9"/>
                </a:cubicBezTo>
                <a:cubicBezTo>
                  <a:pt x="123" y="9"/>
                  <a:pt x="123" y="9"/>
                  <a:pt x="122" y="9"/>
                </a:cubicBezTo>
                <a:cubicBezTo>
                  <a:pt x="122" y="8"/>
                  <a:pt x="121" y="8"/>
                  <a:pt x="120" y="8"/>
                </a:cubicBezTo>
                <a:cubicBezTo>
                  <a:pt x="120" y="7"/>
                  <a:pt x="120" y="7"/>
                  <a:pt x="119" y="7"/>
                </a:cubicBezTo>
                <a:cubicBezTo>
                  <a:pt x="118" y="7"/>
                  <a:pt x="117" y="6"/>
                  <a:pt x="116" y="6"/>
                </a:cubicBezTo>
                <a:cubicBezTo>
                  <a:pt x="116" y="6"/>
                  <a:pt x="116" y="6"/>
                  <a:pt x="116" y="6"/>
                </a:cubicBezTo>
                <a:cubicBezTo>
                  <a:pt x="115" y="6"/>
                  <a:pt x="114" y="5"/>
                  <a:pt x="113" y="5"/>
                </a:cubicBezTo>
                <a:cubicBezTo>
                  <a:pt x="113" y="5"/>
                  <a:pt x="113" y="5"/>
                  <a:pt x="112" y="5"/>
                </a:cubicBezTo>
                <a:cubicBezTo>
                  <a:pt x="110" y="4"/>
                  <a:pt x="107" y="3"/>
                  <a:pt x="105" y="2"/>
                </a:cubicBezTo>
                <a:cubicBezTo>
                  <a:pt x="104" y="2"/>
                  <a:pt x="103" y="2"/>
                  <a:pt x="102" y="2"/>
                </a:cubicBezTo>
                <a:cubicBezTo>
                  <a:pt x="102" y="2"/>
                  <a:pt x="101" y="2"/>
                  <a:pt x="100" y="1"/>
                </a:cubicBezTo>
                <a:cubicBezTo>
                  <a:pt x="97" y="1"/>
                  <a:pt x="94" y="1"/>
                  <a:pt x="91" y="0"/>
                </a:cubicBezTo>
                <a:cubicBezTo>
                  <a:pt x="91" y="5"/>
                  <a:pt x="91" y="5"/>
                  <a:pt x="91" y="5"/>
                </a:cubicBezTo>
                <a:cubicBezTo>
                  <a:pt x="95" y="5"/>
                  <a:pt x="98" y="6"/>
                  <a:pt x="101" y="6"/>
                </a:cubicBezTo>
                <a:cubicBezTo>
                  <a:pt x="101" y="7"/>
                  <a:pt x="100" y="7"/>
                  <a:pt x="100" y="7"/>
                </a:cubicBezTo>
                <a:cubicBezTo>
                  <a:pt x="99" y="7"/>
                  <a:pt x="99" y="8"/>
                  <a:pt x="98" y="8"/>
                </a:cubicBezTo>
                <a:cubicBezTo>
                  <a:pt x="97" y="8"/>
                  <a:pt x="95" y="7"/>
                  <a:pt x="94" y="7"/>
                </a:cubicBezTo>
                <a:cubicBezTo>
                  <a:pt x="94" y="8"/>
                  <a:pt x="95" y="8"/>
                  <a:pt x="95" y="9"/>
                </a:cubicBezTo>
                <a:cubicBezTo>
                  <a:pt x="96" y="9"/>
                  <a:pt x="97" y="9"/>
                  <a:pt x="99" y="9"/>
                </a:cubicBezTo>
                <a:cubicBezTo>
                  <a:pt x="100" y="9"/>
                  <a:pt x="101" y="9"/>
                  <a:pt x="102" y="9"/>
                </a:cubicBezTo>
                <a:cubicBezTo>
                  <a:pt x="103" y="9"/>
                  <a:pt x="102" y="8"/>
                  <a:pt x="103" y="7"/>
                </a:cubicBezTo>
                <a:cubicBezTo>
                  <a:pt x="103" y="7"/>
                  <a:pt x="103" y="7"/>
                  <a:pt x="104" y="7"/>
                </a:cubicBezTo>
                <a:cubicBezTo>
                  <a:pt x="105" y="7"/>
                  <a:pt x="105" y="7"/>
                  <a:pt x="106" y="7"/>
                </a:cubicBezTo>
                <a:cubicBezTo>
                  <a:pt x="106" y="8"/>
                  <a:pt x="105" y="8"/>
                  <a:pt x="105" y="9"/>
                </a:cubicBezTo>
                <a:cubicBezTo>
                  <a:pt x="106" y="9"/>
                  <a:pt x="107" y="9"/>
                  <a:pt x="108" y="8"/>
                </a:cubicBezTo>
                <a:cubicBezTo>
                  <a:pt x="108" y="8"/>
                  <a:pt x="108" y="8"/>
                  <a:pt x="109" y="8"/>
                </a:cubicBezTo>
                <a:cubicBezTo>
                  <a:pt x="110" y="8"/>
                  <a:pt x="111" y="9"/>
                  <a:pt x="112" y="9"/>
                </a:cubicBezTo>
                <a:cubicBezTo>
                  <a:pt x="114" y="10"/>
                  <a:pt x="116" y="11"/>
                  <a:pt x="118" y="12"/>
                </a:cubicBezTo>
                <a:cubicBezTo>
                  <a:pt x="117" y="12"/>
                  <a:pt x="117" y="12"/>
                  <a:pt x="117" y="12"/>
                </a:cubicBezTo>
                <a:cubicBezTo>
                  <a:pt x="116" y="12"/>
                  <a:pt x="116" y="11"/>
                  <a:pt x="115" y="11"/>
                </a:cubicBezTo>
                <a:cubicBezTo>
                  <a:pt x="115" y="12"/>
                  <a:pt x="116" y="13"/>
                  <a:pt x="117" y="13"/>
                </a:cubicBezTo>
                <a:cubicBezTo>
                  <a:pt x="117" y="14"/>
                  <a:pt x="118" y="14"/>
                  <a:pt x="118" y="15"/>
                </a:cubicBezTo>
                <a:cubicBezTo>
                  <a:pt x="118" y="17"/>
                  <a:pt x="116" y="15"/>
                  <a:pt x="115" y="15"/>
                </a:cubicBezTo>
                <a:cubicBezTo>
                  <a:pt x="114" y="15"/>
                  <a:pt x="112" y="17"/>
                  <a:pt x="111" y="15"/>
                </a:cubicBezTo>
                <a:cubicBezTo>
                  <a:pt x="111" y="14"/>
                  <a:pt x="112" y="14"/>
                  <a:pt x="113" y="13"/>
                </a:cubicBezTo>
                <a:cubicBezTo>
                  <a:pt x="112" y="13"/>
                  <a:pt x="112" y="13"/>
                  <a:pt x="112" y="13"/>
                </a:cubicBezTo>
                <a:cubicBezTo>
                  <a:pt x="112" y="13"/>
                  <a:pt x="111" y="14"/>
                  <a:pt x="111" y="14"/>
                </a:cubicBezTo>
                <a:cubicBezTo>
                  <a:pt x="110" y="14"/>
                  <a:pt x="109" y="15"/>
                  <a:pt x="109" y="15"/>
                </a:cubicBezTo>
                <a:cubicBezTo>
                  <a:pt x="108" y="15"/>
                  <a:pt x="108" y="15"/>
                  <a:pt x="107" y="15"/>
                </a:cubicBezTo>
                <a:cubicBezTo>
                  <a:pt x="106" y="15"/>
                  <a:pt x="105" y="16"/>
                  <a:pt x="104" y="17"/>
                </a:cubicBezTo>
                <a:cubicBezTo>
                  <a:pt x="103" y="17"/>
                  <a:pt x="103" y="17"/>
                  <a:pt x="102" y="17"/>
                </a:cubicBezTo>
                <a:cubicBezTo>
                  <a:pt x="101" y="17"/>
                  <a:pt x="100" y="18"/>
                  <a:pt x="99" y="18"/>
                </a:cubicBezTo>
                <a:cubicBezTo>
                  <a:pt x="98" y="19"/>
                  <a:pt x="96" y="20"/>
                  <a:pt x="96" y="20"/>
                </a:cubicBezTo>
                <a:cubicBezTo>
                  <a:pt x="95" y="21"/>
                  <a:pt x="94" y="22"/>
                  <a:pt x="94" y="22"/>
                </a:cubicBezTo>
                <a:cubicBezTo>
                  <a:pt x="94" y="23"/>
                  <a:pt x="95" y="23"/>
                  <a:pt x="95" y="24"/>
                </a:cubicBezTo>
                <a:cubicBezTo>
                  <a:pt x="95" y="24"/>
                  <a:pt x="95" y="25"/>
                  <a:pt x="95" y="25"/>
                </a:cubicBezTo>
                <a:cubicBezTo>
                  <a:pt x="96" y="26"/>
                  <a:pt x="96" y="25"/>
                  <a:pt x="97" y="25"/>
                </a:cubicBezTo>
                <a:cubicBezTo>
                  <a:pt x="99" y="25"/>
                  <a:pt x="99" y="27"/>
                  <a:pt x="101" y="27"/>
                </a:cubicBezTo>
                <a:cubicBezTo>
                  <a:pt x="101" y="28"/>
                  <a:pt x="103" y="28"/>
                  <a:pt x="103" y="28"/>
                </a:cubicBezTo>
                <a:cubicBezTo>
                  <a:pt x="105" y="28"/>
                  <a:pt x="106" y="28"/>
                  <a:pt x="106" y="29"/>
                </a:cubicBezTo>
                <a:cubicBezTo>
                  <a:pt x="106" y="30"/>
                  <a:pt x="105" y="30"/>
                  <a:pt x="105" y="31"/>
                </a:cubicBezTo>
                <a:cubicBezTo>
                  <a:pt x="106" y="32"/>
                  <a:pt x="105" y="32"/>
                  <a:pt x="105" y="33"/>
                </a:cubicBezTo>
                <a:cubicBezTo>
                  <a:pt x="105" y="34"/>
                  <a:pt x="105" y="35"/>
                  <a:pt x="106" y="35"/>
                </a:cubicBezTo>
                <a:cubicBezTo>
                  <a:pt x="107" y="35"/>
                  <a:pt x="108" y="34"/>
                  <a:pt x="109" y="33"/>
                </a:cubicBezTo>
                <a:cubicBezTo>
                  <a:pt x="109" y="32"/>
                  <a:pt x="109" y="30"/>
                  <a:pt x="110" y="29"/>
                </a:cubicBezTo>
                <a:cubicBezTo>
                  <a:pt x="114" y="30"/>
                  <a:pt x="118" y="27"/>
                  <a:pt x="117" y="23"/>
                </a:cubicBezTo>
                <a:cubicBezTo>
                  <a:pt x="117" y="23"/>
                  <a:pt x="117" y="22"/>
                  <a:pt x="117" y="22"/>
                </a:cubicBezTo>
                <a:cubicBezTo>
                  <a:pt x="117" y="21"/>
                  <a:pt x="119" y="20"/>
                  <a:pt x="118" y="19"/>
                </a:cubicBezTo>
                <a:cubicBezTo>
                  <a:pt x="119" y="19"/>
                  <a:pt x="119" y="19"/>
                  <a:pt x="119" y="19"/>
                </a:cubicBezTo>
                <a:cubicBezTo>
                  <a:pt x="120" y="18"/>
                  <a:pt x="120" y="17"/>
                  <a:pt x="121" y="17"/>
                </a:cubicBezTo>
                <a:cubicBezTo>
                  <a:pt x="121" y="17"/>
                  <a:pt x="121" y="17"/>
                  <a:pt x="121" y="17"/>
                </a:cubicBezTo>
                <a:cubicBezTo>
                  <a:pt x="121" y="17"/>
                  <a:pt x="122" y="17"/>
                  <a:pt x="122" y="17"/>
                </a:cubicBezTo>
                <a:cubicBezTo>
                  <a:pt x="123" y="17"/>
                  <a:pt x="123" y="18"/>
                  <a:pt x="124" y="18"/>
                </a:cubicBezTo>
                <a:cubicBezTo>
                  <a:pt x="125" y="18"/>
                  <a:pt x="125" y="17"/>
                  <a:pt x="126" y="17"/>
                </a:cubicBezTo>
                <a:cubicBezTo>
                  <a:pt x="127" y="17"/>
                  <a:pt x="127" y="18"/>
                  <a:pt x="128" y="19"/>
                </a:cubicBezTo>
                <a:cubicBezTo>
                  <a:pt x="128" y="19"/>
                  <a:pt x="129" y="19"/>
                  <a:pt x="129" y="20"/>
                </a:cubicBezTo>
                <a:cubicBezTo>
                  <a:pt x="129" y="21"/>
                  <a:pt x="128" y="21"/>
                  <a:pt x="128" y="22"/>
                </a:cubicBezTo>
                <a:cubicBezTo>
                  <a:pt x="128" y="22"/>
                  <a:pt x="128" y="22"/>
                  <a:pt x="128" y="22"/>
                </a:cubicBezTo>
                <a:cubicBezTo>
                  <a:pt x="129" y="23"/>
                  <a:pt x="129" y="23"/>
                  <a:pt x="130" y="23"/>
                </a:cubicBezTo>
                <a:cubicBezTo>
                  <a:pt x="130" y="24"/>
                  <a:pt x="131" y="23"/>
                  <a:pt x="132" y="23"/>
                </a:cubicBezTo>
                <a:cubicBezTo>
                  <a:pt x="133" y="22"/>
                  <a:pt x="133" y="22"/>
                  <a:pt x="134" y="21"/>
                </a:cubicBezTo>
                <a:cubicBezTo>
                  <a:pt x="135" y="22"/>
                  <a:pt x="136" y="23"/>
                  <a:pt x="137" y="23"/>
                </a:cubicBezTo>
                <a:cubicBezTo>
                  <a:pt x="137" y="24"/>
                  <a:pt x="137" y="24"/>
                  <a:pt x="137" y="24"/>
                </a:cubicBezTo>
                <a:cubicBezTo>
                  <a:pt x="137" y="25"/>
                  <a:pt x="137" y="26"/>
                  <a:pt x="137" y="27"/>
                </a:cubicBezTo>
                <a:cubicBezTo>
                  <a:pt x="137" y="29"/>
                  <a:pt x="139" y="28"/>
                  <a:pt x="140" y="29"/>
                </a:cubicBezTo>
                <a:cubicBezTo>
                  <a:pt x="140" y="29"/>
                  <a:pt x="140" y="30"/>
                  <a:pt x="141" y="30"/>
                </a:cubicBezTo>
                <a:cubicBezTo>
                  <a:pt x="141" y="31"/>
                  <a:pt x="142" y="31"/>
                  <a:pt x="142" y="32"/>
                </a:cubicBezTo>
                <a:cubicBezTo>
                  <a:pt x="142" y="33"/>
                  <a:pt x="140" y="33"/>
                  <a:pt x="140" y="35"/>
                </a:cubicBezTo>
                <a:cubicBezTo>
                  <a:pt x="140" y="36"/>
                  <a:pt x="139" y="36"/>
                  <a:pt x="139" y="37"/>
                </a:cubicBezTo>
                <a:cubicBezTo>
                  <a:pt x="139" y="38"/>
                  <a:pt x="141" y="37"/>
                  <a:pt x="142" y="38"/>
                </a:cubicBezTo>
                <a:cubicBezTo>
                  <a:pt x="142" y="39"/>
                  <a:pt x="142" y="39"/>
                  <a:pt x="142" y="40"/>
                </a:cubicBezTo>
                <a:cubicBezTo>
                  <a:pt x="142" y="41"/>
                  <a:pt x="142" y="42"/>
                  <a:pt x="141" y="42"/>
                </a:cubicBezTo>
                <a:cubicBezTo>
                  <a:pt x="140" y="42"/>
                  <a:pt x="140" y="41"/>
                  <a:pt x="139" y="41"/>
                </a:cubicBezTo>
                <a:cubicBezTo>
                  <a:pt x="139" y="41"/>
                  <a:pt x="138" y="41"/>
                  <a:pt x="138" y="41"/>
                </a:cubicBezTo>
                <a:cubicBezTo>
                  <a:pt x="137" y="41"/>
                  <a:pt x="137" y="41"/>
                  <a:pt x="136" y="41"/>
                </a:cubicBezTo>
                <a:cubicBezTo>
                  <a:pt x="135" y="41"/>
                  <a:pt x="134" y="41"/>
                  <a:pt x="133" y="40"/>
                </a:cubicBezTo>
                <a:cubicBezTo>
                  <a:pt x="134" y="39"/>
                  <a:pt x="136" y="38"/>
                  <a:pt x="137" y="36"/>
                </a:cubicBezTo>
                <a:cubicBezTo>
                  <a:pt x="138" y="36"/>
                  <a:pt x="139" y="36"/>
                  <a:pt x="138" y="35"/>
                </a:cubicBezTo>
                <a:cubicBezTo>
                  <a:pt x="138" y="34"/>
                  <a:pt x="137" y="35"/>
                  <a:pt x="136" y="35"/>
                </a:cubicBezTo>
                <a:cubicBezTo>
                  <a:pt x="135" y="36"/>
                  <a:pt x="134" y="36"/>
                  <a:pt x="133" y="37"/>
                </a:cubicBezTo>
                <a:cubicBezTo>
                  <a:pt x="132" y="37"/>
                  <a:pt x="130" y="36"/>
                  <a:pt x="129" y="37"/>
                </a:cubicBezTo>
                <a:cubicBezTo>
                  <a:pt x="128" y="38"/>
                  <a:pt x="130" y="37"/>
                  <a:pt x="130" y="38"/>
                </a:cubicBezTo>
                <a:cubicBezTo>
                  <a:pt x="129" y="38"/>
                  <a:pt x="129" y="39"/>
                  <a:pt x="128" y="38"/>
                </a:cubicBezTo>
                <a:cubicBezTo>
                  <a:pt x="128" y="38"/>
                  <a:pt x="128" y="37"/>
                  <a:pt x="128" y="37"/>
                </a:cubicBezTo>
                <a:cubicBezTo>
                  <a:pt x="127" y="37"/>
                  <a:pt x="125" y="36"/>
                  <a:pt x="125" y="37"/>
                </a:cubicBezTo>
                <a:cubicBezTo>
                  <a:pt x="124" y="37"/>
                  <a:pt x="123" y="37"/>
                  <a:pt x="123" y="38"/>
                </a:cubicBezTo>
                <a:cubicBezTo>
                  <a:pt x="124" y="39"/>
                  <a:pt x="126" y="38"/>
                  <a:pt x="126" y="39"/>
                </a:cubicBezTo>
                <a:cubicBezTo>
                  <a:pt x="126" y="40"/>
                  <a:pt x="124" y="41"/>
                  <a:pt x="124" y="42"/>
                </a:cubicBezTo>
                <a:cubicBezTo>
                  <a:pt x="124" y="43"/>
                  <a:pt x="125" y="44"/>
                  <a:pt x="126" y="44"/>
                </a:cubicBezTo>
                <a:cubicBezTo>
                  <a:pt x="126" y="44"/>
                  <a:pt x="126" y="43"/>
                  <a:pt x="127" y="43"/>
                </a:cubicBezTo>
                <a:cubicBezTo>
                  <a:pt x="127" y="43"/>
                  <a:pt x="127" y="44"/>
                  <a:pt x="128" y="44"/>
                </a:cubicBezTo>
                <a:cubicBezTo>
                  <a:pt x="129" y="43"/>
                  <a:pt x="129" y="42"/>
                  <a:pt x="130" y="42"/>
                </a:cubicBezTo>
                <a:cubicBezTo>
                  <a:pt x="131" y="44"/>
                  <a:pt x="129" y="44"/>
                  <a:pt x="128" y="45"/>
                </a:cubicBezTo>
                <a:cubicBezTo>
                  <a:pt x="126" y="45"/>
                  <a:pt x="125" y="46"/>
                  <a:pt x="123" y="46"/>
                </a:cubicBezTo>
                <a:cubicBezTo>
                  <a:pt x="123" y="46"/>
                  <a:pt x="121" y="49"/>
                  <a:pt x="120" y="47"/>
                </a:cubicBezTo>
                <a:cubicBezTo>
                  <a:pt x="120" y="46"/>
                  <a:pt x="121" y="46"/>
                  <a:pt x="122" y="45"/>
                </a:cubicBezTo>
                <a:cubicBezTo>
                  <a:pt x="120" y="45"/>
                  <a:pt x="119" y="46"/>
                  <a:pt x="118" y="46"/>
                </a:cubicBezTo>
                <a:cubicBezTo>
                  <a:pt x="116" y="47"/>
                  <a:pt x="113" y="47"/>
                  <a:pt x="112" y="49"/>
                </a:cubicBezTo>
                <a:cubicBezTo>
                  <a:pt x="112" y="50"/>
                  <a:pt x="112" y="51"/>
                  <a:pt x="112" y="51"/>
                </a:cubicBezTo>
                <a:cubicBezTo>
                  <a:pt x="112" y="51"/>
                  <a:pt x="111" y="51"/>
                  <a:pt x="110" y="51"/>
                </a:cubicBezTo>
                <a:cubicBezTo>
                  <a:pt x="109" y="52"/>
                  <a:pt x="108" y="52"/>
                  <a:pt x="108" y="52"/>
                </a:cubicBezTo>
                <a:cubicBezTo>
                  <a:pt x="107" y="53"/>
                  <a:pt x="107" y="53"/>
                  <a:pt x="107" y="53"/>
                </a:cubicBezTo>
                <a:cubicBezTo>
                  <a:pt x="106" y="53"/>
                  <a:pt x="106" y="54"/>
                  <a:pt x="105" y="55"/>
                </a:cubicBezTo>
                <a:cubicBezTo>
                  <a:pt x="104" y="55"/>
                  <a:pt x="104" y="55"/>
                  <a:pt x="103" y="55"/>
                </a:cubicBezTo>
                <a:cubicBezTo>
                  <a:pt x="103" y="56"/>
                  <a:pt x="103" y="57"/>
                  <a:pt x="102" y="57"/>
                </a:cubicBezTo>
                <a:cubicBezTo>
                  <a:pt x="101" y="57"/>
                  <a:pt x="101" y="57"/>
                  <a:pt x="101" y="57"/>
                </a:cubicBezTo>
                <a:cubicBezTo>
                  <a:pt x="100" y="58"/>
                  <a:pt x="101" y="60"/>
                  <a:pt x="100" y="61"/>
                </a:cubicBezTo>
                <a:cubicBezTo>
                  <a:pt x="99" y="62"/>
                  <a:pt x="98" y="62"/>
                  <a:pt x="97" y="63"/>
                </a:cubicBezTo>
                <a:cubicBezTo>
                  <a:pt x="96" y="64"/>
                  <a:pt x="95" y="64"/>
                  <a:pt x="94" y="64"/>
                </a:cubicBezTo>
                <a:cubicBezTo>
                  <a:pt x="94" y="65"/>
                  <a:pt x="93" y="65"/>
                  <a:pt x="92" y="66"/>
                </a:cubicBezTo>
                <a:cubicBezTo>
                  <a:pt x="92" y="66"/>
                  <a:pt x="92" y="66"/>
                  <a:pt x="91" y="67"/>
                </a:cubicBezTo>
                <a:cubicBezTo>
                  <a:pt x="91" y="106"/>
                  <a:pt x="91" y="106"/>
                  <a:pt x="91" y="106"/>
                </a:cubicBezTo>
                <a:cubicBezTo>
                  <a:pt x="92" y="106"/>
                  <a:pt x="92" y="105"/>
                  <a:pt x="92" y="105"/>
                </a:cubicBezTo>
                <a:cubicBezTo>
                  <a:pt x="93" y="104"/>
                  <a:pt x="93" y="103"/>
                  <a:pt x="94" y="103"/>
                </a:cubicBezTo>
                <a:cubicBezTo>
                  <a:pt x="95" y="102"/>
                  <a:pt x="95" y="103"/>
                  <a:pt x="97" y="102"/>
                </a:cubicBezTo>
                <a:cubicBezTo>
                  <a:pt x="97" y="102"/>
                  <a:pt x="98" y="101"/>
                  <a:pt x="98" y="101"/>
                </a:cubicBezTo>
                <a:cubicBezTo>
                  <a:pt x="99" y="101"/>
                  <a:pt x="99" y="100"/>
                  <a:pt x="100" y="101"/>
                </a:cubicBezTo>
                <a:cubicBezTo>
                  <a:pt x="100" y="101"/>
                  <a:pt x="99" y="102"/>
                  <a:pt x="99" y="102"/>
                </a:cubicBezTo>
                <a:cubicBezTo>
                  <a:pt x="101" y="103"/>
                  <a:pt x="101" y="101"/>
                  <a:pt x="102" y="101"/>
                </a:cubicBezTo>
                <a:cubicBezTo>
                  <a:pt x="103" y="101"/>
                  <a:pt x="104" y="102"/>
                  <a:pt x="104" y="102"/>
                </a:cubicBezTo>
                <a:cubicBezTo>
                  <a:pt x="105" y="103"/>
                  <a:pt x="105" y="103"/>
                  <a:pt x="106" y="103"/>
                </a:cubicBezTo>
                <a:cubicBezTo>
                  <a:pt x="106" y="104"/>
                  <a:pt x="107" y="103"/>
                  <a:pt x="108" y="103"/>
                </a:cubicBezTo>
                <a:cubicBezTo>
                  <a:pt x="109" y="103"/>
                  <a:pt x="109" y="104"/>
                  <a:pt x="110" y="104"/>
                </a:cubicBezTo>
                <a:cubicBezTo>
                  <a:pt x="111" y="104"/>
                  <a:pt x="111" y="103"/>
                  <a:pt x="112" y="103"/>
                </a:cubicBezTo>
                <a:cubicBezTo>
                  <a:pt x="114" y="103"/>
                  <a:pt x="114" y="103"/>
                  <a:pt x="115" y="104"/>
                </a:cubicBezTo>
                <a:cubicBezTo>
                  <a:pt x="116" y="104"/>
                  <a:pt x="116" y="103"/>
                  <a:pt x="117" y="104"/>
                </a:cubicBezTo>
                <a:cubicBezTo>
                  <a:pt x="116" y="105"/>
                  <a:pt x="117" y="105"/>
                  <a:pt x="117" y="106"/>
                </a:cubicBezTo>
                <a:cubicBezTo>
                  <a:pt x="117" y="106"/>
                  <a:pt x="117" y="106"/>
                  <a:pt x="117" y="107"/>
                </a:cubicBezTo>
                <a:cubicBezTo>
                  <a:pt x="118" y="107"/>
                  <a:pt x="119" y="107"/>
                  <a:pt x="119" y="107"/>
                </a:cubicBezTo>
                <a:cubicBezTo>
                  <a:pt x="120" y="108"/>
                  <a:pt x="120" y="109"/>
                  <a:pt x="121" y="109"/>
                </a:cubicBezTo>
                <a:cubicBezTo>
                  <a:pt x="122" y="110"/>
                  <a:pt x="123" y="111"/>
                  <a:pt x="124" y="111"/>
                </a:cubicBezTo>
                <a:cubicBezTo>
                  <a:pt x="125" y="111"/>
                  <a:pt x="126" y="111"/>
                  <a:pt x="127" y="111"/>
                </a:cubicBezTo>
                <a:cubicBezTo>
                  <a:pt x="129" y="111"/>
                  <a:pt x="130" y="112"/>
                  <a:pt x="131" y="113"/>
                </a:cubicBezTo>
                <a:cubicBezTo>
                  <a:pt x="132" y="114"/>
                  <a:pt x="133" y="114"/>
                  <a:pt x="133" y="115"/>
                </a:cubicBezTo>
                <a:cubicBezTo>
                  <a:pt x="133" y="115"/>
                  <a:pt x="133" y="116"/>
                  <a:pt x="133" y="117"/>
                </a:cubicBezTo>
                <a:cubicBezTo>
                  <a:pt x="134" y="118"/>
                  <a:pt x="135" y="118"/>
                  <a:pt x="135" y="120"/>
                </a:cubicBezTo>
                <a:cubicBezTo>
                  <a:pt x="135" y="121"/>
                  <a:pt x="136" y="121"/>
                  <a:pt x="136" y="121"/>
                </a:cubicBezTo>
                <a:cubicBezTo>
                  <a:pt x="137" y="122"/>
                  <a:pt x="137" y="122"/>
                  <a:pt x="138" y="123"/>
                </a:cubicBezTo>
                <a:cubicBezTo>
                  <a:pt x="138" y="123"/>
                  <a:pt x="139" y="122"/>
                  <a:pt x="139" y="122"/>
                </a:cubicBezTo>
                <a:cubicBezTo>
                  <a:pt x="140" y="123"/>
                  <a:pt x="141" y="123"/>
                  <a:pt x="142" y="123"/>
                </a:cubicBezTo>
                <a:cubicBezTo>
                  <a:pt x="142" y="124"/>
                  <a:pt x="143" y="124"/>
                  <a:pt x="143" y="124"/>
                </a:cubicBezTo>
                <a:cubicBezTo>
                  <a:pt x="144" y="124"/>
                  <a:pt x="144" y="125"/>
                  <a:pt x="144" y="126"/>
                </a:cubicBezTo>
                <a:cubicBezTo>
                  <a:pt x="145" y="126"/>
                  <a:pt x="146" y="125"/>
                  <a:pt x="146" y="126"/>
                </a:cubicBezTo>
                <a:cubicBezTo>
                  <a:pt x="147" y="126"/>
                  <a:pt x="149" y="126"/>
                  <a:pt x="149" y="126"/>
                </a:cubicBezTo>
                <a:cubicBezTo>
                  <a:pt x="150" y="126"/>
                  <a:pt x="150" y="126"/>
                  <a:pt x="151" y="126"/>
                </a:cubicBezTo>
                <a:cubicBezTo>
                  <a:pt x="152" y="126"/>
                  <a:pt x="153" y="127"/>
                  <a:pt x="154" y="128"/>
                </a:cubicBezTo>
                <a:cubicBezTo>
                  <a:pt x="143" y="145"/>
                  <a:pt x="125" y="159"/>
                  <a:pt x="104" y="164"/>
                </a:cubicBezTo>
                <a:cubicBezTo>
                  <a:pt x="104" y="163"/>
                  <a:pt x="104" y="162"/>
                  <a:pt x="104" y="161"/>
                </a:cubicBezTo>
                <a:cubicBezTo>
                  <a:pt x="104" y="159"/>
                  <a:pt x="104" y="158"/>
                  <a:pt x="104" y="157"/>
                </a:cubicBezTo>
                <a:cubicBezTo>
                  <a:pt x="103" y="155"/>
                  <a:pt x="103" y="154"/>
                  <a:pt x="103" y="153"/>
                </a:cubicBezTo>
                <a:cubicBezTo>
                  <a:pt x="102" y="152"/>
                  <a:pt x="100" y="151"/>
                  <a:pt x="99" y="150"/>
                </a:cubicBezTo>
                <a:cubicBezTo>
                  <a:pt x="99" y="150"/>
                  <a:pt x="98" y="150"/>
                  <a:pt x="97" y="149"/>
                </a:cubicBezTo>
                <a:cubicBezTo>
                  <a:pt x="96" y="148"/>
                  <a:pt x="93" y="147"/>
                  <a:pt x="92" y="145"/>
                </a:cubicBezTo>
                <a:cubicBezTo>
                  <a:pt x="92" y="145"/>
                  <a:pt x="92" y="144"/>
                  <a:pt x="92" y="144"/>
                </a:cubicBezTo>
                <a:cubicBezTo>
                  <a:pt x="92" y="144"/>
                  <a:pt x="91" y="143"/>
                  <a:pt x="91" y="143"/>
                </a:cubicBezTo>
                <a:lnTo>
                  <a:pt x="91" y="170"/>
                </a:lnTo>
                <a:close/>
                <a:moveTo>
                  <a:pt x="2" y="68"/>
                </a:moveTo>
                <a:cubicBezTo>
                  <a:pt x="1" y="69"/>
                  <a:pt x="1" y="71"/>
                  <a:pt x="1" y="72"/>
                </a:cubicBezTo>
                <a:cubicBezTo>
                  <a:pt x="1" y="74"/>
                  <a:pt x="1" y="75"/>
                  <a:pt x="0" y="77"/>
                </a:cubicBezTo>
                <a:cubicBezTo>
                  <a:pt x="0" y="79"/>
                  <a:pt x="0" y="82"/>
                  <a:pt x="0" y="85"/>
                </a:cubicBezTo>
                <a:cubicBezTo>
                  <a:pt x="0" y="88"/>
                  <a:pt x="0" y="91"/>
                  <a:pt x="0" y="94"/>
                </a:cubicBezTo>
                <a:cubicBezTo>
                  <a:pt x="1" y="95"/>
                  <a:pt x="1" y="97"/>
                  <a:pt x="1" y="98"/>
                </a:cubicBezTo>
                <a:cubicBezTo>
                  <a:pt x="1" y="100"/>
                  <a:pt x="1" y="101"/>
                  <a:pt x="2" y="102"/>
                </a:cubicBezTo>
                <a:cubicBezTo>
                  <a:pt x="2" y="104"/>
                  <a:pt x="2" y="105"/>
                  <a:pt x="3" y="107"/>
                </a:cubicBezTo>
                <a:cubicBezTo>
                  <a:pt x="3" y="109"/>
                  <a:pt x="4" y="112"/>
                  <a:pt x="5" y="115"/>
                </a:cubicBezTo>
                <a:cubicBezTo>
                  <a:pt x="6" y="116"/>
                  <a:pt x="6" y="117"/>
                  <a:pt x="7" y="118"/>
                </a:cubicBezTo>
                <a:cubicBezTo>
                  <a:pt x="7" y="120"/>
                  <a:pt x="8" y="121"/>
                  <a:pt x="8" y="122"/>
                </a:cubicBezTo>
                <a:cubicBezTo>
                  <a:pt x="9" y="123"/>
                  <a:pt x="9" y="123"/>
                  <a:pt x="9" y="124"/>
                </a:cubicBezTo>
                <a:cubicBezTo>
                  <a:pt x="10" y="125"/>
                  <a:pt x="11" y="126"/>
                  <a:pt x="11" y="128"/>
                </a:cubicBezTo>
                <a:cubicBezTo>
                  <a:pt x="13" y="131"/>
                  <a:pt x="16" y="135"/>
                  <a:pt x="18" y="138"/>
                </a:cubicBezTo>
                <a:cubicBezTo>
                  <a:pt x="19" y="139"/>
                  <a:pt x="21" y="141"/>
                  <a:pt x="22" y="143"/>
                </a:cubicBezTo>
                <a:cubicBezTo>
                  <a:pt x="23" y="144"/>
                  <a:pt x="24" y="145"/>
                  <a:pt x="25" y="145"/>
                </a:cubicBezTo>
                <a:cubicBezTo>
                  <a:pt x="26" y="146"/>
                  <a:pt x="27" y="147"/>
                  <a:pt x="28" y="148"/>
                </a:cubicBezTo>
                <a:cubicBezTo>
                  <a:pt x="32" y="152"/>
                  <a:pt x="37" y="156"/>
                  <a:pt x="43" y="159"/>
                </a:cubicBezTo>
                <a:cubicBezTo>
                  <a:pt x="44" y="160"/>
                  <a:pt x="45" y="160"/>
                  <a:pt x="46" y="161"/>
                </a:cubicBezTo>
                <a:cubicBezTo>
                  <a:pt x="49" y="162"/>
                  <a:pt x="51" y="164"/>
                  <a:pt x="54" y="165"/>
                </a:cubicBezTo>
                <a:cubicBezTo>
                  <a:pt x="55" y="165"/>
                  <a:pt x="57" y="166"/>
                  <a:pt x="58" y="166"/>
                </a:cubicBezTo>
                <a:cubicBezTo>
                  <a:pt x="66" y="169"/>
                  <a:pt x="76" y="170"/>
                  <a:pt x="85" y="170"/>
                </a:cubicBezTo>
                <a:cubicBezTo>
                  <a:pt x="87" y="170"/>
                  <a:pt x="89" y="170"/>
                  <a:pt x="91" y="170"/>
                </a:cubicBezTo>
                <a:cubicBezTo>
                  <a:pt x="91" y="143"/>
                  <a:pt x="91" y="143"/>
                  <a:pt x="91" y="143"/>
                </a:cubicBezTo>
                <a:cubicBezTo>
                  <a:pt x="91" y="142"/>
                  <a:pt x="90" y="142"/>
                  <a:pt x="90" y="141"/>
                </a:cubicBezTo>
                <a:cubicBezTo>
                  <a:pt x="89" y="140"/>
                  <a:pt x="88" y="137"/>
                  <a:pt x="87" y="136"/>
                </a:cubicBezTo>
                <a:cubicBezTo>
                  <a:pt x="86" y="135"/>
                  <a:pt x="86" y="134"/>
                  <a:pt x="85" y="133"/>
                </a:cubicBezTo>
                <a:cubicBezTo>
                  <a:pt x="85" y="133"/>
                  <a:pt x="83" y="132"/>
                  <a:pt x="83" y="132"/>
                </a:cubicBezTo>
                <a:cubicBezTo>
                  <a:pt x="83" y="131"/>
                  <a:pt x="83" y="130"/>
                  <a:pt x="83" y="129"/>
                </a:cubicBezTo>
                <a:cubicBezTo>
                  <a:pt x="83" y="128"/>
                  <a:pt x="84" y="127"/>
                  <a:pt x="84" y="127"/>
                </a:cubicBezTo>
                <a:cubicBezTo>
                  <a:pt x="84" y="126"/>
                  <a:pt x="84" y="125"/>
                  <a:pt x="83" y="125"/>
                </a:cubicBezTo>
                <a:cubicBezTo>
                  <a:pt x="83" y="123"/>
                  <a:pt x="84" y="123"/>
                  <a:pt x="84" y="121"/>
                </a:cubicBezTo>
                <a:cubicBezTo>
                  <a:pt x="84" y="121"/>
                  <a:pt x="85" y="120"/>
                  <a:pt x="85" y="120"/>
                </a:cubicBezTo>
                <a:cubicBezTo>
                  <a:pt x="85" y="120"/>
                  <a:pt x="86" y="120"/>
                  <a:pt x="86" y="119"/>
                </a:cubicBezTo>
                <a:cubicBezTo>
                  <a:pt x="86" y="119"/>
                  <a:pt x="87" y="118"/>
                  <a:pt x="87" y="118"/>
                </a:cubicBezTo>
                <a:cubicBezTo>
                  <a:pt x="88" y="117"/>
                  <a:pt x="89" y="116"/>
                  <a:pt x="89" y="116"/>
                </a:cubicBezTo>
                <a:cubicBezTo>
                  <a:pt x="89" y="115"/>
                  <a:pt x="89" y="111"/>
                  <a:pt x="89" y="110"/>
                </a:cubicBezTo>
                <a:cubicBezTo>
                  <a:pt x="89" y="110"/>
                  <a:pt x="88" y="109"/>
                  <a:pt x="88" y="109"/>
                </a:cubicBezTo>
                <a:cubicBezTo>
                  <a:pt x="88" y="107"/>
                  <a:pt x="88" y="106"/>
                  <a:pt x="86" y="106"/>
                </a:cubicBezTo>
                <a:cubicBezTo>
                  <a:pt x="86" y="106"/>
                  <a:pt x="85" y="107"/>
                  <a:pt x="85" y="108"/>
                </a:cubicBezTo>
                <a:cubicBezTo>
                  <a:pt x="85" y="108"/>
                  <a:pt x="85" y="109"/>
                  <a:pt x="84" y="109"/>
                </a:cubicBezTo>
                <a:cubicBezTo>
                  <a:pt x="83" y="109"/>
                  <a:pt x="83" y="108"/>
                  <a:pt x="81" y="108"/>
                </a:cubicBezTo>
                <a:cubicBezTo>
                  <a:pt x="81" y="107"/>
                  <a:pt x="80" y="107"/>
                  <a:pt x="80" y="107"/>
                </a:cubicBezTo>
                <a:cubicBezTo>
                  <a:pt x="79" y="107"/>
                  <a:pt x="79" y="106"/>
                  <a:pt x="78" y="105"/>
                </a:cubicBezTo>
                <a:cubicBezTo>
                  <a:pt x="77" y="105"/>
                  <a:pt x="76" y="105"/>
                  <a:pt x="76" y="104"/>
                </a:cubicBezTo>
                <a:cubicBezTo>
                  <a:pt x="76" y="104"/>
                  <a:pt x="76" y="103"/>
                  <a:pt x="76" y="102"/>
                </a:cubicBezTo>
                <a:cubicBezTo>
                  <a:pt x="75" y="102"/>
                  <a:pt x="74" y="100"/>
                  <a:pt x="73" y="99"/>
                </a:cubicBezTo>
                <a:cubicBezTo>
                  <a:pt x="72" y="99"/>
                  <a:pt x="71" y="99"/>
                  <a:pt x="70" y="98"/>
                </a:cubicBezTo>
                <a:cubicBezTo>
                  <a:pt x="69" y="98"/>
                  <a:pt x="69" y="98"/>
                  <a:pt x="69" y="98"/>
                </a:cubicBezTo>
                <a:cubicBezTo>
                  <a:pt x="68" y="98"/>
                  <a:pt x="67" y="98"/>
                  <a:pt x="67" y="98"/>
                </a:cubicBezTo>
                <a:cubicBezTo>
                  <a:pt x="65" y="97"/>
                  <a:pt x="64" y="94"/>
                  <a:pt x="62" y="94"/>
                </a:cubicBezTo>
                <a:cubicBezTo>
                  <a:pt x="61" y="94"/>
                  <a:pt x="60" y="95"/>
                  <a:pt x="59" y="95"/>
                </a:cubicBezTo>
                <a:cubicBezTo>
                  <a:pt x="58" y="95"/>
                  <a:pt x="57" y="94"/>
                  <a:pt x="56" y="94"/>
                </a:cubicBezTo>
                <a:cubicBezTo>
                  <a:pt x="55" y="93"/>
                  <a:pt x="53" y="93"/>
                  <a:pt x="52" y="92"/>
                </a:cubicBezTo>
                <a:cubicBezTo>
                  <a:pt x="52" y="92"/>
                  <a:pt x="51" y="91"/>
                  <a:pt x="50" y="91"/>
                </a:cubicBezTo>
                <a:cubicBezTo>
                  <a:pt x="50" y="91"/>
                  <a:pt x="49" y="91"/>
                  <a:pt x="49" y="91"/>
                </a:cubicBezTo>
                <a:cubicBezTo>
                  <a:pt x="48" y="90"/>
                  <a:pt x="48" y="90"/>
                  <a:pt x="47" y="89"/>
                </a:cubicBezTo>
                <a:cubicBezTo>
                  <a:pt x="46" y="89"/>
                  <a:pt x="45" y="88"/>
                  <a:pt x="45" y="87"/>
                </a:cubicBezTo>
                <a:cubicBezTo>
                  <a:pt x="45" y="87"/>
                  <a:pt x="46" y="86"/>
                  <a:pt x="46" y="85"/>
                </a:cubicBezTo>
                <a:cubicBezTo>
                  <a:pt x="46" y="83"/>
                  <a:pt x="45" y="82"/>
                  <a:pt x="44" y="80"/>
                </a:cubicBezTo>
                <a:cubicBezTo>
                  <a:pt x="43" y="79"/>
                  <a:pt x="42" y="79"/>
                  <a:pt x="41" y="78"/>
                </a:cubicBezTo>
                <a:cubicBezTo>
                  <a:pt x="41" y="77"/>
                  <a:pt x="41" y="77"/>
                  <a:pt x="41" y="76"/>
                </a:cubicBezTo>
                <a:cubicBezTo>
                  <a:pt x="41" y="76"/>
                  <a:pt x="40" y="75"/>
                  <a:pt x="40" y="74"/>
                </a:cubicBezTo>
                <a:cubicBezTo>
                  <a:pt x="39" y="73"/>
                  <a:pt x="38" y="73"/>
                  <a:pt x="38" y="72"/>
                </a:cubicBezTo>
                <a:cubicBezTo>
                  <a:pt x="38" y="71"/>
                  <a:pt x="38" y="70"/>
                  <a:pt x="38" y="69"/>
                </a:cubicBezTo>
                <a:cubicBezTo>
                  <a:pt x="37" y="67"/>
                  <a:pt x="35" y="68"/>
                  <a:pt x="35" y="70"/>
                </a:cubicBezTo>
                <a:cubicBezTo>
                  <a:pt x="35" y="71"/>
                  <a:pt x="36" y="72"/>
                  <a:pt x="37" y="72"/>
                </a:cubicBezTo>
                <a:cubicBezTo>
                  <a:pt x="37" y="73"/>
                  <a:pt x="37" y="74"/>
                  <a:pt x="37" y="74"/>
                </a:cubicBezTo>
                <a:cubicBezTo>
                  <a:pt x="37" y="75"/>
                  <a:pt x="38" y="76"/>
                  <a:pt x="38" y="76"/>
                </a:cubicBezTo>
                <a:cubicBezTo>
                  <a:pt x="39" y="78"/>
                  <a:pt x="39" y="79"/>
                  <a:pt x="39" y="80"/>
                </a:cubicBezTo>
                <a:cubicBezTo>
                  <a:pt x="39" y="80"/>
                  <a:pt x="40" y="81"/>
                  <a:pt x="40" y="82"/>
                </a:cubicBezTo>
                <a:cubicBezTo>
                  <a:pt x="39" y="82"/>
                  <a:pt x="39" y="81"/>
                  <a:pt x="38" y="81"/>
                </a:cubicBezTo>
                <a:cubicBezTo>
                  <a:pt x="38" y="80"/>
                  <a:pt x="37" y="80"/>
                  <a:pt x="36" y="79"/>
                </a:cubicBezTo>
                <a:cubicBezTo>
                  <a:pt x="36" y="79"/>
                  <a:pt x="37" y="78"/>
                  <a:pt x="37" y="77"/>
                </a:cubicBezTo>
                <a:cubicBezTo>
                  <a:pt x="36" y="76"/>
                  <a:pt x="34" y="76"/>
                  <a:pt x="34" y="75"/>
                </a:cubicBezTo>
                <a:cubicBezTo>
                  <a:pt x="34" y="74"/>
                  <a:pt x="35" y="74"/>
                  <a:pt x="35" y="73"/>
                </a:cubicBezTo>
                <a:cubicBezTo>
                  <a:pt x="35" y="72"/>
                  <a:pt x="34" y="71"/>
                  <a:pt x="33" y="71"/>
                </a:cubicBezTo>
                <a:cubicBezTo>
                  <a:pt x="33" y="70"/>
                  <a:pt x="33" y="69"/>
                  <a:pt x="33" y="68"/>
                </a:cubicBezTo>
                <a:cubicBezTo>
                  <a:pt x="33" y="67"/>
                  <a:pt x="33" y="66"/>
                  <a:pt x="33" y="65"/>
                </a:cubicBezTo>
                <a:cubicBezTo>
                  <a:pt x="33" y="65"/>
                  <a:pt x="32" y="64"/>
                  <a:pt x="31" y="63"/>
                </a:cubicBezTo>
                <a:cubicBezTo>
                  <a:pt x="30" y="63"/>
                  <a:pt x="30" y="63"/>
                  <a:pt x="29" y="62"/>
                </a:cubicBezTo>
                <a:cubicBezTo>
                  <a:pt x="29" y="62"/>
                  <a:pt x="29" y="61"/>
                  <a:pt x="29" y="60"/>
                </a:cubicBezTo>
                <a:cubicBezTo>
                  <a:pt x="28" y="59"/>
                  <a:pt x="29" y="58"/>
                  <a:pt x="29" y="57"/>
                </a:cubicBezTo>
                <a:cubicBezTo>
                  <a:pt x="28" y="55"/>
                  <a:pt x="28" y="54"/>
                  <a:pt x="29" y="53"/>
                </a:cubicBezTo>
                <a:cubicBezTo>
                  <a:pt x="29" y="52"/>
                  <a:pt x="30" y="52"/>
                  <a:pt x="30" y="51"/>
                </a:cubicBezTo>
                <a:cubicBezTo>
                  <a:pt x="31" y="50"/>
                  <a:pt x="31" y="50"/>
                  <a:pt x="31" y="49"/>
                </a:cubicBezTo>
                <a:cubicBezTo>
                  <a:pt x="32" y="48"/>
                  <a:pt x="33" y="47"/>
                  <a:pt x="34" y="45"/>
                </a:cubicBezTo>
                <a:cubicBezTo>
                  <a:pt x="35" y="44"/>
                  <a:pt x="36" y="43"/>
                  <a:pt x="37" y="41"/>
                </a:cubicBezTo>
                <a:cubicBezTo>
                  <a:pt x="37" y="41"/>
                  <a:pt x="38" y="40"/>
                  <a:pt x="37" y="39"/>
                </a:cubicBezTo>
                <a:cubicBezTo>
                  <a:pt x="37" y="38"/>
                  <a:pt x="36" y="38"/>
                  <a:pt x="36" y="37"/>
                </a:cubicBezTo>
                <a:cubicBezTo>
                  <a:pt x="36" y="36"/>
                  <a:pt x="37" y="36"/>
                  <a:pt x="37" y="35"/>
                </a:cubicBezTo>
                <a:cubicBezTo>
                  <a:pt x="37" y="35"/>
                  <a:pt x="37" y="34"/>
                  <a:pt x="37" y="34"/>
                </a:cubicBezTo>
                <a:cubicBezTo>
                  <a:pt x="37" y="33"/>
                  <a:pt x="37" y="32"/>
                  <a:pt x="37" y="31"/>
                </a:cubicBezTo>
                <a:cubicBezTo>
                  <a:pt x="37" y="30"/>
                  <a:pt x="38" y="30"/>
                  <a:pt x="38" y="29"/>
                </a:cubicBezTo>
                <a:cubicBezTo>
                  <a:pt x="37" y="28"/>
                  <a:pt x="36" y="29"/>
                  <a:pt x="35" y="29"/>
                </a:cubicBezTo>
                <a:cubicBezTo>
                  <a:pt x="35" y="28"/>
                  <a:pt x="36" y="28"/>
                  <a:pt x="36" y="27"/>
                </a:cubicBezTo>
                <a:cubicBezTo>
                  <a:pt x="36" y="26"/>
                  <a:pt x="35" y="26"/>
                  <a:pt x="35" y="26"/>
                </a:cubicBezTo>
                <a:cubicBezTo>
                  <a:pt x="36" y="25"/>
                  <a:pt x="36" y="24"/>
                  <a:pt x="36" y="24"/>
                </a:cubicBezTo>
                <a:cubicBezTo>
                  <a:pt x="36" y="24"/>
                  <a:pt x="35" y="23"/>
                  <a:pt x="35" y="22"/>
                </a:cubicBezTo>
                <a:cubicBezTo>
                  <a:pt x="45" y="14"/>
                  <a:pt x="57" y="8"/>
                  <a:pt x="71" y="6"/>
                </a:cubicBezTo>
                <a:cubicBezTo>
                  <a:pt x="71" y="6"/>
                  <a:pt x="71" y="6"/>
                  <a:pt x="71" y="6"/>
                </a:cubicBezTo>
                <a:cubicBezTo>
                  <a:pt x="71" y="6"/>
                  <a:pt x="71" y="7"/>
                  <a:pt x="71" y="7"/>
                </a:cubicBezTo>
                <a:cubicBezTo>
                  <a:pt x="72" y="6"/>
                  <a:pt x="73" y="7"/>
                  <a:pt x="74" y="7"/>
                </a:cubicBezTo>
                <a:cubicBezTo>
                  <a:pt x="75" y="7"/>
                  <a:pt x="76" y="6"/>
                  <a:pt x="76" y="6"/>
                </a:cubicBezTo>
                <a:cubicBezTo>
                  <a:pt x="78" y="7"/>
                  <a:pt x="80" y="8"/>
                  <a:pt x="82" y="7"/>
                </a:cubicBezTo>
                <a:cubicBezTo>
                  <a:pt x="82" y="7"/>
                  <a:pt x="82" y="7"/>
                  <a:pt x="82" y="6"/>
                </a:cubicBezTo>
                <a:cubicBezTo>
                  <a:pt x="83" y="6"/>
                  <a:pt x="83" y="5"/>
                  <a:pt x="83" y="5"/>
                </a:cubicBezTo>
                <a:cubicBezTo>
                  <a:pt x="84" y="5"/>
                  <a:pt x="84" y="5"/>
                  <a:pt x="85" y="5"/>
                </a:cubicBezTo>
                <a:cubicBezTo>
                  <a:pt x="87" y="5"/>
                  <a:pt x="89" y="5"/>
                  <a:pt x="91" y="5"/>
                </a:cubicBezTo>
                <a:cubicBezTo>
                  <a:pt x="91" y="0"/>
                  <a:pt x="91" y="0"/>
                  <a:pt x="91" y="0"/>
                </a:cubicBezTo>
                <a:cubicBezTo>
                  <a:pt x="90" y="0"/>
                  <a:pt x="88" y="0"/>
                  <a:pt x="87" y="0"/>
                </a:cubicBezTo>
                <a:cubicBezTo>
                  <a:pt x="86" y="0"/>
                  <a:pt x="86" y="0"/>
                  <a:pt x="85" y="0"/>
                </a:cubicBezTo>
                <a:cubicBezTo>
                  <a:pt x="84" y="0"/>
                  <a:pt x="83" y="0"/>
                  <a:pt x="83" y="0"/>
                </a:cubicBezTo>
                <a:cubicBezTo>
                  <a:pt x="74" y="0"/>
                  <a:pt x="66" y="2"/>
                  <a:pt x="58" y="5"/>
                </a:cubicBezTo>
                <a:cubicBezTo>
                  <a:pt x="57" y="5"/>
                  <a:pt x="55" y="5"/>
                  <a:pt x="54" y="6"/>
                </a:cubicBezTo>
                <a:cubicBezTo>
                  <a:pt x="54" y="6"/>
                  <a:pt x="53" y="6"/>
                  <a:pt x="53" y="6"/>
                </a:cubicBezTo>
                <a:cubicBezTo>
                  <a:pt x="52" y="7"/>
                  <a:pt x="51" y="7"/>
                  <a:pt x="50" y="8"/>
                </a:cubicBezTo>
                <a:cubicBezTo>
                  <a:pt x="49" y="8"/>
                  <a:pt x="48" y="9"/>
                  <a:pt x="46" y="9"/>
                </a:cubicBezTo>
                <a:cubicBezTo>
                  <a:pt x="45" y="10"/>
                  <a:pt x="44" y="11"/>
                  <a:pt x="43" y="11"/>
                </a:cubicBezTo>
                <a:cubicBezTo>
                  <a:pt x="38" y="14"/>
                  <a:pt x="33" y="17"/>
                  <a:pt x="29" y="21"/>
                </a:cubicBezTo>
                <a:cubicBezTo>
                  <a:pt x="29" y="21"/>
                  <a:pt x="28" y="22"/>
                  <a:pt x="28" y="22"/>
                </a:cubicBezTo>
                <a:cubicBezTo>
                  <a:pt x="27" y="23"/>
                  <a:pt x="26" y="24"/>
                  <a:pt x="25" y="25"/>
                </a:cubicBezTo>
                <a:cubicBezTo>
                  <a:pt x="24" y="26"/>
                  <a:pt x="23" y="27"/>
                  <a:pt x="22" y="28"/>
                </a:cubicBezTo>
                <a:cubicBezTo>
                  <a:pt x="21" y="30"/>
                  <a:pt x="19" y="31"/>
                  <a:pt x="18" y="33"/>
                </a:cubicBezTo>
                <a:cubicBezTo>
                  <a:pt x="16" y="36"/>
                  <a:pt x="13" y="39"/>
                  <a:pt x="11" y="43"/>
                </a:cubicBezTo>
                <a:cubicBezTo>
                  <a:pt x="11" y="44"/>
                  <a:pt x="10" y="45"/>
                  <a:pt x="9" y="46"/>
                </a:cubicBezTo>
                <a:cubicBezTo>
                  <a:pt x="9" y="47"/>
                  <a:pt x="9" y="48"/>
                  <a:pt x="8" y="48"/>
                </a:cubicBezTo>
                <a:cubicBezTo>
                  <a:pt x="7" y="50"/>
                  <a:pt x="7" y="52"/>
                  <a:pt x="6" y="54"/>
                </a:cubicBezTo>
                <a:cubicBezTo>
                  <a:pt x="6" y="55"/>
                  <a:pt x="5" y="55"/>
                  <a:pt x="5" y="56"/>
                </a:cubicBezTo>
                <a:cubicBezTo>
                  <a:pt x="4" y="59"/>
                  <a:pt x="3" y="61"/>
                  <a:pt x="3" y="64"/>
                </a:cubicBezTo>
                <a:cubicBezTo>
                  <a:pt x="2" y="65"/>
                  <a:pt x="2" y="67"/>
                  <a:pt x="2" y="68"/>
                </a:cubicBezTo>
                <a:close/>
                <a:moveTo>
                  <a:pt x="91" y="67"/>
                </a:moveTo>
                <a:cubicBezTo>
                  <a:pt x="91" y="106"/>
                  <a:pt x="91" y="106"/>
                  <a:pt x="91" y="106"/>
                </a:cubicBezTo>
                <a:cubicBezTo>
                  <a:pt x="91" y="107"/>
                  <a:pt x="90" y="107"/>
                  <a:pt x="90" y="107"/>
                </a:cubicBezTo>
                <a:cubicBezTo>
                  <a:pt x="89" y="107"/>
                  <a:pt x="89" y="106"/>
                  <a:pt x="88" y="106"/>
                </a:cubicBezTo>
                <a:cubicBezTo>
                  <a:pt x="86" y="105"/>
                  <a:pt x="85" y="106"/>
                  <a:pt x="83" y="106"/>
                </a:cubicBezTo>
                <a:cubicBezTo>
                  <a:pt x="82" y="106"/>
                  <a:pt x="79" y="104"/>
                  <a:pt x="79" y="102"/>
                </a:cubicBezTo>
                <a:cubicBezTo>
                  <a:pt x="79" y="101"/>
                  <a:pt x="80" y="100"/>
                  <a:pt x="80" y="99"/>
                </a:cubicBezTo>
                <a:cubicBezTo>
                  <a:pt x="80" y="98"/>
                  <a:pt x="81" y="97"/>
                  <a:pt x="81" y="96"/>
                </a:cubicBezTo>
                <a:cubicBezTo>
                  <a:pt x="81" y="95"/>
                  <a:pt x="79" y="94"/>
                  <a:pt x="78" y="94"/>
                </a:cubicBezTo>
                <a:cubicBezTo>
                  <a:pt x="77" y="94"/>
                  <a:pt x="74" y="95"/>
                  <a:pt x="72" y="94"/>
                </a:cubicBezTo>
                <a:cubicBezTo>
                  <a:pt x="72" y="94"/>
                  <a:pt x="73" y="93"/>
                  <a:pt x="73" y="93"/>
                </a:cubicBezTo>
                <a:cubicBezTo>
                  <a:pt x="73" y="92"/>
                  <a:pt x="73" y="92"/>
                  <a:pt x="73" y="91"/>
                </a:cubicBezTo>
                <a:cubicBezTo>
                  <a:pt x="73" y="91"/>
                  <a:pt x="74" y="90"/>
                  <a:pt x="74" y="90"/>
                </a:cubicBezTo>
                <a:cubicBezTo>
                  <a:pt x="75" y="89"/>
                  <a:pt x="75" y="89"/>
                  <a:pt x="75" y="88"/>
                </a:cubicBezTo>
                <a:cubicBezTo>
                  <a:pt x="75" y="87"/>
                  <a:pt x="76" y="87"/>
                  <a:pt x="76" y="87"/>
                </a:cubicBezTo>
                <a:cubicBezTo>
                  <a:pt x="76" y="86"/>
                  <a:pt x="75" y="85"/>
                  <a:pt x="75" y="85"/>
                </a:cubicBezTo>
                <a:cubicBezTo>
                  <a:pt x="73" y="85"/>
                  <a:pt x="72" y="85"/>
                  <a:pt x="72" y="85"/>
                </a:cubicBezTo>
                <a:cubicBezTo>
                  <a:pt x="70" y="86"/>
                  <a:pt x="70" y="89"/>
                  <a:pt x="68" y="90"/>
                </a:cubicBezTo>
                <a:cubicBezTo>
                  <a:pt x="67" y="90"/>
                  <a:pt x="66" y="90"/>
                  <a:pt x="66" y="90"/>
                </a:cubicBezTo>
                <a:cubicBezTo>
                  <a:pt x="65" y="90"/>
                  <a:pt x="64" y="90"/>
                  <a:pt x="63" y="90"/>
                </a:cubicBezTo>
                <a:cubicBezTo>
                  <a:pt x="63" y="90"/>
                  <a:pt x="61" y="90"/>
                  <a:pt x="61" y="89"/>
                </a:cubicBezTo>
                <a:cubicBezTo>
                  <a:pt x="60" y="89"/>
                  <a:pt x="59" y="86"/>
                  <a:pt x="59" y="86"/>
                </a:cubicBezTo>
                <a:cubicBezTo>
                  <a:pt x="58" y="83"/>
                  <a:pt x="59" y="81"/>
                  <a:pt x="60" y="79"/>
                </a:cubicBezTo>
                <a:cubicBezTo>
                  <a:pt x="61" y="79"/>
                  <a:pt x="61" y="78"/>
                  <a:pt x="61" y="78"/>
                </a:cubicBezTo>
                <a:cubicBezTo>
                  <a:pt x="61" y="77"/>
                  <a:pt x="61" y="76"/>
                  <a:pt x="61" y="75"/>
                </a:cubicBezTo>
                <a:cubicBezTo>
                  <a:pt x="62" y="74"/>
                  <a:pt x="63" y="73"/>
                  <a:pt x="65" y="73"/>
                </a:cubicBezTo>
                <a:cubicBezTo>
                  <a:pt x="66" y="72"/>
                  <a:pt x="67" y="71"/>
                  <a:pt x="69" y="71"/>
                </a:cubicBezTo>
                <a:cubicBezTo>
                  <a:pt x="69" y="71"/>
                  <a:pt x="71" y="71"/>
                  <a:pt x="71" y="71"/>
                </a:cubicBezTo>
                <a:cubicBezTo>
                  <a:pt x="72" y="71"/>
                  <a:pt x="72" y="72"/>
                  <a:pt x="73" y="72"/>
                </a:cubicBezTo>
                <a:cubicBezTo>
                  <a:pt x="75" y="72"/>
                  <a:pt x="75" y="71"/>
                  <a:pt x="77" y="70"/>
                </a:cubicBezTo>
                <a:cubicBezTo>
                  <a:pt x="78" y="70"/>
                  <a:pt x="79" y="70"/>
                  <a:pt x="80" y="70"/>
                </a:cubicBezTo>
                <a:cubicBezTo>
                  <a:pt x="81" y="70"/>
                  <a:pt x="82" y="71"/>
                  <a:pt x="82" y="71"/>
                </a:cubicBezTo>
                <a:cubicBezTo>
                  <a:pt x="83" y="71"/>
                  <a:pt x="84" y="70"/>
                  <a:pt x="84" y="71"/>
                </a:cubicBezTo>
                <a:cubicBezTo>
                  <a:pt x="85" y="71"/>
                  <a:pt x="86" y="72"/>
                  <a:pt x="86" y="72"/>
                </a:cubicBezTo>
                <a:cubicBezTo>
                  <a:pt x="86" y="73"/>
                  <a:pt x="85" y="74"/>
                  <a:pt x="85" y="75"/>
                </a:cubicBezTo>
                <a:cubicBezTo>
                  <a:pt x="86" y="76"/>
                  <a:pt x="88" y="76"/>
                  <a:pt x="89" y="76"/>
                </a:cubicBezTo>
                <a:cubicBezTo>
                  <a:pt x="90" y="76"/>
                  <a:pt x="89" y="75"/>
                  <a:pt x="89" y="74"/>
                </a:cubicBezTo>
                <a:cubicBezTo>
                  <a:pt x="89" y="73"/>
                  <a:pt x="89" y="73"/>
                  <a:pt x="89" y="72"/>
                </a:cubicBezTo>
                <a:cubicBezTo>
                  <a:pt x="89" y="72"/>
                  <a:pt x="89" y="71"/>
                  <a:pt x="89" y="71"/>
                </a:cubicBezTo>
                <a:cubicBezTo>
                  <a:pt x="89" y="69"/>
                  <a:pt x="90" y="67"/>
                  <a:pt x="91" y="6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4" name="Google Shape;1684;p55"/>
          <p:cNvSpPr/>
          <p:nvPr/>
        </p:nvSpPr>
        <p:spPr>
          <a:xfrm>
            <a:off x="5278957" y="4540336"/>
            <a:ext cx="384175" cy="384175"/>
          </a:xfrm>
          <a:custGeom>
            <a:rect b="b" l="l" r="r" t="t"/>
            <a:pathLst>
              <a:path extrusionOk="0" h="170" w="170">
                <a:moveTo>
                  <a:pt x="91" y="170"/>
                </a:moveTo>
                <a:cubicBezTo>
                  <a:pt x="96" y="170"/>
                  <a:pt x="100" y="169"/>
                  <a:pt x="104" y="168"/>
                </a:cubicBezTo>
                <a:cubicBezTo>
                  <a:pt x="107" y="168"/>
                  <a:pt x="110" y="167"/>
                  <a:pt x="112" y="166"/>
                </a:cubicBezTo>
                <a:cubicBezTo>
                  <a:pt x="114" y="166"/>
                  <a:pt x="115" y="165"/>
                  <a:pt x="116" y="165"/>
                </a:cubicBezTo>
                <a:cubicBezTo>
                  <a:pt x="119" y="164"/>
                  <a:pt x="121" y="162"/>
                  <a:pt x="124" y="161"/>
                </a:cubicBezTo>
                <a:cubicBezTo>
                  <a:pt x="125" y="160"/>
                  <a:pt x="126" y="160"/>
                  <a:pt x="128" y="159"/>
                </a:cubicBezTo>
                <a:cubicBezTo>
                  <a:pt x="133" y="156"/>
                  <a:pt x="138" y="152"/>
                  <a:pt x="142" y="148"/>
                </a:cubicBezTo>
                <a:cubicBezTo>
                  <a:pt x="143" y="147"/>
                  <a:pt x="144" y="146"/>
                  <a:pt x="145" y="145"/>
                </a:cubicBezTo>
                <a:cubicBezTo>
                  <a:pt x="146" y="145"/>
                  <a:pt x="147" y="144"/>
                  <a:pt x="148" y="143"/>
                </a:cubicBezTo>
                <a:cubicBezTo>
                  <a:pt x="150" y="141"/>
                  <a:pt x="151" y="139"/>
                  <a:pt x="152" y="138"/>
                </a:cubicBezTo>
                <a:cubicBezTo>
                  <a:pt x="154" y="135"/>
                  <a:pt x="156" y="133"/>
                  <a:pt x="158" y="130"/>
                </a:cubicBezTo>
                <a:cubicBezTo>
                  <a:pt x="158" y="129"/>
                  <a:pt x="159" y="128"/>
                  <a:pt x="159" y="128"/>
                </a:cubicBezTo>
                <a:cubicBezTo>
                  <a:pt x="160" y="126"/>
                  <a:pt x="160" y="125"/>
                  <a:pt x="161" y="124"/>
                </a:cubicBezTo>
                <a:cubicBezTo>
                  <a:pt x="161" y="123"/>
                  <a:pt x="162" y="123"/>
                  <a:pt x="162" y="122"/>
                </a:cubicBezTo>
                <a:cubicBezTo>
                  <a:pt x="163" y="121"/>
                  <a:pt x="163" y="120"/>
                  <a:pt x="164" y="118"/>
                </a:cubicBezTo>
                <a:cubicBezTo>
                  <a:pt x="164" y="117"/>
                  <a:pt x="165" y="116"/>
                  <a:pt x="165" y="115"/>
                </a:cubicBezTo>
                <a:cubicBezTo>
                  <a:pt x="166" y="112"/>
                  <a:pt x="167" y="109"/>
                  <a:pt x="168" y="107"/>
                </a:cubicBezTo>
                <a:cubicBezTo>
                  <a:pt x="168" y="105"/>
                  <a:pt x="168" y="104"/>
                  <a:pt x="169" y="102"/>
                </a:cubicBezTo>
                <a:cubicBezTo>
                  <a:pt x="169" y="101"/>
                  <a:pt x="169" y="100"/>
                  <a:pt x="169" y="98"/>
                </a:cubicBezTo>
                <a:cubicBezTo>
                  <a:pt x="170" y="97"/>
                  <a:pt x="170" y="95"/>
                  <a:pt x="170" y="94"/>
                </a:cubicBezTo>
                <a:cubicBezTo>
                  <a:pt x="170" y="91"/>
                  <a:pt x="170" y="88"/>
                  <a:pt x="170" y="85"/>
                </a:cubicBezTo>
                <a:cubicBezTo>
                  <a:pt x="170" y="82"/>
                  <a:pt x="170" y="79"/>
                  <a:pt x="170" y="77"/>
                </a:cubicBezTo>
                <a:cubicBezTo>
                  <a:pt x="170" y="75"/>
                  <a:pt x="170" y="74"/>
                  <a:pt x="169" y="72"/>
                </a:cubicBezTo>
                <a:cubicBezTo>
                  <a:pt x="169" y="71"/>
                  <a:pt x="169" y="69"/>
                  <a:pt x="169" y="68"/>
                </a:cubicBezTo>
                <a:cubicBezTo>
                  <a:pt x="168" y="67"/>
                  <a:pt x="168" y="65"/>
                  <a:pt x="168" y="64"/>
                </a:cubicBezTo>
                <a:cubicBezTo>
                  <a:pt x="167" y="61"/>
                  <a:pt x="166" y="59"/>
                  <a:pt x="165" y="56"/>
                </a:cubicBezTo>
                <a:cubicBezTo>
                  <a:pt x="165" y="55"/>
                  <a:pt x="165" y="55"/>
                  <a:pt x="164" y="54"/>
                </a:cubicBezTo>
                <a:cubicBezTo>
                  <a:pt x="164" y="52"/>
                  <a:pt x="163" y="50"/>
                  <a:pt x="162" y="48"/>
                </a:cubicBezTo>
                <a:cubicBezTo>
                  <a:pt x="162" y="48"/>
                  <a:pt x="161" y="47"/>
                  <a:pt x="161" y="46"/>
                </a:cubicBezTo>
                <a:cubicBezTo>
                  <a:pt x="160" y="45"/>
                  <a:pt x="160" y="44"/>
                  <a:pt x="159" y="43"/>
                </a:cubicBezTo>
                <a:cubicBezTo>
                  <a:pt x="157" y="39"/>
                  <a:pt x="155" y="36"/>
                  <a:pt x="152" y="33"/>
                </a:cubicBezTo>
                <a:cubicBezTo>
                  <a:pt x="151" y="31"/>
                  <a:pt x="150" y="30"/>
                  <a:pt x="148" y="28"/>
                </a:cubicBezTo>
                <a:cubicBezTo>
                  <a:pt x="147" y="27"/>
                  <a:pt x="146" y="26"/>
                  <a:pt x="145" y="25"/>
                </a:cubicBezTo>
                <a:cubicBezTo>
                  <a:pt x="144" y="24"/>
                  <a:pt x="143" y="23"/>
                  <a:pt x="142" y="22"/>
                </a:cubicBezTo>
                <a:cubicBezTo>
                  <a:pt x="140" y="20"/>
                  <a:pt x="138" y="19"/>
                  <a:pt x="136" y="17"/>
                </a:cubicBezTo>
                <a:cubicBezTo>
                  <a:pt x="134" y="15"/>
                  <a:pt x="131" y="13"/>
                  <a:pt x="128" y="11"/>
                </a:cubicBezTo>
                <a:cubicBezTo>
                  <a:pt x="126" y="11"/>
                  <a:pt x="125" y="10"/>
                  <a:pt x="124" y="9"/>
                </a:cubicBezTo>
                <a:cubicBezTo>
                  <a:pt x="123" y="9"/>
                  <a:pt x="123" y="9"/>
                  <a:pt x="122" y="9"/>
                </a:cubicBezTo>
                <a:cubicBezTo>
                  <a:pt x="122" y="8"/>
                  <a:pt x="121" y="8"/>
                  <a:pt x="120" y="8"/>
                </a:cubicBezTo>
                <a:cubicBezTo>
                  <a:pt x="120" y="7"/>
                  <a:pt x="120" y="7"/>
                  <a:pt x="119" y="7"/>
                </a:cubicBezTo>
                <a:cubicBezTo>
                  <a:pt x="118" y="7"/>
                  <a:pt x="117" y="6"/>
                  <a:pt x="116" y="6"/>
                </a:cubicBezTo>
                <a:cubicBezTo>
                  <a:pt x="116" y="6"/>
                  <a:pt x="116" y="6"/>
                  <a:pt x="116" y="6"/>
                </a:cubicBezTo>
                <a:cubicBezTo>
                  <a:pt x="115" y="6"/>
                  <a:pt x="114" y="5"/>
                  <a:pt x="113" y="5"/>
                </a:cubicBezTo>
                <a:cubicBezTo>
                  <a:pt x="113" y="5"/>
                  <a:pt x="113" y="5"/>
                  <a:pt x="112" y="5"/>
                </a:cubicBezTo>
                <a:cubicBezTo>
                  <a:pt x="110" y="4"/>
                  <a:pt x="107" y="3"/>
                  <a:pt x="105" y="2"/>
                </a:cubicBezTo>
                <a:cubicBezTo>
                  <a:pt x="104" y="2"/>
                  <a:pt x="103" y="2"/>
                  <a:pt x="102" y="2"/>
                </a:cubicBezTo>
                <a:cubicBezTo>
                  <a:pt x="102" y="2"/>
                  <a:pt x="101" y="2"/>
                  <a:pt x="100" y="1"/>
                </a:cubicBezTo>
                <a:cubicBezTo>
                  <a:pt x="97" y="1"/>
                  <a:pt x="94" y="1"/>
                  <a:pt x="91" y="0"/>
                </a:cubicBezTo>
                <a:cubicBezTo>
                  <a:pt x="91" y="5"/>
                  <a:pt x="91" y="5"/>
                  <a:pt x="91" y="5"/>
                </a:cubicBezTo>
                <a:cubicBezTo>
                  <a:pt x="95" y="5"/>
                  <a:pt x="98" y="6"/>
                  <a:pt x="101" y="6"/>
                </a:cubicBezTo>
                <a:cubicBezTo>
                  <a:pt x="101" y="7"/>
                  <a:pt x="100" y="7"/>
                  <a:pt x="100" y="7"/>
                </a:cubicBezTo>
                <a:cubicBezTo>
                  <a:pt x="99" y="7"/>
                  <a:pt x="99" y="8"/>
                  <a:pt x="98" y="8"/>
                </a:cubicBezTo>
                <a:cubicBezTo>
                  <a:pt x="97" y="8"/>
                  <a:pt x="95" y="7"/>
                  <a:pt x="94" y="7"/>
                </a:cubicBezTo>
                <a:cubicBezTo>
                  <a:pt x="94" y="8"/>
                  <a:pt x="95" y="8"/>
                  <a:pt x="95" y="9"/>
                </a:cubicBezTo>
                <a:cubicBezTo>
                  <a:pt x="96" y="9"/>
                  <a:pt x="97" y="9"/>
                  <a:pt x="99" y="9"/>
                </a:cubicBezTo>
                <a:cubicBezTo>
                  <a:pt x="100" y="9"/>
                  <a:pt x="101" y="9"/>
                  <a:pt x="102" y="9"/>
                </a:cubicBezTo>
                <a:cubicBezTo>
                  <a:pt x="103" y="9"/>
                  <a:pt x="102" y="8"/>
                  <a:pt x="103" y="7"/>
                </a:cubicBezTo>
                <a:cubicBezTo>
                  <a:pt x="103" y="7"/>
                  <a:pt x="103" y="7"/>
                  <a:pt x="104" y="7"/>
                </a:cubicBezTo>
                <a:cubicBezTo>
                  <a:pt x="105" y="7"/>
                  <a:pt x="105" y="7"/>
                  <a:pt x="106" y="7"/>
                </a:cubicBezTo>
                <a:cubicBezTo>
                  <a:pt x="106" y="8"/>
                  <a:pt x="105" y="8"/>
                  <a:pt x="105" y="9"/>
                </a:cubicBezTo>
                <a:cubicBezTo>
                  <a:pt x="106" y="9"/>
                  <a:pt x="107" y="9"/>
                  <a:pt x="108" y="8"/>
                </a:cubicBezTo>
                <a:cubicBezTo>
                  <a:pt x="108" y="8"/>
                  <a:pt x="108" y="8"/>
                  <a:pt x="109" y="8"/>
                </a:cubicBezTo>
                <a:cubicBezTo>
                  <a:pt x="110" y="8"/>
                  <a:pt x="111" y="9"/>
                  <a:pt x="112" y="9"/>
                </a:cubicBezTo>
                <a:cubicBezTo>
                  <a:pt x="114" y="10"/>
                  <a:pt x="116" y="11"/>
                  <a:pt x="118" y="12"/>
                </a:cubicBezTo>
                <a:cubicBezTo>
                  <a:pt x="117" y="12"/>
                  <a:pt x="117" y="12"/>
                  <a:pt x="117" y="12"/>
                </a:cubicBezTo>
                <a:cubicBezTo>
                  <a:pt x="116" y="12"/>
                  <a:pt x="116" y="11"/>
                  <a:pt x="115" y="11"/>
                </a:cubicBezTo>
                <a:cubicBezTo>
                  <a:pt x="115" y="12"/>
                  <a:pt x="116" y="13"/>
                  <a:pt x="117" y="13"/>
                </a:cubicBezTo>
                <a:cubicBezTo>
                  <a:pt x="117" y="14"/>
                  <a:pt x="118" y="14"/>
                  <a:pt x="118" y="15"/>
                </a:cubicBezTo>
                <a:cubicBezTo>
                  <a:pt x="118" y="17"/>
                  <a:pt x="116" y="15"/>
                  <a:pt x="115" y="15"/>
                </a:cubicBezTo>
                <a:cubicBezTo>
                  <a:pt x="114" y="15"/>
                  <a:pt x="112" y="17"/>
                  <a:pt x="111" y="15"/>
                </a:cubicBezTo>
                <a:cubicBezTo>
                  <a:pt x="111" y="14"/>
                  <a:pt x="112" y="14"/>
                  <a:pt x="113" y="13"/>
                </a:cubicBezTo>
                <a:cubicBezTo>
                  <a:pt x="112" y="13"/>
                  <a:pt x="112" y="13"/>
                  <a:pt x="112" y="13"/>
                </a:cubicBezTo>
                <a:cubicBezTo>
                  <a:pt x="112" y="13"/>
                  <a:pt x="111" y="14"/>
                  <a:pt x="111" y="14"/>
                </a:cubicBezTo>
                <a:cubicBezTo>
                  <a:pt x="110" y="14"/>
                  <a:pt x="109" y="15"/>
                  <a:pt x="109" y="15"/>
                </a:cubicBezTo>
                <a:cubicBezTo>
                  <a:pt x="108" y="15"/>
                  <a:pt x="108" y="15"/>
                  <a:pt x="107" y="15"/>
                </a:cubicBezTo>
                <a:cubicBezTo>
                  <a:pt x="106" y="15"/>
                  <a:pt x="105" y="16"/>
                  <a:pt x="104" y="17"/>
                </a:cubicBezTo>
                <a:cubicBezTo>
                  <a:pt x="103" y="17"/>
                  <a:pt x="103" y="17"/>
                  <a:pt x="102" y="17"/>
                </a:cubicBezTo>
                <a:cubicBezTo>
                  <a:pt x="101" y="17"/>
                  <a:pt x="100" y="18"/>
                  <a:pt x="99" y="18"/>
                </a:cubicBezTo>
                <a:cubicBezTo>
                  <a:pt x="98" y="19"/>
                  <a:pt x="96" y="20"/>
                  <a:pt x="96" y="20"/>
                </a:cubicBezTo>
                <a:cubicBezTo>
                  <a:pt x="95" y="21"/>
                  <a:pt x="94" y="22"/>
                  <a:pt x="94" y="22"/>
                </a:cubicBezTo>
                <a:cubicBezTo>
                  <a:pt x="94" y="23"/>
                  <a:pt x="95" y="23"/>
                  <a:pt x="95" y="24"/>
                </a:cubicBezTo>
                <a:cubicBezTo>
                  <a:pt x="95" y="24"/>
                  <a:pt x="95" y="25"/>
                  <a:pt x="95" y="25"/>
                </a:cubicBezTo>
                <a:cubicBezTo>
                  <a:pt x="96" y="26"/>
                  <a:pt x="96" y="25"/>
                  <a:pt x="97" y="25"/>
                </a:cubicBezTo>
                <a:cubicBezTo>
                  <a:pt x="99" y="25"/>
                  <a:pt x="99" y="27"/>
                  <a:pt x="101" y="27"/>
                </a:cubicBezTo>
                <a:cubicBezTo>
                  <a:pt x="101" y="28"/>
                  <a:pt x="103" y="28"/>
                  <a:pt x="103" y="28"/>
                </a:cubicBezTo>
                <a:cubicBezTo>
                  <a:pt x="105" y="28"/>
                  <a:pt x="106" y="28"/>
                  <a:pt x="106" y="29"/>
                </a:cubicBezTo>
                <a:cubicBezTo>
                  <a:pt x="106" y="30"/>
                  <a:pt x="105" y="30"/>
                  <a:pt x="105" y="31"/>
                </a:cubicBezTo>
                <a:cubicBezTo>
                  <a:pt x="106" y="32"/>
                  <a:pt x="105" y="32"/>
                  <a:pt x="105" y="33"/>
                </a:cubicBezTo>
                <a:cubicBezTo>
                  <a:pt x="105" y="34"/>
                  <a:pt x="105" y="35"/>
                  <a:pt x="106" y="35"/>
                </a:cubicBezTo>
                <a:cubicBezTo>
                  <a:pt x="107" y="35"/>
                  <a:pt x="108" y="34"/>
                  <a:pt x="109" y="33"/>
                </a:cubicBezTo>
                <a:cubicBezTo>
                  <a:pt x="109" y="32"/>
                  <a:pt x="109" y="30"/>
                  <a:pt x="110" y="29"/>
                </a:cubicBezTo>
                <a:cubicBezTo>
                  <a:pt x="114" y="30"/>
                  <a:pt x="118" y="27"/>
                  <a:pt x="117" y="23"/>
                </a:cubicBezTo>
                <a:cubicBezTo>
                  <a:pt x="117" y="23"/>
                  <a:pt x="117" y="22"/>
                  <a:pt x="117" y="22"/>
                </a:cubicBezTo>
                <a:cubicBezTo>
                  <a:pt x="117" y="21"/>
                  <a:pt x="119" y="20"/>
                  <a:pt x="118" y="19"/>
                </a:cubicBezTo>
                <a:cubicBezTo>
                  <a:pt x="119" y="19"/>
                  <a:pt x="119" y="19"/>
                  <a:pt x="119" y="19"/>
                </a:cubicBezTo>
                <a:cubicBezTo>
                  <a:pt x="120" y="18"/>
                  <a:pt x="120" y="17"/>
                  <a:pt x="121" y="17"/>
                </a:cubicBezTo>
                <a:cubicBezTo>
                  <a:pt x="121" y="17"/>
                  <a:pt x="121" y="17"/>
                  <a:pt x="121" y="17"/>
                </a:cubicBezTo>
                <a:cubicBezTo>
                  <a:pt x="121" y="17"/>
                  <a:pt x="122" y="17"/>
                  <a:pt x="122" y="17"/>
                </a:cubicBezTo>
                <a:cubicBezTo>
                  <a:pt x="123" y="17"/>
                  <a:pt x="123" y="18"/>
                  <a:pt x="124" y="18"/>
                </a:cubicBezTo>
                <a:cubicBezTo>
                  <a:pt x="125" y="18"/>
                  <a:pt x="125" y="17"/>
                  <a:pt x="126" y="17"/>
                </a:cubicBezTo>
                <a:cubicBezTo>
                  <a:pt x="127" y="17"/>
                  <a:pt x="127" y="18"/>
                  <a:pt x="128" y="19"/>
                </a:cubicBezTo>
                <a:cubicBezTo>
                  <a:pt x="128" y="19"/>
                  <a:pt x="129" y="19"/>
                  <a:pt x="129" y="20"/>
                </a:cubicBezTo>
                <a:cubicBezTo>
                  <a:pt x="129" y="21"/>
                  <a:pt x="128" y="21"/>
                  <a:pt x="128" y="22"/>
                </a:cubicBezTo>
                <a:cubicBezTo>
                  <a:pt x="128" y="22"/>
                  <a:pt x="128" y="22"/>
                  <a:pt x="128" y="22"/>
                </a:cubicBezTo>
                <a:cubicBezTo>
                  <a:pt x="129" y="23"/>
                  <a:pt x="129" y="23"/>
                  <a:pt x="130" y="23"/>
                </a:cubicBezTo>
                <a:cubicBezTo>
                  <a:pt x="130" y="24"/>
                  <a:pt x="131" y="23"/>
                  <a:pt x="132" y="23"/>
                </a:cubicBezTo>
                <a:cubicBezTo>
                  <a:pt x="133" y="22"/>
                  <a:pt x="133" y="22"/>
                  <a:pt x="134" y="21"/>
                </a:cubicBezTo>
                <a:cubicBezTo>
                  <a:pt x="135" y="22"/>
                  <a:pt x="136" y="23"/>
                  <a:pt x="137" y="23"/>
                </a:cubicBezTo>
                <a:cubicBezTo>
                  <a:pt x="137" y="24"/>
                  <a:pt x="137" y="24"/>
                  <a:pt x="137" y="24"/>
                </a:cubicBezTo>
                <a:cubicBezTo>
                  <a:pt x="137" y="25"/>
                  <a:pt x="137" y="26"/>
                  <a:pt x="137" y="27"/>
                </a:cubicBezTo>
                <a:cubicBezTo>
                  <a:pt x="137" y="29"/>
                  <a:pt x="139" y="28"/>
                  <a:pt x="140" y="29"/>
                </a:cubicBezTo>
                <a:cubicBezTo>
                  <a:pt x="140" y="29"/>
                  <a:pt x="140" y="30"/>
                  <a:pt x="141" y="30"/>
                </a:cubicBezTo>
                <a:cubicBezTo>
                  <a:pt x="141" y="31"/>
                  <a:pt x="142" y="31"/>
                  <a:pt x="142" y="32"/>
                </a:cubicBezTo>
                <a:cubicBezTo>
                  <a:pt x="142" y="33"/>
                  <a:pt x="140" y="33"/>
                  <a:pt x="140" y="35"/>
                </a:cubicBezTo>
                <a:cubicBezTo>
                  <a:pt x="140" y="36"/>
                  <a:pt x="139" y="36"/>
                  <a:pt x="139" y="37"/>
                </a:cubicBezTo>
                <a:cubicBezTo>
                  <a:pt x="139" y="38"/>
                  <a:pt x="141" y="37"/>
                  <a:pt x="142" y="38"/>
                </a:cubicBezTo>
                <a:cubicBezTo>
                  <a:pt x="142" y="39"/>
                  <a:pt x="142" y="39"/>
                  <a:pt x="142" y="40"/>
                </a:cubicBezTo>
                <a:cubicBezTo>
                  <a:pt x="142" y="41"/>
                  <a:pt x="142" y="42"/>
                  <a:pt x="141" y="42"/>
                </a:cubicBezTo>
                <a:cubicBezTo>
                  <a:pt x="140" y="42"/>
                  <a:pt x="140" y="41"/>
                  <a:pt x="139" y="41"/>
                </a:cubicBezTo>
                <a:cubicBezTo>
                  <a:pt x="139" y="41"/>
                  <a:pt x="138" y="41"/>
                  <a:pt x="138" y="41"/>
                </a:cubicBezTo>
                <a:cubicBezTo>
                  <a:pt x="137" y="41"/>
                  <a:pt x="137" y="41"/>
                  <a:pt x="136" y="41"/>
                </a:cubicBezTo>
                <a:cubicBezTo>
                  <a:pt x="135" y="41"/>
                  <a:pt x="134" y="41"/>
                  <a:pt x="133" y="40"/>
                </a:cubicBezTo>
                <a:cubicBezTo>
                  <a:pt x="134" y="39"/>
                  <a:pt x="136" y="38"/>
                  <a:pt x="137" y="36"/>
                </a:cubicBezTo>
                <a:cubicBezTo>
                  <a:pt x="138" y="36"/>
                  <a:pt x="139" y="36"/>
                  <a:pt x="138" y="35"/>
                </a:cubicBezTo>
                <a:cubicBezTo>
                  <a:pt x="138" y="34"/>
                  <a:pt x="137" y="35"/>
                  <a:pt x="136" y="35"/>
                </a:cubicBezTo>
                <a:cubicBezTo>
                  <a:pt x="135" y="36"/>
                  <a:pt x="134" y="36"/>
                  <a:pt x="133" y="37"/>
                </a:cubicBezTo>
                <a:cubicBezTo>
                  <a:pt x="132" y="37"/>
                  <a:pt x="130" y="36"/>
                  <a:pt x="129" y="37"/>
                </a:cubicBezTo>
                <a:cubicBezTo>
                  <a:pt x="128" y="38"/>
                  <a:pt x="130" y="37"/>
                  <a:pt x="130" y="38"/>
                </a:cubicBezTo>
                <a:cubicBezTo>
                  <a:pt x="129" y="38"/>
                  <a:pt x="129" y="39"/>
                  <a:pt x="128" y="38"/>
                </a:cubicBezTo>
                <a:cubicBezTo>
                  <a:pt x="128" y="38"/>
                  <a:pt x="128" y="37"/>
                  <a:pt x="128" y="37"/>
                </a:cubicBezTo>
                <a:cubicBezTo>
                  <a:pt x="127" y="37"/>
                  <a:pt x="125" y="36"/>
                  <a:pt x="125" y="37"/>
                </a:cubicBezTo>
                <a:cubicBezTo>
                  <a:pt x="124" y="37"/>
                  <a:pt x="123" y="37"/>
                  <a:pt x="123" y="38"/>
                </a:cubicBezTo>
                <a:cubicBezTo>
                  <a:pt x="124" y="39"/>
                  <a:pt x="126" y="38"/>
                  <a:pt x="126" y="39"/>
                </a:cubicBezTo>
                <a:cubicBezTo>
                  <a:pt x="126" y="40"/>
                  <a:pt x="124" y="41"/>
                  <a:pt x="124" y="42"/>
                </a:cubicBezTo>
                <a:cubicBezTo>
                  <a:pt x="124" y="43"/>
                  <a:pt x="125" y="44"/>
                  <a:pt x="126" y="44"/>
                </a:cubicBezTo>
                <a:cubicBezTo>
                  <a:pt x="126" y="44"/>
                  <a:pt x="126" y="43"/>
                  <a:pt x="127" y="43"/>
                </a:cubicBezTo>
                <a:cubicBezTo>
                  <a:pt x="127" y="43"/>
                  <a:pt x="127" y="44"/>
                  <a:pt x="128" y="44"/>
                </a:cubicBezTo>
                <a:cubicBezTo>
                  <a:pt x="129" y="43"/>
                  <a:pt x="129" y="42"/>
                  <a:pt x="130" y="42"/>
                </a:cubicBezTo>
                <a:cubicBezTo>
                  <a:pt x="131" y="44"/>
                  <a:pt x="129" y="44"/>
                  <a:pt x="128" y="45"/>
                </a:cubicBezTo>
                <a:cubicBezTo>
                  <a:pt x="126" y="45"/>
                  <a:pt x="125" y="46"/>
                  <a:pt x="123" y="46"/>
                </a:cubicBezTo>
                <a:cubicBezTo>
                  <a:pt x="123" y="46"/>
                  <a:pt x="121" y="49"/>
                  <a:pt x="120" y="47"/>
                </a:cubicBezTo>
                <a:cubicBezTo>
                  <a:pt x="120" y="46"/>
                  <a:pt x="121" y="46"/>
                  <a:pt x="122" y="45"/>
                </a:cubicBezTo>
                <a:cubicBezTo>
                  <a:pt x="120" y="45"/>
                  <a:pt x="119" y="46"/>
                  <a:pt x="118" y="46"/>
                </a:cubicBezTo>
                <a:cubicBezTo>
                  <a:pt x="116" y="47"/>
                  <a:pt x="113" y="47"/>
                  <a:pt x="112" y="49"/>
                </a:cubicBezTo>
                <a:cubicBezTo>
                  <a:pt x="112" y="50"/>
                  <a:pt x="112" y="51"/>
                  <a:pt x="112" y="51"/>
                </a:cubicBezTo>
                <a:cubicBezTo>
                  <a:pt x="112" y="51"/>
                  <a:pt x="111" y="51"/>
                  <a:pt x="110" y="51"/>
                </a:cubicBezTo>
                <a:cubicBezTo>
                  <a:pt x="109" y="52"/>
                  <a:pt x="108" y="52"/>
                  <a:pt x="108" y="52"/>
                </a:cubicBezTo>
                <a:cubicBezTo>
                  <a:pt x="107" y="53"/>
                  <a:pt x="107" y="53"/>
                  <a:pt x="107" y="53"/>
                </a:cubicBezTo>
                <a:cubicBezTo>
                  <a:pt x="106" y="53"/>
                  <a:pt x="106" y="54"/>
                  <a:pt x="105" y="55"/>
                </a:cubicBezTo>
                <a:cubicBezTo>
                  <a:pt x="104" y="55"/>
                  <a:pt x="104" y="55"/>
                  <a:pt x="103" y="55"/>
                </a:cubicBezTo>
                <a:cubicBezTo>
                  <a:pt x="103" y="56"/>
                  <a:pt x="103" y="57"/>
                  <a:pt x="102" y="57"/>
                </a:cubicBezTo>
                <a:cubicBezTo>
                  <a:pt x="101" y="57"/>
                  <a:pt x="101" y="57"/>
                  <a:pt x="101" y="57"/>
                </a:cubicBezTo>
                <a:cubicBezTo>
                  <a:pt x="100" y="58"/>
                  <a:pt x="101" y="60"/>
                  <a:pt x="100" y="61"/>
                </a:cubicBezTo>
                <a:cubicBezTo>
                  <a:pt x="99" y="62"/>
                  <a:pt x="98" y="62"/>
                  <a:pt x="97" y="63"/>
                </a:cubicBezTo>
                <a:cubicBezTo>
                  <a:pt x="96" y="64"/>
                  <a:pt x="95" y="64"/>
                  <a:pt x="94" y="64"/>
                </a:cubicBezTo>
                <a:cubicBezTo>
                  <a:pt x="94" y="65"/>
                  <a:pt x="93" y="65"/>
                  <a:pt x="92" y="66"/>
                </a:cubicBezTo>
                <a:cubicBezTo>
                  <a:pt x="92" y="66"/>
                  <a:pt x="92" y="66"/>
                  <a:pt x="91" y="67"/>
                </a:cubicBezTo>
                <a:cubicBezTo>
                  <a:pt x="91" y="106"/>
                  <a:pt x="91" y="106"/>
                  <a:pt x="91" y="106"/>
                </a:cubicBezTo>
                <a:cubicBezTo>
                  <a:pt x="92" y="106"/>
                  <a:pt x="92" y="105"/>
                  <a:pt x="92" y="105"/>
                </a:cubicBezTo>
                <a:cubicBezTo>
                  <a:pt x="93" y="104"/>
                  <a:pt x="93" y="103"/>
                  <a:pt x="94" y="103"/>
                </a:cubicBezTo>
                <a:cubicBezTo>
                  <a:pt x="95" y="102"/>
                  <a:pt x="95" y="103"/>
                  <a:pt x="97" y="102"/>
                </a:cubicBezTo>
                <a:cubicBezTo>
                  <a:pt x="97" y="102"/>
                  <a:pt x="98" y="101"/>
                  <a:pt x="98" y="101"/>
                </a:cubicBezTo>
                <a:cubicBezTo>
                  <a:pt x="99" y="101"/>
                  <a:pt x="99" y="100"/>
                  <a:pt x="100" y="101"/>
                </a:cubicBezTo>
                <a:cubicBezTo>
                  <a:pt x="100" y="101"/>
                  <a:pt x="99" y="102"/>
                  <a:pt x="99" y="102"/>
                </a:cubicBezTo>
                <a:cubicBezTo>
                  <a:pt x="101" y="103"/>
                  <a:pt x="101" y="101"/>
                  <a:pt x="102" y="101"/>
                </a:cubicBezTo>
                <a:cubicBezTo>
                  <a:pt x="103" y="101"/>
                  <a:pt x="104" y="102"/>
                  <a:pt x="104" y="102"/>
                </a:cubicBezTo>
                <a:cubicBezTo>
                  <a:pt x="105" y="103"/>
                  <a:pt x="105" y="103"/>
                  <a:pt x="106" y="103"/>
                </a:cubicBezTo>
                <a:cubicBezTo>
                  <a:pt x="106" y="104"/>
                  <a:pt x="107" y="103"/>
                  <a:pt x="108" y="103"/>
                </a:cubicBezTo>
                <a:cubicBezTo>
                  <a:pt x="109" y="103"/>
                  <a:pt x="109" y="104"/>
                  <a:pt x="110" y="104"/>
                </a:cubicBezTo>
                <a:cubicBezTo>
                  <a:pt x="111" y="104"/>
                  <a:pt x="111" y="103"/>
                  <a:pt x="112" y="103"/>
                </a:cubicBezTo>
                <a:cubicBezTo>
                  <a:pt x="114" y="103"/>
                  <a:pt x="114" y="103"/>
                  <a:pt x="115" y="104"/>
                </a:cubicBezTo>
                <a:cubicBezTo>
                  <a:pt x="116" y="104"/>
                  <a:pt x="116" y="103"/>
                  <a:pt x="117" y="104"/>
                </a:cubicBezTo>
                <a:cubicBezTo>
                  <a:pt x="116" y="105"/>
                  <a:pt x="117" y="105"/>
                  <a:pt x="117" y="106"/>
                </a:cubicBezTo>
                <a:cubicBezTo>
                  <a:pt x="117" y="106"/>
                  <a:pt x="117" y="106"/>
                  <a:pt x="117" y="107"/>
                </a:cubicBezTo>
                <a:cubicBezTo>
                  <a:pt x="118" y="107"/>
                  <a:pt x="119" y="107"/>
                  <a:pt x="119" y="107"/>
                </a:cubicBezTo>
                <a:cubicBezTo>
                  <a:pt x="120" y="108"/>
                  <a:pt x="120" y="109"/>
                  <a:pt x="121" y="109"/>
                </a:cubicBezTo>
                <a:cubicBezTo>
                  <a:pt x="122" y="110"/>
                  <a:pt x="123" y="111"/>
                  <a:pt x="124" y="111"/>
                </a:cubicBezTo>
                <a:cubicBezTo>
                  <a:pt x="125" y="111"/>
                  <a:pt x="126" y="111"/>
                  <a:pt x="127" y="111"/>
                </a:cubicBezTo>
                <a:cubicBezTo>
                  <a:pt x="129" y="111"/>
                  <a:pt x="130" y="112"/>
                  <a:pt x="131" y="113"/>
                </a:cubicBezTo>
                <a:cubicBezTo>
                  <a:pt x="132" y="114"/>
                  <a:pt x="133" y="114"/>
                  <a:pt x="133" y="115"/>
                </a:cubicBezTo>
                <a:cubicBezTo>
                  <a:pt x="133" y="115"/>
                  <a:pt x="133" y="116"/>
                  <a:pt x="133" y="117"/>
                </a:cubicBezTo>
                <a:cubicBezTo>
                  <a:pt x="134" y="118"/>
                  <a:pt x="135" y="118"/>
                  <a:pt x="135" y="120"/>
                </a:cubicBezTo>
                <a:cubicBezTo>
                  <a:pt x="135" y="121"/>
                  <a:pt x="136" y="121"/>
                  <a:pt x="136" y="121"/>
                </a:cubicBezTo>
                <a:cubicBezTo>
                  <a:pt x="137" y="122"/>
                  <a:pt x="137" y="122"/>
                  <a:pt x="138" y="123"/>
                </a:cubicBezTo>
                <a:cubicBezTo>
                  <a:pt x="138" y="123"/>
                  <a:pt x="139" y="122"/>
                  <a:pt x="139" y="122"/>
                </a:cubicBezTo>
                <a:cubicBezTo>
                  <a:pt x="140" y="123"/>
                  <a:pt x="141" y="123"/>
                  <a:pt x="142" y="123"/>
                </a:cubicBezTo>
                <a:cubicBezTo>
                  <a:pt x="142" y="124"/>
                  <a:pt x="143" y="124"/>
                  <a:pt x="143" y="124"/>
                </a:cubicBezTo>
                <a:cubicBezTo>
                  <a:pt x="144" y="124"/>
                  <a:pt x="144" y="125"/>
                  <a:pt x="144" y="126"/>
                </a:cubicBezTo>
                <a:cubicBezTo>
                  <a:pt x="145" y="126"/>
                  <a:pt x="146" y="125"/>
                  <a:pt x="146" y="126"/>
                </a:cubicBezTo>
                <a:cubicBezTo>
                  <a:pt x="147" y="126"/>
                  <a:pt x="149" y="126"/>
                  <a:pt x="149" y="126"/>
                </a:cubicBezTo>
                <a:cubicBezTo>
                  <a:pt x="150" y="126"/>
                  <a:pt x="150" y="126"/>
                  <a:pt x="151" y="126"/>
                </a:cubicBezTo>
                <a:cubicBezTo>
                  <a:pt x="152" y="126"/>
                  <a:pt x="153" y="127"/>
                  <a:pt x="154" y="128"/>
                </a:cubicBezTo>
                <a:cubicBezTo>
                  <a:pt x="143" y="145"/>
                  <a:pt x="125" y="159"/>
                  <a:pt x="104" y="164"/>
                </a:cubicBezTo>
                <a:cubicBezTo>
                  <a:pt x="104" y="163"/>
                  <a:pt x="104" y="162"/>
                  <a:pt x="104" y="161"/>
                </a:cubicBezTo>
                <a:cubicBezTo>
                  <a:pt x="104" y="159"/>
                  <a:pt x="104" y="158"/>
                  <a:pt x="104" y="157"/>
                </a:cubicBezTo>
                <a:cubicBezTo>
                  <a:pt x="103" y="155"/>
                  <a:pt x="103" y="154"/>
                  <a:pt x="103" y="153"/>
                </a:cubicBezTo>
                <a:cubicBezTo>
                  <a:pt x="102" y="152"/>
                  <a:pt x="100" y="151"/>
                  <a:pt x="99" y="150"/>
                </a:cubicBezTo>
                <a:cubicBezTo>
                  <a:pt x="99" y="150"/>
                  <a:pt x="98" y="150"/>
                  <a:pt x="97" y="149"/>
                </a:cubicBezTo>
                <a:cubicBezTo>
                  <a:pt x="96" y="148"/>
                  <a:pt x="93" y="147"/>
                  <a:pt x="92" y="145"/>
                </a:cubicBezTo>
                <a:cubicBezTo>
                  <a:pt x="92" y="145"/>
                  <a:pt x="92" y="144"/>
                  <a:pt x="92" y="144"/>
                </a:cubicBezTo>
                <a:cubicBezTo>
                  <a:pt x="92" y="144"/>
                  <a:pt x="91" y="143"/>
                  <a:pt x="91" y="143"/>
                </a:cubicBezTo>
                <a:lnTo>
                  <a:pt x="91" y="170"/>
                </a:lnTo>
                <a:close/>
                <a:moveTo>
                  <a:pt x="2" y="68"/>
                </a:moveTo>
                <a:cubicBezTo>
                  <a:pt x="1" y="69"/>
                  <a:pt x="1" y="71"/>
                  <a:pt x="1" y="72"/>
                </a:cubicBezTo>
                <a:cubicBezTo>
                  <a:pt x="1" y="74"/>
                  <a:pt x="1" y="75"/>
                  <a:pt x="0" y="77"/>
                </a:cubicBezTo>
                <a:cubicBezTo>
                  <a:pt x="0" y="79"/>
                  <a:pt x="0" y="82"/>
                  <a:pt x="0" y="85"/>
                </a:cubicBezTo>
                <a:cubicBezTo>
                  <a:pt x="0" y="88"/>
                  <a:pt x="0" y="91"/>
                  <a:pt x="0" y="94"/>
                </a:cubicBezTo>
                <a:cubicBezTo>
                  <a:pt x="1" y="95"/>
                  <a:pt x="1" y="97"/>
                  <a:pt x="1" y="98"/>
                </a:cubicBezTo>
                <a:cubicBezTo>
                  <a:pt x="1" y="100"/>
                  <a:pt x="1" y="101"/>
                  <a:pt x="2" y="102"/>
                </a:cubicBezTo>
                <a:cubicBezTo>
                  <a:pt x="2" y="104"/>
                  <a:pt x="2" y="105"/>
                  <a:pt x="3" y="107"/>
                </a:cubicBezTo>
                <a:cubicBezTo>
                  <a:pt x="3" y="109"/>
                  <a:pt x="4" y="112"/>
                  <a:pt x="5" y="115"/>
                </a:cubicBezTo>
                <a:cubicBezTo>
                  <a:pt x="6" y="116"/>
                  <a:pt x="6" y="117"/>
                  <a:pt x="7" y="118"/>
                </a:cubicBezTo>
                <a:cubicBezTo>
                  <a:pt x="7" y="120"/>
                  <a:pt x="8" y="121"/>
                  <a:pt x="8" y="122"/>
                </a:cubicBezTo>
                <a:cubicBezTo>
                  <a:pt x="9" y="123"/>
                  <a:pt x="9" y="123"/>
                  <a:pt x="9" y="124"/>
                </a:cubicBezTo>
                <a:cubicBezTo>
                  <a:pt x="10" y="125"/>
                  <a:pt x="11" y="126"/>
                  <a:pt x="11" y="128"/>
                </a:cubicBezTo>
                <a:cubicBezTo>
                  <a:pt x="13" y="131"/>
                  <a:pt x="16" y="135"/>
                  <a:pt x="18" y="138"/>
                </a:cubicBezTo>
                <a:cubicBezTo>
                  <a:pt x="19" y="139"/>
                  <a:pt x="21" y="141"/>
                  <a:pt x="22" y="143"/>
                </a:cubicBezTo>
                <a:cubicBezTo>
                  <a:pt x="23" y="144"/>
                  <a:pt x="24" y="145"/>
                  <a:pt x="25" y="145"/>
                </a:cubicBezTo>
                <a:cubicBezTo>
                  <a:pt x="26" y="146"/>
                  <a:pt x="27" y="147"/>
                  <a:pt x="28" y="148"/>
                </a:cubicBezTo>
                <a:cubicBezTo>
                  <a:pt x="32" y="152"/>
                  <a:pt x="37" y="156"/>
                  <a:pt x="43" y="159"/>
                </a:cubicBezTo>
                <a:cubicBezTo>
                  <a:pt x="44" y="160"/>
                  <a:pt x="45" y="160"/>
                  <a:pt x="46" y="161"/>
                </a:cubicBezTo>
                <a:cubicBezTo>
                  <a:pt x="49" y="162"/>
                  <a:pt x="51" y="164"/>
                  <a:pt x="54" y="165"/>
                </a:cubicBezTo>
                <a:cubicBezTo>
                  <a:pt x="55" y="165"/>
                  <a:pt x="57" y="166"/>
                  <a:pt x="58" y="166"/>
                </a:cubicBezTo>
                <a:cubicBezTo>
                  <a:pt x="66" y="169"/>
                  <a:pt x="76" y="170"/>
                  <a:pt x="85" y="170"/>
                </a:cubicBezTo>
                <a:cubicBezTo>
                  <a:pt x="87" y="170"/>
                  <a:pt x="89" y="170"/>
                  <a:pt x="91" y="170"/>
                </a:cubicBezTo>
                <a:cubicBezTo>
                  <a:pt x="91" y="143"/>
                  <a:pt x="91" y="143"/>
                  <a:pt x="91" y="143"/>
                </a:cubicBezTo>
                <a:cubicBezTo>
                  <a:pt x="91" y="142"/>
                  <a:pt x="90" y="142"/>
                  <a:pt x="90" y="141"/>
                </a:cubicBezTo>
                <a:cubicBezTo>
                  <a:pt x="89" y="140"/>
                  <a:pt x="88" y="137"/>
                  <a:pt x="87" y="136"/>
                </a:cubicBezTo>
                <a:cubicBezTo>
                  <a:pt x="86" y="135"/>
                  <a:pt x="86" y="134"/>
                  <a:pt x="85" y="133"/>
                </a:cubicBezTo>
                <a:cubicBezTo>
                  <a:pt x="85" y="133"/>
                  <a:pt x="83" y="132"/>
                  <a:pt x="83" y="132"/>
                </a:cubicBezTo>
                <a:cubicBezTo>
                  <a:pt x="83" y="131"/>
                  <a:pt x="83" y="130"/>
                  <a:pt x="83" y="129"/>
                </a:cubicBezTo>
                <a:cubicBezTo>
                  <a:pt x="83" y="128"/>
                  <a:pt x="84" y="127"/>
                  <a:pt x="84" y="127"/>
                </a:cubicBezTo>
                <a:cubicBezTo>
                  <a:pt x="84" y="126"/>
                  <a:pt x="84" y="125"/>
                  <a:pt x="83" y="125"/>
                </a:cubicBezTo>
                <a:cubicBezTo>
                  <a:pt x="83" y="123"/>
                  <a:pt x="84" y="123"/>
                  <a:pt x="84" y="121"/>
                </a:cubicBezTo>
                <a:cubicBezTo>
                  <a:pt x="84" y="121"/>
                  <a:pt x="85" y="120"/>
                  <a:pt x="85" y="120"/>
                </a:cubicBezTo>
                <a:cubicBezTo>
                  <a:pt x="85" y="120"/>
                  <a:pt x="86" y="120"/>
                  <a:pt x="86" y="119"/>
                </a:cubicBezTo>
                <a:cubicBezTo>
                  <a:pt x="86" y="119"/>
                  <a:pt x="87" y="118"/>
                  <a:pt x="87" y="118"/>
                </a:cubicBezTo>
                <a:cubicBezTo>
                  <a:pt x="88" y="117"/>
                  <a:pt x="89" y="116"/>
                  <a:pt x="89" y="116"/>
                </a:cubicBezTo>
                <a:cubicBezTo>
                  <a:pt x="89" y="115"/>
                  <a:pt x="89" y="111"/>
                  <a:pt x="89" y="110"/>
                </a:cubicBezTo>
                <a:cubicBezTo>
                  <a:pt x="89" y="110"/>
                  <a:pt x="88" y="109"/>
                  <a:pt x="88" y="109"/>
                </a:cubicBezTo>
                <a:cubicBezTo>
                  <a:pt x="88" y="107"/>
                  <a:pt x="88" y="106"/>
                  <a:pt x="86" y="106"/>
                </a:cubicBezTo>
                <a:cubicBezTo>
                  <a:pt x="86" y="106"/>
                  <a:pt x="85" y="107"/>
                  <a:pt x="85" y="108"/>
                </a:cubicBezTo>
                <a:cubicBezTo>
                  <a:pt x="85" y="108"/>
                  <a:pt x="85" y="109"/>
                  <a:pt x="84" y="109"/>
                </a:cubicBezTo>
                <a:cubicBezTo>
                  <a:pt x="83" y="109"/>
                  <a:pt x="83" y="108"/>
                  <a:pt x="81" y="108"/>
                </a:cubicBezTo>
                <a:cubicBezTo>
                  <a:pt x="81" y="107"/>
                  <a:pt x="80" y="107"/>
                  <a:pt x="80" y="107"/>
                </a:cubicBezTo>
                <a:cubicBezTo>
                  <a:pt x="79" y="107"/>
                  <a:pt x="79" y="106"/>
                  <a:pt x="78" y="105"/>
                </a:cubicBezTo>
                <a:cubicBezTo>
                  <a:pt x="77" y="105"/>
                  <a:pt x="76" y="105"/>
                  <a:pt x="76" y="104"/>
                </a:cubicBezTo>
                <a:cubicBezTo>
                  <a:pt x="76" y="104"/>
                  <a:pt x="76" y="103"/>
                  <a:pt x="76" y="102"/>
                </a:cubicBezTo>
                <a:cubicBezTo>
                  <a:pt x="75" y="102"/>
                  <a:pt x="74" y="100"/>
                  <a:pt x="73" y="99"/>
                </a:cubicBezTo>
                <a:cubicBezTo>
                  <a:pt x="72" y="99"/>
                  <a:pt x="71" y="99"/>
                  <a:pt x="70" y="98"/>
                </a:cubicBezTo>
                <a:cubicBezTo>
                  <a:pt x="69" y="98"/>
                  <a:pt x="69" y="98"/>
                  <a:pt x="69" y="98"/>
                </a:cubicBezTo>
                <a:cubicBezTo>
                  <a:pt x="68" y="98"/>
                  <a:pt x="67" y="98"/>
                  <a:pt x="67" y="98"/>
                </a:cubicBezTo>
                <a:cubicBezTo>
                  <a:pt x="65" y="97"/>
                  <a:pt x="64" y="94"/>
                  <a:pt x="62" y="94"/>
                </a:cubicBezTo>
                <a:cubicBezTo>
                  <a:pt x="61" y="94"/>
                  <a:pt x="60" y="95"/>
                  <a:pt x="59" y="95"/>
                </a:cubicBezTo>
                <a:cubicBezTo>
                  <a:pt x="58" y="95"/>
                  <a:pt x="57" y="94"/>
                  <a:pt x="56" y="94"/>
                </a:cubicBezTo>
                <a:cubicBezTo>
                  <a:pt x="55" y="93"/>
                  <a:pt x="53" y="93"/>
                  <a:pt x="52" y="92"/>
                </a:cubicBezTo>
                <a:cubicBezTo>
                  <a:pt x="52" y="92"/>
                  <a:pt x="51" y="91"/>
                  <a:pt x="50" y="91"/>
                </a:cubicBezTo>
                <a:cubicBezTo>
                  <a:pt x="50" y="91"/>
                  <a:pt x="49" y="91"/>
                  <a:pt x="49" y="91"/>
                </a:cubicBezTo>
                <a:cubicBezTo>
                  <a:pt x="48" y="90"/>
                  <a:pt x="48" y="90"/>
                  <a:pt x="47" y="89"/>
                </a:cubicBezTo>
                <a:cubicBezTo>
                  <a:pt x="46" y="89"/>
                  <a:pt x="45" y="88"/>
                  <a:pt x="45" y="87"/>
                </a:cubicBezTo>
                <a:cubicBezTo>
                  <a:pt x="45" y="87"/>
                  <a:pt x="46" y="86"/>
                  <a:pt x="46" y="85"/>
                </a:cubicBezTo>
                <a:cubicBezTo>
                  <a:pt x="46" y="83"/>
                  <a:pt x="45" y="82"/>
                  <a:pt x="44" y="80"/>
                </a:cubicBezTo>
                <a:cubicBezTo>
                  <a:pt x="43" y="79"/>
                  <a:pt x="42" y="79"/>
                  <a:pt x="41" y="78"/>
                </a:cubicBezTo>
                <a:cubicBezTo>
                  <a:pt x="41" y="77"/>
                  <a:pt x="41" y="77"/>
                  <a:pt x="41" y="76"/>
                </a:cubicBezTo>
                <a:cubicBezTo>
                  <a:pt x="41" y="76"/>
                  <a:pt x="40" y="75"/>
                  <a:pt x="40" y="74"/>
                </a:cubicBezTo>
                <a:cubicBezTo>
                  <a:pt x="39" y="73"/>
                  <a:pt x="38" y="73"/>
                  <a:pt x="38" y="72"/>
                </a:cubicBezTo>
                <a:cubicBezTo>
                  <a:pt x="38" y="71"/>
                  <a:pt x="38" y="70"/>
                  <a:pt x="38" y="69"/>
                </a:cubicBezTo>
                <a:cubicBezTo>
                  <a:pt x="37" y="67"/>
                  <a:pt x="35" y="68"/>
                  <a:pt x="35" y="70"/>
                </a:cubicBezTo>
                <a:cubicBezTo>
                  <a:pt x="35" y="71"/>
                  <a:pt x="36" y="72"/>
                  <a:pt x="37" y="72"/>
                </a:cubicBezTo>
                <a:cubicBezTo>
                  <a:pt x="37" y="73"/>
                  <a:pt x="37" y="74"/>
                  <a:pt x="37" y="74"/>
                </a:cubicBezTo>
                <a:cubicBezTo>
                  <a:pt x="37" y="75"/>
                  <a:pt x="38" y="76"/>
                  <a:pt x="38" y="76"/>
                </a:cubicBezTo>
                <a:cubicBezTo>
                  <a:pt x="39" y="78"/>
                  <a:pt x="39" y="79"/>
                  <a:pt x="39" y="80"/>
                </a:cubicBezTo>
                <a:cubicBezTo>
                  <a:pt x="39" y="80"/>
                  <a:pt x="40" y="81"/>
                  <a:pt x="40" y="82"/>
                </a:cubicBezTo>
                <a:cubicBezTo>
                  <a:pt x="39" y="82"/>
                  <a:pt x="39" y="81"/>
                  <a:pt x="38" y="81"/>
                </a:cubicBezTo>
                <a:cubicBezTo>
                  <a:pt x="38" y="80"/>
                  <a:pt x="37" y="80"/>
                  <a:pt x="36" y="79"/>
                </a:cubicBezTo>
                <a:cubicBezTo>
                  <a:pt x="36" y="79"/>
                  <a:pt x="37" y="78"/>
                  <a:pt x="37" y="77"/>
                </a:cubicBezTo>
                <a:cubicBezTo>
                  <a:pt x="36" y="76"/>
                  <a:pt x="34" y="76"/>
                  <a:pt x="34" y="75"/>
                </a:cubicBezTo>
                <a:cubicBezTo>
                  <a:pt x="34" y="74"/>
                  <a:pt x="35" y="74"/>
                  <a:pt x="35" y="73"/>
                </a:cubicBezTo>
                <a:cubicBezTo>
                  <a:pt x="35" y="72"/>
                  <a:pt x="34" y="71"/>
                  <a:pt x="33" y="71"/>
                </a:cubicBezTo>
                <a:cubicBezTo>
                  <a:pt x="33" y="70"/>
                  <a:pt x="33" y="69"/>
                  <a:pt x="33" y="68"/>
                </a:cubicBezTo>
                <a:cubicBezTo>
                  <a:pt x="33" y="67"/>
                  <a:pt x="33" y="66"/>
                  <a:pt x="33" y="65"/>
                </a:cubicBezTo>
                <a:cubicBezTo>
                  <a:pt x="33" y="65"/>
                  <a:pt x="32" y="64"/>
                  <a:pt x="31" y="63"/>
                </a:cubicBezTo>
                <a:cubicBezTo>
                  <a:pt x="30" y="63"/>
                  <a:pt x="30" y="63"/>
                  <a:pt x="29" y="62"/>
                </a:cubicBezTo>
                <a:cubicBezTo>
                  <a:pt x="29" y="62"/>
                  <a:pt x="29" y="61"/>
                  <a:pt x="29" y="60"/>
                </a:cubicBezTo>
                <a:cubicBezTo>
                  <a:pt x="28" y="59"/>
                  <a:pt x="29" y="58"/>
                  <a:pt x="29" y="57"/>
                </a:cubicBezTo>
                <a:cubicBezTo>
                  <a:pt x="28" y="55"/>
                  <a:pt x="28" y="54"/>
                  <a:pt x="29" y="53"/>
                </a:cubicBezTo>
                <a:cubicBezTo>
                  <a:pt x="29" y="52"/>
                  <a:pt x="30" y="52"/>
                  <a:pt x="30" y="51"/>
                </a:cubicBezTo>
                <a:cubicBezTo>
                  <a:pt x="31" y="50"/>
                  <a:pt x="31" y="50"/>
                  <a:pt x="31" y="49"/>
                </a:cubicBezTo>
                <a:cubicBezTo>
                  <a:pt x="32" y="48"/>
                  <a:pt x="33" y="47"/>
                  <a:pt x="34" y="45"/>
                </a:cubicBezTo>
                <a:cubicBezTo>
                  <a:pt x="35" y="44"/>
                  <a:pt x="36" y="43"/>
                  <a:pt x="37" y="41"/>
                </a:cubicBezTo>
                <a:cubicBezTo>
                  <a:pt x="37" y="41"/>
                  <a:pt x="38" y="40"/>
                  <a:pt x="37" y="39"/>
                </a:cubicBezTo>
                <a:cubicBezTo>
                  <a:pt x="37" y="38"/>
                  <a:pt x="36" y="38"/>
                  <a:pt x="36" y="37"/>
                </a:cubicBezTo>
                <a:cubicBezTo>
                  <a:pt x="36" y="36"/>
                  <a:pt x="37" y="36"/>
                  <a:pt x="37" y="35"/>
                </a:cubicBezTo>
                <a:cubicBezTo>
                  <a:pt x="37" y="35"/>
                  <a:pt x="37" y="34"/>
                  <a:pt x="37" y="34"/>
                </a:cubicBezTo>
                <a:cubicBezTo>
                  <a:pt x="37" y="33"/>
                  <a:pt x="37" y="32"/>
                  <a:pt x="37" y="31"/>
                </a:cubicBezTo>
                <a:cubicBezTo>
                  <a:pt x="37" y="30"/>
                  <a:pt x="38" y="30"/>
                  <a:pt x="38" y="29"/>
                </a:cubicBezTo>
                <a:cubicBezTo>
                  <a:pt x="37" y="28"/>
                  <a:pt x="36" y="29"/>
                  <a:pt x="35" y="29"/>
                </a:cubicBezTo>
                <a:cubicBezTo>
                  <a:pt x="35" y="28"/>
                  <a:pt x="36" y="28"/>
                  <a:pt x="36" y="27"/>
                </a:cubicBezTo>
                <a:cubicBezTo>
                  <a:pt x="36" y="26"/>
                  <a:pt x="35" y="26"/>
                  <a:pt x="35" y="26"/>
                </a:cubicBezTo>
                <a:cubicBezTo>
                  <a:pt x="36" y="25"/>
                  <a:pt x="36" y="24"/>
                  <a:pt x="36" y="24"/>
                </a:cubicBezTo>
                <a:cubicBezTo>
                  <a:pt x="36" y="24"/>
                  <a:pt x="35" y="23"/>
                  <a:pt x="35" y="22"/>
                </a:cubicBezTo>
                <a:cubicBezTo>
                  <a:pt x="45" y="14"/>
                  <a:pt x="57" y="8"/>
                  <a:pt x="71" y="6"/>
                </a:cubicBezTo>
                <a:cubicBezTo>
                  <a:pt x="71" y="6"/>
                  <a:pt x="71" y="6"/>
                  <a:pt x="71" y="6"/>
                </a:cubicBezTo>
                <a:cubicBezTo>
                  <a:pt x="71" y="6"/>
                  <a:pt x="71" y="7"/>
                  <a:pt x="71" y="7"/>
                </a:cubicBezTo>
                <a:cubicBezTo>
                  <a:pt x="72" y="6"/>
                  <a:pt x="73" y="7"/>
                  <a:pt x="74" y="7"/>
                </a:cubicBezTo>
                <a:cubicBezTo>
                  <a:pt x="75" y="7"/>
                  <a:pt x="76" y="6"/>
                  <a:pt x="76" y="6"/>
                </a:cubicBezTo>
                <a:cubicBezTo>
                  <a:pt x="78" y="7"/>
                  <a:pt x="80" y="8"/>
                  <a:pt x="82" y="7"/>
                </a:cubicBezTo>
                <a:cubicBezTo>
                  <a:pt x="82" y="7"/>
                  <a:pt x="82" y="7"/>
                  <a:pt x="82" y="6"/>
                </a:cubicBezTo>
                <a:cubicBezTo>
                  <a:pt x="83" y="6"/>
                  <a:pt x="83" y="5"/>
                  <a:pt x="83" y="5"/>
                </a:cubicBezTo>
                <a:cubicBezTo>
                  <a:pt x="84" y="5"/>
                  <a:pt x="84" y="5"/>
                  <a:pt x="85" y="5"/>
                </a:cubicBezTo>
                <a:cubicBezTo>
                  <a:pt x="87" y="5"/>
                  <a:pt x="89" y="5"/>
                  <a:pt x="91" y="5"/>
                </a:cubicBezTo>
                <a:cubicBezTo>
                  <a:pt x="91" y="0"/>
                  <a:pt x="91" y="0"/>
                  <a:pt x="91" y="0"/>
                </a:cubicBezTo>
                <a:cubicBezTo>
                  <a:pt x="90" y="0"/>
                  <a:pt x="88" y="0"/>
                  <a:pt x="87" y="0"/>
                </a:cubicBezTo>
                <a:cubicBezTo>
                  <a:pt x="86" y="0"/>
                  <a:pt x="86" y="0"/>
                  <a:pt x="85" y="0"/>
                </a:cubicBezTo>
                <a:cubicBezTo>
                  <a:pt x="84" y="0"/>
                  <a:pt x="83" y="0"/>
                  <a:pt x="83" y="0"/>
                </a:cubicBezTo>
                <a:cubicBezTo>
                  <a:pt x="74" y="0"/>
                  <a:pt x="66" y="2"/>
                  <a:pt x="58" y="5"/>
                </a:cubicBezTo>
                <a:cubicBezTo>
                  <a:pt x="57" y="5"/>
                  <a:pt x="55" y="5"/>
                  <a:pt x="54" y="6"/>
                </a:cubicBezTo>
                <a:cubicBezTo>
                  <a:pt x="54" y="6"/>
                  <a:pt x="53" y="6"/>
                  <a:pt x="53" y="6"/>
                </a:cubicBezTo>
                <a:cubicBezTo>
                  <a:pt x="52" y="7"/>
                  <a:pt x="51" y="7"/>
                  <a:pt x="50" y="8"/>
                </a:cubicBezTo>
                <a:cubicBezTo>
                  <a:pt x="49" y="8"/>
                  <a:pt x="48" y="9"/>
                  <a:pt x="46" y="9"/>
                </a:cubicBezTo>
                <a:cubicBezTo>
                  <a:pt x="45" y="10"/>
                  <a:pt x="44" y="11"/>
                  <a:pt x="43" y="11"/>
                </a:cubicBezTo>
                <a:cubicBezTo>
                  <a:pt x="38" y="14"/>
                  <a:pt x="33" y="17"/>
                  <a:pt x="29" y="21"/>
                </a:cubicBezTo>
                <a:cubicBezTo>
                  <a:pt x="29" y="21"/>
                  <a:pt x="28" y="22"/>
                  <a:pt x="28" y="22"/>
                </a:cubicBezTo>
                <a:cubicBezTo>
                  <a:pt x="27" y="23"/>
                  <a:pt x="26" y="24"/>
                  <a:pt x="25" y="25"/>
                </a:cubicBezTo>
                <a:cubicBezTo>
                  <a:pt x="24" y="26"/>
                  <a:pt x="23" y="27"/>
                  <a:pt x="22" y="28"/>
                </a:cubicBezTo>
                <a:cubicBezTo>
                  <a:pt x="21" y="30"/>
                  <a:pt x="19" y="31"/>
                  <a:pt x="18" y="33"/>
                </a:cubicBezTo>
                <a:cubicBezTo>
                  <a:pt x="16" y="36"/>
                  <a:pt x="13" y="39"/>
                  <a:pt x="11" y="43"/>
                </a:cubicBezTo>
                <a:cubicBezTo>
                  <a:pt x="11" y="44"/>
                  <a:pt x="10" y="45"/>
                  <a:pt x="9" y="46"/>
                </a:cubicBezTo>
                <a:cubicBezTo>
                  <a:pt x="9" y="47"/>
                  <a:pt x="9" y="48"/>
                  <a:pt x="8" y="48"/>
                </a:cubicBezTo>
                <a:cubicBezTo>
                  <a:pt x="7" y="50"/>
                  <a:pt x="7" y="52"/>
                  <a:pt x="6" y="54"/>
                </a:cubicBezTo>
                <a:cubicBezTo>
                  <a:pt x="6" y="55"/>
                  <a:pt x="5" y="55"/>
                  <a:pt x="5" y="56"/>
                </a:cubicBezTo>
                <a:cubicBezTo>
                  <a:pt x="4" y="59"/>
                  <a:pt x="3" y="61"/>
                  <a:pt x="3" y="64"/>
                </a:cubicBezTo>
                <a:cubicBezTo>
                  <a:pt x="2" y="65"/>
                  <a:pt x="2" y="67"/>
                  <a:pt x="2" y="68"/>
                </a:cubicBezTo>
                <a:close/>
                <a:moveTo>
                  <a:pt x="91" y="67"/>
                </a:moveTo>
                <a:cubicBezTo>
                  <a:pt x="91" y="106"/>
                  <a:pt x="91" y="106"/>
                  <a:pt x="91" y="106"/>
                </a:cubicBezTo>
                <a:cubicBezTo>
                  <a:pt x="91" y="107"/>
                  <a:pt x="90" y="107"/>
                  <a:pt x="90" y="107"/>
                </a:cubicBezTo>
                <a:cubicBezTo>
                  <a:pt x="89" y="107"/>
                  <a:pt x="89" y="106"/>
                  <a:pt x="88" y="106"/>
                </a:cubicBezTo>
                <a:cubicBezTo>
                  <a:pt x="86" y="105"/>
                  <a:pt x="85" y="106"/>
                  <a:pt x="83" y="106"/>
                </a:cubicBezTo>
                <a:cubicBezTo>
                  <a:pt x="82" y="106"/>
                  <a:pt x="79" y="104"/>
                  <a:pt x="79" y="102"/>
                </a:cubicBezTo>
                <a:cubicBezTo>
                  <a:pt x="79" y="101"/>
                  <a:pt x="80" y="100"/>
                  <a:pt x="80" y="99"/>
                </a:cubicBezTo>
                <a:cubicBezTo>
                  <a:pt x="80" y="98"/>
                  <a:pt x="81" y="97"/>
                  <a:pt x="81" y="96"/>
                </a:cubicBezTo>
                <a:cubicBezTo>
                  <a:pt x="81" y="95"/>
                  <a:pt x="79" y="94"/>
                  <a:pt x="78" y="94"/>
                </a:cubicBezTo>
                <a:cubicBezTo>
                  <a:pt x="77" y="94"/>
                  <a:pt x="74" y="95"/>
                  <a:pt x="72" y="94"/>
                </a:cubicBezTo>
                <a:cubicBezTo>
                  <a:pt x="72" y="94"/>
                  <a:pt x="73" y="93"/>
                  <a:pt x="73" y="93"/>
                </a:cubicBezTo>
                <a:cubicBezTo>
                  <a:pt x="73" y="92"/>
                  <a:pt x="73" y="92"/>
                  <a:pt x="73" y="91"/>
                </a:cubicBezTo>
                <a:cubicBezTo>
                  <a:pt x="73" y="91"/>
                  <a:pt x="74" y="90"/>
                  <a:pt x="74" y="90"/>
                </a:cubicBezTo>
                <a:cubicBezTo>
                  <a:pt x="75" y="89"/>
                  <a:pt x="75" y="89"/>
                  <a:pt x="75" y="88"/>
                </a:cubicBezTo>
                <a:cubicBezTo>
                  <a:pt x="75" y="87"/>
                  <a:pt x="76" y="87"/>
                  <a:pt x="76" y="87"/>
                </a:cubicBezTo>
                <a:cubicBezTo>
                  <a:pt x="76" y="86"/>
                  <a:pt x="75" y="85"/>
                  <a:pt x="75" y="85"/>
                </a:cubicBezTo>
                <a:cubicBezTo>
                  <a:pt x="73" y="85"/>
                  <a:pt x="72" y="85"/>
                  <a:pt x="72" y="85"/>
                </a:cubicBezTo>
                <a:cubicBezTo>
                  <a:pt x="70" y="86"/>
                  <a:pt x="70" y="89"/>
                  <a:pt x="68" y="90"/>
                </a:cubicBezTo>
                <a:cubicBezTo>
                  <a:pt x="67" y="90"/>
                  <a:pt x="66" y="90"/>
                  <a:pt x="66" y="90"/>
                </a:cubicBezTo>
                <a:cubicBezTo>
                  <a:pt x="65" y="90"/>
                  <a:pt x="64" y="90"/>
                  <a:pt x="63" y="90"/>
                </a:cubicBezTo>
                <a:cubicBezTo>
                  <a:pt x="63" y="90"/>
                  <a:pt x="61" y="90"/>
                  <a:pt x="61" y="89"/>
                </a:cubicBezTo>
                <a:cubicBezTo>
                  <a:pt x="60" y="89"/>
                  <a:pt x="59" y="86"/>
                  <a:pt x="59" y="86"/>
                </a:cubicBezTo>
                <a:cubicBezTo>
                  <a:pt x="58" y="83"/>
                  <a:pt x="59" y="81"/>
                  <a:pt x="60" y="79"/>
                </a:cubicBezTo>
                <a:cubicBezTo>
                  <a:pt x="61" y="79"/>
                  <a:pt x="61" y="78"/>
                  <a:pt x="61" y="78"/>
                </a:cubicBezTo>
                <a:cubicBezTo>
                  <a:pt x="61" y="77"/>
                  <a:pt x="61" y="76"/>
                  <a:pt x="61" y="75"/>
                </a:cubicBezTo>
                <a:cubicBezTo>
                  <a:pt x="62" y="74"/>
                  <a:pt x="63" y="73"/>
                  <a:pt x="65" y="73"/>
                </a:cubicBezTo>
                <a:cubicBezTo>
                  <a:pt x="66" y="72"/>
                  <a:pt x="67" y="71"/>
                  <a:pt x="69" y="71"/>
                </a:cubicBezTo>
                <a:cubicBezTo>
                  <a:pt x="69" y="71"/>
                  <a:pt x="71" y="71"/>
                  <a:pt x="71" y="71"/>
                </a:cubicBezTo>
                <a:cubicBezTo>
                  <a:pt x="72" y="71"/>
                  <a:pt x="72" y="72"/>
                  <a:pt x="73" y="72"/>
                </a:cubicBezTo>
                <a:cubicBezTo>
                  <a:pt x="75" y="72"/>
                  <a:pt x="75" y="71"/>
                  <a:pt x="77" y="70"/>
                </a:cubicBezTo>
                <a:cubicBezTo>
                  <a:pt x="78" y="70"/>
                  <a:pt x="79" y="70"/>
                  <a:pt x="80" y="70"/>
                </a:cubicBezTo>
                <a:cubicBezTo>
                  <a:pt x="81" y="70"/>
                  <a:pt x="82" y="71"/>
                  <a:pt x="82" y="71"/>
                </a:cubicBezTo>
                <a:cubicBezTo>
                  <a:pt x="83" y="71"/>
                  <a:pt x="84" y="70"/>
                  <a:pt x="84" y="71"/>
                </a:cubicBezTo>
                <a:cubicBezTo>
                  <a:pt x="85" y="71"/>
                  <a:pt x="86" y="72"/>
                  <a:pt x="86" y="72"/>
                </a:cubicBezTo>
                <a:cubicBezTo>
                  <a:pt x="86" y="73"/>
                  <a:pt x="85" y="74"/>
                  <a:pt x="85" y="75"/>
                </a:cubicBezTo>
                <a:cubicBezTo>
                  <a:pt x="86" y="76"/>
                  <a:pt x="88" y="76"/>
                  <a:pt x="89" y="76"/>
                </a:cubicBezTo>
                <a:cubicBezTo>
                  <a:pt x="90" y="76"/>
                  <a:pt x="89" y="75"/>
                  <a:pt x="89" y="74"/>
                </a:cubicBezTo>
                <a:cubicBezTo>
                  <a:pt x="89" y="73"/>
                  <a:pt x="89" y="73"/>
                  <a:pt x="89" y="72"/>
                </a:cubicBezTo>
                <a:cubicBezTo>
                  <a:pt x="89" y="72"/>
                  <a:pt x="89" y="71"/>
                  <a:pt x="89" y="71"/>
                </a:cubicBezTo>
                <a:cubicBezTo>
                  <a:pt x="89" y="69"/>
                  <a:pt x="90" y="67"/>
                  <a:pt x="91" y="6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5" name="Google Shape;1685;p55"/>
          <p:cNvSpPr/>
          <p:nvPr/>
        </p:nvSpPr>
        <p:spPr>
          <a:xfrm>
            <a:off x="6229780" y="3548353"/>
            <a:ext cx="296939" cy="202132"/>
          </a:xfrm>
          <a:custGeom>
            <a:rect b="b" l="l" r="r" t="t"/>
            <a:pathLst>
              <a:path extrusionOk="0" h="183" w="344">
                <a:moveTo>
                  <a:pt x="344" y="183"/>
                </a:moveTo>
                <a:lnTo>
                  <a:pt x="344" y="180"/>
                </a:lnTo>
                <a:lnTo>
                  <a:pt x="344" y="2"/>
                </a:lnTo>
                <a:lnTo>
                  <a:pt x="344" y="0"/>
                </a:lnTo>
                <a:lnTo>
                  <a:pt x="341" y="0"/>
                </a:lnTo>
                <a:lnTo>
                  <a:pt x="36" y="0"/>
                </a:lnTo>
                <a:lnTo>
                  <a:pt x="33" y="0"/>
                </a:lnTo>
                <a:lnTo>
                  <a:pt x="33" y="2"/>
                </a:lnTo>
                <a:lnTo>
                  <a:pt x="33" y="44"/>
                </a:lnTo>
                <a:lnTo>
                  <a:pt x="3" y="44"/>
                </a:lnTo>
                <a:lnTo>
                  <a:pt x="0" y="44"/>
                </a:lnTo>
                <a:lnTo>
                  <a:pt x="0" y="47"/>
                </a:lnTo>
                <a:lnTo>
                  <a:pt x="0" y="136"/>
                </a:lnTo>
                <a:lnTo>
                  <a:pt x="0" y="138"/>
                </a:lnTo>
                <a:lnTo>
                  <a:pt x="3" y="138"/>
                </a:lnTo>
                <a:lnTo>
                  <a:pt x="33" y="138"/>
                </a:lnTo>
                <a:lnTo>
                  <a:pt x="33" y="180"/>
                </a:lnTo>
                <a:lnTo>
                  <a:pt x="33" y="183"/>
                </a:lnTo>
                <a:lnTo>
                  <a:pt x="36" y="183"/>
                </a:lnTo>
                <a:lnTo>
                  <a:pt x="341" y="183"/>
                </a:lnTo>
                <a:lnTo>
                  <a:pt x="344" y="183"/>
                </a:lnTo>
                <a:lnTo>
                  <a:pt x="344" y="183"/>
                </a:lnTo>
                <a:close/>
                <a:moveTo>
                  <a:pt x="326" y="17"/>
                </a:moveTo>
                <a:lnTo>
                  <a:pt x="326" y="165"/>
                </a:lnTo>
                <a:lnTo>
                  <a:pt x="271" y="165"/>
                </a:lnTo>
                <a:lnTo>
                  <a:pt x="271" y="17"/>
                </a:lnTo>
                <a:lnTo>
                  <a:pt x="326" y="17"/>
                </a:lnTo>
                <a:close/>
                <a:moveTo>
                  <a:pt x="253" y="17"/>
                </a:moveTo>
                <a:lnTo>
                  <a:pt x="253" y="165"/>
                </a:lnTo>
                <a:lnTo>
                  <a:pt x="199" y="165"/>
                </a:lnTo>
                <a:lnTo>
                  <a:pt x="199" y="17"/>
                </a:lnTo>
                <a:lnTo>
                  <a:pt x="253" y="17"/>
                </a:lnTo>
                <a:close/>
                <a:moveTo>
                  <a:pt x="181" y="17"/>
                </a:moveTo>
                <a:lnTo>
                  <a:pt x="181" y="165"/>
                </a:lnTo>
                <a:lnTo>
                  <a:pt x="126" y="165"/>
                </a:lnTo>
                <a:lnTo>
                  <a:pt x="126" y="17"/>
                </a:lnTo>
                <a:lnTo>
                  <a:pt x="181" y="17"/>
                </a:lnTo>
                <a:close/>
                <a:moveTo>
                  <a:pt x="108" y="17"/>
                </a:moveTo>
                <a:lnTo>
                  <a:pt x="108" y="165"/>
                </a:lnTo>
                <a:lnTo>
                  <a:pt x="54" y="165"/>
                </a:lnTo>
                <a:lnTo>
                  <a:pt x="54" y="17"/>
                </a:lnTo>
                <a:lnTo>
                  <a:pt x="108" y="1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86" name="Google Shape;1686;p55"/>
          <p:cNvPicPr preferRelativeResize="0"/>
          <p:nvPr/>
        </p:nvPicPr>
        <p:blipFill rotWithShape="1">
          <a:blip r:embed="rId6">
            <a:alphaModFix/>
          </a:blip>
          <a:srcRect b="0" l="0" r="0" t="0"/>
          <a:stretch/>
        </p:blipFill>
        <p:spPr>
          <a:xfrm>
            <a:off x="5795364" y="2324480"/>
            <a:ext cx="617081" cy="671097"/>
          </a:xfrm>
          <a:prstGeom prst="rect">
            <a:avLst/>
          </a:prstGeom>
          <a:noFill/>
          <a:ln>
            <a:noFill/>
          </a:ln>
        </p:spPr>
      </p:pic>
      <p:sp>
        <p:nvSpPr>
          <p:cNvPr id="1687" name="Google Shape;1687;p55"/>
          <p:cNvSpPr/>
          <p:nvPr/>
        </p:nvSpPr>
        <p:spPr>
          <a:xfrm>
            <a:off x="5003403" y="2068536"/>
            <a:ext cx="249238" cy="254000"/>
          </a:xfrm>
          <a:custGeom>
            <a:rect b="b" l="l" r="r" t="t"/>
            <a:pathLst>
              <a:path extrusionOk="0" h="113" w="110">
                <a:moveTo>
                  <a:pt x="55" y="0"/>
                </a:moveTo>
                <a:cubicBezTo>
                  <a:pt x="49" y="0"/>
                  <a:pt x="43" y="18"/>
                  <a:pt x="43" y="24"/>
                </a:cubicBezTo>
                <a:cubicBezTo>
                  <a:pt x="43" y="42"/>
                  <a:pt x="43" y="42"/>
                  <a:pt x="43" y="42"/>
                </a:cubicBezTo>
                <a:cubicBezTo>
                  <a:pt x="0" y="60"/>
                  <a:pt x="0" y="60"/>
                  <a:pt x="0" y="60"/>
                </a:cubicBezTo>
                <a:cubicBezTo>
                  <a:pt x="0" y="72"/>
                  <a:pt x="0" y="72"/>
                  <a:pt x="0" y="72"/>
                </a:cubicBezTo>
                <a:cubicBezTo>
                  <a:pt x="43" y="64"/>
                  <a:pt x="43" y="64"/>
                  <a:pt x="43" y="64"/>
                </a:cubicBezTo>
                <a:cubicBezTo>
                  <a:pt x="43" y="87"/>
                  <a:pt x="43" y="87"/>
                  <a:pt x="43" y="87"/>
                </a:cubicBezTo>
                <a:cubicBezTo>
                  <a:pt x="25" y="101"/>
                  <a:pt x="25" y="101"/>
                  <a:pt x="25" y="101"/>
                </a:cubicBezTo>
                <a:cubicBezTo>
                  <a:pt x="25" y="113"/>
                  <a:pt x="25" y="113"/>
                  <a:pt x="25" y="113"/>
                </a:cubicBezTo>
                <a:cubicBezTo>
                  <a:pt x="55" y="102"/>
                  <a:pt x="55" y="102"/>
                  <a:pt x="55" y="102"/>
                </a:cubicBezTo>
                <a:cubicBezTo>
                  <a:pt x="85" y="113"/>
                  <a:pt x="85" y="113"/>
                  <a:pt x="85" y="113"/>
                </a:cubicBezTo>
                <a:cubicBezTo>
                  <a:pt x="85" y="101"/>
                  <a:pt x="85" y="101"/>
                  <a:pt x="85" y="101"/>
                </a:cubicBezTo>
                <a:cubicBezTo>
                  <a:pt x="68" y="88"/>
                  <a:pt x="68" y="88"/>
                  <a:pt x="68" y="88"/>
                </a:cubicBezTo>
                <a:cubicBezTo>
                  <a:pt x="68" y="64"/>
                  <a:pt x="68" y="64"/>
                  <a:pt x="68" y="64"/>
                </a:cubicBezTo>
                <a:cubicBezTo>
                  <a:pt x="110" y="72"/>
                  <a:pt x="110" y="72"/>
                  <a:pt x="110" y="72"/>
                </a:cubicBezTo>
                <a:cubicBezTo>
                  <a:pt x="110" y="60"/>
                  <a:pt x="110" y="60"/>
                  <a:pt x="110" y="60"/>
                </a:cubicBezTo>
                <a:cubicBezTo>
                  <a:pt x="68" y="42"/>
                  <a:pt x="68" y="42"/>
                  <a:pt x="68" y="42"/>
                </a:cubicBezTo>
                <a:cubicBezTo>
                  <a:pt x="68" y="24"/>
                  <a:pt x="68" y="24"/>
                  <a:pt x="68" y="24"/>
                </a:cubicBezTo>
                <a:cubicBezTo>
                  <a:pt x="68" y="18"/>
                  <a:pt x="62" y="0"/>
                  <a:pt x="55"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88" name="Google Shape;1688;p55"/>
          <p:cNvPicPr preferRelativeResize="0"/>
          <p:nvPr/>
        </p:nvPicPr>
        <p:blipFill rotWithShape="1">
          <a:blip r:embed="rId7">
            <a:alphaModFix/>
          </a:blip>
          <a:srcRect b="0" l="0" r="0" t="0"/>
          <a:stretch/>
        </p:blipFill>
        <p:spPr>
          <a:xfrm>
            <a:off x="5269217" y="3622359"/>
            <a:ext cx="526803" cy="526803"/>
          </a:xfrm>
          <a:prstGeom prst="rect">
            <a:avLst/>
          </a:prstGeom>
          <a:noFill/>
          <a:ln>
            <a:noFill/>
          </a:ln>
        </p:spPr>
      </p:pic>
      <p:pic>
        <p:nvPicPr>
          <p:cNvPr id="1689" name="Google Shape;1689;p55"/>
          <p:cNvPicPr preferRelativeResize="0"/>
          <p:nvPr/>
        </p:nvPicPr>
        <p:blipFill rotWithShape="1">
          <a:blip r:embed="rId8">
            <a:alphaModFix/>
          </a:blip>
          <a:srcRect b="0" l="0" r="0" t="0"/>
          <a:stretch/>
        </p:blipFill>
        <p:spPr>
          <a:xfrm>
            <a:off x="3636387" y="3296733"/>
            <a:ext cx="566660" cy="459454"/>
          </a:xfrm>
          <a:prstGeom prst="rect">
            <a:avLst/>
          </a:prstGeom>
          <a:noFill/>
          <a:ln>
            <a:noFill/>
          </a:ln>
        </p:spPr>
      </p:pic>
      <p:sp>
        <p:nvSpPr>
          <p:cNvPr id="1690" name="Google Shape;1690;p55"/>
          <p:cNvSpPr txBox="1"/>
          <p:nvPr/>
        </p:nvSpPr>
        <p:spPr>
          <a:xfrm>
            <a:off x="1515927" y="3126128"/>
            <a:ext cx="203007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3C53AC"/>
                </a:solidFill>
                <a:latin typeface="Quattrocento Sans"/>
                <a:ea typeface="Quattrocento Sans"/>
                <a:cs typeface="Quattrocento Sans"/>
                <a:sym typeface="Quattrocento Sans"/>
              </a:rPr>
              <a:t>YOUTUBE SÁCH MỀM</a:t>
            </a:r>
            <a:endParaRPr/>
          </a:p>
        </p:txBody>
      </p:sp>
      <p:grpSp>
        <p:nvGrpSpPr>
          <p:cNvPr id="1691" name="Google Shape;1691;p55"/>
          <p:cNvGrpSpPr/>
          <p:nvPr/>
        </p:nvGrpSpPr>
        <p:grpSpPr>
          <a:xfrm>
            <a:off x="3769912" y="1448223"/>
            <a:ext cx="747892" cy="741589"/>
            <a:chOff x="1555923" y="1750000"/>
            <a:chExt cx="931316" cy="923467"/>
          </a:xfrm>
        </p:grpSpPr>
        <p:sp>
          <p:nvSpPr>
            <p:cNvPr id="1692" name="Google Shape;1692;p55"/>
            <p:cNvSpPr/>
            <p:nvPr/>
          </p:nvSpPr>
          <p:spPr>
            <a:xfrm>
              <a:off x="1572839" y="1750000"/>
              <a:ext cx="914400" cy="914400"/>
            </a:xfrm>
            <a:prstGeom prst="ellipse">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93" name="Google Shape;1693;p55"/>
            <p:cNvPicPr preferRelativeResize="0"/>
            <p:nvPr/>
          </p:nvPicPr>
          <p:blipFill rotWithShape="1">
            <a:blip r:embed="rId9">
              <a:alphaModFix/>
            </a:blip>
            <a:srcRect b="0" l="0" r="0" t="0"/>
            <a:stretch/>
          </p:blipFill>
          <p:spPr>
            <a:xfrm>
              <a:off x="1555923" y="1767293"/>
              <a:ext cx="910956" cy="906174"/>
            </a:xfrm>
            <a:prstGeom prst="rect">
              <a:avLst/>
            </a:prstGeom>
            <a:noFill/>
            <a:ln>
              <a:noFill/>
            </a:ln>
          </p:spPr>
        </p:pic>
      </p:grpSp>
      <p:sp>
        <p:nvSpPr>
          <p:cNvPr id="1694" name="Google Shape;1694;p55"/>
          <p:cNvSpPr txBox="1"/>
          <p:nvPr/>
        </p:nvSpPr>
        <p:spPr>
          <a:xfrm>
            <a:off x="1378691" y="1174369"/>
            <a:ext cx="218233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3C53AC"/>
                </a:solidFill>
                <a:latin typeface="Quattrocento Sans"/>
                <a:ea typeface="Quattrocento Sans"/>
                <a:cs typeface="Quattrocento Sans"/>
                <a:sym typeface="Quattrocento Sans"/>
              </a:rPr>
              <a:t>CỘNG ĐỒNG SÁCH MỀM</a:t>
            </a:r>
            <a:endParaRPr/>
          </a:p>
        </p:txBody>
      </p:sp>
      <p:pic>
        <p:nvPicPr>
          <p:cNvPr id="1695" name="Google Shape;1695;p55"/>
          <p:cNvPicPr preferRelativeResize="0"/>
          <p:nvPr/>
        </p:nvPicPr>
        <p:blipFill rotWithShape="1">
          <a:blip r:embed="rId10">
            <a:alphaModFix/>
          </a:blip>
          <a:srcRect b="0" l="0" r="0" t="0"/>
          <a:stretch/>
        </p:blipFill>
        <p:spPr>
          <a:xfrm>
            <a:off x="4055511" y="4714757"/>
            <a:ext cx="770203" cy="800767"/>
          </a:xfrm>
          <a:prstGeom prst="rect">
            <a:avLst/>
          </a:prstGeom>
          <a:noFill/>
          <a:ln>
            <a:noFill/>
          </a:ln>
        </p:spPr>
      </p:pic>
      <p:pic>
        <p:nvPicPr>
          <p:cNvPr id="1696" name="Google Shape;1696;p55"/>
          <p:cNvPicPr preferRelativeResize="0"/>
          <p:nvPr/>
        </p:nvPicPr>
        <p:blipFill rotWithShape="1">
          <a:blip r:embed="rId11">
            <a:alphaModFix/>
          </a:blip>
          <a:srcRect b="0" l="0" r="0" t="0"/>
          <a:stretch/>
        </p:blipFill>
        <p:spPr>
          <a:xfrm>
            <a:off x="6823526" y="4539237"/>
            <a:ext cx="807566" cy="687409"/>
          </a:xfrm>
          <a:prstGeom prst="rect">
            <a:avLst/>
          </a:prstGeom>
          <a:noFill/>
          <a:ln>
            <a:noFill/>
          </a:ln>
        </p:spPr>
      </p:pic>
      <p:sp>
        <p:nvSpPr>
          <p:cNvPr id="1697" name="Google Shape;1697;p55"/>
          <p:cNvSpPr txBox="1"/>
          <p:nvPr/>
        </p:nvSpPr>
        <p:spPr>
          <a:xfrm>
            <a:off x="502170" y="4798127"/>
            <a:ext cx="338784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3C53AC"/>
                </a:solidFill>
                <a:latin typeface="Quattrocento Sans"/>
                <a:ea typeface="Quattrocento Sans"/>
                <a:cs typeface="Quattrocento Sans"/>
                <a:sym typeface="Quattrocento Sans"/>
              </a:rPr>
              <a:t>CỬA HÀNG ONLINE</a:t>
            </a:r>
            <a:endParaRPr/>
          </a:p>
          <a:p>
            <a:pPr indent="0" lvl="0" marL="0" marR="0" rtl="0" algn="ctr">
              <a:spcBef>
                <a:spcPts val="0"/>
              </a:spcBef>
              <a:spcAft>
                <a:spcPts val="0"/>
              </a:spcAft>
              <a:buNone/>
            </a:pPr>
            <a:r>
              <a:rPr b="1" i="1" lang="en-US" sz="2400">
                <a:solidFill>
                  <a:srgbClr val="C00000"/>
                </a:solidFill>
                <a:latin typeface="Calibri"/>
                <a:ea typeface="Calibri"/>
                <a:cs typeface="Calibri"/>
                <a:sym typeface="Calibri"/>
              </a:rPr>
              <a:t>EDUBOOK.COM.VN</a:t>
            </a:r>
            <a:endParaRPr/>
          </a:p>
        </p:txBody>
      </p:sp>
      <p:sp>
        <p:nvSpPr>
          <p:cNvPr id="1698" name="Google Shape;1698;p55"/>
          <p:cNvSpPr txBox="1"/>
          <p:nvPr/>
        </p:nvSpPr>
        <p:spPr>
          <a:xfrm>
            <a:off x="7595339" y="4721005"/>
            <a:ext cx="411910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3C53AC"/>
                </a:solidFill>
                <a:latin typeface="Quattrocento Sans"/>
                <a:ea typeface="Quattrocento Sans"/>
                <a:cs typeface="Quattrocento Sans"/>
                <a:sym typeface="Quattrocento Sans"/>
              </a:rPr>
              <a:t>HỖ TRỢ - GIẢI ĐÁP TƯ VẤN:</a:t>
            </a:r>
            <a:endParaRPr/>
          </a:p>
        </p:txBody>
      </p:sp>
      <p:sp>
        <p:nvSpPr>
          <p:cNvPr id="1699" name="Google Shape;1699;p55"/>
          <p:cNvSpPr txBox="1"/>
          <p:nvPr/>
        </p:nvSpPr>
        <p:spPr>
          <a:xfrm>
            <a:off x="7612962" y="5253536"/>
            <a:ext cx="41014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Calibri"/>
                <a:ea typeface="Calibri"/>
                <a:cs typeface="Calibri"/>
                <a:sym typeface="Calibri"/>
              </a:rPr>
              <a:t>BỘ PHẬN KINH DOANH: 0243.512.2636</a:t>
            </a:r>
            <a:endParaRPr/>
          </a:p>
        </p:txBody>
      </p:sp>
      <p:sp>
        <p:nvSpPr>
          <p:cNvPr id="1700" name="Google Shape;1700;p55"/>
          <p:cNvSpPr txBox="1"/>
          <p:nvPr/>
        </p:nvSpPr>
        <p:spPr>
          <a:xfrm>
            <a:off x="7625952" y="5623240"/>
            <a:ext cx="41014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Calibri"/>
                <a:ea typeface="Calibri"/>
                <a:cs typeface="Calibri"/>
                <a:sym typeface="Calibri"/>
              </a:rPr>
              <a:t>HỖ TRỢ SÁCH MỀM: 0243.512.2222</a:t>
            </a:r>
            <a:endParaRPr/>
          </a:p>
        </p:txBody>
      </p:sp>
      <p:sp>
        <p:nvSpPr>
          <p:cNvPr id="1701" name="Google Shape;1701;p55"/>
          <p:cNvSpPr txBox="1"/>
          <p:nvPr/>
        </p:nvSpPr>
        <p:spPr>
          <a:xfrm>
            <a:off x="7625951" y="6044687"/>
            <a:ext cx="41014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Calibri"/>
                <a:ea typeface="Calibri"/>
                <a:cs typeface="Calibri"/>
                <a:sym typeface="Calibri"/>
              </a:rPr>
              <a:t>EMAIL: lienhe@sachmem.vn</a:t>
            </a:r>
            <a:endParaRPr/>
          </a:p>
        </p:txBody>
      </p:sp>
      <p:grpSp>
        <p:nvGrpSpPr>
          <p:cNvPr id="1702" name="Google Shape;1702;p55"/>
          <p:cNvGrpSpPr/>
          <p:nvPr/>
        </p:nvGrpSpPr>
        <p:grpSpPr>
          <a:xfrm>
            <a:off x="203341" y="6422601"/>
            <a:ext cx="1912304" cy="263091"/>
            <a:chOff x="6549176" y="5298716"/>
            <a:chExt cx="2974464" cy="409222"/>
          </a:xfrm>
        </p:grpSpPr>
        <p:pic>
          <p:nvPicPr>
            <p:cNvPr id="1703" name="Google Shape;1703;p55"/>
            <p:cNvPicPr preferRelativeResize="0"/>
            <p:nvPr/>
          </p:nvPicPr>
          <p:blipFill rotWithShape="1">
            <a:blip r:embed="rId12">
              <a:alphaModFix/>
            </a:blip>
            <a:srcRect b="0" l="10394" r="0" t="0"/>
            <a:stretch/>
          </p:blipFill>
          <p:spPr>
            <a:xfrm>
              <a:off x="6890928" y="5304519"/>
              <a:ext cx="2632712" cy="377189"/>
            </a:xfrm>
            <a:prstGeom prst="rect">
              <a:avLst/>
            </a:prstGeom>
            <a:noFill/>
            <a:ln>
              <a:noFill/>
            </a:ln>
          </p:spPr>
        </p:pic>
        <p:pic>
          <p:nvPicPr>
            <p:cNvPr id="1704" name="Google Shape;1704;p55"/>
            <p:cNvPicPr preferRelativeResize="0"/>
            <p:nvPr/>
          </p:nvPicPr>
          <p:blipFill rotWithShape="1">
            <a:blip r:embed="rId13">
              <a:alphaModFix/>
            </a:blip>
            <a:srcRect b="0" l="0" r="0" t="0"/>
            <a:stretch/>
          </p:blipFill>
          <p:spPr>
            <a:xfrm>
              <a:off x="6549176" y="5298716"/>
              <a:ext cx="297164" cy="409222"/>
            </a:xfrm>
            <a:prstGeom prst="rect">
              <a:avLst/>
            </a:prstGeom>
            <a:noFill/>
            <a:ln>
              <a:noFill/>
            </a:ln>
          </p:spPr>
        </p:pic>
      </p:grpSp>
      <p:pic>
        <p:nvPicPr>
          <p:cNvPr id="1705" name="Google Shape;1705;p55"/>
          <p:cNvPicPr preferRelativeResize="0"/>
          <p:nvPr/>
        </p:nvPicPr>
        <p:blipFill rotWithShape="1">
          <a:blip r:embed="rId14">
            <a:alphaModFix/>
          </a:blip>
          <a:srcRect b="0" l="0" r="0" t="0"/>
          <a:stretch/>
        </p:blipFill>
        <p:spPr>
          <a:xfrm>
            <a:off x="2281047" y="6405962"/>
            <a:ext cx="969661" cy="291656"/>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9" name="Shape 1709"/>
        <p:cNvGrpSpPr/>
        <p:nvPr/>
      </p:nvGrpSpPr>
      <p:grpSpPr>
        <a:xfrm>
          <a:off x="0" y="0"/>
          <a:ext cx="0" cy="0"/>
          <a:chOff x="0" y="0"/>
          <a:chExt cx="0" cy="0"/>
        </a:xfrm>
      </p:grpSpPr>
      <p:sp>
        <p:nvSpPr>
          <p:cNvPr id="1710" name="Google Shape;1710;p56"/>
          <p:cNvSpPr/>
          <p:nvPr/>
        </p:nvSpPr>
        <p:spPr>
          <a:xfrm>
            <a:off x="0" y="893853"/>
            <a:ext cx="12192000" cy="5964148"/>
          </a:xfrm>
          <a:custGeom>
            <a:rect b="b" l="l" r="r" t="t"/>
            <a:pathLst>
              <a:path extrusionOk="0" h="6172429" w="12192000">
                <a:moveTo>
                  <a:pt x="11885672" y="327"/>
                </a:moveTo>
                <a:cubicBezTo>
                  <a:pt x="12005450" y="1361"/>
                  <a:pt x="12108081" y="4722"/>
                  <a:pt x="12189581" y="8519"/>
                </a:cubicBezTo>
                <a:lnTo>
                  <a:pt x="12192000" y="8645"/>
                </a:lnTo>
                <a:lnTo>
                  <a:pt x="12192000" y="6172429"/>
                </a:lnTo>
                <a:lnTo>
                  <a:pt x="0" y="6172429"/>
                </a:lnTo>
                <a:lnTo>
                  <a:pt x="0" y="3239511"/>
                </a:lnTo>
                <a:lnTo>
                  <a:pt x="20310" y="3228198"/>
                </a:lnTo>
                <a:cubicBezTo>
                  <a:pt x="1093764" y="2680207"/>
                  <a:pt x="2343204" y="2767248"/>
                  <a:pt x="3114739" y="3125752"/>
                </a:cubicBezTo>
                <a:cubicBezTo>
                  <a:pt x="5319126" y="4147951"/>
                  <a:pt x="6274360" y="3066921"/>
                  <a:pt x="7758647" y="1390222"/>
                </a:cubicBezTo>
                <a:cubicBezTo>
                  <a:pt x="8871862" y="132698"/>
                  <a:pt x="10927453" y="-7946"/>
                  <a:pt x="11885672" y="327"/>
                </a:cubicBezTo>
                <a:close/>
              </a:path>
            </a:pathLst>
          </a:custGeom>
          <a:gradFill>
            <a:gsLst>
              <a:gs pos="0">
                <a:srgbClr val="4F64B4"/>
              </a:gs>
              <a:gs pos="100000">
                <a:srgbClr val="9C92C8"/>
              </a:gs>
            </a:gsLst>
            <a:lin ang="0" scaled="0"/>
          </a:gradFill>
          <a:ln>
            <a:noFill/>
          </a:ln>
          <a:effectLst>
            <a:outerShdw blurRad="508000" sx="93000" rotWithShape="0" algn="t" dir="5400000" dist="127000" sy="93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7200"/>
              <a:buFont typeface="Arial"/>
              <a:buNone/>
            </a:pPr>
            <a:r>
              <a:t/>
            </a:r>
            <a:endParaRPr b="0" i="0" sz="7200" u="none" cap="none" strike="noStrike">
              <a:solidFill>
                <a:srgbClr val="FFFFFF"/>
              </a:solidFill>
              <a:latin typeface="Arial"/>
              <a:ea typeface="Arial"/>
              <a:cs typeface="Arial"/>
              <a:sym typeface="Arial"/>
            </a:endParaRPr>
          </a:p>
        </p:txBody>
      </p:sp>
      <p:sp>
        <p:nvSpPr>
          <p:cNvPr id="1711" name="Google Shape;1711;p56"/>
          <p:cNvSpPr/>
          <p:nvPr/>
        </p:nvSpPr>
        <p:spPr>
          <a:xfrm>
            <a:off x="9791178" y="-850559"/>
            <a:ext cx="1544478" cy="1547245"/>
          </a:xfrm>
          <a:custGeom>
            <a:rect b="b" l="l" r="r" t="t"/>
            <a:pathLst>
              <a:path extrusionOk="0" h="3155934" w="3150290">
                <a:moveTo>
                  <a:pt x="1916112" y="3119420"/>
                </a:moveTo>
                <a:lnTo>
                  <a:pt x="1921076" y="3121391"/>
                </a:lnTo>
                <a:lnTo>
                  <a:pt x="1901979" y="3126301"/>
                </a:lnTo>
                <a:lnTo>
                  <a:pt x="1902642" y="3124768"/>
                </a:lnTo>
                <a:cubicBezTo>
                  <a:pt x="1906089" y="3121464"/>
                  <a:pt x="1910851" y="3119420"/>
                  <a:pt x="1916112" y="3119420"/>
                </a:cubicBezTo>
                <a:close/>
                <a:moveTo>
                  <a:pt x="1781174" y="3119420"/>
                </a:moveTo>
                <a:cubicBezTo>
                  <a:pt x="1791695" y="3119420"/>
                  <a:pt x="1800224" y="3127594"/>
                  <a:pt x="1800224" y="3137677"/>
                </a:cubicBezTo>
                <a:lnTo>
                  <a:pt x="1797261" y="3144532"/>
                </a:lnTo>
                <a:lnTo>
                  <a:pt x="1767078" y="3149139"/>
                </a:lnTo>
                <a:lnTo>
                  <a:pt x="1762124" y="3137677"/>
                </a:lnTo>
                <a:cubicBezTo>
                  <a:pt x="1762124" y="3127594"/>
                  <a:pt x="1770653" y="3119420"/>
                  <a:pt x="1781174" y="3119420"/>
                </a:cubicBezTo>
                <a:close/>
                <a:moveTo>
                  <a:pt x="1644649" y="3119420"/>
                </a:moveTo>
                <a:cubicBezTo>
                  <a:pt x="1655170" y="3119420"/>
                  <a:pt x="1663699" y="3127594"/>
                  <a:pt x="1663699" y="3137677"/>
                </a:cubicBezTo>
                <a:cubicBezTo>
                  <a:pt x="1663699" y="3147760"/>
                  <a:pt x="1655170" y="3155934"/>
                  <a:pt x="1644649" y="3155934"/>
                </a:cubicBezTo>
                <a:cubicBezTo>
                  <a:pt x="1634128" y="3155934"/>
                  <a:pt x="1625599" y="3147760"/>
                  <a:pt x="1625599" y="3137677"/>
                </a:cubicBezTo>
                <a:cubicBezTo>
                  <a:pt x="1625599" y="3127594"/>
                  <a:pt x="1634128" y="3119420"/>
                  <a:pt x="1644649" y="3119420"/>
                </a:cubicBezTo>
                <a:close/>
                <a:moveTo>
                  <a:pt x="1509712" y="3119420"/>
                </a:moveTo>
                <a:cubicBezTo>
                  <a:pt x="1520233" y="3119420"/>
                  <a:pt x="1528762" y="3127594"/>
                  <a:pt x="1528762" y="3137677"/>
                </a:cubicBezTo>
                <a:cubicBezTo>
                  <a:pt x="1528762" y="3147760"/>
                  <a:pt x="1520233" y="3155934"/>
                  <a:pt x="1509712" y="3155934"/>
                </a:cubicBezTo>
                <a:cubicBezTo>
                  <a:pt x="1499191" y="3155934"/>
                  <a:pt x="1490662" y="3147760"/>
                  <a:pt x="1490662" y="3137677"/>
                </a:cubicBezTo>
                <a:cubicBezTo>
                  <a:pt x="1490662" y="3127594"/>
                  <a:pt x="1499191" y="3119420"/>
                  <a:pt x="1509712" y="3119420"/>
                </a:cubicBezTo>
                <a:close/>
                <a:moveTo>
                  <a:pt x="1373982" y="3119420"/>
                </a:moveTo>
                <a:cubicBezTo>
                  <a:pt x="1384065" y="3119420"/>
                  <a:pt x="1392239" y="3127594"/>
                  <a:pt x="1392239" y="3137677"/>
                </a:cubicBezTo>
                <a:cubicBezTo>
                  <a:pt x="1392239" y="3142719"/>
                  <a:pt x="1390196" y="3147283"/>
                  <a:pt x="1386892" y="3150587"/>
                </a:cubicBezTo>
                <a:lnTo>
                  <a:pt x="1379935" y="3153468"/>
                </a:lnTo>
                <a:lnTo>
                  <a:pt x="1361084" y="3150591"/>
                </a:lnTo>
                <a:lnTo>
                  <a:pt x="1361072" y="3150587"/>
                </a:lnTo>
                <a:cubicBezTo>
                  <a:pt x="1357769" y="3147283"/>
                  <a:pt x="1355725" y="3142719"/>
                  <a:pt x="1355725" y="3137677"/>
                </a:cubicBezTo>
                <a:cubicBezTo>
                  <a:pt x="1355725" y="3127594"/>
                  <a:pt x="1363899" y="3119420"/>
                  <a:pt x="1373982" y="3119420"/>
                </a:cubicBezTo>
                <a:close/>
                <a:moveTo>
                  <a:pt x="1238250" y="3119420"/>
                </a:moveTo>
                <a:cubicBezTo>
                  <a:pt x="1243511" y="3119420"/>
                  <a:pt x="1248273" y="3121464"/>
                  <a:pt x="1251720" y="3124768"/>
                </a:cubicBezTo>
                <a:lnTo>
                  <a:pt x="1255947" y="3134546"/>
                </a:lnTo>
                <a:lnTo>
                  <a:pt x="1238185" y="3131835"/>
                </a:lnTo>
                <a:lnTo>
                  <a:pt x="1223371" y="3128026"/>
                </a:lnTo>
                <a:lnTo>
                  <a:pt x="1224780" y="3124768"/>
                </a:lnTo>
                <a:cubicBezTo>
                  <a:pt x="1228227" y="3121464"/>
                  <a:pt x="1232990" y="3119420"/>
                  <a:pt x="1238250" y="3119420"/>
                </a:cubicBezTo>
                <a:close/>
                <a:moveTo>
                  <a:pt x="2187574" y="2982895"/>
                </a:moveTo>
                <a:cubicBezTo>
                  <a:pt x="2198095" y="2982895"/>
                  <a:pt x="2206624" y="2991424"/>
                  <a:pt x="2206624" y="3001945"/>
                </a:cubicBezTo>
                <a:cubicBezTo>
                  <a:pt x="2206624" y="3012466"/>
                  <a:pt x="2198095" y="3020995"/>
                  <a:pt x="2187574" y="3020995"/>
                </a:cubicBezTo>
                <a:cubicBezTo>
                  <a:pt x="2177053" y="3020995"/>
                  <a:pt x="2168524" y="3012466"/>
                  <a:pt x="2168524" y="3001945"/>
                </a:cubicBezTo>
                <a:cubicBezTo>
                  <a:pt x="2168524" y="2991424"/>
                  <a:pt x="2177053" y="2982895"/>
                  <a:pt x="2187574" y="2982895"/>
                </a:cubicBezTo>
                <a:close/>
                <a:moveTo>
                  <a:pt x="2051844" y="2982895"/>
                </a:moveTo>
                <a:cubicBezTo>
                  <a:pt x="2061927" y="2982895"/>
                  <a:pt x="2070101" y="2991424"/>
                  <a:pt x="2070101" y="3001945"/>
                </a:cubicBezTo>
                <a:cubicBezTo>
                  <a:pt x="2070101" y="3012466"/>
                  <a:pt x="2061927" y="3020995"/>
                  <a:pt x="2051844" y="3020995"/>
                </a:cubicBezTo>
                <a:cubicBezTo>
                  <a:pt x="2041761" y="3020995"/>
                  <a:pt x="2033587" y="3012466"/>
                  <a:pt x="2033587" y="3001945"/>
                </a:cubicBezTo>
                <a:cubicBezTo>
                  <a:pt x="2033587" y="2991424"/>
                  <a:pt x="2041761" y="2982895"/>
                  <a:pt x="2051844" y="2982895"/>
                </a:cubicBezTo>
                <a:close/>
                <a:moveTo>
                  <a:pt x="1916112" y="2982895"/>
                </a:moveTo>
                <a:cubicBezTo>
                  <a:pt x="1926633" y="2982895"/>
                  <a:pt x="1935162" y="2991424"/>
                  <a:pt x="1935162" y="3001945"/>
                </a:cubicBezTo>
                <a:cubicBezTo>
                  <a:pt x="1935162" y="3012466"/>
                  <a:pt x="1926633" y="3020995"/>
                  <a:pt x="1916112" y="3020995"/>
                </a:cubicBezTo>
                <a:cubicBezTo>
                  <a:pt x="1905591" y="3020995"/>
                  <a:pt x="1897062" y="3012466"/>
                  <a:pt x="1897062" y="3001945"/>
                </a:cubicBezTo>
                <a:cubicBezTo>
                  <a:pt x="1897062" y="2991424"/>
                  <a:pt x="1905591" y="2982895"/>
                  <a:pt x="1916112" y="2982895"/>
                </a:cubicBezTo>
                <a:close/>
                <a:moveTo>
                  <a:pt x="1781174" y="2982895"/>
                </a:moveTo>
                <a:cubicBezTo>
                  <a:pt x="1791695" y="2982895"/>
                  <a:pt x="1800224" y="2991424"/>
                  <a:pt x="1800224" y="3001945"/>
                </a:cubicBezTo>
                <a:cubicBezTo>
                  <a:pt x="1800224" y="3012466"/>
                  <a:pt x="1791695" y="3020995"/>
                  <a:pt x="1781174" y="3020995"/>
                </a:cubicBezTo>
                <a:cubicBezTo>
                  <a:pt x="1770653" y="3020995"/>
                  <a:pt x="1762124" y="3012466"/>
                  <a:pt x="1762124" y="3001945"/>
                </a:cubicBezTo>
                <a:cubicBezTo>
                  <a:pt x="1762124" y="2991424"/>
                  <a:pt x="1770653" y="2982895"/>
                  <a:pt x="1781174" y="2982895"/>
                </a:cubicBezTo>
                <a:close/>
                <a:moveTo>
                  <a:pt x="1644649" y="2982895"/>
                </a:moveTo>
                <a:cubicBezTo>
                  <a:pt x="1655170" y="2982895"/>
                  <a:pt x="1663699" y="2991424"/>
                  <a:pt x="1663699" y="3001945"/>
                </a:cubicBezTo>
                <a:cubicBezTo>
                  <a:pt x="1663699" y="3012466"/>
                  <a:pt x="1655170" y="3020995"/>
                  <a:pt x="1644649" y="3020995"/>
                </a:cubicBezTo>
                <a:cubicBezTo>
                  <a:pt x="1634128" y="3020995"/>
                  <a:pt x="1625599" y="3012466"/>
                  <a:pt x="1625599" y="3001945"/>
                </a:cubicBezTo>
                <a:cubicBezTo>
                  <a:pt x="1625599" y="2991424"/>
                  <a:pt x="1634128" y="2982895"/>
                  <a:pt x="1644649" y="2982895"/>
                </a:cubicBezTo>
                <a:close/>
                <a:moveTo>
                  <a:pt x="1509712" y="2982895"/>
                </a:moveTo>
                <a:cubicBezTo>
                  <a:pt x="1520233" y="2982895"/>
                  <a:pt x="1528762" y="2991424"/>
                  <a:pt x="1528762" y="3001945"/>
                </a:cubicBezTo>
                <a:cubicBezTo>
                  <a:pt x="1528762" y="3012466"/>
                  <a:pt x="1520233" y="3020995"/>
                  <a:pt x="1509712" y="3020995"/>
                </a:cubicBezTo>
                <a:cubicBezTo>
                  <a:pt x="1499191" y="3020995"/>
                  <a:pt x="1490662" y="3012466"/>
                  <a:pt x="1490662" y="3001945"/>
                </a:cubicBezTo>
                <a:cubicBezTo>
                  <a:pt x="1490662" y="2991424"/>
                  <a:pt x="1499191" y="2982895"/>
                  <a:pt x="1509712" y="2982895"/>
                </a:cubicBezTo>
                <a:close/>
                <a:moveTo>
                  <a:pt x="1373982" y="2982895"/>
                </a:moveTo>
                <a:cubicBezTo>
                  <a:pt x="1384065" y="2982895"/>
                  <a:pt x="1392239" y="2991424"/>
                  <a:pt x="1392239" y="3001945"/>
                </a:cubicBezTo>
                <a:cubicBezTo>
                  <a:pt x="1392239" y="3012466"/>
                  <a:pt x="1384065" y="3020995"/>
                  <a:pt x="1373982" y="3020995"/>
                </a:cubicBezTo>
                <a:cubicBezTo>
                  <a:pt x="1363899" y="3020995"/>
                  <a:pt x="1355725" y="3012466"/>
                  <a:pt x="1355725" y="3001945"/>
                </a:cubicBezTo>
                <a:cubicBezTo>
                  <a:pt x="1355725" y="2991424"/>
                  <a:pt x="1363899" y="2982895"/>
                  <a:pt x="1373982" y="2982895"/>
                </a:cubicBezTo>
                <a:close/>
                <a:moveTo>
                  <a:pt x="1238250" y="2982895"/>
                </a:moveTo>
                <a:cubicBezTo>
                  <a:pt x="1248771" y="2982895"/>
                  <a:pt x="1257300" y="2991424"/>
                  <a:pt x="1257300" y="3001945"/>
                </a:cubicBezTo>
                <a:cubicBezTo>
                  <a:pt x="1257300" y="3012466"/>
                  <a:pt x="1248771" y="3020995"/>
                  <a:pt x="1238250" y="3020995"/>
                </a:cubicBezTo>
                <a:cubicBezTo>
                  <a:pt x="1227729" y="3020995"/>
                  <a:pt x="1219200" y="3012466"/>
                  <a:pt x="1219200" y="3001945"/>
                </a:cubicBezTo>
                <a:cubicBezTo>
                  <a:pt x="1219200" y="2991424"/>
                  <a:pt x="1227729" y="2982895"/>
                  <a:pt x="1238250" y="2982895"/>
                </a:cubicBezTo>
                <a:close/>
                <a:moveTo>
                  <a:pt x="1103312" y="2982895"/>
                </a:moveTo>
                <a:cubicBezTo>
                  <a:pt x="1113833" y="2982895"/>
                  <a:pt x="1122362" y="2991424"/>
                  <a:pt x="1122362" y="3001945"/>
                </a:cubicBezTo>
                <a:cubicBezTo>
                  <a:pt x="1122362" y="3012466"/>
                  <a:pt x="1113833" y="3020995"/>
                  <a:pt x="1103312" y="3020995"/>
                </a:cubicBezTo>
                <a:cubicBezTo>
                  <a:pt x="1092791" y="3020995"/>
                  <a:pt x="1084262" y="3012466"/>
                  <a:pt x="1084262" y="3001945"/>
                </a:cubicBezTo>
                <a:cubicBezTo>
                  <a:pt x="1084262" y="2991424"/>
                  <a:pt x="1092791" y="2982895"/>
                  <a:pt x="1103312" y="2982895"/>
                </a:cubicBezTo>
                <a:close/>
                <a:moveTo>
                  <a:pt x="967582" y="2982895"/>
                </a:moveTo>
                <a:cubicBezTo>
                  <a:pt x="977665" y="2982895"/>
                  <a:pt x="985839" y="2991424"/>
                  <a:pt x="985839" y="3001945"/>
                </a:cubicBezTo>
                <a:cubicBezTo>
                  <a:pt x="985839" y="3012466"/>
                  <a:pt x="977665" y="3020995"/>
                  <a:pt x="967582" y="3020995"/>
                </a:cubicBezTo>
                <a:cubicBezTo>
                  <a:pt x="957499" y="3020995"/>
                  <a:pt x="949325" y="3012466"/>
                  <a:pt x="949325" y="3001945"/>
                </a:cubicBezTo>
                <a:cubicBezTo>
                  <a:pt x="949325" y="2991424"/>
                  <a:pt x="957499" y="2982895"/>
                  <a:pt x="967582" y="2982895"/>
                </a:cubicBezTo>
                <a:close/>
                <a:moveTo>
                  <a:pt x="831850" y="2982895"/>
                </a:moveTo>
                <a:cubicBezTo>
                  <a:pt x="837111" y="2982895"/>
                  <a:pt x="841873" y="2985027"/>
                  <a:pt x="845320" y="2988475"/>
                </a:cubicBezTo>
                <a:lnTo>
                  <a:pt x="848087" y="2995155"/>
                </a:lnTo>
                <a:lnTo>
                  <a:pt x="826897" y="2984947"/>
                </a:lnTo>
                <a:close/>
                <a:moveTo>
                  <a:pt x="2458244" y="2847958"/>
                </a:moveTo>
                <a:cubicBezTo>
                  <a:pt x="2468328" y="2847958"/>
                  <a:pt x="2476500" y="2856487"/>
                  <a:pt x="2476500" y="2867008"/>
                </a:cubicBezTo>
                <a:lnTo>
                  <a:pt x="2473440" y="2874720"/>
                </a:lnTo>
                <a:lnTo>
                  <a:pt x="2458322" y="2886024"/>
                </a:lnTo>
                <a:lnTo>
                  <a:pt x="2458244" y="2886058"/>
                </a:lnTo>
                <a:cubicBezTo>
                  <a:pt x="2448160" y="2886058"/>
                  <a:pt x="2439988" y="2877529"/>
                  <a:pt x="2439988" y="2867008"/>
                </a:cubicBezTo>
                <a:cubicBezTo>
                  <a:pt x="2439988" y="2856487"/>
                  <a:pt x="2448160" y="2847958"/>
                  <a:pt x="2458244" y="2847958"/>
                </a:cubicBezTo>
                <a:close/>
                <a:moveTo>
                  <a:pt x="2322512" y="2847958"/>
                </a:moveTo>
                <a:cubicBezTo>
                  <a:pt x="2333033" y="2847958"/>
                  <a:pt x="2341562" y="2856487"/>
                  <a:pt x="2341562" y="2867008"/>
                </a:cubicBezTo>
                <a:cubicBezTo>
                  <a:pt x="2341562" y="2877529"/>
                  <a:pt x="2333033" y="2886058"/>
                  <a:pt x="2322512" y="2886058"/>
                </a:cubicBezTo>
                <a:cubicBezTo>
                  <a:pt x="2311991" y="2886058"/>
                  <a:pt x="2303462" y="2877529"/>
                  <a:pt x="2303462" y="2867008"/>
                </a:cubicBezTo>
                <a:cubicBezTo>
                  <a:pt x="2303462" y="2856487"/>
                  <a:pt x="2311991" y="2847958"/>
                  <a:pt x="2322512" y="2847958"/>
                </a:cubicBezTo>
                <a:close/>
                <a:moveTo>
                  <a:pt x="2187574" y="2847958"/>
                </a:moveTo>
                <a:cubicBezTo>
                  <a:pt x="2198095" y="2847958"/>
                  <a:pt x="2206624" y="2856487"/>
                  <a:pt x="2206624" y="2867008"/>
                </a:cubicBezTo>
                <a:cubicBezTo>
                  <a:pt x="2206624" y="2877529"/>
                  <a:pt x="2198095" y="2886058"/>
                  <a:pt x="2187574" y="2886058"/>
                </a:cubicBezTo>
                <a:cubicBezTo>
                  <a:pt x="2177053" y="2886058"/>
                  <a:pt x="2168524" y="2877529"/>
                  <a:pt x="2168524" y="2867008"/>
                </a:cubicBezTo>
                <a:cubicBezTo>
                  <a:pt x="2168524" y="2856487"/>
                  <a:pt x="2177053" y="2847958"/>
                  <a:pt x="2187574" y="2847958"/>
                </a:cubicBezTo>
                <a:close/>
                <a:moveTo>
                  <a:pt x="2051844" y="2847958"/>
                </a:moveTo>
                <a:cubicBezTo>
                  <a:pt x="2061927" y="2847958"/>
                  <a:pt x="2070101" y="2856487"/>
                  <a:pt x="2070101" y="2867008"/>
                </a:cubicBezTo>
                <a:cubicBezTo>
                  <a:pt x="2070101" y="2877529"/>
                  <a:pt x="2061927" y="2886058"/>
                  <a:pt x="2051844" y="2886058"/>
                </a:cubicBezTo>
                <a:cubicBezTo>
                  <a:pt x="2041761" y="2886058"/>
                  <a:pt x="2033587" y="2877529"/>
                  <a:pt x="2033587" y="2867008"/>
                </a:cubicBezTo>
                <a:cubicBezTo>
                  <a:pt x="2033587" y="2856487"/>
                  <a:pt x="2041761" y="2847958"/>
                  <a:pt x="2051844" y="2847958"/>
                </a:cubicBezTo>
                <a:close/>
                <a:moveTo>
                  <a:pt x="1916112" y="2847958"/>
                </a:moveTo>
                <a:cubicBezTo>
                  <a:pt x="1926633" y="2847958"/>
                  <a:pt x="1935162" y="2856487"/>
                  <a:pt x="1935162" y="2867008"/>
                </a:cubicBezTo>
                <a:cubicBezTo>
                  <a:pt x="1935162" y="2877529"/>
                  <a:pt x="1926633" y="2886058"/>
                  <a:pt x="1916112" y="2886058"/>
                </a:cubicBezTo>
                <a:cubicBezTo>
                  <a:pt x="1905591" y="2886058"/>
                  <a:pt x="1897062" y="2877529"/>
                  <a:pt x="1897062" y="2867008"/>
                </a:cubicBezTo>
                <a:cubicBezTo>
                  <a:pt x="1897062" y="2856487"/>
                  <a:pt x="1905591" y="2847958"/>
                  <a:pt x="1916112" y="2847958"/>
                </a:cubicBezTo>
                <a:close/>
                <a:moveTo>
                  <a:pt x="1781174" y="2847958"/>
                </a:moveTo>
                <a:cubicBezTo>
                  <a:pt x="1791695" y="2847958"/>
                  <a:pt x="1800224" y="2856487"/>
                  <a:pt x="1800224" y="2867008"/>
                </a:cubicBezTo>
                <a:cubicBezTo>
                  <a:pt x="1800224" y="2877529"/>
                  <a:pt x="1791695" y="2886058"/>
                  <a:pt x="1781174" y="2886058"/>
                </a:cubicBezTo>
                <a:cubicBezTo>
                  <a:pt x="1770653" y="2886058"/>
                  <a:pt x="1762124" y="2877529"/>
                  <a:pt x="1762124" y="2867008"/>
                </a:cubicBezTo>
                <a:cubicBezTo>
                  <a:pt x="1762124" y="2856487"/>
                  <a:pt x="1770653" y="2847958"/>
                  <a:pt x="1781174" y="2847958"/>
                </a:cubicBezTo>
                <a:close/>
                <a:moveTo>
                  <a:pt x="1644649" y="2847958"/>
                </a:moveTo>
                <a:cubicBezTo>
                  <a:pt x="1655170" y="2847958"/>
                  <a:pt x="1663699" y="2856487"/>
                  <a:pt x="1663699" y="2867008"/>
                </a:cubicBezTo>
                <a:cubicBezTo>
                  <a:pt x="1663699" y="2877529"/>
                  <a:pt x="1655170" y="2886058"/>
                  <a:pt x="1644649" y="2886058"/>
                </a:cubicBezTo>
                <a:cubicBezTo>
                  <a:pt x="1634128" y="2886058"/>
                  <a:pt x="1625599" y="2877529"/>
                  <a:pt x="1625599" y="2867008"/>
                </a:cubicBezTo>
                <a:cubicBezTo>
                  <a:pt x="1625599" y="2856487"/>
                  <a:pt x="1634128" y="2847958"/>
                  <a:pt x="1644649" y="2847958"/>
                </a:cubicBezTo>
                <a:close/>
                <a:moveTo>
                  <a:pt x="1509712" y="2847958"/>
                </a:moveTo>
                <a:cubicBezTo>
                  <a:pt x="1520233" y="2847958"/>
                  <a:pt x="1528762" y="2856487"/>
                  <a:pt x="1528762" y="2867008"/>
                </a:cubicBezTo>
                <a:cubicBezTo>
                  <a:pt x="1528762" y="2877529"/>
                  <a:pt x="1520233" y="2886058"/>
                  <a:pt x="1509712" y="2886058"/>
                </a:cubicBezTo>
                <a:cubicBezTo>
                  <a:pt x="1499191" y="2886058"/>
                  <a:pt x="1490662" y="2877529"/>
                  <a:pt x="1490662" y="2867008"/>
                </a:cubicBezTo>
                <a:cubicBezTo>
                  <a:pt x="1490662" y="2856487"/>
                  <a:pt x="1499191" y="2847958"/>
                  <a:pt x="1509712" y="2847958"/>
                </a:cubicBezTo>
                <a:close/>
                <a:moveTo>
                  <a:pt x="1373982" y="2847958"/>
                </a:moveTo>
                <a:cubicBezTo>
                  <a:pt x="1384065" y="2847958"/>
                  <a:pt x="1392239" y="2856487"/>
                  <a:pt x="1392239" y="2867008"/>
                </a:cubicBezTo>
                <a:cubicBezTo>
                  <a:pt x="1392239" y="2877529"/>
                  <a:pt x="1384065" y="2886058"/>
                  <a:pt x="1373982" y="2886058"/>
                </a:cubicBezTo>
                <a:cubicBezTo>
                  <a:pt x="1363899" y="2886058"/>
                  <a:pt x="1355725" y="2877529"/>
                  <a:pt x="1355725" y="2867008"/>
                </a:cubicBezTo>
                <a:cubicBezTo>
                  <a:pt x="1355725" y="2856487"/>
                  <a:pt x="1363899" y="2847958"/>
                  <a:pt x="1373982" y="2847958"/>
                </a:cubicBezTo>
                <a:close/>
                <a:moveTo>
                  <a:pt x="1238250" y="2847958"/>
                </a:moveTo>
                <a:cubicBezTo>
                  <a:pt x="1248771" y="2847958"/>
                  <a:pt x="1257300" y="2856487"/>
                  <a:pt x="1257300" y="2867008"/>
                </a:cubicBezTo>
                <a:cubicBezTo>
                  <a:pt x="1257300" y="2877529"/>
                  <a:pt x="1248771" y="2886058"/>
                  <a:pt x="1238250" y="2886058"/>
                </a:cubicBezTo>
                <a:cubicBezTo>
                  <a:pt x="1227729" y="2886058"/>
                  <a:pt x="1219200" y="2877529"/>
                  <a:pt x="1219200" y="2867008"/>
                </a:cubicBezTo>
                <a:cubicBezTo>
                  <a:pt x="1219200" y="2856487"/>
                  <a:pt x="1227729" y="2847958"/>
                  <a:pt x="1238250" y="2847958"/>
                </a:cubicBezTo>
                <a:close/>
                <a:moveTo>
                  <a:pt x="1103312" y="2847958"/>
                </a:moveTo>
                <a:cubicBezTo>
                  <a:pt x="1113833" y="2847958"/>
                  <a:pt x="1122362" y="2856487"/>
                  <a:pt x="1122362" y="2867008"/>
                </a:cubicBezTo>
                <a:cubicBezTo>
                  <a:pt x="1122362" y="2877529"/>
                  <a:pt x="1113833" y="2886058"/>
                  <a:pt x="1103312" y="2886058"/>
                </a:cubicBezTo>
                <a:cubicBezTo>
                  <a:pt x="1092791" y="2886058"/>
                  <a:pt x="1084262" y="2877529"/>
                  <a:pt x="1084262" y="2867008"/>
                </a:cubicBezTo>
                <a:cubicBezTo>
                  <a:pt x="1084262" y="2856487"/>
                  <a:pt x="1092791" y="2847958"/>
                  <a:pt x="1103312" y="2847958"/>
                </a:cubicBezTo>
                <a:close/>
                <a:moveTo>
                  <a:pt x="967582" y="2847958"/>
                </a:moveTo>
                <a:cubicBezTo>
                  <a:pt x="977665" y="2847958"/>
                  <a:pt x="985839" y="2856487"/>
                  <a:pt x="985839" y="2867008"/>
                </a:cubicBezTo>
                <a:cubicBezTo>
                  <a:pt x="985839" y="2877529"/>
                  <a:pt x="977665" y="2886058"/>
                  <a:pt x="967582" y="2886058"/>
                </a:cubicBezTo>
                <a:cubicBezTo>
                  <a:pt x="957499" y="2886058"/>
                  <a:pt x="949325" y="2877529"/>
                  <a:pt x="949325" y="2867008"/>
                </a:cubicBezTo>
                <a:cubicBezTo>
                  <a:pt x="949325" y="2856487"/>
                  <a:pt x="957499" y="2847958"/>
                  <a:pt x="967582" y="2847958"/>
                </a:cubicBezTo>
                <a:close/>
                <a:moveTo>
                  <a:pt x="831850" y="2847958"/>
                </a:moveTo>
                <a:cubicBezTo>
                  <a:pt x="842371" y="2847958"/>
                  <a:pt x="850900" y="2856487"/>
                  <a:pt x="850900" y="2867008"/>
                </a:cubicBezTo>
                <a:cubicBezTo>
                  <a:pt x="850900" y="2877529"/>
                  <a:pt x="842371" y="2886058"/>
                  <a:pt x="831850" y="2886058"/>
                </a:cubicBezTo>
                <a:cubicBezTo>
                  <a:pt x="821329" y="2886058"/>
                  <a:pt x="812800" y="2877529"/>
                  <a:pt x="812800" y="2867008"/>
                </a:cubicBezTo>
                <a:cubicBezTo>
                  <a:pt x="812800" y="2856487"/>
                  <a:pt x="821329" y="2847958"/>
                  <a:pt x="831850" y="2847958"/>
                </a:cubicBezTo>
                <a:close/>
                <a:moveTo>
                  <a:pt x="696119" y="2847958"/>
                </a:moveTo>
                <a:cubicBezTo>
                  <a:pt x="706202" y="2847958"/>
                  <a:pt x="714376" y="2856487"/>
                  <a:pt x="714376" y="2867008"/>
                </a:cubicBezTo>
                <a:cubicBezTo>
                  <a:pt x="714376" y="2877529"/>
                  <a:pt x="706202" y="2886058"/>
                  <a:pt x="696119" y="2886058"/>
                </a:cubicBezTo>
                <a:cubicBezTo>
                  <a:pt x="686036" y="2886058"/>
                  <a:pt x="677862" y="2877529"/>
                  <a:pt x="677862" y="2867008"/>
                </a:cubicBezTo>
                <a:cubicBezTo>
                  <a:pt x="677862" y="2856487"/>
                  <a:pt x="686036" y="2847958"/>
                  <a:pt x="696119" y="2847958"/>
                </a:cubicBezTo>
                <a:close/>
                <a:moveTo>
                  <a:pt x="2593976" y="2713020"/>
                </a:moveTo>
                <a:cubicBezTo>
                  <a:pt x="2604496" y="2713020"/>
                  <a:pt x="2613024" y="2721194"/>
                  <a:pt x="2613024" y="2731277"/>
                </a:cubicBezTo>
                <a:cubicBezTo>
                  <a:pt x="2613024" y="2741360"/>
                  <a:pt x="2604496" y="2749534"/>
                  <a:pt x="2593976" y="2749534"/>
                </a:cubicBezTo>
                <a:cubicBezTo>
                  <a:pt x="2583454" y="2749534"/>
                  <a:pt x="2574924" y="2741360"/>
                  <a:pt x="2574924" y="2731277"/>
                </a:cubicBezTo>
                <a:cubicBezTo>
                  <a:pt x="2574924" y="2721194"/>
                  <a:pt x="2583454" y="2713020"/>
                  <a:pt x="2593976" y="2713020"/>
                </a:cubicBezTo>
                <a:close/>
                <a:moveTo>
                  <a:pt x="2458244" y="2713020"/>
                </a:moveTo>
                <a:cubicBezTo>
                  <a:pt x="2468328" y="2713020"/>
                  <a:pt x="2476500" y="2721194"/>
                  <a:pt x="2476500" y="2731277"/>
                </a:cubicBezTo>
                <a:cubicBezTo>
                  <a:pt x="2476500" y="2741360"/>
                  <a:pt x="2468328" y="2749534"/>
                  <a:pt x="2458244" y="2749534"/>
                </a:cubicBezTo>
                <a:cubicBezTo>
                  <a:pt x="2448160" y="2749534"/>
                  <a:pt x="2439988" y="2741360"/>
                  <a:pt x="2439988" y="2731277"/>
                </a:cubicBezTo>
                <a:cubicBezTo>
                  <a:pt x="2439988" y="2721194"/>
                  <a:pt x="2448160" y="2713020"/>
                  <a:pt x="2458244" y="2713020"/>
                </a:cubicBezTo>
                <a:close/>
                <a:moveTo>
                  <a:pt x="2322512" y="2713020"/>
                </a:moveTo>
                <a:cubicBezTo>
                  <a:pt x="2333033" y="2713020"/>
                  <a:pt x="2341562" y="2721194"/>
                  <a:pt x="2341562" y="2731277"/>
                </a:cubicBezTo>
                <a:cubicBezTo>
                  <a:pt x="2341562" y="2741360"/>
                  <a:pt x="2333033" y="2749534"/>
                  <a:pt x="2322512" y="2749534"/>
                </a:cubicBezTo>
                <a:cubicBezTo>
                  <a:pt x="2311991" y="2749534"/>
                  <a:pt x="2303462" y="2741360"/>
                  <a:pt x="2303462" y="2731277"/>
                </a:cubicBezTo>
                <a:cubicBezTo>
                  <a:pt x="2303462" y="2721194"/>
                  <a:pt x="2311991" y="2713020"/>
                  <a:pt x="2322512" y="2713020"/>
                </a:cubicBezTo>
                <a:close/>
                <a:moveTo>
                  <a:pt x="2187574" y="2713020"/>
                </a:moveTo>
                <a:cubicBezTo>
                  <a:pt x="2198095" y="2713020"/>
                  <a:pt x="2206624" y="2721194"/>
                  <a:pt x="2206624" y="2731277"/>
                </a:cubicBezTo>
                <a:cubicBezTo>
                  <a:pt x="2206624" y="2741360"/>
                  <a:pt x="2198095" y="2749534"/>
                  <a:pt x="2187574" y="2749534"/>
                </a:cubicBezTo>
                <a:cubicBezTo>
                  <a:pt x="2177053" y="2749534"/>
                  <a:pt x="2168524" y="2741360"/>
                  <a:pt x="2168524" y="2731277"/>
                </a:cubicBezTo>
                <a:cubicBezTo>
                  <a:pt x="2168524" y="2721194"/>
                  <a:pt x="2177053" y="2713020"/>
                  <a:pt x="2187574" y="2713020"/>
                </a:cubicBezTo>
                <a:close/>
                <a:moveTo>
                  <a:pt x="2051844" y="2713020"/>
                </a:moveTo>
                <a:cubicBezTo>
                  <a:pt x="2061927" y="2713020"/>
                  <a:pt x="2070101" y="2721194"/>
                  <a:pt x="2070101" y="2731277"/>
                </a:cubicBezTo>
                <a:cubicBezTo>
                  <a:pt x="2070101" y="2741360"/>
                  <a:pt x="2061927" y="2749534"/>
                  <a:pt x="2051844" y="2749534"/>
                </a:cubicBezTo>
                <a:cubicBezTo>
                  <a:pt x="2041761" y="2749534"/>
                  <a:pt x="2033587" y="2741360"/>
                  <a:pt x="2033587" y="2731277"/>
                </a:cubicBezTo>
                <a:cubicBezTo>
                  <a:pt x="2033587" y="2721194"/>
                  <a:pt x="2041761" y="2713020"/>
                  <a:pt x="2051844" y="2713020"/>
                </a:cubicBezTo>
                <a:close/>
                <a:moveTo>
                  <a:pt x="1916112" y="2713020"/>
                </a:moveTo>
                <a:cubicBezTo>
                  <a:pt x="1926633" y="2713020"/>
                  <a:pt x="1935162" y="2721194"/>
                  <a:pt x="1935162" y="2731277"/>
                </a:cubicBezTo>
                <a:cubicBezTo>
                  <a:pt x="1935162" y="2741360"/>
                  <a:pt x="1926633" y="2749534"/>
                  <a:pt x="1916112" y="2749534"/>
                </a:cubicBezTo>
                <a:cubicBezTo>
                  <a:pt x="1905591" y="2749534"/>
                  <a:pt x="1897062" y="2741360"/>
                  <a:pt x="1897062" y="2731277"/>
                </a:cubicBezTo>
                <a:cubicBezTo>
                  <a:pt x="1897062" y="2721194"/>
                  <a:pt x="1905591" y="2713020"/>
                  <a:pt x="1916112" y="2713020"/>
                </a:cubicBezTo>
                <a:close/>
                <a:moveTo>
                  <a:pt x="1781174" y="2713020"/>
                </a:moveTo>
                <a:cubicBezTo>
                  <a:pt x="1791695" y="2713020"/>
                  <a:pt x="1800224" y="2721194"/>
                  <a:pt x="1800224" y="2731277"/>
                </a:cubicBezTo>
                <a:cubicBezTo>
                  <a:pt x="1800224" y="2741360"/>
                  <a:pt x="1791695" y="2749534"/>
                  <a:pt x="1781174" y="2749534"/>
                </a:cubicBezTo>
                <a:cubicBezTo>
                  <a:pt x="1770653" y="2749534"/>
                  <a:pt x="1762124" y="2741360"/>
                  <a:pt x="1762124" y="2731277"/>
                </a:cubicBezTo>
                <a:cubicBezTo>
                  <a:pt x="1762124" y="2721194"/>
                  <a:pt x="1770653" y="2713020"/>
                  <a:pt x="1781174" y="2713020"/>
                </a:cubicBezTo>
                <a:close/>
                <a:moveTo>
                  <a:pt x="1644649" y="2713020"/>
                </a:moveTo>
                <a:cubicBezTo>
                  <a:pt x="1655170" y="2713020"/>
                  <a:pt x="1663699" y="2721194"/>
                  <a:pt x="1663699" y="2731277"/>
                </a:cubicBezTo>
                <a:cubicBezTo>
                  <a:pt x="1663699" y="2741360"/>
                  <a:pt x="1655170" y="2749534"/>
                  <a:pt x="1644649" y="2749534"/>
                </a:cubicBezTo>
                <a:cubicBezTo>
                  <a:pt x="1634128" y="2749534"/>
                  <a:pt x="1625599" y="2741360"/>
                  <a:pt x="1625599" y="2731277"/>
                </a:cubicBezTo>
                <a:cubicBezTo>
                  <a:pt x="1625599" y="2721194"/>
                  <a:pt x="1634128" y="2713020"/>
                  <a:pt x="1644649" y="2713020"/>
                </a:cubicBezTo>
                <a:close/>
                <a:moveTo>
                  <a:pt x="1509712" y="2713020"/>
                </a:moveTo>
                <a:cubicBezTo>
                  <a:pt x="1520233" y="2713020"/>
                  <a:pt x="1528762" y="2721194"/>
                  <a:pt x="1528762" y="2731277"/>
                </a:cubicBezTo>
                <a:cubicBezTo>
                  <a:pt x="1528762" y="2741360"/>
                  <a:pt x="1520233" y="2749534"/>
                  <a:pt x="1509712" y="2749534"/>
                </a:cubicBezTo>
                <a:cubicBezTo>
                  <a:pt x="1499191" y="2749534"/>
                  <a:pt x="1490662" y="2741360"/>
                  <a:pt x="1490662" y="2731277"/>
                </a:cubicBezTo>
                <a:cubicBezTo>
                  <a:pt x="1490662" y="2721194"/>
                  <a:pt x="1499191" y="2713020"/>
                  <a:pt x="1509712" y="2713020"/>
                </a:cubicBezTo>
                <a:close/>
                <a:moveTo>
                  <a:pt x="1373982" y="2713020"/>
                </a:moveTo>
                <a:cubicBezTo>
                  <a:pt x="1384065" y="2713020"/>
                  <a:pt x="1392239" y="2721194"/>
                  <a:pt x="1392239" y="2731277"/>
                </a:cubicBezTo>
                <a:cubicBezTo>
                  <a:pt x="1392239" y="2741360"/>
                  <a:pt x="1384065" y="2749534"/>
                  <a:pt x="1373982" y="2749534"/>
                </a:cubicBezTo>
                <a:cubicBezTo>
                  <a:pt x="1363899" y="2749534"/>
                  <a:pt x="1355725" y="2741360"/>
                  <a:pt x="1355725" y="2731277"/>
                </a:cubicBezTo>
                <a:cubicBezTo>
                  <a:pt x="1355725" y="2721194"/>
                  <a:pt x="1363899" y="2713020"/>
                  <a:pt x="1373982" y="2713020"/>
                </a:cubicBezTo>
                <a:close/>
                <a:moveTo>
                  <a:pt x="1238250" y="2713020"/>
                </a:moveTo>
                <a:cubicBezTo>
                  <a:pt x="1248771" y="2713020"/>
                  <a:pt x="1257300" y="2721194"/>
                  <a:pt x="1257300" y="2731277"/>
                </a:cubicBezTo>
                <a:cubicBezTo>
                  <a:pt x="1257300" y="2741360"/>
                  <a:pt x="1248771" y="2749534"/>
                  <a:pt x="1238250" y="2749534"/>
                </a:cubicBezTo>
                <a:cubicBezTo>
                  <a:pt x="1227729" y="2749534"/>
                  <a:pt x="1219200" y="2741360"/>
                  <a:pt x="1219200" y="2731277"/>
                </a:cubicBezTo>
                <a:cubicBezTo>
                  <a:pt x="1219200" y="2721194"/>
                  <a:pt x="1227729" y="2713020"/>
                  <a:pt x="1238250" y="2713020"/>
                </a:cubicBezTo>
                <a:close/>
                <a:moveTo>
                  <a:pt x="1103312" y="2713020"/>
                </a:moveTo>
                <a:cubicBezTo>
                  <a:pt x="1113833" y="2713020"/>
                  <a:pt x="1122362" y="2721194"/>
                  <a:pt x="1122362" y="2731277"/>
                </a:cubicBezTo>
                <a:cubicBezTo>
                  <a:pt x="1122362" y="2741360"/>
                  <a:pt x="1113833" y="2749534"/>
                  <a:pt x="1103312" y="2749534"/>
                </a:cubicBezTo>
                <a:cubicBezTo>
                  <a:pt x="1092791" y="2749534"/>
                  <a:pt x="1084262" y="2741360"/>
                  <a:pt x="1084262" y="2731277"/>
                </a:cubicBezTo>
                <a:cubicBezTo>
                  <a:pt x="1084262" y="2721194"/>
                  <a:pt x="1092791" y="2713020"/>
                  <a:pt x="1103312" y="2713020"/>
                </a:cubicBezTo>
                <a:close/>
                <a:moveTo>
                  <a:pt x="967582" y="2713020"/>
                </a:moveTo>
                <a:cubicBezTo>
                  <a:pt x="977665" y="2713020"/>
                  <a:pt x="985839" y="2721194"/>
                  <a:pt x="985839" y="2731277"/>
                </a:cubicBezTo>
                <a:cubicBezTo>
                  <a:pt x="985839" y="2741360"/>
                  <a:pt x="977665" y="2749534"/>
                  <a:pt x="967582" y="2749534"/>
                </a:cubicBezTo>
                <a:cubicBezTo>
                  <a:pt x="957499" y="2749534"/>
                  <a:pt x="949325" y="2741360"/>
                  <a:pt x="949325" y="2731277"/>
                </a:cubicBezTo>
                <a:cubicBezTo>
                  <a:pt x="949325" y="2721194"/>
                  <a:pt x="957499" y="2713020"/>
                  <a:pt x="967582" y="2713020"/>
                </a:cubicBezTo>
                <a:close/>
                <a:moveTo>
                  <a:pt x="831850" y="2713020"/>
                </a:moveTo>
                <a:cubicBezTo>
                  <a:pt x="842371" y="2713020"/>
                  <a:pt x="850900" y="2721194"/>
                  <a:pt x="850900" y="2731277"/>
                </a:cubicBezTo>
                <a:cubicBezTo>
                  <a:pt x="850900" y="2741360"/>
                  <a:pt x="842371" y="2749534"/>
                  <a:pt x="831850" y="2749534"/>
                </a:cubicBezTo>
                <a:cubicBezTo>
                  <a:pt x="821329" y="2749534"/>
                  <a:pt x="812800" y="2741360"/>
                  <a:pt x="812800" y="2731277"/>
                </a:cubicBezTo>
                <a:cubicBezTo>
                  <a:pt x="812800" y="2721194"/>
                  <a:pt x="821329" y="2713020"/>
                  <a:pt x="831850" y="2713020"/>
                </a:cubicBezTo>
                <a:close/>
                <a:moveTo>
                  <a:pt x="696119" y="2713020"/>
                </a:moveTo>
                <a:cubicBezTo>
                  <a:pt x="706202" y="2713020"/>
                  <a:pt x="714376" y="2721194"/>
                  <a:pt x="714376" y="2731277"/>
                </a:cubicBezTo>
                <a:cubicBezTo>
                  <a:pt x="714376" y="2741360"/>
                  <a:pt x="706202" y="2749534"/>
                  <a:pt x="696119" y="2749534"/>
                </a:cubicBezTo>
                <a:cubicBezTo>
                  <a:pt x="686036" y="2749534"/>
                  <a:pt x="677862" y="2741360"/>
                  <a:pt x="677862" y="2731277"/>
                </a:cubicBezTo>
                <a:cubicBezTo>
                  <a:pt x="677862" y="2721194"/>
                  <a:pt x="686036" y="2713020"/>
                  <a:pt x="696119" y="2713020"/>
                </a:cubicBezTo>
                <a:close/>
                <a:moveTo>
                  <a:pt x="560387" y="2713020"/>
                </a:moveTo>
                <a:cubicBezTo>
                  <a:pt x="570908" y="2713020"/>
                  <a:pt x="579437" y="2721194"/>
                  <a:pt x="579437" y="2731277"/>
                </a:cubicBezTo>
                <a:cubicBezTo>
                  <a:pt x="579437" y="2741360"/>
                  <a:pt x="570908" y="2749534"/>
                  <a:pt x="560387" y="2749534"/>
                </a:cubicBezTo>
                <a:cubicBezTo>
                  <a:pt x="549866" y="2749534"/>
                  <a:pt x="541337" y="2741360"/>
                  <a:pt x="541337" y="2731277"/>
                </a:cubicBezTo>
                <a:cubicBezTo>
                  <a:pt x="541337" y="2721194"/>
                  <a:pt x="549866" y="2713020"/>
                  <a:pt x="560387" y="2713020"/>
                </a:cubicBezTo>
                <a:close/>
                <a:moveTo>
                  <a:pt x="2729708" y="2576495"/>
                </a:moveTo>
                <a:cubicBezTo>
                  <a:pt x="2739790" y="2576495"/>
                  <a:pt x="2747964" y="2585024"/>
                  <a:pt x="2747964" y="2595545"/>
                </a:cubicBezTo>
                <a:cubicBezTo>
                  <a:pt x="2747964" y="2606066"/>
                  <a:pt x="2739790" y="2614595"/>
                  <a:pt x="2729708" y="2614595"/>
                </a:cubicBezTo>
                <a:cubicBezTo>
                  <a:pt x="2719624" y="2614595"/>
                  <a:pt x="2711450" y="2606066"/>
                  <a:pt x="2711450" y="2595545"/>
                </a:cubicBezTo>
                <a:cubicBezTo>
                  <a:pt x="2711450" y="2585024"/>
                  <a:pt x="2719624" y="2576495"/>
                  <a:pt x="2729708" y="2576495"/>
                </a:cubicBezTo>
                <a:close/>
                <a:moveTo>
                  <a:pt x="2593976" y="2576495"/>
                </a:moveTo>
                <a:cubicBezTo>
                  <a:pt x="2604496" y="2576495"/>
                  <a:pt x="2613024" y="2585024"/>
                  <a:pt x="2613024" y="2595545"/>
                </a:cubicBezTo>
                <a:cubicBezTo>
                  <a:pt x="2613024" y="2606066"/>
                  <a:pt x="2604496" y="2614595"/>
                  <a:pt x="2593976" y="2614595"/>
                </a:cubicBezTo>
                <a:cubicBezTo>
                  <a:pt x="2583454" y="2614595"/>
                  <a:pt x="2574924" y="2606066"/>
                  <a:pt x="2574924" y="2595545"/>
                </a:cubicBezTo>
                <a:cubicBezTo>
                  <a:pt x="2574924" y="2585024"/>
                  <a:pt x="2583454" y="2576495"/>
                  <a:pt x="2593976" y="2576495"/>
                </a:cubicBezTo>
                <a:close/>
                <a:moveTo>
                  <a:pt x="2458244" y="2576495"/>
                </a:moveTo>
                <a:cubicBezTo>
                  <a:pt x="2468328" y="2576495"/>
                  <a:pt x="2476500" y="2585024"/>
                  <a:pt x="2476500" y="2595545"/>
                </a:cubicBezTo>
                <a:cubicBezTo>
                  <a:pt x="2476500" y="2606066"/>
                  <a:pt x="2468328" y="2614595"/>
                  <a:pt x="2458244" y="2614595"/>
                </a:cubicBezTo>
                <a:cubicBezTo>
                  <a:pt x="2448160" y="2614595"/>
                  <a:pt x="2439988" y="2606066"/>
                  <a:pt x="2439988" y="2595545"/>
                </a:cubicBezTo>
                <a:cubicBezTo>
                  <a:pt x="2439988" y="2585024"/>
                  <a:pt x="2448160" y="2576495"/>
                  <a:pt x="2458244" y="2576495"/>
                </a:cubicBezTo>
                <a:close/>
                <a:moveTo>
                  <a:pt x="2322512" y="2576495"/>
                </a:moveTo>
                <a:cubicBezTo>
                  <a:pt x="2333033" y="2576495"/>
                  <a:pt x="2341562" y="2585024"/>
                  <a:pt x="2341562" y="2595545"/>
                </a:cubicBezTo>
                <a:cubicBezTo>
                  <a:pt x="2341562" y="2606066"/>
                  <a:pt x="2333033" y="2614595"/>
                  <a:pt x="2322512" y="2614595"/>
                </a:cubicBezTo>
                <a:cubicBezTo>
                  <a:pt x="2311991" y="2614595"/>
                  <a:pt x="2303462" y="2606066"/>
                  <a:pt x="2303462" y="2595545"/>
                </a:cubicBezTo>
                <a:cubicBezTo>
                  <a:pt x="2303462" y="2585024"/>
                  <a:pt x="2311991" y="2576495"/>
                  <a:pt x="2322512" y="2576495"/>
                </a:cubicBezTo>
                <a:close/>
                <a:moveTo>
                  <a:pt x="2187574" y="2576495"/>
                </a:moveTo>
                <a:cubicBezTo>
                  <a:pt x="2198095" y="2576495"/>
                  <a:pt x="2206624" y="2585024"/>
                  <a:pt x="2206624" y="2595545"/>
                </a:cubicBezTo>
                <a:cubicBezTo>
                  <a:pt x="2206624" y="2606066"/>
                  <a:pt x="2198095" y="2614595"/>
                  <a:pt x="2187574" y="2614595"/>
                </a:cubicBezTo>
                <a:cubicBezTo>
                  <a:pt x="2177053" y="2614595"/>
                  <a:pt x="2168524" y="2606066"/>
                  <a:pt x="2168524" y="2595545"/>
                </a:cubicBezTo>
                <a:cubicBezTo>
                  <a:pt x="2168524" y="2585024"/>
                  <a:pt x="2177053" y="2576495"/>
                  <a:pt x="2187574" y="2576495"/>
                </a:cubicBezTo>
                <a:close/>
                <a:moveTo>
                  <a:pt x="2051844" y="2576495"/>
                </a:moveTo>
                <a:cubicBezTo>
                  <a:pt x="2061927" y="2576495"/>
                  <a:pt x="2070101" y="2585024"/>
                  <a:pt x="2070101" y="2595545"/>
                </a:cubicBezTo>
                <a:cubicBezTo>
                  <a:pt x="2070101" y="2606066"/>
                  <a:pt x="2061927" y="2614595"/>
                  <a:pt x="2051844" y="2614595"/>
                </a:cubicBezTo>
                <a:cubicBezTo>
                  <a:pt x="2041761" y="2614595"/>
                  <a:pt x="2033587" y="2606066"/>
                  <a:pt x="2033587" y="2595545"/>
                </a:cubicBezTo>
                <a:cubicBezTo>
                  <a:pt x="2033587" y="2585024"/>
                  <a:pt x="2041761" y="2576495"/>
                  <a:pt x="2051844" y="2576495"/>
                </a:cubicBezTo>
                <a:close/>
                <a:moveTo>
                  <a:pt x="1916112" y="2576495"/>
                </a:moveTo>
                <a:cubicBezTo>
                  <a:pt x="1926633" y="2576495"/>
                  <a:pt x="1935162" y="2585024"/>
                  <a:pt x="1935162" y="2595545"/>
                </a:cubicBezTo>
                <a:cubicBezTo>
                  <a:pt x="1935162" y="2606066"/>
                  <a:pt x="1926633" y="2614595"/>
                  <a:pt x="1916112" y="2614595"/>
                </a:cubicBezTo>
                <a:cubicBezTo>
                  <a:pt x="1905591" y="2614595"/>
                  <a:pt x="1897062" y="2606066"/>
                  <a:pt x="1897062" y="2595545"/>
                </a:cubicBezTo>
                <a:cubicBezTo>
                  <a:pt x="1897062" y="2585024"/>
                  <a:pt x="1905591" y="2576495"/>
                  <a:pt x="1916112" y="2576495"/>
                </a:cubicBezTo>
                <a:close/>
                <a:moveTo>
                  <a:pt x="1781174" y="2576495"/>
                </a:moveTo>
                <a:cubicBezTo>
                  <a:pt x="1791695" y="2576495"/>
                  <a:pt x="1800224" y="2585024"/>
                  <a:pt x="1800224" y="2595545"/>
                </a:cubicBezTo>
                <a:cubicBezTo>
                  <a:pt x="1800224" y="2606066"/>
                  <a:pt x="1791695" y="2614595"/>
                  <a:pt x="1781174" y="2614595"/>
                </a:cubicBezTo>
                <a:cubicBezTo>
                  <a:pt x="1770653" y="2614595"/>
                  <a:pt x="1762124" y="2606066"/>
                  <a:pt x="1762124" y="2595545"/>
                </a:cubicBezTo>
                <a:cubicBezTo>
                  <a:pt x="1762124" y="2585024"/>
                  <a:pt x="1770653" y="2576495"/>
                  <a:pt x="1781174" y="2576495"/>
                </a:cubicBezTo>
                <a:close/>
                <a:moveTo>
                  <a:pt x="1644649" y="2576495"/>
                </a:moveTo>
                <a:cubicBezTo>
                  <a:pt x="1655170" y="2576495"/>
                  <a:pt x="1663699" y="2585024"/>
                  <a:pt x="1663699" y="2595545"/>
                </a:cubicBezTo>
                <a:cubicBezTo>
                  <a:pt x="1663699" y="2606066"/>
                  <a:pt x="1655170" y="2614595"/>
                  <a:pt x="1644649" y="2614595"/>
                </a:cubicBezTo>
                <a:cubicBezTo>
                  <a:pt x="1634128" y="2614595"/>
                  <a:pt x="1625599" y="2606066"/>
                  <a:pt x="1625599" y="2595545"/>
                </a:cubicBezTo>
                <a:cubicBezTo>
                  <a:pt x="1625599" y="2585024"/>
                  <a:pt x="1634128" y="2576495"/>
                  <a:pt x="1644649" y="2576495"/>
                </a:cubicBezTo>
                <a:close/>
                <a:moveTo>
                  <a:pt x="1509712" y="2576495"/>
                </a:moveTo>
                <a:cubicBezTo>
                  <a:pt x="1520233" y="2576495"/>
                  <a:pt x="1528762" y="2585024"/>
                  <a:pt x="1528762" y="2595545"/>
                </a:cubicBezTo>
                <a:cubicBezTo>
                  <a:pt x="1528762" y="2606066"/>
                  <a:pt x="1520233" y="2614595"/>
                  <a:pt x="1509712" y="2614595"/>
                </a:cubicBezTo>
                <a:cubicBezTo>
                  <a:pt x="1499191" y="2614595"/>
                  <a:pt x="1490662" y="2606066"/>
                  <a:pt x="1490662" y="2595545"/>
                </a:cubicBezTo>
                <a:cubicBezTo>
                  <a:pt x="1490662" y="2585024"/>
                  <a:pt x="1499191" y="2576495"/>
                  <a:pt x="1509712" y="2576495"/>
                </a:cubicBezTo>
                <a:close/>
                <a:moveTo>
                  <a:pt x="1373982" y="2576495"/>
                </a:moveTo>
                <a:cubicBezTo>
                  <a:pt x="1384065" y="2576495"/>
                  <a:pt x="1392239" y="2585024"/>
                  <a:pt x="1392239" y="2595545"/>
                </a:cubicBezTo>
                <a:cubicBezTo>
                  <a:pt x="1392239" y="2606066"/>
                  <a:pt x="1384065" y="2614595"/>
                  <a:pt x="1373982" y="2614595"/>
                </a:cubicBezTo>
                <a:cubicBezTo>
                  <a:pt x="1363899" y="2614595"/>
                  <a:pt x="1355725" y="2606066"/>
                  <a:pt x="1355725" y="2595545"/>
                </a:cubicBezTo>
                <a:cubicBezTo>
                  <a:pt x="1355725" y="2585024"/>
                  <a:pt x="1363899" y="2576495"/>
                  <a:pt x="1373982" y="2576495"/>
                </a:cubicBezTo>
                <a:close/>
                <a:moveTo>
                  <a:pt x="1238250" y="2576495"/>
                </a:moveTo>
                <a:cubicBezTo>
                  <a:pt x="1248771" y="2576495"/>
                  <a:pt x="1257300" y="2585024"/>
                  <a:pt x="1257300" y="2595545"/>
                </a:cubicBezTo>
                <a:cubicBezTo>
                  <a:pt x="1257300" y="2606066"/>
                  <a:pt x="1248771" y="2614595"/>
                  <a:pt x="1238250" y="2614595"/>
                </a:cubicBezTo>
                <a:cubicBezTo>
                  <a:pt x="1227729" y="2614595"/>
                  <a:pt x="1219200" y="2606066"/>
                  <a:pt x="1219200" y="2595545"/>
                </a:cubicBezTo>
                <a:cubicBezTo>
                  <a:pt x="1219200" y="2585024"/>
                  <a:pt x="1227729" y="2576495"/>
                  <a:pt x="1238250" y="2576495"/>
                </a:cubicBezTo>
                <a:close/>
                <a:moveTo>
                  <a:pt x="1103312" y="2576495"/>
                </a:moveTo>
                <a:cubicBezTo>
                  <a:pt x="1113833" y="2576495"/>
                  <a:pt x="1122362" y="2585024"/>
                  <a:pt x="1122362" y="2595545"/>
                </a:cubicBezTo>
                <a:cubicBezTo>
                  <a:pt x="1122362" y="2606066"/>
                  <a:pt x="1113833" y="2614595"/>
                  <a:pt x="1103312" y="2614595"/>
                </a:cubicBezTo>
                <a:cubicBezTo>
                  <a:pt x="1092791" y="2614595"/>
                  <a:pt x="1084262" y="2606066"/>
                  <a:pt x="1084262" y="2595545"/>
                </a:cubicBezTo>
                <a:cubicBezTo>
                  <a:pt x="1084262" y="2585024"/>
                  <a:pt x="1092791" y="2576495"/>
                  <a:pt x="1103312" y="2576495"/>
                </a:cubicBezTo>
                <a:close/>
                <a:moveTo>
                  <a:pt x="967582" y="2576495"/>
                </a:moveTo>
                <a:cubicBezTo>
                  <a:pt x="977665" y="2576495"/>
                  <a:pt x="985839" y="2585024"/>
                  <a:pt x="985839" y="2595545"/>
                </a:cubicBezTo>
                <a:cubicBezTo>
                  <a:pt x="985839" y="2606066"/>
                  <a:pt x="977665" y="2614595"/>
                  <a:pt x="967582" y="2614595"/>
                </a:cubicBezTo>
                <a:cubicBezTo>
                  <a:pt x="957499" y="2614595"/>
                  <a:pt x="949325" y="2606066"/>
                  <a:pt x="949325" y="2595545"/>
                </a:cubicBezTo>
                <a:cubicBezTo>
                  <a:pt x="949325" y="2585024"/>
                  <a:pt x="957499" y="2576495"/>
                  <a:pt x="967582" y="2576495"/>
                </a:cubicBezTo>
                <a:close/>
                <a:moveTo>
                  <a:pt x="831850" y="2576495"/>
                </a:moveTo>
                <a:cubicBezTo>
                  <a:pt x="842371" y="2576495"/>
                  <a:pt x="850900" y="2585024"/>
                  <a:pt x="850900" y="2595545"/>
                </a:cubicBezTo>
                <a:cubicBezTo>
                  <a:pt x="850900" y="2606066"/>
                  <a:pt x="842371" y="2614595"/>
                  <a:pt x="831850" y="2614595"/>
                </a:cubicBezTo>
                <a:cubicBezTo>
                  <a:pt x="821329" y="2614595"/>
                  <a:pt x="812800" y="2606066"/>
                  <a:pt x="812800" y="2595545"/>
                </a:cubicBezTo>
                <a:cubicBezTo>
                  <a:pt x="812800" y="2585024"/>
                  <a:pt x="821329" y="2576495"/>
                  <a:pt x="831850" y="2576495"/>
                </a:cubicBezTo>
                <a:close/>
                <a:moveTo>
                  <a:pt x="696119" y="2576495"/>
                </a:moveTo>
                <a:cubicBezTo>
                  <a:pt x="706202" y="2576495"/>
                  <a:pt x="714376" y="2585024"/>
                  <a:pt x="714376" y="2595545"/>
                </a:cubicBezTo>
                <a:cubicBezTo>
                  <a:pt x="714376" y="2606066"/>
                  <a:pt x="706202" y="2614595"/>
                  <a:pt x="696119" y="2614595"/>
                </a:cubicBezTo>
                <a:cubicBezTo>
                  <a:pt x="686036" y="2614595"/>
                  <a:pt x="677862" y="2606066"/>
                  <a:pt x="677862" y="2595545"/>
                </a:cubicBezTo>
                <a:cubicBezTo>
                  <a:pt x="677862" y="2585024"/>
                  <a:pt x="686036" y="2576495"/>
                  <a:pt x="696119" y="2576495"/>
                </a:cubicBezTo>
                <a:close/>
                <a:moveTo>
                  <a:pt x="560387" y="2576495"/>
                </a:moveTo>
                <a:cubicBezTo>
                  <a:pt x="570908" y="2576495"/>
                  <a:pt x="579437" y="2585024"/>
                  <a:pt x="579437" y="2595545"/>
                </a:cubicBezTo>
                <a:cubicBezTo>
                  <a:pt x="579437" y="2606066"/>
                  <a:pt x="570908" y="2614595"/>
                  <a:pt x="560387" y="2614595"/>
                </a:cubicBezTo>
                <a:cubicBezTo>
                  <a:pt x="549866" y="2614595"/>
                  <a:pt x="541337" y="2606066"/>
                  <a:pt x="541337" y="2595545"/>
                </a:cubicBezTo>
                <a:cubicBezTo>
                  <a:pt x="541337" y="2585024"/>
                  <a:pt x="549866" y="2576495"/>
                  <a:pt x="560387" y="2576495"/>
                </a:cubicBezTo>
                <a:close/>
                <a:moveTo>
                  <a:pt x="425450" y="2576495"/>
                </a:moveTo>
                <a:cubicBezTo>
                  <a:pt x="435971" y="2576495"/>
                  <a:pt x="444500" y="2585024"/>
                  <a:pt x="444500" y="2595545"/>
                </a:cubicBezTo>
                <a:cubicBezTo>
                  <a:pt x="444500" y="2606066"/>
                  <a:pt x="435971" y="2614595"/>
                  <a:pt x="425450" y="2614595"/>
                </a:cubicBezTo>
                <a:cubicBezTo>
                  <a:pt x="414929" y="2614595"/>
                  <a:pt x="406400" y="2606066"/>
                  <a:pt x="406400" y="2595545"/>
                </a:cubicBezTo>
                <a:cubicBezTo>
                  <a:pt x="406400" y="2585024"/>
                  <a:pt x="414929" y="2576495"/>
                  <a:pt x="425450" y="2576495"/>
                </a:cubicBezTo>
                <a:close/>
                <a:moveTo>
                  <a:pt x="2865436" y="2441558"/>
                </a:moveTo>
                <a:cubicBezTo>
                  <a:pt x="2870696" y="2441558"/>
                  <a:pt x="2875460" y="2443602"/>
                  <a:pt x="2878908" y="2446906"/>
                </a:cubicBezTo>
                <a:lnTo>
                  <a:pt x="2883356" y="2457195"/>
                </a:lnTo>
                <a:lnTo>
                  <a:pt x="2880638" y="2461670"/>
                </a:lnTo>
                <a:lnTo>
                  <a:pt x="2869610" y="2476415"/>
                </a:lnTo>
                <a:lnTo>
                  <a:pt x="2865436" y="2478072"/>
                </a:lnTo>
                <a:cubicBezTo>
                  <a:pt x="2854916" y="2478072"/>
                  <a:pt x="2846388" y="2469898"/>
                  <a:pt x="2846388" y="2459815"/>
                </a:cubicBezTo>
                <a:cubicBezTo>
                  <a:pt x="2846388" y="2449732"/>
                  <a:pt x="2854916" y="2441558"/>
                  <a:pt x="2865436" y="2441558"/>
                </a:cubicBezTo>
                <a:close/>
                <a:moveTo>
                  <a:pt x="2729708" y="2441558"/>
                </a:moveTo>
                <a:cubicBezTo>
                  <a:pt x="2739790" y="2441558"/>
                  <a:pt x="2747964" y="2449732"/>
                  <a:pt x="2747964" y="2459815"/>
                </a:cubicBezTo>
                <a:cubicBezTo>
                  <a:pt x="2747964" y="2469898"/>
                  <a:pt x="2739790" y="2478072"/>
                  <a:pt x="2729708" y="2478072"/>
                </a:cubicBezTo>
                <a:cubicBezTo>
                  <a:pt x="2719624" y="2478072"/>
                  <a:pt x="2711450" y="2469898"/>
                  <a:pt x="2711450" y="2459815"/>
                </a:cubicBezTo>
                <a:cubicBezTo>
                  <a:pt x="2711450" y="2449732"/>
                  <a:pt x="2719624" y="2441558"/>
                  <a:pt x="2729708" y="2441558"/>
                </a:cubicBezTo>
                <a:close/>
                <a:moveTo>
                  <a:pt x="2593976" y="2441558"/>
                </a:moveTo>
                <a:cubicBezTo>
                  <a:pt x="2604496" y="2441558"/>
                  <a:pt x="2613024" y="2449732"/>
                  <a:pt x="2613024" y="2459815"/>
                </a:cubicBezTo>
                <a:cubicBezTo>
                  <a:pt x="2613024" y="2469898"/>
                  <a:pt x="2604496" y="2478072"/>
                  <a:pt x="2593976" y="2478072"/>
                </a:cubicBezTo>
                <a:cubicBezTo>
                  <a:pt x="2583454" y="2478072"/>
                  <a:pt x="2574924" y="2469898"/>
                  <a:pt x="2574924" y="2459815"/>
                </a:cubicBezTo>
                <a:cubicBezTo>
                  <a:pt x="2574924" y="2449732"/>
                  <a:pt x="2583454" y="2441558"/>
                  <a:pt x="2593976" y="2441558"/>
                </a:cubicBezTo>
                <a:close/>
                <a:moveTo>
                  <a:pt x="2458244" y="2441558"/>
                </a:moveTo>
                <a:cubicBezTo>
                  <a:pt x="2468328" y="2441558"/>
                  <a:pt x="2476500" y="2449732"/>
                  <a:pt x="2476500" y="2459815"/>
                </a:cubicBezTo>
                <a:cubicBezTo>
                  <a:pt x="2476500" y="2469898"/>
                  <a:pt x="2468328" y="2478072"/>
                  <a:pt x="2458244" y="2478072"/>
                </a:cubicBezTo>
                <a:cubicBezTo>
                  <a:pt x="2448160" y="2478072"/>
                  <a:pt x="2439988" y="2469898"/>
                  <a:pt x="2439988" y="2459815"/>
                </a:cubicBezTo>
                <a:cubicBezTo>
                  <a:pt x="2439988" y="2449732"/>
                  <a:pt x="2448160" y="2441558"/>
                  <a:pt x="2458244" y="2441558"/>
                </a:cubicBezTo>
                <a:close/>
                <a:moveTo>
                  <a:pt x="2322512" y="2441558"/>
                </a:moveTo>
                <a:cubicBezTo>
                  <a:pt x="2333033" y="2441558"/>
                  <a:pt x="2341562" y="2449732"/>
                  <a:pt x="2341562" y="2459815"/>
                </a:cubicBezTo>
                <a:cubicBezTo>
                  <a:pt x="2341562" y="2469898"/>
                  <a:pt x="2333033" y="2478072"/>
                  <a:pt x="2322512" y="2478072"/>
                </a:cubicBezTo>
                <a:cubicBezTo>
                  <a:pt x="2311991" y="2478072"/>
                  <a:pt x="2303462" y="2469898"/>
                  <a:pt x="2303462" y="2459815"/>
                </a:cubicBezTo>
                <a:cubicBezTo>
                  <a:pt x="2303462" y="2449732"/>
                  <a:pt x="2311991" y="2441558"/>
                  <a:pt x="2322512" y="2441558"/>
                </a:cubicBezTo>
                <a:close/>
                <a:moveTo>
                  <a:pt x="2187574" y="2441558"/>
                </a:moveTo>
                <a:cubicBezTo>
                  <a:pt x="2198095" y="2441558"/>
                  <a:pt x="2206624" y="2449732"/>
                  <a:pt x="2206624" y="2459815"/>
                </a:cubicBezTo>
                <a:cubicBezTo>
                  <a:pt x="2206624" y="2469898"/>
                  <a:pt x="2198095" y="2478072"/>
                  <a:pt x="2187574" y="2478072"/>
                </a:cubicBezTo>
                <a:cubicBezTo>
                  <a:pt x="2177053" y="2478072"/>
                  <a:pt x="2168524" y="2469898"/>
                  <a:pt x="2168524" y="2459815"/>
                </a:cubicBezTo>
                <a:cubicBezTo>
                  <a:pt x="2168524" y="2449732"/>
                  <a:pt x="2177053" y="2441558"/>
                  <a:pt x="2187574" y="2441558"/>
                </a:cubicBezTo>
                <a:close/>
                <a:moveTo>
                  <a:pt x="2051844" y="2441558"/>
                </a:moveTo>
                <a:cubicBezTo>
                  <a:pt x="2061927" y="2441558"/>
                  <a:pt x="2070101" y="2449732"/>
                  <a:pt x="2070101" y="2459815"/>
                </a:cubicBezTo>
                <a:cubicBezTo>
                  <a:pt x="2070101" y="2469898"/>
                  <a:pt x="2061927" y="2478072"/>
                  <a:pt x="2051844" y="2478072"/>
                </a:cubicBezTo>
                <a:cubicBezTo>
                  <a:pt x="2041761" y="2478072"/>
                  <a:pt x="2033587" y="2469898"/>
                  <a:pt x="2033587" y="2459815"/>
                </a:cubicBezTo>
                <a:cubicBezTo>
                  <a:pt x="2033587" y="2449732"/>
                  <a:pt x="2041761" y="2441558"/>
                  <a:pt x="2051844" y="2441558"/>
                </a:cubicBezTo>
                <a:close/>
                <a:moveTo>
                  <a:pt x="1916112" y="2441558"/>
                </a:moveTo>
                <a:cubicBezTo>
                  <a:pt x="1926633" y="2441558"/>
                  <a:pt x="1935162" y="2449732"/>
                  <a:pt x="1935162" y="2459815"/>
                </a:cubicBezTo>
                <a:cubicBezTo>
                  <a:pt x="1935162" y="2469898"/>
                  <a:pt x="1926633" y="2478072"/>
                  <a:pt x="1916112" y="2478072"/>
                </a:cubicBezTo>
                <a:cubicBezTo>
                  <a:pt x="1905591" y="2478072"/>
                  <a:pt x="1897062" y="2469898"/>
                  <a:pt x="1897062" y="2459815"/>
                </a:cubicBezTo>
                <a:cubicBezTo>
                  <a:pt x="1897062" y="2449732"/>
                  <a:pt x="1905591" y="2441558"/>
                  <a:pt x="1916112" y="2441558"/>
                </a:cubicBezTo>
                <a:close/>
                <a:moveTo>
                  <a:pt x="1781174" y="2441558"/>
                </a:moveTo>
                <a:cubicBezTo>
                  <a:pt x="1791695" y="2441558"/>
                  <a:pt x="1800224" y="2449732"/>
                  <a:pt x="1800224" y="2459815"/>
                </a:cubicBezTo>
                <a:cubicBezTo>
                  <a:pt x="1800224" y="2469898"/>
                  <a:pt x="1791695" y="2478072"/>
                  <a:pt x="1781174" y="2478072"/>
                </a:cubicBezTo>
                <a:cubicBezTo>
                  <a:pt x="1770653" y="2478072"/>
                  <a:pt x="1762124" y="2469898"/>
                  <a:pt x="1762124" y="2459815"/>
                </a:cubicBezTo>
                <a:cubicBezTo>
                  <a:pt x="1762124" y="2449732"/>
                  <a:pt x="1770653" y="2441558"/>
                  <a:pt x="1781174" y="2441558"/>
                </a:cubicBezTo>
                <a:close/>
                <a:moveTo>
                  <a:pt x="1644649" y="2441558"/>
                </a:moveTo>
                <a:cubicBezTo>
                  <a:pt x="1655170" y="2441558"/>
                  <a:pt x="1663699" y="2449732"/>
                  <a:pt x="1663699" y="2459815"/>
                </a:cubicBezTo>
                <a:cubicBezTo>
                  <a:pt x="1663699" y="2469898"/>
                  <a:pt x="1655170" y="2478072"/>
                  <a:pt x="1644649" y="2478072"/>
                </a:cubicBezTo>
                <a:cubicBezTo>
                  <a:pt x="1634128" y="2478072"/>
                  <a:pt x="1625599" y="2469898"/>
                  <a:pt x="1625599" y="2459815"/>
                </a:cubicBezTo>
                <a:cubicBezTo>
                  <a:pt x="1625599" y="2449732"/>
                  <a:pt x="1634128" y="2441558"/>
                  <a:pt x="1644649" y="2441558"/>
                </a:cubicBezTo>
                <a:close/>
                <a:moveTo>
                  <a:pt x="1509712" y="2441558"/>
                </a:moveTo>
                <a:cubicBezTo>
                  <a:pt x="1520233" y="2441558"/>
                  <a:pt x="1528762" y="2449732"/>
                  <a:pt x="1528762" y="2459815"/>
                </a:cubicBezTo>
                <a:cubicBezTo>
                  <a:pt x="1528762" y="2469898"/>
                  <a:pt x="1520233" y="2478072"/>
                  <a:pt x="1509712" y="2478072"/>
                </a:cubicBezTo>
                <a:cubicBezTo>
                  <a:pt x="1499191" y="2478072"/>
                  <a:pt x="1490662" y="2469898"/>
                  <a:pt x="1490662" y="2459815"/>
                </a:cubicBezTo>
                <a:cubicBezTo>
                  <a:pt x="1490662" y="2449732"/>
                  <a:pt x="1499191" y="2441558"/>
                  <a:pt x="1509712" y="2441558"/>
                </a:cubicBezTo>
                <a:close/>
                <a:moveTo>
                  <a:pt x="1373982" y="2441558"/>
                </a:moveTo>
                <a:cubicBezTo>
                  <a:pt x="1384065" y="2441558"/>
                  <a:pt x="1392239" y="2449732"/>
                  <a:pt x="1392239" y="2459815"/>
                </a:cubicBezTo>
                <a:cubicBezTo>
                  <a:pt x="1392239" y="2469898"/>
                  <a:pt x="1384065" y="2478072"/>
                  <a:pt x="1373982" y="2478072"/>
                </a:cubicBezTo>
                <a:cubicBezTo>
                  <a:pt x="1363899" y="2478072"/>
                  <a:pt x="1355725" y="2469898"/>
                  <a:pt x="1355725" y="2459815"/>
                </a:cubicBezTo>
                <a:cubicBezTo>
                  <a:pt x="1355725" y="2449732"/>
                  <a:pt x="1363899" y="2441558"/>
                  <a:pt x="1373982" y="2441558"/>
                </a:cubicBezTo>
                <a:close/>
                <a:moveTo>
                  <a:pt x="1238250" y="2441558"/>
                </a:moveTo>
                <a:cubicBezTo>
                  <a:pt x="1248771" y="2441558"/>
                  <a:pt x="1257300" y="2449732"/>
                  <a:pt x="1257300" y="2459815"/>
                </a:cubicBezTo>
                <a:cubicBezTo>
                  <a:pt x="1257300" y="2469898"/>
                  <a:pt x="1248771" y="2478072"/>
                  <a:pt x="1238250" y="2478072"/>
                </a:cubicBezTo>
                <a:cubicBezTo>
                  <a:pt x="1227729" y="2478072"/>
                  <a:pt x="1219200" y="2469898"/>
                  <a:pt x="1219200" y="2459815"/>
                </a:cubicBezTo>
                <a:cubicBezTo>
                  <a:pt x="1219200" y="2449732"/>
                  <a:pt x="1227729" y="2441558"/>
                  <a:pt x="1238250" y="2441558"/>
                </a:cubicBezTo>
                <a:close/>
                <a:moveTo>
                  <a:pt x="1103312" y="2441558"/>
                </a:moveTo>
                <a:cubicBezTo>
                  <a:pt x="1113833" y="2441558"/>
                  <a:pt x="1122362" y="2449732"/>
                  <a:pt x="1122362" y="2459815"/>
                </a:cubicBezTo>
                <a:cubicBezTo>
                  <a:pt x="1122362" y="2469898"/>
                  <a:pt x="1113833" y="2478072"/>
                  <a:pt x="1103312" y="2478072"/>
                </a:cubicBezTo>
                <a:cubicBezTo>
                  <a:pt x="1092791" y="2478072"/>
                  <a:pt x="1084262" y="2469898"/>
                  <a:pt x="1084262" y="2459815"/>
                </a:cubicBezTo>
                <a:cubicBezTo>
                  <a:pt x="1084262" y="2449732"/>
                  <a:pt x="1092791" y="2441558"/>
                  <a:pt x="1103312" y="2441558"/>
                </a:cubicBezTo>
                <a:close/>
                <a:moveTo>
                  <a:pt x="967582" y="2441558"/>
                </a:moveTo>
                <a:cubicBezTo>
                  <a:pt x="977665" y="2441558"/>
                  <a:pt x="985839" y="2449732"/>
                  <a:pt x="985839" y="2459815"/>
                </a:cubicBezTo>
                <a:cubicBezTo>
                  <a:pt x="985839" y="2469898"/>
                  <a:pt x="977665" y="2478072"/>
                  <a:pt x="967582" y="2478072"/>
                </a:cubicBezTo>
                <a:cubicBezTo>
                  <a:pt x="957499" y="2478072"/>
                  <a:pt x="949325" y="2469898"/>
                  <a:pt x="949325" y="2459815"/>
                </a:cubicBezTo>
                <a:cubicBezTo>
                  <a:pt x="949325" y="2449732"/>
                  <a:pt x="957499" y="2441558"/>
                  <a:pt x="967582" y="2441558"/>
                </a:cubicBezTo>
                <a:close/>
                <a:moveTo>
                  <a:pt x="831850" y="2441558"/>
                </a:moveTo>
                <a:cubicBezTo>
                  <a:pt x="842371" y="2441558"/>
                  <a:pt x="850900" y="2449732"/>
                  <a:pt x="850900" y="2459815"/>
                </a:cubicBezTo>
                <a:cubicBezTo>
                  <a:pt x="850900" y="2469898"/>
                  <a:pt x="842371" y="2478072"/>
                  <a:pt x="831850" y="2478072"/>
                </a:cubicBezTo>
                <a:cubicBezTo>
                  <a:pt x="821329" y="2478072"/>
                  <a:pt x="812800" y="2469898"/>
                  <a:pt x="812800" y="2459815"/>
                </a:cubicBezTo>
                <a:cubicBezTo>
                  <a:pt x="812800" y="2449732"/>
                  <a:pt x="821329" y="2441558"/>
                  <a:pt x="831850" y="2441558"/>
                </a:cubicBezTo>
                <a:close/>
                <a:moveTo>
                  <a:pt x="696119" y="2441558"/>
                </a:moveTo>
                <a:cubicBezTo>
                  <a:pt x="706202" y="2441558"/>
                  <a:pt x="714376" y="2449732"/>
                  <a:pt x="714376" y="2459815"/>
                </a:cubicBezTo>
                <a:cubicBezTo>
                  <a:pt x="714376" y="2469898"/>
                  <a:pt x="706202" y="2478072"/>
                  <a:pt x="696119" y="2478072"/>
                </a:cubicBezTo>
                <a:cubicBezTo>
                  <a:pt x="686036" y="2478072"/>
                  <a:pt x="677862" y="2469898"/>
                  <a:pt x="677862" y="2459815"/>
                </a:cubicBezTo>
                <a:cubicBezTo>
                  <a:pt x="677862" y="2449732"/>
                  <a:pt x="686036" y="2441558"/>
                  <a:pt x="696119" y="2441558"/>
                </a:cubicBezTo>
                <a:close/>
                <a:moveTo>
                  <a:pt x="560387" y="2441558"/>
                </a:moveTo>
                <a:cubicBezTo>
                  <a:pt x="570908" y="2441558"/>
                  <a:pt x="579437" y="2449732"/>
                  <a:pt x="579437" y="2459815"/>
                </a:cubicBezTo>
                <a:cubicBezTo>
                  <a:pt x="579437" y="2469898"/>
                  <a:pt x="570908" y="2478072"/>
                  <a:pt x="560387" y="2478072"/>
                </a:cubicBezTo>
                <a:cubicBezTo>
                  <a:pt x="549866" y="2478072"/>
                  <a:pt x="541337" y="2469898"/>
                  <a:pt x="541337" y="2459815"/>
                </a:cubicBezTo>
                <a:cubicBezTo>
                  <a:pt x="541337" y="2449732"/>
                  <a:pt x="549866" y="2441558"/>
                  <a:pt x="560387" y="2441558"/>
                </a:cubicBezTo>
                <a:close/>
                <a:moveTo>
                  <a:pt x="425450" y="2441558"/>
                </a:moveTo>
                <a:cubicBezTo>
                  <a:pt x="435971" y="2441558"/>
                  <a:pt x="444500" y="2449732"/>
                  <a:pt x="444500" y="2459815"/>
                </a:cubicBezTo>
                <a:cubicBezTo>
                  <a:pt x="444500" y="2469898"/>
                  <a:pt x="435971" y="2478072"/>
                  <a:pt x="425450" y="2478072"/>
                </a:cubicBezTo>
                <a:cubicBezTo>
                  <a:pt x="414929" y="2478072"/>
                  <a:pt x="406400" y="2469898"/>
                  <a:pt x="406400" y="2459815"/>
                </a:cubicBezTo>
                <a:cubicBezTo>
                  <a:pt x="406400" y="2449732"/>
                  <a:pt x="414929" y="2441558"/>
                  <a:pt x="425450" y="2441558"/>
                </a:cubicBezTo>
                <a:close/>
                <a:moveTo>
                  <a:pt x="289719" y="2441558"/>
                </a:moveTo>
                <a:cubicBezTo>
                  <a:pt x="299802" y="2441558"/>
                  <a:pt x="307976" y="2449732"/>
                  <a:pt x="307976" y="2459815"/>
                </a:cubicBezTo>
                <a:cubicBezTo>
                  <a:pt x="307976" y="2469898"/>
                  <a:pt x="299802" y="2478072"/>
                  <a:pt x="289719" y="2478072"/>
                </a:cubicBezTo>
                <a:cubicBezTo>
                  <a:pt x="279636" y="2478072"/>
                  <a:pt x="271462" y="2469898"/>
                  <a:pt x="271462" y="2459815"/>
                </a:cubicBezTo>
                <a:cubicBezTo>
                  <a:pt x="271462" y="2449732"/>
                  <a:pt x="279636" y="2441558"/>
                  <a:pt x="289719" y="2441558"/>
                </a:cubicBezTo>
                <a:close/>
                <a:moveTo>
                  <a:pt x="2865436" y="2305033"/>
                </a:moveTo>
                <a:cubicBezTo>
                  <a:pt x="2875958" y="2305033"/>
                  <a:pt x="2884488" y="2313562"/>
                  <a:pt x="2884488" y="2324083"/>
                </a:cubicBezTo>
                <a:cubicBezTo>
                  <a:pt x="2884488" y="2334604"/>
                  <a:pt x="2875958" y="2343133"/>
                  <a:pt x="2865436" y="2343133"/>
                </a:cubicBezTo>
                <a:cubicBezTo>
                  <a:pt x="2854916" y="2343133"/>
                  <a:pt x="2846388" y="2334604"/>
                  <a:pt x="2846388" y="2324083"/>
                </a:cubicBezTo>
                <a:cubicBezTo>
                  <a:pt x="2846388" y="2313562"/>
                  <a:pt x="2854916" y="2305033"/>
                  <a:pt x="2865436" y="2305033"/>
                </a:cubicBezTo>
                <a:close/>
                <a:moveTo>
                  <a:pt x="2729708" y="2305033"/>
                </a:moveTo>
                <a:cubicBezTo>
                  <a:pt x="2739790" y="2305033"/>
                  <a:pt x="2747964" y="2313562"/>
                  <a:pt x="2747964" y="2324083"/>
                </a:cubicBezTo>
                <a:cubicBezTo>
                  <a:pt x="2747964" y="2334604"/>
                  <a:pt x="2739790" y="2343133"/>
                  <a:pt x="2729708" y="2343133"/>
                </a:cubicBezTo>
                <a:cubicBezTo>
                  <a:pt x="2719624" y="2343133"/>
                  <a:pt x="2711450" y="2334604"/>
                  <a:pt x="2711450" y="2324083"/>
                </a:cubicBezTo>
                <a:cubicBezTo>
                  <a:pt x="2711450" y="2313562"/>
                  <a:pt x="2719624" y="2305033"/>
                  <a:pt x="2729708" y="2305033"/>
                </a:cubicBezTo>
                <a:close/>
                <a:moveTo>
                  <a:pt x="2593976" y="2305033"/>
                </a:moveTo>
                <a:cubicBezTo>
                  <a:pt x="2604496" y="2305033"/>
                  <a:pt x="2613024" y="2313562"/>
                  <a:pt x="2613024" y="2324083"/>
                </a:cubicBezTo>
                <a:cubicBezTo>
                  <a:pt x="2613024" y="2334604"/>
                  <a:pt x="2604496" y="2343133"/>
                  <a:pt x="2593976" y="2343133"/>
                </a:cubicBezTo>
                <a:cubicBezTo>
                  <a:pt x="2583454" y="2343133"/>
                  <a:pt x="2574924" y="2334604"/>
                  <a:pt x="2574924" y="2324083"/>
                </a:cubicBezTo>
                <a:cubicBezTo>
                  <a:pt x="2574924" y="2313562"/>
                  <a:pt x="2583454" y="2305033"/>
                  <a:pt x="2593976" y="2305033"/>
                </a:cubicBezTo>
                <a:close/>
                <a:moveTo>
                  <a:pt x="2458244" y="2305033"/>
                </a:moveTo>
                <a:cubicBezTo>
                  <a:pt x="2468328" y="2305033"/>
                  <a:pt x="2476500" y="2313562"/>
                  <a:pt x="2476500" y="2324083"/>
                </a:cubicBezTo>
                <a:cubicBezTo>
                  <a:pt x="2476500" y="2334604"/>
                  <a:pt x="2468328" y="2343133"/>
                  <a:pt x="2458244" y="2343133"/>
                </a:cubicBezTo>
                <a:cubicBezTo>
                  <a:pt x="2448160" y="2343133"/>
                  <a:pt x="2439988" y="2334604"/>
                  <a:pt x="2439988" y="2324083"/>
                </a:cubicBezTo>
                <a:cubicBezTo>
                  <a:pt x="2439988" y="2313562"/>
                  <a:pt x="2448160" y="2305033"/>
                  <a:pt x="2458244" y="2305033"/>
                </a:cubicBezTo>
                <a:close/>
                <a:moveTo>
                  <a:pt x="2322512" y="2305033"/>
                </a:moveTo>
                <a:cubicBezTo>
                  <a:pt x="2333033" y="2305033"/>
                  <a:pt x="2341562" y="2313562"/>
                  <a:pt x="2341562" y="2324083"/>
                </a:cubicBezTo>
                <a:cubicBezTo>
                  <a:pt x="2341562" y="2334604"/>
                  <a:pt x="2333033" y="2343133"/>
                  <a:pt x="2322512" y="2343133"/>
                </a:cubicBezTo>
                <a:cubicBezTo>
                  <a:pt x="2311991" y="2343133"/>
                  <a:pt x="2303462" y="2334604"/>
                  <a:pt x="2303462" y="2324083"/>
                </a:cubicBezTo>
                <a:cubicBezTo>
                  <a:pt x="2303462" y="2313562"/>
                  <a:pt x="2311991" y="2305033"/>
                  <a:pt x="2322512" y="2305033"/>
                </a:cubicBezTo>
                <a:close/>
                <a:moveTo>
                  <a:pt x="2187574" y="2305033"/>
                </a:moveTo>
                <a:cubicBezTo>
                  <a:pt x="2198095" y="2305033"/>
                  <a:pt x="2206624" y="2313562"/>
                  <a:pt x="2206624" y="2324083"/>
                </a:cubicBezTo>
                <a:cubicBezTo>
                  <a:pt x="2206624" y="2334604"/>
                  <a:pt x="2198095" y="2343133"/>
                  <a:pt x="2187574" y="2343133"/>
                </a:cubicBezTo>
                <a:cubicBezTo>
                  <a:pt x="2177053" y="2343133"/>
                  <a:pt x="2168524" y="2334604"/>
                  <a:pt x="2168524" y="2324083"/>
                </a:cubicBezTo>
                <a:cubicBezTo>
                  <a:pt x="2168524" y="2313562"/>
                  <a:pt x="2177053" y="2305033"/>
                  <a:pt x="2187574" y="2305033"/>
                </a:cubicBezTo>
                <a:close/>
                <a:moveTo>
                  <a:pt x="2051844" y="2305033"/>
                </a:moveTo>
                <a:cubicBezTo>
                  <a:pt x="2061927" y="2305033"/>
                  <a:pt x="2070101" y="2313562"/>
                  <a:pt x="2070101" y="2324083"/>
                </a:cubicBezTo>
                <a:cubicBezTo>
                  <a:pt x="2070101" y="2334604"/>
                  <a:pt x="2061927" y="2343133"/>
                  <a:pt x="2051844" y="2343133"/>
                </a:cubicBezTo>
                <a:cubicBezTo>
                  <a:pt x="2041761" y="2343133"/>
                  <a:pt x="2033587" y="2334604"/>
                  <a:pt x="2033587" y="2324083"/>
                </a:cubicBezTo>
                <a:cubicBezTo>
                  <a:pt x="2033587" y="2313562"/>
                  <a:pt x="2041761" y="2305033"/>
                  <a:pt x="2051844" y="2305033"/>
                </a:cubicBezTo>
                <a:close/>
                <a:moveTo>
                  <a:pt x="1916112" y="2305033"/>
                </a:moveTo>
                <a:cubicBezTo>
                  <a:pt x="1926633" y="2305033"/>
                  <a:pt x="1935162" y="2313562"/>
                  <a:pt x="1935162" y="2324083"/>
                </a:cubicBezTo>
                <a:cubicBezTo>
                  <a:pt x="1935162" y="2334604"/>
                  <a:pt x="1926633" y="2343133"/>
                  <a:pt x="1916112" y="2343133"/>
                </a:cubicBezTo>
                <a:cubicBezTo>
                  <a:pt x="1905591" y="2343133"/>
                  <a:pt x="1897062" y="2334604"/>
                  <a:pt x="1897062" y="2324083"/>
                </a:cubicBezTo>
                <a:cubicBezTo>
                  <a:pt x="1897062" y="2313562"/>
                  <a:pt x="1905591" y="2305033"/>
                  <a:pt x="1916112" y="2305033"/>
                </a:cubicBezTo>
                <a:close/>
                <a:moveTo>
                  <a:pt x="1781174" y="2305033"/>
                </a:moveTo>
                <a:cubicBezTo>
                  <a:pt x="1791695" y="2305033"/>
                  <a:pt x="1800224" y="2313562"/>
                  <a:pt x="1800224" y="2324083"/>
                </a:cubicBezTo>
                <a:cubicBezTo>
                  <a:pt x="1800224" y="2334604"/>
                  <a:pt x="1791695" y="2343133"/>
                  <a:pt x="1781174" y="2343133"/>
                </a:cubicBezTo>
                <a:cubicBezTo>
                  <a:pt x="1770653" y="2343133"/>
                  <a:pt x="1762124" y="2334604"/>
                  <a:pt x="1762124" y="2324083"/>
                </a:cubicBezTo>
                <a:cubicBezTo>
                  <a:pt x="1762124" y="2313562"/>
                  <a:pt x="1770653" y="2305033"/>
                  <a:pt x="1781174" y="2305033"/>
                </a:cubicBezTo>
                <a:close/>
                <a:moveTo>
                  <a:pt x="1644649" y="2305033"/>
                </a:moveTo>
                <a:cubicBezTo>
                  <a:pt x="1655170" y="2305033"/>
                  <a:pt x="1663699" y="2313562"/>
                  <a:pt x="1663699" y="2324083"/>
                </a:cubicBezTo>
                <a:cubicBezTo>
                  <a:pt x="1663699" y="2334604"/>
                  <a:pt x="1655170" y="2343133"/>
                  <a:pt x="1644649" y="2343133"/>
                </a:cubicBezTo>
                <a:cubicBezTo>
                  <a:pt x="1634128" y="2343133"/>
                  <a:pt x="1625599" y="2334604"/>
                  <a:pt x="1625599" y="2324083"/>
                </a:cubicBezTo>
                <a:cubicBezTo>
                  <a:pt x="1625599" y="2313562"/>
                  <a:pt x="1634128" y="2305033"/>
                  <a:pt x="1644649" y="2305033"/>
                </a:cubicBezTo>
                <a:close/>
                <a:moveTo>
                  <a:pt x="1509712" y="2305033"/>
                </a:moveTo>
                <a:cubicBezTo>
                  <a:pt x="1520233" y="2305033"/>
                  <a:pt x="1528762" y="2313562"/>
                  <a:pt x="1528762" y="2324083"/>
                </a:cubicBezTo>
                <a:cubicBezTo>
                  <a:pt x="1528762" y="2334604"/>
                  <a:pt x="1520233" y="2343133"/>
                  <a:pt x="1509712" y="2343133"/>
                </a:cubicBezTo>
                <a:cubicBezTo>
                  <a:pt x="1499191" y="2343133"/>
                  <a:pt x="1490662" y="2334604"/>
                  <a:pt x="1490662" y="2324083"/>
                </a:cubicBezTo>
                <a:cubicBezTo>
                  <a:pt x="1490662" y="2313562"/>
                  <a:pt x="1499191" y="2305033"/>
                  <a:pt x="1509712" y="2305033"/>
                </a:cubicBezTo>
                <a:close/>
                <a:moveTo>
                  <a:pt x="1373981" y="2305033"/>
                </a:moveTo>
                <a:cubicBezTo>
                  <a:pt x="1384064" y="2305033"/>
                  <a:pt x="1392238" y="2313562"/>
                  <a:pt x="1392238" y="2324083"/>
                </a:cubicBezTo>
                <a:cubicBezTo>
                  <a:pt x="1392238" y="2334604"/>
                  <a:pt x="1384064" y="2343133"/>
                  <a:pt x="1373981" y="2343133"/>
                </a:cubicBezTo>
                <a:cubicBezTo>
                  <a:pt x="1363898" y="2343133"/>
                  <a:pt x="1355724" y="2334604"/>
                  <a:pt x="1355724" y="2324083"/>
                </a:cubicBezTo>
                <a:cubicBezTo>
                  <a:pt x="1355724" y="2313562"/>
                  <a:pt x="1363898" y="2305033"/>
                  <a:pt x="1373981" y="2305033"/>
                </a:cubicBezTo>
                <a:close/>
                <a:moveTo>
                  <a:pt x="1238250" y="2305033"/>
                </a:moveTo>
                <a:cubicBezTo>
                  <a:pt x="1248771" y="2305033"/>
                  <a:pt x="1257300" y="2313562"/>
                  <a:pt x="1257300" y="2324083"/>
                </a:cubicBezTo>
                <a:cubicBezTo>
                  <a:pt x="1257300" y="2334604"/>
                  <a:pt x="1248771" y="2343133"/>
                  <a:pt x="1238250" y="2343133"/>
                </a:cubicBezTo>
                <a:cubicBezTo>
                  <a:pt x="1227729" y="2343133"/>
                  <a:pt x="1219200" y="2334604"/>
                  <a:pt x="1219200" y="2324083"/>
                </a:cubicBezTo>
                <a:cubicBezTo>
                  <a:pt x="1219200" y="2313562"/>
                  <a:pt x="1227729" y="2305033"/>
                  <a:pt x="1238250" y="2305033"/>
                </a:cubicBezTo>
                <a:close/>
                <a:moveTo>
                  <a:pt x="1103312" y="2305033"/>
                </a:moveTo>
                <a:cubicBezTo>
                  <a:pt x="1113833" y="2305033"/>
                  <a:pt x="1122362" y="2313562"/>
                  <a:pt x="1122362" y="2324083"/>
                </a:cubicBezTo>
                <a:cubicBezTo>
                  <a:pt x="1122362" y="2334604"/>
                  <a:pt x="1113833" y="2343133"/>
                  <a:pt x="1103312" y="2343133"/>
                </a:cubicBezTo>
                <a:cubicBezTo>
                  <a:pt x="1092791" y="2343133"/>
                  <a:pt x="1084262" y="2334604"/>
                  <a:pt x="1084262" y="2324083"/>
                </a:cubicBezTo>
                <a:cubicBezTo>
                  <a:pt x="1084262" y="2313562"/>
                  <a:pt x="1092791" y="2305033"/>
                  <a:pt x="1103312" y="2305033"/>
                </a:cubicBezTo>
                <a:close/>
                <a:moveTo>
                  <a:pt x="967582" y="2305033"/>
                </a:moveTo>
                <a:cubicBezTo>
                  <a:pt x="977665" y="2305033"/>
                  <a:pt x="985839" y="2313562"/>
                  <a:pt x="985839" y="2324083"/>
                </a:cubicBezTo>
                <a:cubicBezTo>
                  <a:pt x="985839" y="2334604"/>
                  <a:pt x="977665" y="2343133"/>
                  <a:pt x="967582" y="2343133"/>
                </a:cubicBezTo>
                <a:cubicBezTo>
                  <a:pt x="957499" y="2343133"/>
                  <a:pt x="949325" y="2334604"/>
                  <a:pt x="949325" y="2324083"/>
                </a:cubicBezTo>
                <a:cubicBezTo>
                  <a:pt x="949325" y="2313562"/>
                  <a:pt x="957499" y="2305033"/>
                  <a:pt x="967582" y="2305033"/>
                </a:cubicBezTo>
                <a:close/>
                <a:moveTo>
                  <a:pt x="831850" y="2305033"/>
                </a:moveTo>
                <a:cubicBezTo>
                  <a:pt x="842371" y="2305033"/>
                  <a:pt x="850900" y="2313562"/>
                  <a:pt x="850900" y="2324083"/>
                </a:cubicBezTo>
                <a:cubicBezTo>
                  <a:pt x="850900" y="2334604"/>
                  <a:pt x="842371" y="2343133"/>
                  <a:pt x="831850" y="2343133"/>
                </a:cubicBezTo>
                <a:cubicBezTo>
                  <a:pt x="821329" y="2343133"/>
                  <a:pt x="812800" y="2334604"/>
                  <a:pt x="812800" y="2324083"/>
                </a:cubicBezTo>
                <a:cubicBezTo>
                  <a:pt x="812800" y="2313562"/>
                  <a:pt x="821329" y="2305033"/>
                  <a:pt x="831850" y="2305033"/>
                </a:cubicBezTo>
                <a:close/>
                <a:moveTo>
                  <a:pt x="696119" y="2305033"/>
                </a:moveTo>
                <a:cubicBezTo>
                  <a:pt x="706202" y="2305033"/>
                  <a:pt x="714376" y="2313562"/>
                  <a:pt x="714376" y="2324083"/>
                </a:cubicBezTo>
                <a:cubicBezTo>
                  <a:pt x="714376" y="2334604"/>
                  <a:pt x="706202" y="2343133"/>
                  <a:pt x="696119" y="2343133"/>
                </a:cubicBezTo>
                <a:cubicBezTo>
                  <a:pt x="686036" y="2343133"/>
                  <a:pt x="677862" y="2334604"/>
                  <a:pt x="677862" y="2324083"/>
                </a:cubicBezTo>
                <a:cubicBezTo>
                  <a:pt x="677862" y="2313562"/>
                  <a:pt x="686036" y="2305033"/>
                  <a:pt x="696119" y="2305033"/>
                </a:cubicBezTo>
                <a:close/>
                <a:moveTo>
                  <a:pt x="560387" y="2305033"/>
                </a:moveTo>
                <a:cubicBezTo>
                  <a:pt x="570908" y="2305033"/>
                  <a:pt x="579437" y="2313562"/>
                  <a:pt x="579437" y="2324083"/>
                </a:cubicBezTo>
                <a:cubicBezTo>
                  <a:pt x="579437" y="2334604"/>
                  <a:pt x="570908" y="2343133"/>
                  <a:pt x="560387" y="2343133"/>
                </a:cubicBezTo>
                <a:cubicBezTo>
                  <a:pt x="549866" y="2343133"/>
                  <a:pt x="541337" y="2334604"/>
                  <a:pt x="541337" y="2324083"/>
                </a:cubicBezTo>
                <a:cubicBezTo>
                  <a:pt x="541337" y="2313562"/>
                  <a:pt x="549866" y="2305033"/>
                  <a:pt x="560387" y="2305033"/>
                </a:cubicBezTo>
                <a:close/>
                <a:moveTo>
                  <a:pt x="425450" y="2305033"/>
                </a:moveTo>
                <a:cubicBezTo>
                  <a:pt x="435971" y="2305033"/>
                  <a:pt x="444500" y="2313562"/>
                  <a:pt x="444500" y="2324083"/>
                </a:cubicBezTo>
                <a:cubicBezTo>
                  <a:pt x="444500" y="2334604"/>
                  <a:pt x="435971" y="2343133"/>
                  <a:pt x="425450" y="2343133"/>
                </a:cubicBezTo>
                <a:cubicBezTo>
                  <a:pt x="414929" y="2343133"/>
                  <a:pt x="406400" y="2334604"/>
                  <a:pt x="406400" y="2324083"/>
                </a:cubicBezTo>
                <a:cubicBezTo>
                  <a:pt x="406400" y="2313562"/>
                  <a:pt x="414929" y="2305033"/>
                  <a:pt x="425450" y="2305033"/>
                </a:cubicBezTo>
                <a:close/>
                <a:moveTo>
                  <a:pt x="289719" y="2305033"/>
                </a:moveTo>
                <a:cubicBezTo>
                  <a:pt x="299802" y="2305033"/>
                  <a:pt x="307976" y="2313562"/>
                  <a:pt x="307976" y="2324083"/>
                </a:cubicBezTo>
                <a:cubicBezTo>
                  <a:pt x="307976" y="2334604"/>
                  <a:pt x="299802" y="2343133"/>
                  <a:pt x="289719" y="2343133"/>
                </a:cubicBezTo>
                <a:cubicBezTo>
                  <a:pt x="279636" y="2343133"/>
                  <a:pt x="271462" y="2334604"/>
                  <a:pt x="271462" y="2324083"/>
                </a:cubicBezTo>
                <a:cubicBezTo>
                  <a:pt x="271462" y="2313562"/>
                  <a:pt x="279636" y="2305033"/>
                  <a:pt x="289719" y="2305033"/>
                </a:cubicBezTo>
                <a:close/>
                <a:moveTo>
                  <a:pt x="153987" y="2305033"/>
                </a:moveTo>
                <a:cubicBezTo>
                  <a:pt x="164508" y="2305033"/>
                  <a:pt x="173037" y="2313562"/>
                  <a:pt x="173037" y="2324083"/>
                </a:cubicBezTo>
                <a:cubicBezTo>
                  <a:pt x="173037" y="2329344"/>
                  <a:pt x="170905" y="2334106"/>
                  <a:pt x="167457" y="2337553"/>
                </a:cubicBezTo>
                <a:lnTo>
                  <a:pt x="163578" y="2339160"/>
                </a:lnTo>
                <a:lnTo>
                  <a:pt x="158189" y="2330289"/>
                </a:lnTo>
                <a:lnTo>
                  <a:pt x="147347" y="2307783"/>
                </a:lnTo>
                <a:close/>
                <a:moveTo>
                  <a:pt x="3000376" y="2170095"/>
                </a:moveTo>
                <a:cubicBezTo>
                  <a:pt x="3010896" y="2170095"/>
                  <a:pt x="3019424" y="2178624"/>
                  <a:pt x="3019424" y="2189145"/>
                </a:cubicBezTo>
                <a:cubicBezTo>
                  <a:pt x="3019424" y="2199666"/>
                  <a:pt x="3010896" y="2208195"/>
                  <a:pt x="3000376" y="2208195"/>
                </a:cubicBezTo>
                <a:cubicBezTo>
                  <a:pt x="2989854" y="2208195"/>
                  <a:pt x="2981324" y="2199666"/>
                  <a:pt x="2981324" y="2189145"/>
                </a:cubicBezTo>
                <a:cubicBezTo>
                  <a:pt x="2981324" y="2178624"/>
                  <a:pt x="2989854" y="2170095"/>
                  <a:pt x="3000376" y="2170095"/>
                </a:cubicBezTo>
                <a:close/>
                <a:moveTo>
                  <a:pt x="2865436" y="2170095"/>
                </a:moveTo>
                <a:cubicBezTo>
                  <a:pt x="2875958" y="2170095"/>
                  <a:pt x="2884488" y="2178624"/>
                  <a:pt x="2884488" y="2189145"/>
                </a:cubicBezTo>
                <a:cubicBezTo>
                  <a:pt x="2884488" y="2199666"/>
                  <a:pt x="2875958" y="2208195"/>
                  <a:pt x="2865436" y="2208195"/>
                </a:cubicBezTo>
                <a:cubicBezTo>
                  <a:pt x="2854916" y="2208195"/>
                  <a:pt x="2846388" y="2199666"/>
                  <a:pt x="2846388" y="2189145"/>
                </a:cubicBezTo>
                <a:cubicBezTo>
                  <a:pt x="2846388" y="2178624"/>
                  <a:pt x="2854916" y="2170095"/>
                  <a:pt x="2865436" y="2170095"/>
                </a:cubicBezTo>
                <a:close/>
                <a:moveTo>
                  <a:pt x="2729708" y="2170095"/>
                </a:moveTo>
                <a:cubicBezTo>
                  <a:pt x="2739790" y="2170095"/>
                  <a:pt x="2747964" y="2178624"/>
                  <a:pt x="2747964" y="2189145"/>
                </a:cubicBezTo>
                <a:cubicBezTo>
                  <a:pt x="2747964" y="2199666"/>
                  <a:pt x="2739790" y="2208195"/>
                  <a:pt x="2729708" y="2208195"/>
                </a:cubicBezTo>
                <a:cubicBezTo>
                  <a:pt x="2719624" y="2208195"/>
                  <a:pt x="2711450" y="2199666"/>
                  <a:pt x="2711450" y="2189145"/>
                </a:cubicBezTo>
                <a:cubicBezTo>
                  <a:pt x="2711450" y="2178624"/>
                  <a:pt x="2719624" y="2170095"/>
                  <a:pt x="2729708" y="2170095"/>
                </a:cubicBezTo>
                <a:close/>
                <a:moveTo>
                  <a:pt x="2593976" y="2170095"/>
                </a:moveTo>
                <a:cubicBezTo>
                  <a:pt x="2604496" y="2170095"/>
                  <a:pt x="2613024" y="2178624"/>
                  <a:pt x="2613024" y="2189145"/>
                </a:cubicBezTo>
                <a:cubicBezTo>
                  <a:pt x="2613024" y="2199666"/>
                  <a:pt x="2604496" y="2208195"/>
                  <a:pt x="2593976" y="2208195"/>
                </a:cubicBezTo>
                <a:cubicBezTo>
                  <a:pt x="2583454" y="2208195"/>
                  <a:pt x="2574924" y="2199666"/>
                  <a:pt x="2574924" y="2189145"/>
                </a:cubicBezTo>
                <a:cubicBezTo>
                  <a:pt x="2574924" y="2178624"/>
                  <a:pt x="2583454" y="2170095"/>
                  <a:pt x="2593976" y="2170095"/>
                </a:cubicBezTo>
                <a:close/>
                <a:moveTo>
                  <a:pt x="2458244" y="2170095"/>
                </a:moveTo>
                <a:cubicBezTo>
                  <a:pt x="2468328" y="2170095"/>
                  <a:pt x="2476500" y="2178624"/>
                  <a:pt x="2476500" y="2189145"/>
                </a:cubicBezTo>
                <a:cubicBezTo>
                  <a:pt x="2476500" y="2199666"/>
                  <a:pt x="2468328" y="2208195"/>
                  <a:pt x="2458244" y="2208195"/>
                </a:cubicBezTo>
                <a:cubicBezTo>
                  <a:pt x="2448160" y="2208195"/>
                  <a:pt x="2439988" y="2199666"/>
                  <a:pt x="2439988" y="2189145"/>
                </a:cubicBezTo>
                <a:cubicBezTo>
                  <a:pt x="2439988" y="2178624"/>
                  <a:pt x="2448160" y="2170095"/>
                  <a:pt x="2458244" y="2170095"/>
                </a:cubicBezTo>
                <a:close/>
                <a:moveTo>
                  <a:pt x="2322512" y="2170095"/>
                </a:moveTo>
                <a:cubicBezTo>
                  <a:pt x="2333033" y="2170095"/>
                  <a:pt x="2341562" y="2178624"/>
                  <a:pt x="2341562" y="2189145"/>
                </a:cubicBezTo>
                <a:cubicBezTo>
                  <a:pt x="2341562" y="2199666"/>
                  <a:pt x="2333033" y="2208195"/>
                  <a:pt x="2322512" y="2208195"/>
                </a:cubicBezTo>
                <a:cubicBezTo>
                  <a:pt x="2311991" y="2208195"/>
                  <a:pt x="2303462" y="2199666"/>
                  <a:pt x="2303462" y="2189145"/>
                </a:cubicBezTo>
                <a:cubicBezTo>
                  <a:pt x="2303462" y="2178624"/>
                  <a:pt x="2311991" y="2170095"/>
                  <a:pt x="2322512" y="2170095"/>
                </a:cubicBezTo>
                <a:close/>
                <a:moveTo>
                  <a:pt x="2187574" y="2170095"/>
                </a:moveTo>
                <a:cubicBezTo>
                  <a:pt x="2198095" y="2170095"/>
                  <a:pt x="2206624" y="2178624"/>
                  <a:pt x="2206624" y="2189145"/>
                </a:cubicBezTo>
                <a:cubicBezTo>
                  <a:pt x="2206624" y="2199666"/>
                  <a:pt x="2198095" y="2208195"/>
                  <a:pt x="2187574" y="2208195"/>
                </a:cubicBezTo>
                <a:cubicBezTo>
                  <a:pt x="2177053" y="2208195"/>
                  <a:pt x="2168524" y="2199666"/>
                  <a:pt x="2168524" y="2189145"/>
                </a:cubicBezTo>
                <a:cubicBezTo>
                  <a:pt x="2168524" y="2178624"/>
                  <a:pt x="2177053" y="2170095"/>
                  <a:pt x="2187574" y="2170095"/>
                </a:cubicBezTo>
                <a:close/>
                <a:moveTo>
                  <a:pt x="2051844" y="2170095"/>
                </a:moveTo>
                <a:cubicBezTo>
                  <a:pt x="2061927" y="2170095"/>
                  <a:pt x="2070101" y="2178624"/>
                  <a:pt x="2070101" y="2189145"/>
                </a:cubicBezTo>
                <a:cubicBezTo>
                  <a:pt x="2070101" y="2199666"/>
                  <a:pt x="2061927" y="2208195"/>
                  <a:pt x="2051844" y="2208195"/>
                </a:cubicBezTo>
                <a:cubicBezTo>
                  <a:pt x="2041761" y="2208195"/>
                  <a:pt x="2033587" y="2199666"/>
                  <a:pt x="2033587" y="2189145"/>
                </a:cubicBezTo>
                <a:cubicBezTo>
                  <a:pt x="2033587" y="2178624"/>
                  <a:pt x="2041761" y="2170095"/>
                  <a:pt x="2051844" y="2170095"/>
                </a:cubicBezTo>
                <a:close/>
                <a:moveTo>
                  <a:pt x="1916112" y="2170095"/>
                </a:moveTo>
                <a:cubicBezTo>
                  <a:pt x="1926633" y="2170095"/>
                  <a:pt x="1935162" y="2178624"/>
                  <a:pt x="1935162" y="2189145"/>
                </a:cubicBezTo>
                <a:cubicBezTo>
                  <a:pt x="1935162" y="2199666"/>
                  <a:pt x="1926633" y="2208195"/>
                  <a:pt x="1916112" y="2208195"/>
                </a:cubicBezTo>
                <a:cubicBezTo>
                  <a:pt x="1905591" y="2208195"/>
                  <a:pt x="1897062" y="2199666"/>
                  <a:pt x="1897062" y="2189145"/>
                </a:cubicBezTo>
                <a:cubicBezTo>
                  <a:pt x="1897062" y="2178624"/>
                  <a:pt x="1905591" y="2170095"/>
                  <a:pt x="1916112" y="2170095"/>
                </a:cubicBezTo>
                <a:close/>
                <a:moveTo>
                  <a:pt x="1781174" y="2170095"/>
                </a:moveTo>
                <a:cubicBezTo>
                  <a:pt x="1791695" y="2170095"/>
                  <a:pt x="1800224" y="2178624"/>
                  <a:pt x="1800224" y="2189145"/>
                </a:cubicBezTo>
                <a:cubicBezTo>
                  <a:pt x="1800224" y="2199666"/>
                  <a:pt x="1791695" y="2208195"/>
                  <a:pt x="1781174" y="2208195"/>
                </a:cubicBezTo>
                <a:cubicBezTo>
                  <a:pt x="1770653" y="2208195"/>
                  <a:pt x="1762124" y="2199666"/>
                  <a:pt x="1762124" y="2189145"/>
                </a:cubicBezTo>
                <a:cubicBezTo>
                  <a:pt x="1762124" y="2178624"/>
                  <a:pt x="1770653" y="2170095"/>
                  <a:pt x="1781174" y="2170095"/>
                </a:cubicBezTo>
                <a:close/>
                <a:moveTo>
                  <a:pt x="1644649" y="2170095"/>
                </a:moveTo>
                <a:cubicBezTo>
                  <a:pt x="1655170" y="2170095"/>
                  <a:pt x="1663699" y="2178624"/>
                  <a:pt x="1663699" y="2189145"/>
                </a:cubicBezTo>
                <a:cubicBezTo>
                  <a:pt x="1663699" y="2199666"/>
                  <a:pt x="1655170" y="2208195"/>
                  <a:pt x="1644649" y="2208195"/>
                </a:cubicBezTo>
                <a:cubicBezTo>
                  <a:pt x="1634128" y="2208195"/>
                  <a:pt x="1625599" y="2199666"/>
                  <a:pt x="1625599" y="2189145"/>
                </a:cubicBezTo>
                <a:cubicBezTo>
                  <a:pt x="1625599" y="2178624"/>
                  <a:pt x="1634128" y="2170095"/>
                  <a:pt x="1644649" y="2170095"/>
                </a:cubicBezTo>
                <a:close/>
                <a:moveTo>
                  <a:pt x="1509712" y="2170095"/>
                </a:moveTo>
                <a:cubicBezTo>
                  <a:pt x="1520233" y="2170095"/>
                  <a:pt x="1528762" y="2178624"/>
                  <a:pt x="1528762" y="2189145"/>
                </a:cubicBezTo>
                <a:cubicBezTo>
                  <a:pt x="1528762" y="2199666"/>
                  <a:pt x="1520233" y="2208195"/>
                  <a:pt x="1509712" y="2208195"/>
                </a:cubicBezTo>
                <a:cubicBezTo>
                  <a:pt x="1499191" y="2208195"/>
                  <a:pt x="1490662" y="2199666"/>
                  <a:pt x="1490662" y="2189145"/>
                </a:cubicBezTo>
                <a:cubicBezTo>
                  <a:pt x="1490662" y="2178624"/>
                  <a:pt x="1499191" y="2170095"/>
                  <a:pt x="1509712" y="2170095"/>
                </a:cubicBezTo>
                <a:close/>
                <a:moveTo>
                  <a:pt x="1373981" y="2170095"/>
                </a:moveTo>
                <a:cubicBezTo>
                  <a:pt x="1384064" y="2170095"/>
                  <a:pt x="1392238" y="2178624"/>
                  <a:pt x="1392238" y="2189145"/>
                </a:cubicBezTo>
                <a:cubicBezTo>
                  <a:pt x="1392238" y="2199666"/>
                  <a:pt x="1384064" y="2208195"/>
                  <a:pt x="1373981" y="2208195"/>
                </a:cubicBezTo>
                <a:cubicBezTo>
                  <a:pt x="1363898" y="2208195"/>
                  <a:pt x="1355724" y="2199666"/>
                  <a:pt x="1355724" y="2189145"/>
                </a:cubicBezTo>
                <a:cubicBezTo>
                  <a:pt x="1355724" y="2178624"/>
                  <a:pt x="1363898" y="2170095"/>
                  <a:pt x="1373981" y="2170095"/>
                </a:cubicBezTo>
                <a:close/>
                <a:moveTo>
                  <a:pt x="1238250" y="2170095"/>
                </a:moveTo>
                <a:cubicBezTo>
                  <a:pt x="1248771" y="2170095"/>
                  <a:pt x="1257300" y="2178624"/>
                  <a:pt x="1257300" y="2189145"/>
                </a:cubicBezTo>
                <a:cubicBezTo>
                  <a:pt x="1257300" y="2199666"/>
                  <a:pt x="1248771" y="2208195"/>
                  <a:pt x="1238250" y="2208195"/>
                </a:cubicBezTo>
                <a:cubicBezTo>
                  <a:pt x="1227729" y="2208195"/>
                  <a:pt x="1219200" y="2199666"/>
                  <a:pt x="1219200" y="2189145"/>
                </a:cubicBezTo>
                <a:cubicBezTo>
                  <a:pt x="1219200" y="2178624"/>
                  <a:pt x="1227729" y="2170095"/>
                  <a:pt x="1238250" y="2170095"/>
                </a:cubicBezTo>
                <a:close/>
                <a:moveTo>
                  <a:pt x="1103312" y="2170095"/>
                </a:moveTo>
                <a:cubicBezTo>
                  <a:pt x="1113833" y="2170095"/>
                  <a:pt x="1122362" y="2178624"/>
                  <a:pt x="1122362" y="2189145"/>
                </a:cubicBezTo>
                <a:cubicBezTo>
                  <a:pt x="1122362" y="2199666"/>
                  <a:pt x="1113833" y="2208195"/>
                  <a:pt x="1103312" y="2208195"/>
                </a:cubicBezTo>
                <a:cubicBezTo>
                  <a:pt x="1092791" y="2208195"/>
                  <a:pt x="1084262" y="2199666"/>
                  <a:pt x="1084262" y="2189145"/>
                </a:cubicBezTo>
                <a:cubicBezTo>
                  <a:pt x="1084262" y="2178624"/>
                  <a:pt x="1092791" y="2170095"/>
                  <a:pt x="1103312" y="2170095"/>
                </a:cubicBezTo>
                <a:close/>
                <a:moveTo>
                  <a:pt x="967582" y="2170095"/>
                </a:moveTo>
                <a:cubicBezTo>
                  <a:pt x="977665" y="2170095"/>
                  <a:pt x="985839" y="2178624"/>
                  <a:pt x="985839" y="2189145"/>
                </a:cubicBezTo>
                <a:cubicBezTo>
                  <a:pt x="985839" y="2199666"/>
                  <a:pt x="977665" y="2208195"/>
                  <a:pt x="967582" y="2208195"/>
                </a:cubicBezTo>
                <a:cubicBezTo>
                  <a:pt x="957499" y="2208195"/>
                  <a:pt x="949325" y="2199666"/>
                  <a:pt x="949325" y="2189145"/>
                </a:cubicBezTo>
                <a:cubicBezTo>
                  <a:pt x="949325" y="2178624"/>
                  <a:pt x="957499" y="2170095"/>
                  <a:pt x="967582" y="2170095"/>
                </a:cubicBezTo>
                <a:close/>
                <a:moveTo>
                  <a:pt x="831850" y="2170095"/>
                </a:moveTo>
                <a:cubicBezTo>
                  <a:pt x="842371" y="2170095"/>
                  <a:pt x="850900" y="2178624"/>
                  <a:pt x="850900" y="2189145"/>
                </a:cubicBezTo>
                <a:cubicBezTo>
                  <a:pt x="850900" y="2199666"/>
                  <a:pt x="842371" y="2208195"/>
                  <a:pt x="831850" y="2208195"/>
                </a:cubicBezTo>
                <a:cubicBezTo>
                  <a:pt x="821329" y="2208195"/>
                  <a:pt x="812800" y="2199666"/>
                  <a:pt x="812800" y="2189145"/>
                </a:cubicBezTo>
                <a:cubicBezTo>
                  <a:pt x="812800" y="2178624"/>
                  <a:pt x="821329" y="2170095"/>
                  <a:pt x="831850" y="2170095"/>
                </a:cubicBezTo>
                <a:close/>
                <a:moveTo>
                  <a:pt x="696119" y="2170095"/>
                </a:moveTo>
                <a:cubicBezTo>
                  <a:pt x="706202" y="2170095"/>
                  <a:pt x="714376" y="2178624"/>
                  <a:pt x="714376" y="2189145"/>
                </a:cubicBezTo>
                <a:cubicBezTo>
                  <a:pt x="714376" y="2199666"/>
                  <a:pt x="706202" y="2208195"/>
                  <a:pt x="696119" y="2208195"/>
                </a:cubicBezTo>
                <a:cubicBezTo>
                  <a:pt x="686036" y="2208195"/>
                  <a:pt x="677862" y="2199666"/>
                  <a:pt x="677862" y="2189145"/>
                </a:cubicBezTo>
                <a:cubicBezTo>
                  <a:pt x="677862" y="2178624"/>
                  <a:pt x="686036" y="2170095"/>
                  <a:pt x="696119" y="2170095"/>
                </a:cubicBezTo>
                <a:close/>
                <a:moveTo>
                  <a:pt x="560387" y="2170095"/>
                </a:moveTo>
                <a:cubicBezTo>
                  <a:pt x="570908" y="2170095"/>
                  <a:pt x="579437" y="2178624"/>
                  <a:pt x="579437" y="2189145"/>
                </a:cubicBezTo>
                <a:cubicBezTo>
                  <a:pt x="579437" y="2199666"/>
                  <a:pt x="570908" y="2208195"/>
                  <a:pt x="560387" y="2208195"/>
                </a:cubicBezTo>
                <a:cubicBezTo>
                  <a:pt x="549866" y="2208195"/>
                  <a:pt x="541337" y="2199666"/>
                  <a:pt x="541337" y="2189145"/>
                </a:cubicBezTo>
                <a:cubicBezTo>
                  <a:pt x="541337" y="2178624"/>
                  <a:pt x="549866" y="2170095"/>
                  <a:pt x="560387" y="2170095"/>
                </a:cubicBezTo>
                <a:close/>
                <a:moveTo>
                  <a:pt x="425450" y="2170095"/>
                </a:moveTo>
                <a:cubicBezTo>
                  <a:pt x="435971" y="2170095"/>
                  <a:pt x="444500" y="2178624"/>
                  <a:pt x="444500" y="2189145"/>
                </a:cubicBezTo>
                <a:cubicBezTo>
                  <a:pt x="444500" y="2199666"/>
                  <a:pt x="435971" y="2208195"/>
                  <a:pt x="425450" y="2208195"/>
                </a:cubicBezTo>
                <a:cubicBezTo>
                  <a:pt x="414929" y="2208195"/>
                  <a:pt x="406400" y="2199666"/>
                  <a:pt x="406400" y="2189145"/>
                </a:cubicBezTo>
                <a:cubicBezTo>
                  <a:pt x="406400" y="2178624"/>
                  <a:pt x="414929" y="2170095"/>
                  <a:pt x="425450" y="2170095"/>
                </a:cubicBezTo>
                <a:close/>
                <a:moveTo>
                  <a:pt x="289719" y="2170095"/>
                </a:moveTo>
                <a:cubicBezTo>
                  <a:pt x="299802" y="2170095"/>
                  <a:pt x="307976" y="2178624"/>
                  <a:pt x="307976" y="2189145"/>
                </a:cubicBezTo>
                <a:cubicBezTo>
                  <a:pt x="307976" y="2199666"/>
                  <a:pt x="299802" y="2208195"/>
                  <a:pt x="289719" y="2208195"/>
                </a:cubicBezTo>
                <a:cubicBezTo>
                  <a:pt x="279636" y="2208195"/>
                  <a:pt x="271462" y="2199666"/>
                  <a:pt x="271462" y="2189145"/>
                </a:cubicBezTo>
                <a:cubicBezTo>
                  <a:pt x="271462" y="2178624"/>
                  <a:pt x="279636" y="2170095"/>
                  <a:pt x="289719" y="2170095"/>
                </a:cubicBezTo>
                <a:close/>
                <a:moveTo>
                  <a:pt x="153987" y="2170095"/>
                </a:moveTo>
                <a:cubicBezTo>
                  <a:pt x="164508" y="2170095"/>
                  <a:pt x="173037" y="2178624"/>
                  <a:pt x="173037" y="2189145"/>
                </a:cubicBezTo>
                <a:cubicBezTo>
                  <a:pt x="173037" y="2199666"/>
                  <a:pt x="164508" y="2208195"/>
                  <a:pt x="153987" y="2208195"/>
                </a:cubicBezTo>
                <a:cubicBezTo>
                  <a:pt x="143466" y="2208195"/>
                  <a:pt x="134937" y="2199666"/>
                  <a:pt x="134937" y="2189145"/>
                </a:cubicBezTo>
                <a:cubicBezTo>
                  <a:pt x="134937" y="2178624"/>
                  <a:pt x="143466" y="2170095"/>
                  <a:pt x="153987" y="2170095"/>
                </a:cubicBezTo>
                <a:close/>
                <a:moveTo>
                  <a:pt x="3000376" y="2033570"/>
                </a:moveTo>
                <a:cubicBezTo>
                  <a:pt x="3010896" y="2033570"/>
                  <a:pt x="3019424" y="2042099"/>
                  <a:pt x="3019424" y="2052620"/>
                </a:cubicBezTo>
                <a:cubicBezTo>
                  <a:pt x="3019424" y="2063141"/>
                  <a:pt x="3010896" y="2071670"/>
                  <a:pt x="3000376" y="2071670"/>
                </a:cubicBezTo>
                <a:cubicBezTo>
                  <a:pt x="2989854" y="2071670"/>
                  <a:pt x="2981324" y="2063141"/>
                  <a:pt x="2981324" y="2052620"/>
                </a:cubicBezTo>
                <a:cubicBezTo>
                  <a:pt x="2981324" y="2042099"/>
                  <a:pt x="2989854" y="2033570"/>
                  <a:pt x="3000376" y="2033570"/>
                </a:cubicBezTo>
                <a:close/>
                <a:moveTo>
                  <a:pt x="2865436" y="2033570"/>
                </a:moveTo>
                <a:cubicBezTo>
                  <a:pt x="2875958" y="2033570"/>
                  <a:pt x="2884488" y="2042099"/>
                  <a:pt x="2884488" y="2052620"/>
                </a:cubicBezTo>
                <a:cubicBezTo>
                  <a:pt x="2884488" y="2063141"/>
                  <a:pt x="2875958" y="2071670"/>
                  <a:pt x="2865436" y="2071670"/>
                </a:cubicBezTo>
                <a:cubicBezTo>
                  <a:pt x="2854916" y="2071670"/>
                  <a:pt x="2846388" y="2063141"/>
                  <a:pt x="2846388" y="2052620"/>
                </a:cubicBezTo>
                <a:cubicBezTo>
                  <a:pt x="2846388" y="2042099"/>
                  <a:pt x="2854916" y="2033570"/>
                  <a:pt x="2865436" y="2033570"/>
                </a:cubicBezTo>
                <a:close/>
                <a:moveTo>
                  <a:pt x="2729708" y="2033570"/>
                </a:moveTo>
                <a:cubicBezTo>
                  <a:pt x="2739790" y="2033570"/>
                  <a:pt x="2747964" y="2042099"/>
                  <a:pt x="2747964" y="2052620"/>
                </a:cubicBezTo>
                <a:cubicBezTo>
                  <a:pt x="2747964" y="2063141"/>
                  <a:pt x="2739790" y="2071670"/>
                  <a:pt x="2729708" y="2071670"/>
                </a:cubicBezTo>
                <a:cubicBezTo>
                  <a:pt x="2719624" y="2071670"/>
                  <a:pt x="2711450" y="2063141"/>
                  <a:pt x="2711450" y="2052620"/>
                </a:cubicBezTo>
                <a:cubicBezTo>
                  <a:pt x="2711450" y="2042099"/>
                  <a:pt x="2719624" y="2033570"/>
                  <a:pt x="2729708" y="2033570"/>
                </a:cubicBezTo>
                <a:close/>
                <a:moveTo>
                  <a:pt x="2593976" y="2033570"/>
                </a:moveTo>
                <a:cubicBezTo>
                  <a:pt x="2604496" y="2033570"/>
                  <a:pt x="2613024" y="2042099"/>
                  <a:pt x="2613024" y="2052620"/>
                </a:cubicBezTo>
                <a:cubicBezTo>
                  <a:pt x="2613024" y="2063141"/>
                  <a:pt x="2604496" y="2071670"/>
                  <a:pt x="2593976" y="2071670"/>
                </a:cubicBezTo>
                <a:cubicBezTo>
                  <a:pt x="2583454" y="2071670"/>
                  <a:pt x="2574924" y="2063141"/>
                  <a:pt x="2574924" y="2052620"/>
                </a:cubicBezTo>
                <a:cubicBezTo>
                  <a:pt x="2574924" y="2042099"/>
                  <a:pt x="2583454" y="2033570"/>
                  <a:pt x="2593976" y="2033570"/>
                </a:cubicBezTo>
                <a:close/>
                <a:moveTo>
                  <a:pt x="2458244" y="2033570"/>
                </a:moveTo>
                <a:cubicBezTo>
                  <a:pt x="2468328" y="2033570"/>
                  <a:pt x="2476500" y="2042099"/>
                  <a:pt x="2476500" y="2052620"/>
                </a:cubicBezTo>
                <a:cubicBezTo>
                  <a:pt x="2476500" y="2063141"/>
                  <a:pt x="2468328" y="2071670"/>
                  <a:pt x="2458244" y="2071670"/>
                </a:cubicBezTo>
                <a:cubicBezTo>
                  <a:pt x="2448160" y="2071670"/>
                  <a:pt x="2439988" y="2063141"/>
                  <a:pt x="2439988" y="2052620"/>
                </a:cubicBezTo>
                <a:cubicBezTo>
                  <a:pt x="2439988" y="2042099"/>
                  <a:pt x="2448160" y="2033570"/>
                  <a:pt x="2458244" y="2033570"/>
                </a:cubicBezTo>
                <a:close/>
                <a:moveTo>
                  <a:pt x="2322512" y="2033570"/>
                </a:moveTo>
                <a:cubicBezTo>
                  <a:pt x="2333033" y="2033570"/>
                  <a:pt x="2341562" y="2042099"/>
                  <a:pt x="2341562" y="2052620"/>
                </a:cubicBezTo>
                <a:cubicBezTo>
                  <a:pt x="2341562" y="2063141"/>
                  <a:pt x="2333033" y="2071670"/>
                  <a:pt x="2322512" y="2071670"/>
                </a:cubicBezTo>
                <a:cubicBezTo>
                  <a:pt x="2311991" y="2071670"/>
                  <a:pt x="2303462" y="2063141"/>
                  <a:pt x="2303462" y="2052620"/>
                </a:cubicBezTo>
                <a:cubicBezTo>
                  <a:pt x="2303462" y="2042099"/>
                  <a:pt x="2311991" y="2033570"/>
                  <a:pt x="2322512" y="2033570"/>
                </a:cubicBezTo>
                <a:close/>
                <a:moveTo>
                  <a:pt x="2187574" y="2033570"/>
                </a:moveTo>
                <a:cubicBezTo>
                  <a:pt x="2198095" y="2033570"/>
                  <a:pt x="2206624" y="2042099"/>
                  <a:pt x="2206624" y="2052620"/>
                </a:cubicBezTo>
                <a:cubicBezTo>
                  <a:pt x="2206624" y="2063141"/>
                  <a:pt x="2198095" y="2071670"/>
                  <a:pt x="2187574" y="2071670"/>
                </a:cubicBezTo>
                <a:cubicBezTo>
                  <a:pt x="2177053" y="2071670"/>
                  <a:pt x="2168524" y="2063141"/>
                  <a:pt x="2168524" y="2052620"/>
                </a:cubicBezTo>
                <a:cubicBezTo>
                  <a:pt x="2168524" y="2042099"/>
                  <a:pt x="2177053" y="2033570"/>
                  <a:pt x="2187574" y="2033570"/>
                </a:cubicBezTo>
                <a:close/>
                <a:moveTo>
                  <a:pt x="2051844" y="2033570"/>
                </a:moveTo>
                <a:cubicBezTo>
                  <a:pt x="2061927" y="2033570"/>
                  <a:pt x="2070101" y="2042099"/>
                  <a:pt x="2070101" y="2052620"/>
                </a:cubicBezTo>
                <a:cubicBezTo>
                  <a:pt x="2070101" y="2063141"/>
                  <a:pt x="2061927" y="2071670"/>
                  <a:pt x="2051844" y="2071670"/>
                </a:cubicBezTo>
                <a:cubicBezTo>
                  <a:pt x="2041761" y="2071670"/>
                  <a:pt x="2033587" y="2063141"/>
                  <a:pt x="2033587" y="2052620"/>
                </a:cubicBezTo>
                <a:cubicBezTo>
                  <a:pt x="2033587" y="2042099"/>
                  <a:pt x="2041761" y="2033570"/>
                  <a:pt x="2051844" y="2033570"/>
                </a:cubicBezTo>
                <a:close/>
                <a:moveTo>
                  <a:pt x="1916112" y="2033570"/>
                </a:moveTo>
                <a:cubicBezTo>
                  <a:pt x="1926633" y="2033570"/>
                  <a:pt x="1935162" y="2042099"/>
                  <a:pt x="1935162" y="2052620"/>
                </a:cubicBezTo>
                <a:cubicBezTo>
                  <a:pt x="1935162" y="2063141"/>
                  <a:pt x="1926633" y="2071670"/>
                  <a:pt x="1916112" y="2071670"/>
                </a:cubicBezTo>
                <a:cubicBezTo>
                  <a:pt x="1905591" y="2071670"/>
                  <a:pt x="1897062" y="2063141"/>
                  <a:pt x="1897062" y="2052620"/>
                </a:cubicBezTo>
                <a:cubicBezTo>
                  <a:pt x="1897062" y="2042099"/>
                  <a:pt x="1905591" y="2033570"/>
                  <a:pt x="1916112" y="2033570"/>
                </a:cubicBezTo>
                <a:close/>
                <a:moveTo>
                  <a:pt x="1781174" y="2033570"/>
                </a:moveTo>
                <a:cubicBezTo>
                  <a:pt x="1791695" y="2033570"/>
                  <a:pt x="1800224" y="2042099"/>
                  <a:pt x="1800224" y="2052620"/>
                </a:cubicBezTo>
                <a:cubicBezTo>
                  <a:pt x="1800224" y="2063141"/>
                  <a:pt x="1791695" y="2071670"/>
                  <a:pt x="1781174" y="2071670"/>
                </a:cubicBezTo>
                <a:cubicBezTo>
                  <a:pt x="1770653" y="2071670"/>
                  <a:pt x="1762124" y="2063141"/>
                  <a:pt x="1762124" y="2052620"/>
                </a:cubicBezTo>
                <a:cubicBezTo>
                  <a:pt x="1762124" y="2042099"/>
                  <a:pt x="1770653" y="2033570"/>
                  <a:pt x="1781174" y="2033570"/>
                </a:cubicBezTo>
                <a:close/>
                <a:moveTo>
                  <a:pt x="1644649" y="2033570"/>
                </a:moveTo>
                <a:cubicBezTo>
                  <a:pt x="1655170" y="2033570"/>
                  <a:pt x="1663699" y="2042099"/>
                  <a:pt x="1663699" y="2052620"/>
                </a:cubicBezTo>
                <a:cubicBezTo>
                  <a:pt x="1663699" y="2063141"/>
                  <a:pt x="1655170" y="2071670"/>
                  <a:pt x="1644649" y="2071670"/>
                </a:cubicBezTo>
                <a:cubicBezTo>
                  <a:pt x="1634128" y="2071670"/>
                  <a:pt x="1625599" y="2063141"/>
                  <a:pt x="1625599" y="2052620"/>
                </a:cubicBezTo>
                <a:cubicBezTo>
                  <a:pt x="1625599" y="2042099"/>
                  <a:pt x="1634128" y="2033570"/>
                  <a:pt x="1644649" y="2033570"/>
                </a:cubicBezTo>
                <a:close/>
                <a:moveTo>
                  <a:pt x="1509712" y="2033570"/>
                </a:moveTo>
                <a:cubicBezTo>
                  <a:pt x="1520233" y="2033570"/>
                  <a:pt x="1528762" y="2042099"/>
                  <a:pt x="1528762" y="2052620"/>
                </a:cubicBezTo>
                <a:cubicBezTo>
                  <a:pt x="1528762" y="2063141"/>
                  <a:pt x="1520233" y="2071670"/>
                  <a:pt x="1509712" y="2071670"/>
                </a:cubicBezTo>
                <a:cubicBezTo>
                  <a:pt x="1499191" y="2071670"/>
                  <a:pt x="1490662" y="2063141"/>
                  <a:pt x="1490662" y="2052620"/>
                </a:cubicBezTo>
                <a:cubicBezTo>
                  <a:pt x="1490662" y="2042099"/>
                  <a:pt x="1499191" y="2033570"/>
                  <a:pt x="1509712" y="2033570"/>
                </a:cubicBezTo>
                <a:close/>
                <a:moveTo>
                  <a:pt x="1373981" y="2033570"/>
                </a:moveTo>
                <a:cubicBezTo>
                  <a:pt x="1384064" y="2033570"/>
                  <a:pt x="1392238" y="2042099"/>
                  <a:pt x="1392238" y="2052620"/>
                </a:cubicBezTo>
                <a:cubicBezTo>
                  <a:pt x="1392238" y="2063141"/>
                  <a:pt x="1384064" y="2071670"/>
                  <a:pt x="1373981" y="2071670"/>
                </a:cubicBezTo>
                <a:cubicBezTo>
                  <a:pt x="1363898" y="2071670"/>
                  <a:pt x="1355724" y="2063141"/>
                  <a:pt x="1355724" y="2052620"/>
                </a:cubicBezTo>
                <a:cubicBezTo>
                  <a:pt x="1355724" y="2042099"/>
                  <a:pt x="1363898" y="2033570"/>
                  <a:pt x="1373981" y="2033570"/>
                </a:cubicBezTo>
                <a:close/>
                <a:moveTo>
                  <a:pt x="1238250" y="2033570"/>
                </a:moveTo>
                <a:cubicBezTo>
                  <a:pt x="1248771" y="2033570"/>
                  <a:pt x="1257300" y="2042099"/>
                  <a:pt x="1257300" y="2052620"/>
                </a:cubicBezTo>
                <a:cubicBezTo>
                  <a:pt x="1257300" y="2063141"/>
                  <a:pt x="1248771" y="2071670"/>
                  <a:pt x="1238250" y="2071670"/>
                </a:cubicBezTo>
                <a:cubicBezTo>
                  <a:pt x="1227729" y="2071670"/>
                  <a:pt x="1219200" y="2063141"/>
                  <a:pt x="1219200" y="2052620"/>
                </a:cubicBezTo>
                <a:cubicBezTo>
                  <a:pt x="1219200" y="2042099"/>
                  <a:pt x="1227729" y="2033570"/>
                  <a:pt x="1238250" y="2033570"/>
                </a:cubicBezTo>
                <a:close/>
                <a:moveTo>
                  <a:pt x="1103312" y="2033570"/>
                </a:moveTo>
                <a:cubicBezTo>
                  <a:pt x="1113833" y="2033570"/>
                  <a:pt x="1122362" y="2042099"/>
                  <a:pt x="1122362" y="2052620"/>
                </a:cubicBezTo>
                <a:cubicBezTo>
                  <a:pt x="1122362" y="2063141"/>
                  <a:pt x="1113833" y="2071670"/>
                  <a:pt x="1103312" y="2071670"/>
                </a:cubicBezTo>
                <a:cubicBezTo>
                  <a:pt x="1092791" y="2071670"/>
                  <a:pt x="1084262" y="2063141"/>
                  <a:pt x="1084262" y="2052620"/>
                </a:cubicBezTo>
                <a:cubicBezTo>
                  <a:pt x="1084262" y="2042099"/>
                  <a:pt x="1092791" y="2033570"/>
                  <a:pt x="1103312" y="2033570"/>
                </a:cubicBezTo>
                <a:close/>
                <a:moveTo>
                  <a:pt x="967582" y="2033570"/>
                </a:moveTo>
                <a:cubicBezTo>
                  <a:pt x="977665" y="2033570"/>
                  <a:pt x="985839" y="2042099"/>
                  <a:pt x="985839" y="2052620"/>
                </a:cubicBezTo>
                <a:cubicBezTo>
                  <a:pt x="985839" y="2063141"/>
                  <a:pt x="977665" y="2071670"/>
                  <a:pt x="967582" y="2071670"/>
                </a:cubicBezTo>
                <a:cubicBezTo>
                  <a:pt x="957499" y="2071670"/>
                  <a:pt x="949325" y="2063141"/>
                  <a:pt x="949325" y="2052620"/>
                </a:cubicBezTo>
                <a:cubicBezTo>
                  <a:pt x="949325" y="2042099"/>
                  <a:pt x="957499" y="2033570"/>
                  <a:pt x="967582" y="2033570"/>
                </a:cubicBezTo>
                <a:close/>
                <a:moveTo>
                  <a:pt x="831850" y="2033570"/>
                </a:moveTo>
                <a:cubicBezTo>
                  <a:pt x="842371" y="2033570"/>
                  <a:pt x="850900" y="2042099"/>
                  <a:pt x="850900" y="2052620"/>
                </a:cubicBezTo>
                <a:cubicBezTo>
                  <a:pt x="850900" y="2063141"/>
                  <a:pt x="842371" y="2071670"/>
                  <a:pt x="831850" y="2071670"/>
                </a:cubicBezTo>
                <a:cubicBezTo>
                  <a:pt x="821329" y="2071670"/>
                  <a:pt x="812800" y="2063141"/>
                  <a:pt x="812800" y="2052620"/>
                </a:cubicBezTo>
                <a:cubicBezTo>
                  <a:pt x="812800" y="2042099"/>
                  <a:pt x="821329" y="2033570"/>
                  <a:pt x="831850" y="2033570"/>
                </a:cubicBezTo>
                <a:close/>
                <a:moveTo>
                  <a:pt x="696119" y="2033570"/>
                </a:moveTo>
                <a:cubicBezTo>
                  <a:pt x="706202" y="2033570"/>
                  <a:pt x="714376" y="2042099"/>
                  <a:pt x="714376" y="2052620"/>
                </a:cubicBezTo>
                <a:cubicBezTo>
                  <a:pt x="714376" y="2063141"/>
                  <a:pt x="706202" y="2071670"/>
                  <a:pt x="696119" y="2071670"/>
                </a:cubicBezTo>
                <a:cubicBezTo>
                  <a:pt x="686036" y="2071670"/>
                  <a:pt x="677862" y="2063141"/>
                  <a:pt x="677862" y="2052620"/>
                </a:cubicBezTo>
                <a:cubicBezTo>
                  <a:pt x="677862" y="2042099"/>
                  <a:pt x="686036" y="2033570"/>
                  <a:pt x="696119" y="2033570"/>
                </a:cubicBezTo>
                <a:close/>
                <a:moveTo>
                  <a:pt x="560387" y="2033570"/>
                </a:moveTo>
                <a:cubicBezTo>
                  <a:pt x="570908" y="2033570"/>
                  <a:pt x="579437" y="2042099"/>
                  <a:pt x="579437" y="2052620"/>
                </a:cubicBezTo>
                <a:cubicBezTo>
                  <a:pt x="579437" y="2063141"/>
                  <a:pt x="570908" y="2071670"/>
                  <a:pt x="560387" y="2071670"/>
                </a:cubicBezTo>
                <a:cubicBezTo>
                  <a:pt x="549866" y="2071670"/>
                  <a:pt x="541337" y="2063141"/>
                  <a:pt x="541337" y="2052620"/>
                </a:cubicBezTo>
                <a:cubicBezTo>
                  <a:pt x="541337" y="2042099"/>
                  <a:pt x="549866" y="2033570"/>
                  <a:pt x="560387" y="2033570"/>
                </a:cubicBezTo>
                <a:close/>
                <a:moveTo>
                  <a:pt x="425450" y="2033570"/>
                </a:moveTo>
                <a:cubicBezTo>
                  <a:pt x="435971" y="2033570"/>
                  <a:pt x="444500" y="2042099"/>
                  <a:pt x="444500" y="2052620"/>
                </a:cubicBezTo>
                <a:cubicBezTo>
                  <a:pt x="444500" y="2063141"/>
                  <a:pt x="435971" y="2071670"/>
                  <a:pt x="425450" y="2071670"/>
                </a:cubicBezTo>
                <a:cubicBezTo>
                  <a:pt x="414929" y="2071670"/>
                  <a:pt x="406400" y="2063141"/>
                  <a:pt x="406400" y="2052620"/>
                </a:cubicBezTo>
                <a:cubicBezTo>
                  <a:pt x="406400" y="2042099"/>
                  <a:pt x="414929" y="2033570"/>
                  <a:pt x="425450" y="2033570"/>
                </a:cubicBezTo>
                <a:close/>
                <a:moveTo>
                  <a:pt x="289719" y="2033570"/>
                </a:moveTo>
                <a:cubicBezTo>
                  <a:pt x="299802" y="2033570"/>
                  <a:pt x="307976" y="2042099"/>
                  <a:pt x="307976" y="2052620"/>
                </a:cubicBezTo>
                <a:cubicBezTo>
                  <a:pt x="307976" y="2063141"/>
                  <a:pt x="299802" y="2071670"/>
                  <a:pt x="289719" y="2071670"/>
                </a:cubicBezTo>
                <a:cubicBezTo>
                  <a:pt x="279636" y="2071670"/>
                  <a:pt x="271462" y="2063141"/>
                  <a:pt x="271462" y="2052620"/>
                </a:cubicBezTo>
                <a:cubicBezTo>
                  <a:pt x="271462" y="2042099"/>
                  <a:pt x="279636" y="2033570"/>
                  <a:pt x="289719" y="2033570"/>
                </a:cubicBezTo>
                <a:close/>
                <a:moveTo>
                  <a:pt x="153987" y="2033570"/>
                </a:moveTo>
                <a:cubicBezTo>
                  <a:pt x="164508" y="2033570"/>
                  <a:pt x="173037" y="2042099"/>
                  <a:pt x="173037" y="2052620"/>
                </a:cubicBezTo>
                <a:cubicBezTo>
                  <a:pt x="173037" y="2063141"/>
                  <a:pt x="164508" y="2071670"/>
                  <a:pt x="153987" y="2071670"/>
                </a:cubicBezTo>
                <a:cubicBezTo>
                  <a:pt x="143466" y="2071670"/>
                  <a:pt x="134937" y="2063141"/>
                  <a:pt x="134937" y="2052620"/>
                </a:cubicBezTo>
                <a:cubicBezTo>
                  <a:pt x="134937" y="2042099"/>
                  <a:pt x="143466" y="2033570"/>
                  <a:pt x="153987" y="2033570"/>
                </a:cubicBezTo>
                <a:close/>
                <a:moveTo>
                  <a:pt x="3000376" y="1898633"/>
                </a:moveTo>
                <a:cubicBezTo>
                  <a:pt x="3010896" y="1898633"/>
                  <a:pt x="3019424" y="1907162"/>
                  <a:pt x="3019424" y="1917683"/>
                </a:cubicBezTo>
                <a:cubicBezTo>
                  <a:pt x="3019424" y="1928204"/>
                  <a:pt x="3010896" y="1936733"/>
                  <a:pt x="3000376" y="1936733"/>
                </a:cubicBezTo>
                <a:cubicBezTo>
                  <a:pt x="2989854" y="1936733"/>
                  <a:pt x="2981324" y="1928204"/>
                  <a:pt x="2981324" y="1917683"/>
                </a:cubicBezTo>
                <a:cubicBezTo>
                  <a:pt x="2981324" y="1907162"/>
                  <a:pt x="2989854" y="1898633"/>
                  <a:pt x="3000376" y="1898633"/>
                </a:cubicBezTo>
                <a:close/>
                <a:moveTo>
                  <a:pt x="2865436" y="1898633"/>
                </a:moveTo>
                <a:cubicBezTo>
                  <a:pt x="2875958" y="1898633"/>
                  <a:pt x="2884488" y="1907162"/>
                  <a:pt x="2884488" y="1917683"/>
                </a:cubicBezTo>
                <a:cubicBezTo>
                  <a:pt x="2884488" y="1928204"/>
                  <a:pt x="2875958" y="1936733"/>
                  <a:pt x="2865436" y="1936733"/>
                </a:cubicBezTo>
                <a:cubicBezTo>
                  <a:pt x="2854916" y="1936733"/>
                  <a:pt x="2846388" y="1928204"/>
                  <a:pt x="2846388" y="1917683"/>
                </a:cubicBezTo>
                <a:cubicBezTo>
                  <a:pt x="2846388" y="1907162"/>
                  <a:pt x="2854916" y="1898633"/>
                  <a:pt x="2865436" y="1898633"/>
                </a:cubicBezTo>
                <a:close/>
                <a:moveTo>
                  <a:pt x="2729708" y="1898633"/>
                </a:moveTo>
                <a:cubicBezTo>
                  <a:pt x="2739790" y="1898633"/>
                  <a:pt x="2747964" y="1907162"/>
                  <a:pt x="2747964" y="1917683"/>
                </a:cubicBezTo>
                <a:cubicBezTo>
                  <a:pt x="2747964" y="1928204"/>
                  <a:pt x="2739790" y="1936733"/>
                  <a:pt x="2729708" y="1936733"/>
                </a:cubicBezTo>
                <a:cubicBezTo>
                  <a:pt x="2719624" y="1936733"/>
                  <a:pt x="2711450" y="1928204"/>
                  <a:pt x="2711450" y="1917683"/>
                </a:cubicBezTo>
                <a:cubicBezTo>
                  <a:pt x="2711450" y="1907162"/>
                  <a:pt x="2719624" y="1898633"/>
                  <a:pt x="2729708" y="1898633"/>
                </a:cubicBezTo>
                <a:close/>
                <a:moveTo>
                  <a:pt x="2593976" y="1898633"/>
                </a:moveTo>
                <a:cubicBezTo>
                  <a:pt x="2604496" y="1898633"/>
                  <a:pt x="2613024" y="1907162"/>
                  <a:pt x="2613024" y="1917683"/>
                </a:cubicBezTo>
                <a:cubicBezTo>
                  <a:pt x="2613024" y="1928204"/>
                  <a:pt x="2604496" y="1936733"/>
                  <a:pt x="2593976" y="1936733"/>
                </a:cubicBezTo>
                <a:cubicBezTo>
                  <a:pt x="2583454" y="1936733"/>
                  <a:pt x="2574924" y="1928204"/>
                  <a:pt x="2574924" y="1917683"/>
                </a:cubicBezTo>
                <a:cubicBezTo>
                  <a:pt x="2574924" y="1907162"/>
                  <a:pt x="2583454" y="1898633"/>
                  <a:pt x="2593976" y="1898633"/>
                </a:cubicBezTo>
                <a:close/>
                <a:moveTo>
                  <a:pt x="2458244" y="1898633"/>
                </a:moveTo>
                <a:cubicBezTo>
                  <a:pt x="2468328" y="1898633"/>
                  <a:pt x="2476500" y="1907162"/>
                  <a:pt x="2476500" y="1917683"/>
                </a:cubicBezTo>
                <a:cubicBezTo>
                  <a:pt x="2476500" y="1928204"/>
                  <a:pt x="2468328" y="1936733"/>
                  <a:pt x="2458244" y="1936733"/>
                </a:cubicBezTo>
                <a:cubicBezTo>
                  <a:pt x="2448160" y="1936733"/>
                  <a:pt x="2439988" y="1928204"/>
                  <a:pt x="2439988" y="1917683"/>
                </a:cubicBezTo>
                <a:cubicBezTo>
                  <a:pt x="2439988" y="1907162"/>
                  <a:pt x="2448160" y="1898633"/>
                  <a:pt x="2458244" y="1898633"/>
                </a:cubicBezTo>
                <a:close/>
                <a:moveTo>
                  <a:pt x="2322512" y="1898633"/>
                </a:moveTo>
                <a:cubicBezTo>
                  <a:pt x="2333033" y="1898633"/>
                  <a:pt x="2341562" y="1907162"/>
                  <a:pt x="2341562" y="1917683"/>
                </a:cubicBezTo>
                <a:cubicBezTo>
                  <a:pt x="2341562" y="1928204"/>
                  <a:pt x="2333033" y="1936733"/>
                  <a:pt x="2322512" y="1936733"/>
                </a:cubicBezTo>
                <a:cubicBezTo>
                  <a:pt x="2311991" y="1936733"/>
                  <a:pt x="2303462" y="1928204"/>
                  <a:pt x="2303462" y="1917683"/>
                </a:cubicBezTo>
                <a:cubicBezTo>
                  <a:pt x="2303462" y="1907162"/>
                  <a:pt x="2311991" y="1898633"/>
                  <a:pt x="2322512" y="1898633"/>
                </a:cubicBezTo>
                <a:close/>
                <a:moveTo>
                  <a:pt x="2187574" y="1898633"/>
                </a:moveTo>
                <a:cubicBezTo>
                  <a:pt x="2198095" y="1898633"/>
                  <a:pt x="2206624" y="1907162"/>
                  <a:pt x="2206624" y="1917683"/>
                </a:cubicBezTo>
                <a:cubicBezTo>
                  <a:pt x="2206624" y="1928204"/>
                  <a:pt x="2198095" y="1936733"/>
                  <a:pt x="2187574" y="1936733"/>
                </a:cubicBezTo>
                <a:cubicBezTo>
                  <a:pt x="2177053" y="1936733"/>
                  <a:pt x="2168524" y="1928204"/>
                  <a:pt x="2168524" y="1917683"/>
                </a:cubicBezTo>
                <a:cubicBezTo>
                  <a:pt x="2168524" y="1907162"/>
                  <a:pt x="2177053" y="1898633"/>
                  <a:pt x="2187574" y="1898633"/>
                </a:cubicBezTo>
                <a:close/>
                <a:moveTo>
                  <a:pt x="2051844" y="1898633"/>
                </a:moveTo>
                <a:cubicBezTo>
                  <a:pt x="2061927" y="1898633"/>
                  <a:pt x="2070101" y="1907162"/>
                  <a:pt x="2070101" y="1917683"/>
                </a:cubicBezTo>
                <a:cubicBezTo>
                  <a:pt x="2070101" y="1928204"/>
                  <a:pt x="2061927" y="1936733"/>
                  <a:pt x="2051844" y="1936733"/>
                </a:cubicBezTo>
                <a:cubicBezTo>
                  <a:pt x="2041761" y="1936733"/>
                  <a:pt x="2033587" y="1928204"/>
                  <a:pt x="2033587" y="1917683"/>
                </a:cubicBezTo>
                <a:cubicBezTo>
                  <a:pt x="2033587" y="1907162"/>
                  <a:pt x="2041761" y="1898633"/>
                  <a:pt x="2051844" y="1898633"/>
                </a:cubicBezTo>
                <a:close/>
                <a:moveTo>
                  <a:pt x="1916112" y="1898633"/>
                </a:moveTo>
                <a:cubicBezTo>
                  <a:pt x="1926633" y="1898633"/>
                  <a:pt x="1935162" y="1907162"/>
                  <a:pt x="1935162" y="1917683"/>
                </a:cubicBezTo>
                <a:cubicBezTo>
                  <a:pt x="1935162" y="1928204"/>
                  <a:pt x="1926633" y="1936733"/>
                  <a:pt x="1916112" y="1936733"/>
                </a:cubicBezTo>
                <a:cubicBezTo>
                  <a:pt x="1905591" y="1936733"/>
                  <a:pt x="1897062" y="1928204"/>
                  <a:pt x="1897062" y="1917683"/>
                </a:cubicBezTo>
                <a:cubicBezTo>
                  <a:pt x="1897062" y="1907162"/>
                  <a:pt x="1905591" y="1898633"/>
                  <a:pt x="1916112" y="1898633"/>
                </a:cubicBezTo>
                <a:close/>
                <a:moveTo>
                  <a:pt x="1781174" y="1898633"/>
                </a:moveTo>
                <a:cubicBezTo>
                  <a:pt x="1791695" y="1898633"/>
                  <a:pt x="1800224" y="1907162"/>
                  <a:pt x="1800224" y="1917683"/>
                </a:cubicBezTo>
                <a:cubicBezTo>
                  <a:pt x="1800224" y="1928204"/>
                  <a:pt x="1791695" y="1936733"/>
                  <a:pt x="1781174" y="1936733"/>
                </a:cubicBezTo>
                <a:cubicBezTo>
                  <a:pt x="1770653" y="1936733"/>
                  <a:pt x="1762124" y="1928204"/>
                  <a:pt x="1762124" y="1917683"/>
                </a:cubicBezTo>
                <a:cubicBezTo>
                  <a:pt x="1762124" y="1907162"/>
                  <a:pt x="1770653" y="1898633"/>
                  <a:pt x="1781174" y="1898633"/>
                </a:cubicBezTo>
                <a:close/>
                <a:moveTo>
                  <a:pt x="1644649" y="1898633"/>
                </a:moveTo>
                <a:cubicBezTo>
                  <a:pt x="1655170" y="1898633"/>
                  <a:pt x="1663699" y="1907162"/>
                  <a:pt x="1663699" y="1917683"/>
                </a:cubicBezTo>
                <a:cubicBezTo>
                  <a:pt x="1663699" y="1928204"/>
                  <a:pt x="1655170" y="1936733"/>
                  <a:pt x="1644649" y="1936733"/>
                </a:cubicBezTo>
                <a:cubicBezTo>
                  <a:pt x="1634128" y="1936733"/>
                  <a:pt x="1625599" y="1928204"/>
                  <a:pt x="1625599" y="1917683"/>
                </a:cubicBezTo>
                <a:cubicBezTo>
                  <a:pt x="1625599" y="1907162"/>
                  <a:pt x="1634128" y="1898633"/>
                  <a:pt x="1644649" y="1898633"/>
                </a:cubicBezTo>
                <a:close/>
                <a:moveTo>
                  <a:pt x="1509712" y="1898633"/>
                </a:moveTo>
                <a:cubicBezTo>
                  <a:pt x="1520233" y="1898633"/>
                  <a:pt x="1528762" y="1907162"/>
                  <a:pt x="1528762" y="1917683"/>
                </a:cubicBezTo>
                <a:cubicBezTo>
                  <a:pt x="1528762" y="1928204"/>
                  <a:pt x="1520233" y="1936733"/>
                  <a:pt x="1509712" y="1936733"/>
                </a:cubicBezTo>
                <a:cubicBezTo>
                  <a:pt x="1499191" y="1936733"/>
                  <a:pt x="1490662" y="1928204"/>
                  <a:pt x="1490662" y="1917683"/>
                </a:cubicBezTo>
                <a:cubicBezTo>
                  <a:pt x="1490662" y="1907162"/>
                  <a:pt x="1499191" y="1898633"/>
                  <a:pt x="1509712" y="1898633"/>
                </a:cubicBezTo>
                <a:close/>
                <a:moveTo>
                  <a:pt x="1373981" y="1898633"/>
                </a:moveTo>
                <a:cubicBezTo>
                  <a:pt x="1384064" y="1898633"/>
                  <a:pt x="1392238" y="1907162"/>
                  <a:pt x="1392238" y="1917683"/>
                </a:cubicBezTo>
                <a:cubicBezTo>
                  <a:pt x="1392238" y="1928204"/>
                  <a:pt x="1384064" y="1936733"/>
                  <a:pt x="1373981" y="1936733"/>
                </a:cubicBezTo>
                <a:cubicBezTo>
                  <a:pt x="1363898" y="1936733"/>
                  <a:pt x="1355724" y="1928204"/>
                  <a:pt x="1355724" y="1917683"/>
                </a:cubicBezTo>
                <a:cubicBezTo>
                  <a:pt x="1355724" y="1907162"/>
                  <a:pt x="1363898" y="1898633"/>
                  <a:pt x="1373981" y="1898633"/>
                </a:cubicBezTo>
                <a:close/>
                <a:moveTo>
                  <a:pt x="1238250" y="1898633"/>
                </a:moveTo>
                <a:cubicBezTo>
                  <a:pt x="1248771" y="1898633"/>
                  <a:pt x="1257300" y="1907162"/>
                  <a:pt x="1257300" y="1917683"/>
                </a:cubicBezTo>
                <a:cubicBezTo>
                  <a:pt x="1257300" y="1928204"/>
                  <a:pt x="1248771" y="1936733"/>
                  <a:pt x="1238250" y="1936733"/>
                </a:cubicBezTo>
                <a:cubicBezTo>
                  <a:pt x="1227729" y="1936733"/>
                  <a:pt x="1219200" y="1928204"/>
                  <a:pt x="1219200" y="1917683"/>
                </a:cubicBezTo>
                <a:cubicBezTo>
                  <a:pt x="1219200" y="1907162"/>
                  <a:pt x="1227729" y="1898633"/>
                  <a:pt x="1238250" y="1898633"/>
                </a:cubicBezTo>
                <a:close/>
                <a:moveTo>
                  <a:pt x="1103312" y="1898633"/>
                </a:moveTo>
                <a:cubicBezTo>
                  <a:pt x="1113833" y="1898633"/>
                  <a:pt x="1122362" y="1907162"/>
                  <a:pt x="1122362" y="1917683"/>
                </a:cubicBezTo>
                <a:cubicBezTo>
                  <a:pt x="1122362" y="1928204"/>
                  <a:pt x="1113833" y="1936733"/>
                  <a:pt x="1103312" y="1936733"/>
                </a:cubicBezTo>
                <a:cubicBezTo>
                  <a:pt x="1092791" y="1936733"/>
                  <a:pt x="1084262" y="1928204"/>
                  <a:pt x="1084262" y="1917683"/>
                </a:cubicBezTo>
                <a:cubicBezTo>
                  <a:pt x="1084262" y="1907162"/>
                  <a:pt x="1092791" y="1898633"/>
                  <a:pt x="1103312" y="1898633"/>
                </a:cubicBezTo>
                <a:close/>
                <a:moveTo>
                  <a:pt x="967582" y="1898633"/>
                </a:moveTo>
                <a:cubicBezTo>
                  <a:pt x="977665" y="1898633"/>
                  <a:pt x="985839" y="1907162"/>
                  <a:pt x="985839" y="1917683"/>
                </a:cubicBezTo>
                <a:cubicBezTo>
                  <a:pt x="985839" y="1928204"/>
                  <a:pt x="977665" y="1936733"/>
                  <a:pt x="967582" y="1936733"/>
                </a:cubicBezTo>
                <a:cubicBezTo>
                  <a:pt x="957499" y="1936733"/>
                  <a:pt x="949325" y="1928204"/>
                  <a:pt x="949325" y="1917683"/>
                </a:cubicBezTo>
                <a:cubicBezTo>
                  <a:pt x="949325" y="1907162"/>
                  <a:pt x="957499" y="1898633"/>
                  <a:pt x="967582" y="1898633"/>
                </a:cubicBezTo>
                <a:close/>
                <a:moveTo>
                  <a:pt x="831850" y="1898633"/>
                </a:moveTo>
                <a:cubicBezTo>
                  <a:pt x="842371" y="1898633"/>
                  <a:pt x="850900" y="1907162"/>
                  <a:pt x="850900" y="1917683"/>
                </a:cubicBezTo>
                <a:cubicBezTo>
                  <a:pt x="850900" y="1928204"/>
                  <a:pt x="842371" y="1936733"/>
                  <a:pt x="831850" y="1936733"/>
                </a:cubicBezTo>
                <a:cubicBezTo>
                  <a:pt x="821329" y="1936733"/>
                  <a:pt x="812800" y="1928204"/>
                  <a:pt x="812800" y="1917683"/>
                </a:cubicBezTo>
                <a:cubicBezTo>
                  <a:pt x="812800" y="1907162"/>
                  <a:pt x="821329" y="1898633"/>
                  <a:pt x="831850" y="1898633"/>
                </a:cubicBezTo>
                <a:close/>
                <a:moveTo>
                  <a:pt x="696119" y="1898633"/>
                </a:moveTo>
                <a:cubicBezTo>
                  <a:pt x="706202" y="1898633"/>
                  <a:pt x="714376" y="1907162"/>
                  <a:pt x="714376" y="1917683"/>
                </a:cubicBezTo>
                <a:cubicBezTo>
                  <a:pt x="714376" y="1928204"/>
                  <a:pt x="706202" y="1936733"/>
                  <a:pt x="696119" y="1936733"/>
                </a:cubicBezTo>
                <a:cubicBezTo>
                  <a:pt x="686036" y="1936733"/>
                  <a:pt x="677862" y="1928204"/>
                  <a:pt x="677862" y="1917683"/>
                </a:cubicBezTo>
                <a:cubicBezTo>
                  <a:pt x="677862" y="1907162"/>
                  <a:pt x="686036" y="1898633"/>
                  <a:pt x="696119" y="1898633"/>
                </a:cubicBezTo>
                <a:close/>
                <a:moveTo>
                  <a:pt x="560387" y="1898633"/>
                </a:moveTo>
                <a:cubicBezTo>
                  <a:pt x="570908" y="1898633"/>
                  <a:pt x="579437" y="1907162"/>
                  <a:pt x="579437" y="1917683"/>
                </a:cubicBezTo>
                <a:cubicBezTo>
                  <a:pt x="579437" y="1928204"/>
                  <a:pt x="570908" y="1936733"/>
                  <a:pt x="560387" y="1936733"/>
                </a:cubicBezTo>
                <a:cubicBezTo>
                  <a:pt x="549866" y="1936733"/>
                  <a:pt x="541337" y="1928204"/>
                  <a:pt x="541337" y="1917683"/>
                </a:cubicBezTo>
                <a:cubicBezTo>
                  <a:pt x="541337" y="1907162"/>
                  <a:pt x="549866" y="1898633"/>
                  <a:pt x="560387" y="1898633"/>
                </a:cubicBezTo>
                <a:close/>
                <a:moveTo>
                  <a:pt x="425450" y="1898633"/>
                </a:moveTo>
                <a:cubicBezTo>
                  <a:pt x="435971" y="1898633"/>
                  <a:pt x="444500" y="1907162"/>
                  <a:pt x="444500" y="1917683"/>
                </a:cubicBezTo>
                <a:cubicBezTo>
                  <a:pt x="444500" y="1928204"/>
                  <a:pt x="435971" y="1936733"/>
                  <a:pt x="425450" y="1936733"/>
                </a:cubicBezTo>
                <a:cubicBezTo>
                  <a:pt x="414929" y="1936733"/>
                  <a:pt x="406400" y="1928204"/>
                  <a:pt x="406400" y="1917683"/>
                </a:cubicBezTo>
                <a:cubicBezTo>
                  <a:pt x="406400" y="1907162"/>
                  <a:pt x="414929" y="1898633"/>
                  <a:pt x="425450" y="1898633"/>
                </a:cubicBezTo>
                <a:close/>
                <a:moveTo>
                  <a:pt x="289719" y="1898633"/>
                </a:moveTo>
                <a:cubicBezTo>
                  <a:pt x="299802" y="1898633"/>
                  <a:pt x="307976" y="1907162"/>
                  <a:pt x="307976" y="1917683"/>
                </a:cubicBezTo>
                <a:cubicBezTo>
                  <a:pt x="307976" y="1928204"/>
                  <a:pt x="299802" y="1936733"/>
                  <a:pt x="289719" y="1936733"/>
                </a:cubicBezTo>
                <a:cubicBezTo>
                  <a:pt x="279636" y="1936733"/>
                  <a:pt x="271462" y="1928204"/>
                  <a:pt x="271462" y="1917683"/>
                </a:cubicBezTo>
                <a:cubicBezTo>
                  <a:pt x="271462" y="1907162"/>
                  <a:pt x="279636" y="1898633"/>
                  <a:pt x="289719" y="1898633"/>
                </a:cubicBezTo>
                <a:close/>
                <a:moveTo>
                  <a:pt x="153987" y="1898633"/>
                </a:moveTo>
                <a:cubicBezTo>
                  <a:pt x="164508" y="1898633"/>
                  <a:pt x="173037" y="1907162"/>
                  <a:pt x="173037" y="1917683"/>
                </a:cubicBezTo>
                <a:cubicBezTo>
                  <a:pt x="173037" y="1928204"/>
                  <a:pt x="164508" y="1936733"/>
                  <a:pt x="153987" y="1936733"/>
                </a:cubicBezTo>
                <a:cubicBezTo>
                  <a:pt x="143466" y="1936733"/>
                  <a:pt x="134937" y="1928204"/>
                  <a:pt x="134937" y="1917683"/>
                </a:cubicBezTo>
                <a:cubicBezTo>
                  <a:pt x="134937" y="1907162"/>
                  <a:pt x="143466" y="1898633"/>
                  <a:pt x="153987" y="1898633"/>
                </a:cubicBezTo>
                <a:close/>
                <a:moveTo>
                  <a:pt x="19050" y="1898633"/>
                </a:moveTo>
                <a:cubicBezTo>
                  <a:pt x="29571" y="1898633"/>
                  <a:pt x="38100" y="1907162"/>
                  <a:pt x="38100" y="1917683"/>
                </a:cubicBezTo>
                <a:cubicBezTo>
                  <a:pt x="38100" y="1928204"/>
                  <a:pt x="29571" y="1936733"/>
                  <a:pt x="19050" y="1936733"/>
                </a:cubicBezTo>
                <a:lnTo>
                  <a:pt x="8665" y="1932432"/>
                </a:lnTo>
                <a:lnTo>
                  <a:pt x="3007" y="1910424"/>
                </a:lnTo>
                <a:lnTo>
                  <a:pt x="5580" y="1904213"/>
                </a:lnTo>
                <a:cubicBezTo>
                  <a:pt x="9027" y="1900765"/>
                  <a:pt x="13790" y="1898633"/>
                  <a:pt x="19050" y="1898633"/>
                </a:cubicBezTo>
                <a:close/>
                <a:moveTo>
                  <a:pt x="3136108" y="1763695"/>
                </a:moveTo>
                <a:lnTo>
                  <a:pt x="3139736" y="1765198"/>
                </a:lnTo>
                <a:lnTo>
                  <a:pt x="3134496" y="1799541"/>
                </a:lnTo>
                <a:lnTo>
                  <a:pt x="3123198" y="1794862"/>
                </a:lnTo>
                <a:cubicBezTo>
                  <a:pt x="3119894" y="1791558"/>
                  <a:pt x="3117850" y="1786994"/>
                  <a:pt x="3117850" y="1781952"/>
                </a:cubicBezTo>
                <a:cubicBezTo>
                  <a:pt x="3117850" y="1771869"/>
                  <a:pt x="3126024" y="1763695"/>
                  <a:pt x="3136108" y="1763695"/>
                </a:cubicBezTo>
                <a:close/>
                <a:moveTo>
                  <a:pt x="3000376" y="1763695"/>
                </a:moveTo>
                <a:cubicBezTo>
                  <a:pt x="3010896" y="1763695"/>
                  <a:pt x="3019424" y="1771869"/>
                  <a:pt x="3019424" y="1781952"/>
                </a:cubicBezTo>
                <a:cubicBezTo>
                  <a:pt x="3019424" y="1792035"/>
                  <a:pt x="3010896" y="1800209"/>
                  <a:pt x="3000376" y="1800209"/>
                </a:cubicBezTo>
                <a:cubicBezTo>
                  <a:pt x="2989854" y="1800209"/>
                  <a:pt x="2981324" y="1792035"/>
                  <a:pt x="2981324" y="1781952"/>
                </a:cubicBezTo>
                <a:cubicBezTo>
                  <a:pt x="2981324" y="1771869"/>
                  <a:pt x="2989854" y="1763695"/>
                  <a:pt x="3000376" y="1763695"/>
                </a:cubicBezTo>
                <a:close/>
                <a:moveTo>
                  <a:pt x="2865436" y="1763695"/>
                </a:moveTo>
                <a:cubicBezTo>
                  <a:pt x="2875958" y="1763695"/>
                  <a:pt x="2884488" y="1771869"/>
                  <a:pt x="2884488" y="1781952"/>
                </a:cubicBezTo>
                <a:cubicBezTo>
                  <a:pt x="2884488" y="1792035"/>
                  <a:pt x="2875958" y="1800209"/>
                  <a:pt x="2865436" y="1800209"/>
                </a:cubicBezTo>
                <a:cubicBezTo>
                  <a:pt x="2854916" y="1800209"/>
                  <a:pt x="2846388" y="1792035"/>
                  <a:pt x="2846388" y="1781952"/>
                </a:cubicBezTo>
                <a:cubicBezTo>
                  <a:pt x="2846388" y="1771869"/>
                  <a:pt x="2854916" y="1763695"/>
                  <a:pt x="2865436" y="1763695"/>
                </a:cubicBezTo>
                <a:close/>
                <a:moveTo>
                  <a:pt x="2729708" y="1763695"/>
                </a:moveTo>
                <a:cubicBezTo>
                  <a:pt x="2739790" y="1763695"/>
                  <a:pt x="2747964" y="1771869"/>
                  <a:pt x="2747964" y="1781952"/>
                </a:cubicBezTo>
                <a:cubicBezTo>
                  <a:pt x="2747964" y="1792035"/>
                  <a:pt x="2739790" y="1800209"/>
                  <a:pt x="2729708" y="1800209"/>
                </a:cubicBezTo>
                <a:cubicBezTo>
                  <a:pt x="2719624" y="1800209"/>
                  <a:pt x="2711450" y="1792035"/>
                  <a:pt x="2711450" y="1781952"/>
                </a:cubicBezTo>
                <a:cubicBezTo>
                  <a:pt x="2711450" y="1771869"/>
                  <a:pt x="2719624" y="1763695"/>
                  <a:pt x="2729708" y="1763695"/>
                </a:cubicBezTo>
                <a:close/>
                <a:moveTo>
                  <a:pt x="2593976" y="1763695"/>
                </a:moveTo>
                <a:cubicBezTo>
                  <a:pt x="2604496" y="1763695"/>
                  <a:pt x="2613024" y="1771869"/>
                  <a:pt x="2613024" y="1781952"/>
                </a:cubicBezTo>
                <a:cubicBezTo>
                  <a:pt x="2613024" y="1792035"/>
                  <a:pt x="2604496" y="1800209"/>
                  <a:pt x="2593976" y="1800209"/>
                </a:cubicBezTo>
                <a:cubicBezTo>
                  <a:pt x="2583454" y="1800209"/>
                  <a:pt x="2574924" y="1792035"/>
                  <a:pt x="2574924" y="1781952"/>
                </a:cubicBezTo>
                <a:cubicBezTo>
                  <a:pt x="2574924" y="1771869"/>
                  <a:pt x="2583454" y="1763695"/>
                  <a:pt x="2593976" y="1763695"/>
                </a:cubicBezTo>
                <a:close/>
                <a:moveTo>
                  <a:pt x="2458244" y="1763695"/>
                </a:moveTo>
                <a:cubicBezTo>
                  <a:pt x="2468328" y="1763695"/>
                  <a:pt x="2476500" y="1771869"/>
                  <a:pt x="2476500" y="1781952"/>
                </a:cubicBezTo>
                <a:cubicBezTo>
                  <a:pt x="2476500" y="1792035"/>
                  <a:pt x="2468328" y="1800209"/>
                  <a:pt x="2458244" y="1800209"/>
                </a:cubicBezTo>
                <a:cubicBezTo>
                  <a:pt x="2448160" y="1800209"/>
                  <a:pt x="2439988" y="1792035"/>
                  <a:pt x="2439988" y="1781952"/>
                </a:cubicBezTo>
                <a:cubicBezTo>
                  <a:pt x="2439988" y="1771869"/>
                  <a:pt x="2448160" y="1763695"/>
                  <a:pt x="2458244" y="1763695"/>
                </a:cubicBezTo>
                <a:close/>
                <a:moveTo>
                  <a:pt x="2322512" y="1763695"/>
                </a:moveTo>
                <a:cubicBezTo>
                  <a:pt x="2333033" y="1763695"/>
                  <a:pt x="2341562" y="1771869"/>
                  <a:pt x="2341562" y="1781952"/>
                </a:cubicBezTo>
                <a:cubicBezTo>
                  <a:pt x="2341562" y="1792035"/>
                  <a:pt x="2333033" y="1800209"/>
                  <a:pt x="2322512" y="1800209"/>
                </a:cubicBezTo>
                <a:cubicBezTo>
                  <a:pt x="2311991" y="1800209"/>
                  <a:pt x="2303462" y="1792035"/>
                  <a:pt x="2303462" y="1781952"/>
                </a:cubicBezTo>
                <a:cubicBezTo>
                  <a:pt x="2303462" y="1771869"/>
                  <a:pt x="2311991" y="1763695"/>
                  <a:pt x="2322512" y="1763695"/>
                </a:cubicBezTo>
                <a:close/>
                <a:moveTo>
                  <a:pt x="2187574" y="1763695"/>
                </a:moveTo>
                <a:cubicBezTo>
                  <a:pt x="2198095" y="1763695"/>
                  <a:pt x="2206624" y="1771869"/>
                  <a:pt x="2206624" y="1781952"/>
                </a:cubicBezTo>
                <a:cubicBezTo>
                  <a:pt x="2206624" y="1792035"/>
                  <a:pt x="2198095" y="1800209"/>
                  <a:pt x="2187574" y="1800209"/>
                </a:cubicBezTo>
                <a:cubicBezTo>
                  <a:pt x="2177053" y="1800209"/>
                  <a:pt x="2168524" y="1792035"/>
                  <a:pt x="2168524" y="1781952"/>
                </a:cubicBezTo>
                <a:cubicBezTo>
                  <a:pt x="2168524" y="1771869"/>
                  <a:pt x="2177053" y="1763695"/>
                  <a:pt x="2187574" y="1763695"/>
                </a:cubicBezTo>
                <a:close/>
                <a:moveTo>
                  <a:pt x="2051844" y="1763695"/>
                </a:moveTo>
                <a:cubicBezTo>
                  <a:pt x="2061927" y="1763695"/>
                  <a:pt x="2070101" y="1771869"/>
                  <a:pt x="2070101" y="1781952"/>
                </a:cubicBezTo>
                <a:cubicBezTo>
                  <a:pt x="2070101" y="1792035"/>
                  <a:pt x="2061927" y="1800209"/>
                  <a:pt x="2051844" y="1800209"/>
                </a:cubicBezTo>
                <a:cubicBezTo>
                  <a:pt x="2041761" y="1800209"/>
                  <a:pt x="2033587" y="1792035"/>
                  <a:pt x="2033587" y="1781952"/>
                </a:cubicBezTo>
                <a:cubicBezTo>
                  <a:pt x="2033587" y="1771869"/>
                  <a:pt x="2041761" y="1763695"/>
                  <a:pt x="2051844" y="1763695"/>
                </a:cubicBezTo>
                <a:close/>
                <a:moveTo>
                  <a:pt x="1916112" y="1763695"/>
                </a:moveTo>
                <a:cubicBezTo>
                  <a:pt x="1926633" y="1763695"/>
                  <a:pt x="1935162" y="1771869"/>
                  <a:pt x="1935162" y="1781952"/>
                </a:cubicBezTo>
                <a:cubicBezTo>
                  <a:pt x="1935162" y="1792035"/>
                  <a:pt x="1926633" y="1800209"/>
                  <a:pt x="1916112" y="1800209"/>
                </a:cubicBezTo>
                <a:cubicBezTo>
                  <a:pt x="1905591" y="1800209"/>
                  <a:pt x="1897062" y="1792035"/>
                  <a:pt x="1897062" y="1781952"/>
                </a:cubicBezTo>
                <a:cubicBezTo>
                  <a:pt x="1897062" y="1771869"/>
                  <a:pt x="1905591" y="1763695"/>
                  <a:pt x="1916112" y="1763695"/>
                </a:cubicBezTo>
                <a:close/>
                <a:moveTo>
                  <a:pt x="1781174" y="1763695"/>
                </a:moveTo>
                <a:cubicBezTo>
                  <a:pt x="1791695" y="1763695"/>
                  <a:pt x="1800224" y="1771869"/>
                  <a:pt x="1800224" y="1781952"/>
                </a:cubicBezTo>
                <a:cubicBezTo>
                  <a:pt x="1800224" y="1792035"/>
                  <a:pt x="1791695" y="1800209"/>
                  <a:pt x="1781174" y="1800209"/>
                </a:cubicBezTo>
                <a:cubicBezTo>
                  <a:pt x="1770653" y="1800209"/>
                  <a:pt x="1762124" y="1792035"/>
                  <a:pt x="1762124" y="1781952"/>
                </a:cubicBezTo>
                <a:cubicBezTo>
                  <a:pt x="1762124" y="1771869"/>
                  <a:pt x="1770653" y="1763695"/>
                  <a:pt x="1781174" y="1763695"/>
                </a:cubicBezTo>
                <a:close/>
                <a:moveTo>
                  <a:pt x="1644649" y="1763695"/>
                </a:moveTo>
                <a:cubicBezTo>
                  <a:pt x="1655170" y="1763695"/>
                  <a:pt x="1663699" y="1771869"/>
                  <a:pt x="1663699" y="1781952"/>
                </a:cubicBezTo>
                <a:cubicBezTo>
                  <a:pt x="1663699" y="1792035"/>
                  <a:pt x="1655170" y="1800209"/>
                  <a:pt x="1644649" y="1800209"/>
                </a:cubicBezTo>
                <a:cubicBezTo>
                  <a:pt x="1634128" y="1800209"/>
                  <a:pt x="1625599" y="1792035"/>
                  <a:pt x="1625599" y="1781952"/>
                </a:cubicBezTo>
                <a:cubicBezTo>
                  <a:pt x="1625599" y="1771869"/>
                  <a:pt x="1634128" y="1763695"/>
                  <a:pt x="1644649" y="1763695"/>
                </a:cubicBezTo>
                <a:close/>
                <a:moveTo>
                  <a:pt x="1509712" y="1763695"/>
                </a:moveTo>
                <a:cubicBezTo>
                  <a:pt x="1520233" y="1763695"/>
                  <a:pt x="1528762" y="1771869"/>
                  <a:pt x="1528762" y="1781952"/>
                </a:cubicBezTo>
                <a:cubicBezTo>
                  <a:pt x="1528762" y="1792035"/>
                  <a:pt x="1520233" y="1800209"/>
                  <a:pt x="1509712" y="1800209"/>
                </a:cubicBezTo>
                <a:cubicBezTo>
                  <a:pt x="1499191" y="1800209"/>
                  <a:pt x="1490662" y="1792035"/>
                  <a:pt x="1490662" y="1781952"/>
                </a:cubicBezTo>
                <a:cubicBezTo>
                  <a:pt x="1490662" y="1771869"/>
                  <a:pt x="1499191" y="1763695"/>
                  <a:pt x="1509712" y="1763695"/>
                </a:cubicBezTo>
                <a:close/>
                <a:moveTo>
                  <a:pt x="1373981" y="1763695"/>
                </a:moveTo>
                <a:cubicBezTo>
                  <a:pt x="1384064" y="1763695"/>
                  <a:pt x="1392238" y="1771869"/>
                  <a:pt x="1392238" y="1781952"/>
                </a:cubicBezTo>
                <a:cubicBezTo>
                  <a:pt x="1392238" y="1792035"/>
                  <a:pt x="1384064" y="1800209"/>
                  <a:pt x="1373981" y="1800209"/>
                </a:cubicBezTo>
                <a:cubicBezTo>
                  <a:pt x="1363898" y="1800209"/>
                  <a:pt x="1355724" y="1792035"/>
                  <a:pt x="1355724" y="1781952"/>
                </a:cubicBezTo>
                <a:cubicBezTo>
                  <a:pt x="1355724" y="1771869"/>
                  <a:pt x="1363898" y="1763695"/>
                  <a:pt x="1373981" y="1763695"/>
                </a:cubicBezTo>
                <a:close/>
                <a:moveTo>
                  <a:pt x="1238250" y="1763695"/>
                </a:moveTo>
                <a:cubicBezTo>
                  <a:pt x="1248771" y="1763695"/>
                  <a:pt x="1257300" y="1771869"/>
                  <a:pt x="1257300" y="1781952"/>
                </a:cubicBezTo>
                <a:cubicBezTo>
                  <a:pt x="1257300" y="1792035"/>
                  <a:pt x="1248771" y="1800209"/>
                  <a:pt x="1238250" y="1800209"/>
                </a:cubicBezTo>
                <a:cubicBezTo>
                  <a:pt x="1227729" y="1800209"/>
                  <a:pt x="1219200" y="1792035"/>
                  <a:pt x="1219200" y="1781952"/>
                </a:cubicBezTo>
                <a:cubicBezTo>
                  <a:pt x="1219200" y="1771869"/>
                  <a:pt x="1227729" y="1763695"/>
                  <a:pt x="1238250" y="1763695"/>
                </a:cubicBezTo>
                <a:close/>
                <a:moveTo>
                  <a:pt x="1103312" y="1763695"/>
                </a:moveTo>
                <a:cubicBezTo>
                  <a:pt x="1113833" y="1763695"/>
                  <a:pt x="1122362" y="1771869"/>
                  <a:pt x="1122362" y="1781952"/>
                </a:cubicBezTo>
                <a:cubicBezTo>
                  <a:pt x="1122362" y="1792035"/>
                  <a:pt x="1113833" y="1800209"/>
                  <a:pt x="1103312" y="1800209"/>
                </a:cubicBezTo>
                <a:cubicBezTo>
                  <a:pt x="1092791" y="1800209"/>
                  <a:pt x="1084262" y="1792035"/>
                  <a:pt x="1084262" y="1781952"/>
                </a:cubicBezTo>
                <a:cubicBezTo>
                  <a:pt x="1084262" y="1771869"/>
                  <a:pt x="1092791" y="1763695"/>
                  <a:pt x="1103312" y="1763695"/>
                </a:cubicBezTo>
                <a:close/>
                <a:moveTo>
                  <a:pt x="967582" y="1763695"/>
                </a:moveTo>
                <a:cubicBezTo>
                  <a:pt x="977665" y="1763695"/>
                  <a:pt x="985839" y="1771869"/>
                  <a:pt x="985839" y="1781952"/>
                </a:cubicBezTo>
                <a:cubicBezTo>
                  <a:pt x="985839" y="1792035"/>
                  <a:pt x="977665" y="1800209"/>
                  <a:pt x="967582" y="1800209"/>
                </a:cubicBezTo>
                <a:cubicBezTo>
                  <a:pt x="957499" y="1800209"/>
                  <a:pt x="949325" y="1792035"/>
                  <a:pt x="949325" y="1781952"/>
                </a:cubicBezTo>
                <a:cubicBezTo>
                  <a:pt x="949325" y="1771869"/>
                  <a:pt x="957499" y="1763695"/>
                  <a:pt x="967582" y="1763695"/>
                </a:cubicBezTo>
                <a:close/>
                <a:moveTo>
                  <a:pt x="831850" y="1763695"/>
                </a:moveTo>
                <a:cubicBezTo>
                  <a:pt x="842371" y="1763695"/>
                  <a:pt x="850900" y="1771869"/>
                  <a:pt x="850900" y="1781952"/>
                </a:cubicBezTo>
                <a:cubicBezTo>
                  <a:pt x="850900" y="1792035"/>
                  <a:pt x="842371" y="1800209"/>
                  <a:pt x="831850" y="1800209"/>
                </a:cubicBezTo>
                <a:cubicBezTo>
                  <a:pt x="821329" y="1800209"/>
                  <a:pt x="812800" y="1792035"/>
                  <a:pt x="812800" y="1781952"/>
                </a:cubicBezTo>
                <a:cubicBezTo>
                  <a:pt x="812800" y="1771869"/>
                  <a:pt x="821329" y="1763695"/>
                  <a:pt x="831850" y="1763695"/>
                </a:cubicBezTo>
                <a:close/>
                <a:moveTo>
                  <a:pt x="696119" y="1763695"/>
                </a:moveTo>
                <a:cubicBezTo>
                  <a:pt x="706202" y="1763695"/>
                  <a:pt x="714376" y="1771869"/>
                  <a:pt x="714376" y="1781952"/>
                </a:cubicBezTo>
                <a:cubicBezTo>
                  <a:pt x="714376" y="1792035"/>
                  <a:pt x="706202" y="1800209"/>
                  <a:pt x="696119" y="1800209"/>
                </a:cubicBezTo>
                <a:cubicBezTo>
                  <a:pt x="686036" y="1800209"/>
                  <a:pt x="677862" y="1792035"/>
                  <a:pt x="677862" y="1781952"/>
                </a:cubicBezTo>
                <a:cubicBezTo>
                  <a:pt x="677862" y="1771869"/>
                  <a:pt x="686036" y="1763695"/>
                  <a:pt x="696119" y="1763695"/>
                </a:cubicBezTo>
                <a:close/>
                <a:moveTo>
                  <a:pt x="560387" y="1763695"/>
                </a:moveTo>
                <a:cubicBezTo>
                  <a:pt x="570908" y="1763695"/>
                  <a:pt x="579437" y="1771869"/>
                  <a:pt x="579437" y="1781952"/>
                </a:cubicBezTo>
                <a:cubicBezTo>
                  <a:pt x="579437" y="1792035"/>
                  <a:pt x="570908" y="1800209"/>
                  <a:pt x="560387" y="1800209"/>
                </a:cubicBezTo>
                <a:cubicBezTo>
                  <a:pt x="549866" y="1800209"/>
                  <a:pt x="541337" y="1792035"/>
                  <a:pt x="541337" y="1781952"/>
                </a:cubicBezTo>
                <a:cubicBezTo>
                  <a:pt x="541337" y="1771869"/>
                  <a:pt x="549866" y="1763695"/>
                  <a:pt x="560387" y="1763695"/>
                </a:cubicBezTo>
                <a:close/>
                <a:moveTo>
                  <a:pt x="425450" y="1763695"/>
                </a:moveTo>
                <a:cubicBezTo>
                  <a:pt x="435971" y="1763695"/>
                  <a:pt x="444500" y="1771869"/>
                  <a:pt x="444500" y="1781952"/>
                </a:cubicBezTo>
                <a:cubicBezTo>
                  <a:pt x="444500" y="1792035"/>
                  <a:pt x="435971" y="1800209"/>
                  <a:pt x="425450" y="1800209"/>
                </a:cubicBezTo>
                <a:cubicBezTo>
                  <a:pt x="414929" y="1800209"/>
                  <a:pt x="406400" y="1792035"/>
                  <a:pt x="406400" y="1781952"/>
                </a:cubicBezTo>
                <a:cubicBezTo>
                  <a:pt x="406400" y="1771869"/>
                  <a:pt x="414929" y="1763695"/>
                  <a:pt x="425450" y="1763695"/>
                </a:cubicBezTo>
                <a:close/>
                <a:moveTo>
                  <a:pt x="289719" y="1763695"/>
                </a:moveTo>
                <a:cubicBezTo>
                  <a:pt x="299802" y="1763695"/>
                  <a:pt x="307976" y="1771869"/>
                  <a:pt x="307976" y="1781952"/>
                </a:cubicBezTo>
                <a:cubicBezTo>
                  <a:pt x="307976" y="1792035"/>
                  <a:pt x="299802" y="1800209"/>
                  <a:pt x="289719" y="1800209"/>
                </a:cubicBezTo>
                <a:cubicBezTo>
                  <a:pt x="279636" y="1800209"/>
                  <a:pt x="271462" y="1792035"/>
                  <a:pt x="271462" y="1781952"/>
                </a:cubicBezTo>
                <a:cubicBezTo>
                  <a:pt x="271462" y="1771869"/>
                  <a:pt x="279636" y="1763695"/>
                  <a:pt x="289719" y="1763695"/>
                </a:cubicBezTo>
                <a:close/>
                <a:moveTo>
                  <a:pt x="153987" y="1763695"/>
                </a:moveTo>
                <a:cubicBezTo>
                  <a:pt x="164508" y="1763695"/>
                  <a:pt x="173037" y="1771869"/>
                  <a:pt x="173037" y="1781952"/>
                </a:cubicBezTo>
                <a:cubicBezTo>
                  <a:pt x="173037" y="1792035"/>
                  <a:pt x="164508" y="1800209"/>
                  <a:pt x="153987" y="1800209"/>
                </a:cubicBezTo>
                <a:cubicBezTo>
                  <a:pt x="143466" y="1800209"/>
                  <a:pt x="134937" y="1792035"/>
                  <a:pt x="134937" y="1781952"/>
                </a:cubicBezTo>
                <a:cubicBezTo>
                  <a:pt x="134937" y="1771869"/>
                  <a:pt x="143466" y="1763695"/>
                  <a:pt x="153987" y="1763695"/>
                </a:cubicBezTo>
                <a:close/>
                <a:moveTo>
                  <a:pt x="19050" y="1763695"/>
                </a:moveTo>
                <a:cubicBezTo>
                  <a:pt x="29571" y="1763695"/>
                  <a:pt x="38100" y="1771869"/>
                  <a:pt x="38100" y="1781952"/>
                </a:cubicBezTo>
                <a:cubicBezTo>
                  <a:pt x="38100" y="1792035"/>
                  <a:pt x="29571" y="1800209"/>
                  <a:pt x="19050" y="1800209"/>
                </a:cubicBezTo>
                <a:cubicBezTo>
                  <a:pt x="8529" y="1800209"/>
                  <a:pt x="0" y="1792035"/>
                  <a:pt x="0" y="1781952"/>
                </a:cubicBezTo>
                <a:cubicBezTo>
                  <a:pt x="0" y="1771869"/>
                  <a:pt x="8529" y="1763695"/>
                  <a:pt x="19050" y="1763695"/>
                </a:cubicBezTo>
                <a:close/>
                <a:moveTo>
                  <a:pt x="3136108" y="1627170"/>
                </a:moveTo>
                <a:cubicBezTo>
                  <a:pt x="3141150" y="1627170"/>
                  <a:pt x="3145714" y="1629302"/>
                  <a:pt x="3149016" y="1632750"/>
                </a:cubicBezTo>
                <a:lnTo>
                  <a:pt x="3149572" y="1634150"/>
                </a:lnTo>
                <a:lnTo>
                  <a:pt x="3148266" y="1660015"/>
                </a:lnTo>
                <a:lnTo>
                  <a:pt x="3136108" y="1665270"/>
                </a:lnTo>
                <a:cubicBezTo>
                  <a:pt x="3126024" y="1665270"/>
                  <a:pt x="3117850" y="1656741"/>
                  <a:pt x="3117850" y="1646220"/>
                </a:cubicBezTo>
                <a:cubicBezTo>
                  <a:pt x="3117850" y="1635699"/>
                  <a:pt x="3126024" y="1627170"/>
                  <a:pt x="3136108" y="1627170"/>
                </a:cubicBezTo>
                <a:close/>
                <a:moveTo>
                  <a:pt x="3000376" y="1627170"/>
                </a:moveTo>
                <a:cubicBezTo>
                  <a:pt x="3010896" y="1627170"/>
                  <a:pt x="3019424" y="1635699"/>
                  <a:pt x="3019424" y="1646220"/>
                </a:cubicBezTo>
                <a:cubicBezTo>
                  <a:pt x="3019424" y="1656741"/>
                  <a:pt x="3010896" y="1665270"/>
                  <a:pt x="3000376" y="1665270"/>
                </a:cubicBezTo>
                <a:cubicBezTo>
                  <a:pt x="2989854" y="1665270"/>
                  <a:pt x="2981324" y="1656741"/>
                  <a:pt x="2981324" y="1646220"/>
                </a:cubicBezTo>
                <a:cubicBezTo>
                  <a:pt x="2981324" y="1635699"/>
                  <a:pt x="2989854" y="1627170"/>
                  <a:pt x="3000376" y="1627170"/>
                </a:cubicBezTo>
                <a:close/>
                <a:moveTo>
                  <a:pt x="2865436" y="1627170"/>
                </a:moveTo>
                <a:cubicBezTo>
                  <a:pt x="2875958" y="1627170"/>
                  <a:pt x="2884488" y="1635699"/>
                  <a:pt x="2884488" y="1646220"/>
                </a:cubicBezTo>
                <a:cubicBezTo>
                  <a:pt x="2884488" y="1656741"/>
                  <a:pt x="2875958" y="1665270"/>
                  <a:pt x="2865436" y="1665270"/>
                </a:cubicBezTo>
                <a:cubicBezTo>
                  <a:pt x="2854916" y="1665270"/>
                  <a:pt x="2846388" y="1656741"/>
                  <a:pt x="2846388" y="1646220"/>
                </a:cubicBezTo>
                <a:cubicBezTo>
                  <a:pt x="2846388" y="1635699"/>
                  <a:pt x="2854916" y="1627170"/>
                  <a:pt x="2865436" y="1627170"/>
                </a:cubicBezTo>
                <a:close/>
                <a:moveTo>
                  <a:pt x="2729708" y="1627170"/>
                </a:moveTo>
                <a:cubicBezTo>
                  <a:pt x="2739790" y="1627170"/>
                  <a:pt x="2747964" y="1635699"/>
                  <a:pt x="2747964" y="1646220"/>
                </a:cubicBezTo>
                <a:cubicBezTo>
                  <a:pt x="2747964" y="1656741"/>
                  <a:pt x="2739790" y="1665270"/>
                  <a:pt x="2729708" y="1665270"/>
                </a:cubicBezTo>
                <a:cubicBezTo>
                  <a:pt x="2719624" y="1665270"/>
                  <a:pt x="2711450" y="1656741"/>
                  <a:pt x="2711450" y="1646220"/>
                </a:cubicBezTo>
                <a:cubicBezTo>
                  <a:pt x="2711450" y="1635699"/>
                  <a:pt x="2719624" y="1627170"/>
                  <a:pt x="2729708" y="1627170"/>
                </a:cubicBezTo>
                <a:close/>
                <a:moveTo>
                  <a:pt x="2593976" y="1627170"/>
                </a:moveTo>
                <a:cubicBezTo>
                  <a:pt x="2604496" y="1627170"/>
                  <a:pt x="2613024" y="1635699"/>
                  <a:pt x="2613024" y="1646220"/>
                </a:cubicBezTo>
                <a:cubicBezTo>
                  <a:pt x="2613024" y="1656741"/>
                  <a:pt x="2604496" y="1665270"/>
                  <a:pt x="2593976" y="1665270"/>
                </a:cubicBezTo>
                <a:cubicBezTo>
                  <a:pt x="2583454" y="1665270"/>
                  <a:pt x="2574924" y="1656741"/>
                  <a:pt x="2574924" y="1646220"/>
                </a:cubicBezTo>
                <a:cubicBezTo>
                  <a:pt x="2574924" y="1635699"/>
                  <a:pt x="2583454" y="1627170"/>
                  <a:pt x="2593976" y="1627170"/>
                </a:cubicBezTo>
                <a:close/>
                <a:moveTo>
                  <a:pt x="2458244" y="1627170"/>
                </a:moveTo>
                <a:cubicBezTo>
                  <a:pt x="2468328" y="1627170"/>
                  <a:pt x="2476500" y="1635699"/>
                  <a:pt x="2476500" y="1646220"/>
                </a:cubicBezTo>
                <a:cubicBezTo>
                  <a:pt x="2476500" y="1656741"/>
                  <a:pt x="2468328" y="1665270"/>
                  <a:pt x="2458244" y="1665270"/>
                </a:cubicBezTo>
                <a:cubicBezTo>
                  <a:pt x="2448160" y="1665270"/>
                  <a:pt x="2439988" y="1656741"/>
                  <a:pt x="2439988" y="1646220"/>
                </a:cubicBezTo>
                <a:cubicBezTo>
                  <a:pt x="2439988" y="1635699"/>
                  <a:pt x="2448160" y="1627170"/>
                  <a:pt x="2458244" y="1627170"/>
                </a:cubicBezTo>
                <a:close/>
                <a:moveTo>
                  <a:pt x="2322512" y="1627170"/>
                </a:moveTo>
                <a:cubicBezTo>
                  <a:pt x="2333033" y="1627170"/>
                  <a:pt x="2341562" y="1635699"/>
                  <a:pt x="2341562" y="1646220"/>
                </a:cubicBezTo>
                <a:cubicBezTo>
                  <a:pt x="2341562" y="1656741"/>
                  <a:pt x="2333033" y="1665270"/>
                  <a:pt x="2322512" y="1665270"/>
                </a:cubicBezTo>
                <a:cubicBezTo>
                  <a:pt x="2311991" y="1665270"/>
                  <a:pt x="2303462" y="1656741"/>
                  <a:pt x="2303462" y="1646220"/>
                </a:cubicBezTo>
                <a:cubicBezTo>
                  <a:pt x="2303462" y="1635699"/>
                  <a:pt x="2311991" y="1627170"/>
                  <a:pt x="2322512" y="1627170"/>
                </a:cubicBezTo>
                <a:close/>
                <a:moveTo>
                  <a:pt x="2187574" y="1627170"/>
                </a:moveTo>
                <a:cubicBezTo>
                  <a:pt x="2198095" y="1627170"/>
                  <a:pt x="2206624" y="1635699"/>
                  <a:pt x="2206624" y="1646220"/>
                </a:cubicBezTo>
                <a:cubicBezTo>
                  <a:pt x="2206624" y="1656741"/>
                  <a:pt x="2198095" y="1665270"/>
                  <a:pt x="2187574" y="1665270"/>
                </a:cubicBezTo>
                <a:cubicBezTo>
                  <a:pt x="2177053" y="1665270"/>
                  <a:pt x="2168524" y="1656741"/>
                  <a:pt x="2168524" y="1646220"/>
                </a:cubicBezTo>
                <a:cubicBezTo>
                  <a:pt x="2168524" y="1635699"/>
                  <a:pt x="2177053" y="1627170"/>
                  <a:pt x="2187574" y="1627170"/>
                </a:cubicBezTo>
                <a:close/>
                <a:moveTo>
                  <a:pt x="2051844" y="1627170"/>
                </a:moveTo>
                <a:cubicBezTo>
                  <a:pt x="2061927" y="1627170"/>
                  <a:pt x="2070101" y="1635699"/>
                  <a:pt x="2070101" y="1646220"/>
                </a:cubicBezTo>
                <a:cubicBezTo>
                  <a:pt x="2070101" y="1656741"/>
                  <a:pt x="2061927" y="1665270"/>
                  <a:pt x="2051844" y="1665270"/>
                </a:cubicBezTo>
                <a:cubicBezTo>
                  <a:pt x="2041761" y="1665270"/>
                  <a:pt x="2033587" y="1656741"/>
                  <a:pt x="2033587" y="1646220"/>
                </a:cubicBezTo>
                <a:cubicBezTo>
                  <a:pt x="2033587" y="1635699"/>
                  <a:pt x="2041761" y="1627170"/>
                  <a:pt x="2051844" y="1627170"/>
                </a:cubicBezTo>
                <a:close/>
                <a:moveTo>
                  <a:pt x="1916112" y="1627170"/>
                </a:moveTo>
                <a:cubicBezTo>
                  <a:pt x="1926633" y="1627170"/>
                  <a:pt x="1935162" y="1635699"/>
                  <a:pt x="1935162" y="1646220"/>
                </a:cubicBezTo>
                <a:cubicBezTo>
                  <a:pt x="1935162" y="1656741"/>
                  <a:pt x="1926633" y="1665270"/>
                  <a:pt x="1916112" y="1665270"/>
                </a:cubicBezTo>
                <a:cubicBezTo>
                  <a:pt x="1905591" y="1665270"/>
                  <a:pt x="1897062" y="1656741"/>
                  <a:pt x="1897062" y="1646220"/>
                </a:cubicBezTo>
                <a:cubicBezTo>
                  <a:pt x="1897062" y="1635699"/>
                  <a:pt x="1905591" y="1627170"/>
                  <a:pt x="1916112" y="1627170"/>
                </a:cubicBezTo>
                <a:close/>
                <a:moveTo>
                  <a:pt x="1781174" y="1627170"/>
                </a:moveTo>
                <a:cubicBezTo>
                  <a:pt x="1791695" y="1627170"/>
                  <a:pt x="1800224" y="1635699"/>
                  <a:pt x="1800224" y="1646220"/>
                </a:cubicBezTo>
                <a:cubicBezTo>
                  <a:pt x="1800224" y="1656741"/>
                  <a:pt x="1791695" y="1665270"/>
                  <a:pt x="1781174" y="1665270"/>
                </a:cubicBezTo>
                <a:cubicBezTo>
                  <a:pt x="1770653" y="1665270"/>
                  <a:pt x="1762124" y="1656741"/>
                  <a:pt x="1762124" y="1646220"/>
                </a:cubicBezTo>
                <a:cubicBezTo>
                  <a:pt x="1762124" y="1635699"/>
                  <a:pt x="1770653" y="1627170"/>
                  <a:pt x="1781174" y="1627170"/>
                </a:cubicBezTo>
                <a:close/>
                <a:moveTo>
                  <a:pt x="1644649" y="1627170"/>
                </a:moveTo>
                <a:cubicBezTo>
                  <a:pt x="1655170" y="1627170"/>
                  <a:pt x="1663699" y="1635699"/>
                  <a:pt x="1663699" y="1646220"/>
                </a:cubicBezTo>
                <a:cubicBezTo>
                  <a:pt x="1663699" y="1656741"/>
                  <a:pt x="1655170" y="1665270"/>
                  <a:pt x="1644649" y="1665270"/>
                </a:cubicBezTo>
                <a:cubicBezTo>
                  <a:pt x="1634128" y="1665270"/>
                  <a:pt x="1625599" y="1656741"/>
                  <a:pt x="1625599" y="1646220"/>
                </a:cubicBezTo>
                <a:cubicBezTo>
                  <a:pt x="1625599" y="1635699"/>
                  <a:pt x="1634128" y="1627170"/>
                  <a:pt x="1644649" y="1627170"/>
                </a:cubicBezTo>
                <a:close/>
                <a:moveTo>
                  <a:pt x="1509712" y="1627170"/>
                </a:moveTo>
                <a:cubicBezTo>
                  <a:pt x="1520233" y="1627170"/>
                  <a:pt x="1528762" y="1635699"/>
                  <a:pt x="1528762" y="1646220"/>
                </a:cubicBezTo>
                <a:cubicBezTo>
                  <a:pt x="1528762" y="1656741"/>
                  <a:pt x="1520233" y="1665270"/>
                  <a:pt x="1509712" y="1665270"/>
                </a:cubicBezTo>
                <a:cubicBezTo>
                  <a:pt x="1499191" y="1665270"/>
                  <a:pt x="1490662" y="1656741"/>
                  <a:pt x="1490662" y="1646220"/>
                </a:cubicBezTo>
                <a:cubicBezTo>
                  <a:pt x="1490662" y="1635699"/>
                  <a:pt x="1499191" y="1627170"/>
                  <a:pt x="1509712" y="1627170"/>
                </a:cubicBezTo>
                <a:close/>
                <a:moveTo>
                  <a:pt x="1373981" y="1627170"/>
                </a:moveTo>
                <a:cubicBezTo>
                  <a:pt x="1384064" y="1627170"/>
                  <a:pt x="1392238" y="1635699"/>
                  <a:pt x="1392238" y="1646220"/>
                </a:cubicBezTo>
                <a:cubicBezTo>
                  <a:pt x="1392238" y="1656741"/>
                  <a:pt x="1384064" y="1665270"/>
                  <a:pt x="1373981" y="1665270"/>
                </a:cubicBezTo>
                <a:cubicBezTo>
                  <a:pt x="1363898" y="1665270"/>
                  <a:pt x="1355724" y="1656741"/>
                  <a:pt x="1355724" y="1646220"/>
                </a:cubicBezTo>
                <a:cubicBezTo>
                  <a:pt x="1355724" y="1635699"/>
                  <a:pt x="1363898" y="1627170"/>
                  <a:pt x="1373981" y="1627170"/>
                </a:cubicBezTo>
                <a:close/>
                <a:moveTo>
                  <a:pt x="1238250" y="1627170"/>
                </a:moveTo>
                <a:cubicBezTo>
                  <a:pt x="1248771" y="1627170"/>
                  <a:pt x="1257300" y="1635699"/>
                  <a:pt x="1257300" y="1646220"/>
                </a:cubicBezTo>
                <a:cubicBezTo>
                  <a:pt x="1257300" y="1656741"/>
                  <a:pt x="1248771" y="1665270"/>
                  <a:pt x="1238250" y="1665270"/>
                </a:cubicBezTo>
                <a:cubicBezTo>
                  <a:pt x="1227729" y="1665270"/>
                  <a:pt x="1219200" y="1656741"/>
                  <a:pt x="1219200" y="1646220"/>
                </a:cubicBezTo>
                <a:cubicBezTo>
                  <a:pt x="1219200" y="1635699"/>
                  <a:pt x="1227729" y="1627170"/>
                  <a:pt x="1238250" y="1627170"/>
                </a:cubicBezTo>
                <a:close/>
                <a:moveTo>
                  <a:pt x="1103312" y="1627170"/>
                </a:moveTo>
                <a:cubicBezTo>
                  <a:pt x="1113833" y="1627170"/>
                  <a:pt x="1122362" y="1635699"/>
                  <a:pt x="1122362" y="1646220"/>
                </a:cubicBezTo>
                <a:cubicBezTo>
                  <a:pt x="1122362" y="1656741"/>
                  <a:pt x="1113833" y="1665270"/>
                  <a:pt x="1103312" y="1665270"/>
                </a:cubicBezTo>
                <a:cubicBezTo>
                  <a:pt x="1092791" y="1665270"/>
                  <a:pt x="1084262" y="1656741"/>
                  <a:pt x="1084262" y="1646220"/>
                </a:cubicBezTo>
                <a:cubicBezTo>
                  <a:pt x="1084262" y="1635699"/>
                  <a:pt x="1092791" y="1627170"/>
                  <a:pt x="1103312" y="1627170"/>
                </a:cubicBezTo>
                <a:close/>
                <a:moveTo>
                  <a:pt x="967582" y="1627170"/>
                </a:moveTo>
                <a:cubicBezTo>
                  <a:pt x="977665" y="1627170"/>
                  <a:pt x="985839" y="1635699"/>
                  <a:pt x="985839" y="1646220"/>
                </a:cubicBezTo>
                <a:cubicBezTo>
                  <a:pt x="985839" y="1656741"/>
                  <a:pt x="977665" y="1665270"/>
                  <a:pt x="967582" y="1665270"/>
                </a:cubicBezTo>
                <a:cubicBezTo>
                  <a:pt x="957499" y="1665270"/>
                  <a:pt x="949325" y="1656741"/>
                  <a:pt x="949325" y="1646220"/>
                </a:cubicBezTo>
                <a:cubicBezTo>
                  <a:pt x="949325" y="1635699"/>
                  <a:pt x="957499" y="1627170"/>
                  <a:pt x="967582" y="1627170"/>
                </a:cubicBezTo>
                <a:close/>
                <a:moveTo>
                  <a:pt x="831850" y="1627170"/>
                </a:moveTo>
                <a:cubicBezTo>
                  <a:pt x="842371" y="1627170"/>
                  <a:pt x="850900" y="1635699"/>
                  <a:pt x="850900" y="1646220"/>
                </a:cubicBezTo>
                <a:cubicBezTo>
                  <a:pt x="850900" y="1656741"/>
                  <a:pt x="842371" y="1665270"/>
                  <a:pt x="831850" y="1665270"/>
                </a:cubicBezTo>
                <a:cubicBezTo>
                  <a:pt x="821329" y="1665270"/>
                  <a:pt x="812800" y="1656741"/>
                  <a:pt x="812800" y="1646220"/>
                </a:cubicBezTo>
                <a:cubicBezTo>
                  <a:pt x="812800" y="1635699"/>
                  <a:pt x="821329" y="1627170"/>
                  <a:pt x="831850" y="1627170"/>
                </a:cubicBezTo>
                <a:close/>
                <a:moveTo>
                  <a:pt x="696119" y="1627170"/>
                </a:moveTo>
                <a:cubicBezTo>
                  <a:pt x="706202" y="1627170"/>
                  <a:pt x="714376" y="1635699"/>
                  <a:pt x="714376" y="1646220"/>
                </a:cubicBezTo>
                <a:cubicBezTo>
                  <a:pt x="714376" y="1656741"/>
                  <a:pt x="706202" y="1665270"/>
                  <a:pt x="696119" y="1665270"/>
                </a:cubicBezTo>
                <a:cubicBezTo>
                  <a:pt x="686036" y="1665270"/>
                  <a:pt x="677862" y="1656741"/>
                  <a:pt x="677862" y="1646220"/>
                </a:cubicBezTo>
                <a:cubicBezTo>
                  <a:pt x="677862" y="1635699"/>
                  <a:pt x="686036" y="1627170"/>
                  <a:pt x="696119" y="1627170"/>
                </a:cubicBezTo>
                <a:close/>
                <a:moveTo>
                  <a:pt x="560387" y="1627170"/>
                </a:moveTo>
                <a:cubicBezTo>
                  <a:pt x="570908" y="1627170"/>
                  <a:pt x="579437" y="1635699"/>
                  <a:pt x="579437" y="1646220"/>
                </a:cubicBezTo>
                <a:cubicBezTo>
                  <a:pt x="579437" y="1656741"/>
                  <a:pt x="570908" y="1665270"/>
                  <a:pt x="560387" y="1665270"/>
                </a:cubicBezTo>
                <a:cubicBezTo>
                  <a:pt x="549866" y="1665270"/>
                  <a:pt x="541337" y="1656741"/>
                  <a:pt x="541337" y="1646220"/>
                </a:cubicBezTo>
                <a:cubicBezTo>
                  <a:pt x="541337" y="1635699"/>
                  <a:pt x="549866" y="1627170"/>
                  <a:pt x="560387" y="1627170"/>
                </a:cubicBezTo>
                <a:close/>
                <a:moveTo>
                  <a:pt x="425450" y="1627170"/>
                </a:moveTo>
                <a:cubicBezTo>
                  <a:pt x="435971" y="1627170"/>
                  <a:pt x="444500" y="1635699"/>
                  <a:pt x="444500" y="1646220"/>
                </a:cubicBezTo>
                <a:cubicBezTo>
                  <a:pt x="444500" y="1656741"/>
                  <a:pt x="435971" y="1665270"/>
                  <a:pt x="425450" y="1665270"/>
                </a:cubicBezTo>
                <a:cubicBezTo>
                  <a:pt x="414929" y="1665270"/>
                  <a:pt x="406400" y="1656741"/>
                  <a:pt x="406400" y="1646220"/>
                </a:cubicBezTo>
                <a:cubicBezTo>
                  <a:pt x="406400" y="1635699"/>
                  <a:pt x="414929" y="1627170"/>
                  <a:pt x="425450" y="1627170"/>
                </a:cubicBezTo>
                <a:close/>
                <a:moveTo>
                  <a:pt x="289719" y="1627170"/>
                </a:moveTo>
                <a:cubicBezTo>
                  <a:pt x="299802" y="1627170"/>
                  <a:pt x="307976" y="1635699"/>
                  <a:pt x="307976" y="1646220"/>
                </a:cubicBezTo>
                <a:cubicBezTo>
                  <a:pt x="307976" y="1656741"/>
                  <a:pt x="299802" y="1665270"/>
                  <a:pt x="289719" y="1665270"/>
                </a:cubicBezTo>
                <a:cubicBezTo>
                  <a:pt x="279636" y="1665270"/>
                  <a:pt x="271462" y="1656741"/>
                  <a:pt x="271462" y="1646220"/>
                </a:cubicBezTo>
                <a:cubicBezTo>
                  <a:pt x="271462" y="1635699"/>
                  <a:pt x="279636" y="1627170"/>
                  <a:pt x="289719" y="1627170"/>
                </a:cubicBezTo>
                <a:close/>
                <a:moveTo>
                  <a:pt x="153987" y="1627170"/>
                </a:moveTo>
                <a:cubicBezTo>
                  <a:pt x="164508" y="1627170"/>
                  <a:pt x="173037" y="1635699"/>
                  <a:pt x="173037" y="1646220"/>
                </a:cubicBezTo>
                <a:cubicBezTo>
                  <a:pt x="173037" y="1656741"/>
                  <a:pt x="164508" y="1665270"/>
                  <a:pt x="153987" y="1665270"/>
                </a:cubicBezTo>
                <a:cubicBezTo>
                  <a:pt x="143466" y="1665270"/>
                  <a:pt x="134937" y="1656741"/>
                  <a:pt x="134937" y="1646220"/>
                </a:cubicBezTo>
                <a:cubicBezTo>
                  <a:pt x="134937" y="1635699"/>
                  <a:pt x="143466" y="1627170"/>
                  <a:pt x="153987" y="1627170"/>
                </a:cubicBezTo>
                <a:close/>
                <a:moveTo>
                  <a:pt x="19050" y="1627170"/>
                </a:moveTo>
                <a:cubicBezTo>
                  <a:pt x="29571" y="1627170"/>
                  <a:pt x="38100" y="1635699"/>
                  <a:pt x="38100" y="1646220"/>
                </a:cubicBezTo>
                <a:cubicBezTo>
                  <a:pt x="38100" y="1656741"/>
                  <a:pt x="29571" y="1665270"/>
                  <a:pt x="19050" y="1665270"/>
                </a:cubicBezTo>
                <a:cubicBezTo>
                  <a:pt x="8529" y="1665270"/>
                  <a:pt x="0" y="1656741"/>
                  <a:pt x="0" y="1646220"/>
                </a:cubicBezTo>
                <a:cubicBezTo>
                  <a:pt x="0" y="1635699"/>
                  <a:pt x="8529" y="1627170"/>
                  <a:pt x="19050" y="1627170"/>
                </a:cubicBezTo>
                <a:close/>
                <a:moveTo>
                  <a:pt x="3136108" y="1492262"/>
                </a:moveTo>
                <a:cubicBezTo>
                  <a:pt x="3141150" y="1492262"/>
                  <a:pt x="3145714" y="1494395"/>
                  <a:pt x="3149016" y="1497842"/>
                </a:cubicBezTo>
                <a:lnTo>
                  <a:pt x="3149104" y="1498060"/>
                </a:lnTo>
                <a:lnTo>
                  <a:pt x="3150290" y="1521574"/>
                </a:lnTo>
                <a:lnTo>
                  <a:pt x="3149016" y="1524783"/>
                </a:lnTo>
                <a:cubicBezTo>
                  <a:pt x="3145714" y="1528230"/>
                  <a:pt x="3141150" y="1530362"/>
                  <a:pt x="3136108" y="1530362"/>
                </a:cubicBezTo>
                <a:cubicBezTo>
                  <a:pt x="3126024" y="1530362"/>
                  <a:pt x="3117850" y="1521834"/>
                  <a:pt x="3117850" y="1511312"/>
                </a:cubicBezTo>
                <a:cubicBezTo>
                  <a:pt x="3117850" y="1500792"/>
                  <a:pt x="3126024" y="1492262"/>
                  <a:pt x="3136108" y="1492262"/>
                </a:cubicBezTo>
                <a:close/>
                <a:moveTo>
                  <a:pt x="3000376" y="1492261"/>
                </a:moveTo>
                <a:cubicBezTo>
                  <a:pt x="3010896" y="1492261"/>
                  <a:pt x="3019424" y="1500790"/>
                  <a:pt x="3019424" y="1511311"/>
                </a:cubicBezTo>
                <a:cubicBezTo>
                  <a:pt x="3019424" y="1521832"/>
                  <a:pt x="3010896" y="1530360"/>
                  <a:pt x="3000376" y="1530360"/>
                </a:cubicBezTo>
                <a:cubicBezTo>
                  <a:pt x="2989854" y="1530360"/>
                  <a:pt x="2981324" y="1521832"/>
                  <a:pt x="2981324" y="1511311"/>
                </a:cubicBezTo>
                <a:cubicBezTo>
                  <a:pt x="2981324" y="1500790"/>
                  <a:pt x="2989854" y="1492261"/>
                  <a:pt x="3000376" y="1492261"/>
                </a:cubicBezTo>
                <a:close/>
                <a:moveTo>
                  <a:pt x="2865436" y="1492260"/>
                </a:moveTo>
                <a:cubicBezTo>
                  <a:pt x="2875958" y="1492260"/>
                  <a:pt x="2884488" y="1500789"/>
                  <a:pt x="2884488" y="1511310"/>
                </a:cubicBezTo>
                <a:cubicBezTo>
                  <a:pt x="2884488" y="1521831"/>
                  <a:pt x="2875958" y="1530359"/>
                  <a:pt x="2865436" y="1530359"/>
                </a:cubicBezTo>
                <a:cubicBezTo>
                  <a:pt x="2854916" y="1530359"/>
                  <a:pt x="2846388" y="1521831"/>
                  <a:pt x="2846388" y="1511310"/>
                </a:cubicBezTo>
                <a:cubicBezTo>
                  <a:pt x="2846388" y="1500789"/>
                  <a:pt x="2854916" y="1492260"/>
                  <a:pt x="2865436" y="1492260"/>
                </a:cubicBezTo>
                <a:close/>
                <a:moveTo>
                  <a:pt x="2729708" y="1492259"/>
                </a:moveTo>
                <a:cubicBezTo>
                  <a:pt x="2739790" y="1492259"/>
                  <a:pt x="2747964" y="1500788"/>
                  <a:pt x="2747964" y="1511309"/>
                </a:cubicBezTo>
                <a:cubicBezTo>
                  <a:pt x="2747964" y="1521830"/>
                  <a:pt x="2739790" y="1530358"/>
                  <a:pt x="2729708" y="1530358"/>
                </a:cubicBezTo>
                <a:cubicBezTo>
                  <a:pt x="2719624" y="1530358"/>
                  <a:pt x="2711450" y="1521830"/>
                  <a:pt x="2711450" y="1511309"/>
                </a:cubicBezTo>
                <a:cubicBezTo>
                  <a:pt x="2711450" y="1500788"/>
                  <a:pt x="2719624" y="1492259"/>
                  <a:pt x="2729708" y="1492259"/>
                </a:cubicBezTo>
                <a:close/>
                <a:moveTo>
                  <a:pt x="2593976" y="1492257"/>
                </a:moveTo>
                <a:cubicBezTo>
                  <a:pt x="2604496" y="1492257"/>
                  <a:pt x="2613024" y="1500786"/>
                  <a:pt x="2613024" y="1511307"/>
                </a:cubicBezTo>
                <a:cubicBezTo>
                  <a:pt x="2613024" y="1521829"/>
                  <a:pt x="2604496" y="1530357"/>
                  <a:pt x="2593976" y="1530357"/>
                </a:cubicBezTo>
                <a:cubicBezTo>
                  <a:pt x="2583454" y="1530357"/>
                  <a:pt x="2574924" y="1521829"/>
                  <a:pt x="2574924" y="1511307"/>
                </a:cubicBezTo>
                <a:cubicBezTo>
                  <a:pt x="2574924" y="1500786"/>
                  <a:pt x="2583454" y="1492257"/>
                  <a:pt x="2593976" y="1492257"/>
                </a:cubicBezTo>
                <a:close/>
                <a:moveTo>
                  <a:pt x="2458244" y="1492256"/>
                </a:moveTo>
                <a:cubicBezTo>
                  <a:pt x="2468328" y="1492256"/>
                  <a:pt x="2476500" y="1500785"/>
                  <a:pt x="2476500" y="1511306"/>
                </a:cubicBezTo>
                <a:cubicBezTo>
                  <a:pt x="2476500" y="1521827"/>
                  <a:pt x="2468328" y="1530355"/>
                  <a:pt x="2458244" y="1530355"/>
                </a:cubicBezTo>
                <a:cubicBezTo>
                  <a:pt x="2448160" y="1530355"/>
                  <a:pt x="2439988" y="1521827"/>
                  <a:pt x="2439988" y="1511306"/>
                </a:cubicBezTo>
                <a:cubicBezTo>
                  <a:pt x="2439988" y="1500785"/>
                  <a:pt x="2448160" y="1492256"/>
                  <a:pt x="2458244" y="1492256"/>
                </a:cubicBezTo>
                <a:close/>
                <a:moveTo>
                  <a:pt x="2322512" y="1492255"/>
                </a:moveTo>
                <a:cubicBezTo>
                  <a:pt x="2333033" y="1492255"/>
                  <a:pt x="2341562" y="1500784"/>
                  <a:pt x="2341562" y="1511306"/>
                </a:cubicBezTo>
                <a:cubicBezTo>
                  <a:pt x="2341562" y="1521826"/>
                  <a:pt x="2333033" y="1530354"/>
                  <a:pt x="2322512" y="1530354"/>
                </a:cubicBezTo>
                <a:cubicBezTo>
                  <a:pt x="2311991" y="1530354"/>
                  <a:pt x="2303462" y="1521826"/>
                  <a:pt x="2303462" y="1511306"/>
                </a:cubicBezTo>
                <a:cubicBezTo>
                  <a:pt x="2303462" y="1500784"/>
                  <a:pt x="2311991" y="1492255"/>
                  <a:pt x="2322512" y="1492255"/>
                </a:cubicBezTo>
                <a:close/>
                <a:moveTo>
                  <a:pt x="2187574" y="1492253"/>
                </a:moveTo>
                <a:cubicBezTo>
                  <a:pt x="2198095" y="1492253"/>
                  <a:pt x="2206624" y="1500783"/>
                  <a:pt x="2206624" y="1511304"/>
                </a:cubicBezTo>
                <a:cubicBezTo>
                  <a:pt x="2206624" y="1521825"/>
                  <a:pt x="2198095" y="1530353"/>
                  <a:pt x="2187574" y="1530353"/>
                </a:cubicBezTo>
                <a:cubicBezTo>
                  <a:pt x="2177053" y="1530353"/>
                  <a:pt x="2168524" y="1521825"/>
                  <a:pt x="2168524" y="1511304"/>
                </a:cubicBezTo>
                <a:cubicBezTo>
                  <a:pt x="2168524" y="1500783"/>
                  <a:pt x="2177053" y="1492253"/>
                  <a:pt x="2187574" y="1492253"/>
                </a:cubicBezTo>
                <a:close/>
                <a:moveTo>
                  <a:pt x="2051844" y="1492253"/>
                </a:moveTo>
                <a:cubicBezTo>
                  <a:pt x="2061927" y="1492253"/>
                  <a:pt x="2070101" y="1500782"/>
                  <a:pt x="2070101" y="1511303"/>
                </a:cubicBezTo>
                <a:cubicBezTo>
                  <a:pt x="2070101" y="1521824"/>
                  <a:pt x="2061927" y="1530352"/>
                  <a:pt x="2051844" y="1530352"/>
                </a:cubicBezTo>
                <a:cubicBezTo>
                  <a:pt x="2041761" y="1530352"/>
                  <a:pt x="2033587" y="1521824"/>
                  <a:pt x="2033587" y="1511303"/>
                </a:cubicBezTo>
                <a:cubicBezTo>
                  <a:pt x="2033587" y="1500782"/>
                  <a:pt x="2041761" y="1492253"/>
                  <a:pt x="2051844" y="1492253"/>
                </a:cubicBezTo>
                <a:close/>
                <a:moveTo>
                  <a:pt x="1916112" y="1492251"/>
                </a:moveTo>
                <a:cubicBezTo>
                  <a:pt x="1926633" y="1492251"/>
                  <a:pt x="1935162" y="1500781"/>
                  <a:pt x="1935162" y="1511302"/>
                </a:cubicBezTo>
                <a:cubicBezTo>
                  <a:pt x="1935162" y="1521822"/>
                  <a:pt x="1926633" y="1530351"/>
                  <a:pt x="1916112" y="1530351"/>
                </a:cubicBezTo>
                <a:cubicBezTo>
                  <a:pt x="1905591" y="1530351"/>
                  <a:pt x="1897062" y="1521822"/>
                  <a:pt x="1897062" y="1511302"/>
                </a:cubicBezTo>
                <a:cubicBezTo>
                  <a:pt x="1897062" y="1500781"/>
                  <a:pt x="1905591" y="1492251"/>
                  <a:pt x="1916112" y="1492251"/>
                </a:cubicBezTo>
                <a:close/>
                <a:moveTo>
                  <a:pt x="1781174" y="1492250"/>
                </a:moveTo>
                <a:cubicBezTo>
                  <a:pt x="1791695" y="1492250"/>
                  <a:pt x="1800224" y="1500779"/>
                  <a:pt x="1800224" y="1511300"/>
                </a:cubicBezTo>
                <a:cubicBezTo>
                  <a:pt x="1800224" y="1521821"/>
                  <a:pt x="1791695" y="1530350"/>
                  <a:pt x="1781174" y="1530350"/>
                </a:cubicBezTo>
                <a:cubicBezTo>
                  <a:pt x="1770653" y="1530350"/>
                  <a:pt x="1762124" y="1521821"/>
                  <a:pt x="1762124" y="1511300"/>
                </a:cubicBezTo>
                <a:cubicBezTo>
                  <a:pt x="1762124" y="1500779"/>
                  <a:pt x="1770653" y="1492250"/>
                  <a:pt x="1781174" y="1492250"/>
                </a:cubicBezTo>
                <a:close/>
                <a:moveTo>
                  <a:pt x="1644649" y="1492249"/>
                </a:moveTo>
                <a:cubicBezTo>
                  <a:pt x="1655170" y="1492249"/>
                  <a:pt x="1663699" y="1500778"/>
                  <a:pt x="1663699" y="1511299"/>
                </a:cubicBezTo>
                <a:cubicBezTo>
                  <a:pt x="1663699" y="1521820"/>
                  <a:pt x="1655170" y="1530348"/>
                  <a:pt x="1644649" y="1530348"/>
                </a:cubicBezTo>
                <a:cubicBezTo>
                  <a:pt x="1634128" y="1530348"/>
                  <a:pt x="1625599" y="1521820"/>
                  <a:pt x="1625599" y="1511299"/>
                </a:cubicBezTo>
                <a:cubicBezTo>
                  <a:pt x="1625599" y="1500778"/>
                  <a:pt x="1634128" y="1492249"/>
                  <a:pt x="1644649" y="1492249"/>
                </a:cubicBezTo>
                <a:close/>
                <a:moveTo>
                  <a:pt x="1509712" y="1492248"/>
                </a:moveTo>
                <a:cubicBezTo>
                  <a:pt x="1520233" y="1492248"/>
                  <a:pt x="1528762" y="1500777"/>
                  <a:pt x="1528762" y="1511298"/>
                </a:cubicBezTo>
                <a:cubicBezTo>
                  <a:pt x="1528762" y="1521819"/>
                  <a:pt x="1520233" y="1530347"/>
                  <a:pt x="1509712" y="1530347"/>
                </a:cubicBezTo>
                <a:cubicBezTo>
                  <a:pt x="1499191" y="1530347"/>
                  <a:pt x="1490662" y="1521819"/>
                  <a:pt x="1490662" y="1511298"/>
                </a:cubicBezTo>
                <a:cubicBezTo>
                  <a:pt x="1490662" y="1500777"/>
                  <a:pt x="1499191" y="1492248"/>
                  <a:pt x="1509712" y="1492248"/>
                </a:cubicBezTo>
                <a:close/>
                <a:moveTo>
                  <a:pt x="1373981" y="1492247"/>
                </a:moveTo>
                <a:cubicBezTo>
                  <a:pt x="1384064" y="1492247"/>
                  <a:pt x="1392238" y="1500776"/>
                  <a:pt x="1392238" y="1511297"/>
                </a:cubicBezTo>
                <a:cubicBezTo>
                  <a:pt x="1392238" y="1521818"/>
                  <a:pt x="1384064" y="1530346"/>
                  <a:pt x="1373981" y="1530346"/>
                </a:cubicBezTo>
                <a:cubicBezTo>
                  <a:pt x="1363898" y="1530346"/>
                  <a:pt x="1355724" y="1521818"/>
                  <a:pt x="1355724" y="1511297"/>
                </a:cubicBezTo>
                <a:cubicBezTo>
                  <a:pt x="1355724" y="1500776"/>
                  <a:pt x="1363898" y="1492247"/>
                  <a:pt x="1373981" y="1492247"/>
                </a:cubicBezTo>
                <a:close/>
                <a:moveTo>
                  <a:pt x="1238250" y="1492245"/>
                </a:moveTo>
                <a:cubicBezTo>
                  <a:pt x="1248771" y="1492245"/>
                  <a:pt x="1257300" y="1500775"/>
                  <a:pt x="1257300" y="1511296"/>
                </a:cubicBezTo>
                <a:cubicBezTo>
                  <a:pt x="1257300" y="1521817"/>
                  <a:pt x="1248771" y="1530345"/>
                  <a:pt x="1238250" y="1530345"/>
                </a:cubicBezTo>
                <a:cubicBezTo>
                  <a:pt x="1227729" y="1530345"/>
                  <a:pt x="1219200" y="1521817"/>
                  <a:pt x="1219200" y="1511296"/>
                </a:cubicBezTo>
                <a:cubicBezTo>
                  <a:pt x="1219200" y="1500775"/>
                  <a:pt x="1227729" y="1492245"/>
                  <a:pt x="1238250" y="1492245"/>
                </a:cubicBezTo>
                <a:close/>
                <a:moveTo>
                  <a:pt x="1103312" y="1492244"/>
                </a:moveTo>
                <a:cubicBezTo>
                  <a:pt x="1113833" y="1492244"/>
                  <a:pt x="1122362" y="1500774"/>
                  <a:pt x="1122362" y="1511294"/>
                </a:cubicBezTo>
                <a:cubicBezTo>
                  <a:pt x="1122362" y="1521816"/>
                  <a:pt x="1113833" y="1530344"/>
                  <a:pt x="1103312" y="1530344"/>
                </a:cubicBezTo>
                <a:cubicBezTo>
                  <a:pt x="1092791" y="1530344"/>
                  <a:pt x="1084262" y="1521816"/>
                  <a:pt x="1084262" y="1511294"/>
                </a:cubicBezTo>
                <a:cubicBezTo>
                  <a:pt x="1084262" y="1500774"/>
                  <a:pt x="1092791" y="1492244"/>
                  <a:pt x="1103312" y="1492244"/>
                </a:cubicBezTo>
                <a:close/>
                <a:moveTo>
                  <a:pt x="967582" y="1492243"/>
                </a:moveTo>
                <a:cubicBezTo>
                  <a:pt x="977665" y="1492243"/>
                  <a:pt x="985839" y="1500772"/>
                  <a:pt x="985839" y="1511293"/>
                </a:cubicBezTo>
                <a:cubicBezTo>
                  <a:pt x="985839" y="1521814"/>
                  <a:pt x="977665" y="1530342"/>
                  <a:pt x="967582" y="1530342"/>
                </a:cubicBezTo>
                <a:cubicBezTo>
                  <a:pt x="957499" y="1530342"/>
                  <a:pt x="949325" y="1521814"/>
                  <a:pt x="949325" y="1511293"/>
                </a:cubicBezTo>
                <a:cubicBezTo>
                  <a:pt x="949325" y="1500772"/>
                  <a:pt x="957499" y="1492243"/>
                  <a:pt x="967582" y="1492243"/>
                </a:cubicBezTo>
                <a:close/>
                <a:moveTo>
                  <a:pt x="831850" y="1492242"/>
                </a:moveTo>
                <a:cubicBezTo>
                  <a:pt x="842371" y="1492242"/>
                  <a:pt x="850900" y="1500771"/>
                  <a:pt x="850900" y="1511292"/>
                </a:cubicBezTo>
                <a:cubicBezTo>
                  <a:pt x="850900" y="1521813"/>
                  <a:pt x="842371" y="1530341"/>
                  <a:pt x="831850" y="1530341"/>
                </a:cubicBezTo>
                <a:cubicBezTo>
                  <a:pt x="821329" y="1530341"/>
                  <a:pt x="812800" y="1521813"/>
                  <a:pt x="812800" y="1511292"/>
                </a:cubicBezTo>
                <a:cubicBezTo>
                  <a:pt x="812800" y="1500771"/>
                  <a:pt x="821329" y="1492242"/>
                  <a:pt x="831850" y="1492242"/>
                </a:cubicBezTo>
                <a:close/>
                <a:moveTo>
                  <a:pt x="696119" y="1492241"/>
                </a:moveTo>
                <a:cubicBezTo>
                  <a:pt x="706202" y="1492241"/>
                  <a:pt x="714376" y="1500770"/>
                  <a:pt x="714376" y="1511291"/>
                </a:cubicBezTo>
                <a:cubicBezTo>
                  <a:pt x="714376" y="1521812"/>
                  <a:pt x="706202" y="1530340"/>
                  <a:pt x="696119" y="1530340"/>
                </a:cubicBezTo>
                <a:cubicBezTo>
                  <a:pt x="686036" y="1530340"/>
                  <a:pt x="677862" y="1521812"/>
                  <a:pt x="677862" y="1511291"/>
                </a:cubicBezTo>
                <a:cubicBezTo>
                  <a:pt x="677862" y="1500770"/>
                  <a:pt x="686036" y="1492241"/>
                  <a:pt x="696119" y="1492241"/>
                </a:cubicBezTo>
                <a:close/>
                <a:moveTo>
                  <a:pt x="560387" y="1492239"/>
                </a:moveTo>
                <a:cubicBezTo>
                  <a:pt x="570908" y="1492239"/>
                  <a:pt x="579437" y="1500769"/>
                  <a:pt x="579437" y="1511290"/>
                </a:cubicBezTo>
                <a:cubicBezTo>
                  <a:pt x="579437" y="1521811"/>
                  <a:pt x="570908" y="1530339"/>
                  <a:pt x="560387" y="1530339"/>
                </a:cubicBezTo>
                <a:cubicBezTo>
                  <a:pt x="549866" y="1530339"/>
                  <a:pt x="541337" y="1521811"/>
                  <a:pt x="541337" y="1511290"/>
                </a:cubicBezTo>
                <a:cubicBezTo>
                  <a:pt x="541337" y="1500769"/>
                  <a:pt x="549866" y="1492239"/>
                  <a:pt x="560387" y="1492239"/>
                </a:cubicBezTo>
                <a:close/>
                <a:moveTo>
                  <a:pt x="425450" y="1492238"/>
                </a:moveTo>
                <a:cubicBezTo>
                  <a:pt x="435971" y="1492238"/>
                  <a:pt x="444500" y="1500767"/>
                  <a:pt x="444500" y="1511288"/>
                </a:cubicBezTo>
                <a:cubicBezTo>
                  <a:pt x="444500" y="1521809"/>
                  <a:pt x="435971" y="1530338"/>
                  <a:pt x="425450" y="1530338"/>
                </a:cubicBezTo>
                <a:cubicBezTo>
                  <a:pt x="414929" y="1530338"/>
                  <a:pt x="406400" y="1521809"/>
                  <a:pt x="406400" y="1511288"/>
                </a:cubicBezTo>
                <a:cubicBezTo>
                  <a:pt x="406400" y="1500767"/>
                  <a:pt x="414929" y="1492238"/>
                  <a:pt x="425450" y="1492238"/>
                </a:cubicBezTo>
                <a:close/>
                <a:moveTo>
                  <a:pt x="289719" y="1492237"/>
                </a:moveTo>
                <a:cubicBezTo>
                  <a:pt x="299802" y="1492237"/>
                  <a:pt x="307976" y="1500766"/>
                  <a:pt x="307976" y="1511288"/>
                </a:cubicBezTo>
                <a:cubicBezTo>
                  <a:pt x="307976" y="1521808"/>
                  <a:pt x="299802" y="1530337"/>
                  <a:pt x="289719" y="1530337"/>
                </a:cubicBezTo>
                <a:cubicBezTo>
                  <a:pt x="279636" y="1530337"/>
                  <a:pt x="271462" y="1521808"/>
                  <a:pt x="271462" y="1511288"/>
                </a:cubicBezTo>
                <a:cubicBezTo>
                  <a:pt x="271462" y="1500766"/>
                  <a:pt x="279636" y="1492237"/>
                  <a:pt x="289719" y="1492237"/>
                </a:cubicBezTo>
                <a:close/>
                <a:moveTo>
                  <a:pt x="153987" y="1492236"/>
                </a:moveTo>
                <a:cubicBezTo>
                  <a:pt x="164508" y="1492236"/>
                  <a:pt x="173037" y="1500765"/>
                  <a:pt x="173037" y="1511286"/>
                </a:cubicBezTo>
                <a:cubicBezTo>
                  <a:pt x="173037" y="1521807"/>
                  <a:pt x="164508" y="1530336"/>
                  <a:pt x="153987" y="1530336"/>
                </a:cubicBezTo>
                <a:cubicBezTo>
                  <a:pt x="143466" y="1530336"/>
                  <a:pt x="134937" y="1521807"/>
                  <a:pt x="134937" y="1511286"/>
                </a:cubicBezTo>
                <a:cubicBezTo>
                  <a:pt x="134937" y="1500765"/>
                  <a:pt x="143466" y="1492236"/>
                  <a:pt x="153987" y="1492236"/>
                </a:cubicBezTo>
                <a:close/>
                <a:moveTo>
                  <a:pt x="19050" y="1492234"/>
                </a:moveTo>
                <a:cubicBezTo>
                  <a:pt x="29571" y="1492234"/>
                  <a:pt x="38100" y="1500764"/>
                  <a:pt x="38100" y="1511285"/>
                </a:cubicBezTo>
                <a:cubicBezTo>
                  <a:pt x="38100" y="1521806"/>
                  <a:pt x="29571" y="1530335"/>
                  <a:pt x="19050" y="1530335"/>
                </a:cubicBezTo>
                <a:cubicBezTo>
                  <a:pt x="8529" y="1530335"/>
                  <a:pt x="0" y="1521806"/>
                  <a:pt x="0" y="1511285"/>
                </a:cubicBezTo>
                <a:cubicBezTo>
                  <a:pt x="0" y="1500764"/>
                  <a:pt x="8529" y="1492234"/>
                  <a:pt x="19050" y="1492234"/>
                </a:cubicBezTo>
                <a:close/>
                <a:moveTo>
                  <a:pt x="3136108" y="1355732"/>
                </a:moveTo>
                <a:lnTo>
                  <a:pt x="3136630" y="1355958"/>
                </a:lnTo>
                <a:lnTo>
                  <a:pt x="3142020" y="1391281"/>
                </a:lnTo>
                <a:lnTo>
                  <a:pt x="3136108" y="1393837"/>
                </a:lnTo>
                <a:cubicBezTo>
                  <a:pt x="3126024" y="1393837"/>
                  <a:pt x="3117850" y="1385309"/>
                  <a:pt x="3117850" y="1374779"/>
                </a:cubicBezTo>
                <a:cubicBezTo>
                  <a:pt x="3117850" y="1364259"/>
                  <a:pt x="3126024" y="1355732"/>
                  <a:pt x="3136108" y="1355732"/>
                </a:cubicBezTo>
                <a:close/>
                <a:moveTo>
                  <a:pt x="3000376" y="1355732"/>
                </a:moveTo>
                <a:cubicBezTo>
                  <a:pt x="3010896" y="1355732"/>
                  <a:pt x="3019424" y="1364259"/>
                  <a:pt x="3019424" y="1374778"/>
                </a:cubicBezTo>
                <a:cubicBezTo>
                  <a:pt x="3019424" y="1385307"/>
                  <a:pt x="3010896" y="1393836"/>
                  <a:pt x="3000376" y="1393836"/>
                </a:cubicBezTo>
                <a:cubicBezTo>
                  <a:pt x="2989854" y="1393836"/>
                  <a:pt x="2981324" y="1385307"/>
                  <a:pt x="2981324" y="1374778"/>
                </a:cubicBezTo>
                <a:cubicBezTo>
                  <a:pt x="2981324" y="1364259"/>
                  <a:pt x="2989854" y="1355732"/>
                  <a:pt x="3000376" y="1355732"/>
                </a:cubicBezTo>
                <a:close/>
                <a:moveTo>
                  <a:pt x="2865436" y="1355731"/>
                </a:moveTo>
                <a:cubicBezTo>
                  <a:pt x="2875958" y="1355731"/>
                  <a:pt x="2884488" y="1364258"/>
                  <a:pt x="2884488" y="1374777"/>
                </a:cubicBezTo>
                <a:cubicBezTo>
                  <a:pt x="2884488" y="1385306"/>
                  <a:pt x="2875958" y="1393834"/>
                  <a:pt x="2865436" y="1393834"/>
                </a:cubicBezTo>
                <a:cubicBezTo>
                  <a:pt x="2854916" y="1393834"/>
                  <a:pt x="2846388" y="1385306"/>
                  <a:pt x="2846388" y="1374777"/>
                </a:cubicBezTo>
                <a:cubicBezTo>
                  <a:pt x="2846388" y="1364258"/>
                  <a:pt x="2854916" y="1355731"/>
                  <a:pt x="2865436" y="1355731"/>
                </a:cubicBezTo>
                <a:close/>
                <a:moveTo>
                  <a:pt x="2729708" y="1355730"/>
                </a:moveTo>
                <a:cubicBezTo>
                  <a:pt x="2739790" y="1355730"/>
                  <a:pt x="2747964" y="1364256"/>
                  <a:pt x="2747964" y="1374776"/>
                </a:cubicBezTo>
                <a:cubicBezTo>
                  <a:pt x="2747964" y="1385305"/>
                  <a:pt x="2739790" y="1393833"/>
                  <a:pt x="2729708" y="1393833"/>
                </a:cubicBezTo>
                <a:cubicBezTo>
                  <a:pt x="2719624" y="1393833"/>
                  <a:pt x="2711450" y="1385305"/>
                  <a:pt x="2711450" y="1374776"/>
                </a:cubicBezTo>
                <a:cubicBezTo>
                  <a:pt x="2711450" y="1364256"/>
                  <a:pt x="2719624" y="1355730"/>
                  <a:pt x="2729708" y="1355730"/>
                </a:cubicBezTo>
                <a:close/>
                <a:moveTo>
                  <a:pt x="2593976" y="1355729"/>
                </a:moveTo>
                <a:cubicBezTo>
                  <a:pt x="2604496" y="1355729"/>
                  <a:pt x="2613024" y="1364256"/>
                  <a:pt x="2613024" y="1374775"/>
                </a:cubicBezTo>
                <a:cubicBezTo>
                  <a:pt x="2613024" y="1385304"/>
                  <a:pt x="2604496" y="1393832"/>
                  <a:pt x="2593976" y="1393832"/>
                </a:cubicBezTo>
                <a:cubicBezTo>
                  <a:pt x="2583454" y="1393832"/>
                  <a:pt x="2574924" y="1385304"/>
                  <a:pt x="2574924" y="1374775"/>
                </a:cubicBezTo>
                <a:cubicBezTo>
                  <a:pt x="2574924" y="1364256"/>
                  <a:pt x="2583454" y="1355729"/>
                  <a:pt x="2593976" y="1355729"/>
                </a:cubicBezTo>
                <a:close/>
                <a:moveTo>
                  <a:pt x="2458244" y="1355728"/>
                </a:moveTo>
                <a:cubicBezTo>
                  <a:pt x="2468328" y="1355728"/>
                  <a:pt x="2476500" y="1364255"/>
                  <a:pt x="2476500" y="1374775"/>
                </a:cubicBezTo>
                <a:cubicBezTo>
                  <a:pt x="2476500" y="1385303"/>
                  <a:pt x="2468328" y="1393831"/>
                  <a:pt x="2458244" y="1393831"/>
                </a:cubicBezTo>
                <a:cubicBezTo>
                  <a:pt x="2448160" y="1393831"/>
                  <a:pt x="2439988" y="1385303"/>
                  <a:pt x="2439988" y="1374775"/>
                </a:cubicBezTo>
                <a:cubicBezTo>
                  <a:pt x="2439988" y="1364255"/>
                  <a:pt x="2448160" y="1355728"/>
                  <a:pt x="2458244" y="1355728"/>
                </a:cubicBezTo>
                <a:close/>
                <a:moveTo>
                  <a:pt x="2322512" y="1355727"/>
                </a:moveTo>
                <a:cubicBezTo>
                  <a:pt x="2333033" y="1355727"/>
                  <a:pt x="2341562" y="1364254"/>
                  <a:pt x="2341562" y="1374774"/>
                </a:cubicBezTo>
                <a:cubicBezTo>
                  <a:pt x="2341562" y="1385301"/>
                  <a:pt x="2333033" y="1393830"/>
                  <a:pt x="2322512" y="1393830"/>
                </a:cubicBezTo>
                <a:cubicBezTo>
                  <a:pt x="2311991" y="1393830"/>
                  <a:pt x="2303462" y="1385301"/>
                  <a:pt x="2303462" y="1374774"/>
                </a:cubicBezTo>
                <a:cubicBezTo>
                  <a:pt x="2303462" y="1364254"/>
                  <a:pt x="2311991" y="1355727"/>
                  <a:pt x="2322512" y="1355727"/>
                </a:cubicBezTo>
                <a:close/>
                <a:moveTo>
                  <a:pt x="2187574" y="1355726"/>
                </a:moveTo>
                <a:cubicBezTo>
                  <a:pt x="2198095" y="1355726"/>
                  <a:pt x="2206624" y="1364253"/>
                  <a:pt x="2206624" y="1374773"/>
                </a:cubicBezTo>
                <a:cubicBezTo>
                  <a:pt x="2206624" y="1385300"/>
                  <a:pt x="2198095" y="1393828"/>
                  <a:pt x="2187574" y="1393828"/>
                </a:cubicBezTo>
                <a:cubicBezTo>
                  <a:pt x="2177053" y="1393828"/>
                  <a:pt x="2168524" y="1385300"/>
                  <a:pt x="2168524" y="1374773"/>
                </a:cubicBezTo>
                <a:cubicBezTo>
                  <a:pt x="2168524" y="1364253"/>
                  <a:pt x="2177053" y="1355726"/>
                  <a:pt x="2187574" y="1355726"/>
                </a:cubicBezTo>
                <a:close/>
                <a:moveTo>
                  <a:pt x="2051844" y="1355725"/>
                </a:moveTo>
                <a:cubicBezTo>
                  <a:pt x="2061927" y="1355725"/>
                  <a:pt x="2070101" y="1364252"/>
                  <a:pt x="2070101" y="1374772"/>
                </a:cubicBezTo>
                <a:cubicBezTo>
                  <a:pt x="2070101" y="1385299"/>
                  <a:pt x="2061927" y="1393827"/>
                  <a:pt x="2051844" y="1393827"/>
                </a:cubicBezTo>
                <a:cubicBezTo>
                  <a:pt x="2041761" y="1393827"/>
                  <a:pt x="2033587" y="1385299"/>
                  <a:pt x="2033587" y="1374772"/>
                </a:cubicBezTo>
                <a:cubicBezTo>
                  <a:pt x="2033587" y="1364252"/>
                  <a:pt x="2041761" y="1355725"/>
                  <a:pt x="2051844" y="1355725"/>
                </a:cubicBezTo>
                <a:close/>
                <a:moveTo>
                  <a:pt x="1916112" y="1355724"/>
                </a:moveTo>
                <a:cubicBezTo>
                  <a:pt x="1926633" y="1355724"/>
                  <a:pt x="1935162" y="1364251"/>
                  <a:pt x="1935162" y="1374771"/>
                </a:cubicBezTo>
                <a:cubicBezTo>
                  <a:pt x="1935162" y="1385298"/>
                  <a:pt x="1926633" y="1393826"/>
                  <a:pt x="1916112" y="1393826"/>
                </a:cubicBezTo>
                <a:cubicBezTo>
                  <a:pt x="1905591" y="1393826"/>
                  <a:pt x="1897062" y="1385298"/>
                  <a:pt x="1897062" y="1374771"/>
                </a:cubicBezTo>
                <a:cubicBezTo>
                  <a:pt x="1897062" y="1364251"/>
                  <a:pt x="1905591" y="1355724"/>
                  <a:pt x="1916112" y="1355724"/>
                </a:cubicBezTo>
                <a:close/>
                <a:moveTo>
                  <a:pt x="1781174" y="1355722"/>
                </a:moveTo>
                <a:cubicBezTo>
                  <a:pt x="1791695" y="1355722"/>
                  <a:pt x="1800224" y="1364250"/>
                  <a:pt x="1800224" y="1374771"/>
                </a:cubicBezTo>
                <a:cubicBezTo>
                  <a:pt x="1800224" y="1385297"/>
                  <a:pt x="1791695" y="1393825"/>
                  <a:pt x="1781174" y="1393825"/>
                </a:cubicBezTo>
                <a:cubicBezTo>
                  <a:pt x="1770653" y="1393825"/>
                  <a:pt x="1762124" y="1385297"/>
                  <a:pt x="1762124" y="1374771"/>
                </a:cubicBezTo>
                <a:cubicBezTo>
                  <a:pt x="1762124" y="1364250"/>
                  <a:pt x="1770653" y="1355722"/>
                  <a:pt x="1781174" y="1355722"/>
                </a:cubicBezTo>
                <a:close/>
                <a:moveTo>
                  <a:pt x="1644649" y="1355721"/>
                </a:moveTo>
                <a:cubicBezTo>
                  <a:pt x="1655170" y="1355721"/>
                  <a:pt x="1663699" y="1364249"/>
                  <a:pt x="1663699" y="1374770"/>
                </a:cubicBezTo>
                <a:cubicBezTo>
                  <a:pt x="1663699" y="1385296"/>
                  <a:pt x="1655170" y="1393824"/>
                  <a:pt x="1644649" y="1393824"/>
                </a:cubicBezTo>
                <a:cubicBezTo>
                  <a:pt x="1634128" y="1393824"/>
                  <a:pt x="1625599" y="1385296"/>
                  <a:pt x="1625599" y="1374770"/>
                </a:cubicBezTo>
                <a:cubicBezTo>
                  <a:pt x="1625599" y="1364249"/>
                  <a:pt x="1634128" y="1355721"/>
                  <a:pt x="1644649" y="1355721"/>
                </a:cubicBezTo>
                <a:close/>
                <a:moveTo>
                  <a:pt x="1509712" y="1355720"/>
                </a:moveTo>
                <a:cubicBezTo>
                  <a:pt x="1520233" y="1355720"/>
                  <a:pt x="1528762" y="1364248"/>
                  <a:pt x="1528762" y="1374769"/>
                </a:cubicBezTo>
                <a:cubicBezTo>
                  <a:pt x="1528762" y="1385294"/>
                  <a:pt x="1520233" y="1393822"/>
                  <a:pt x="1509712" y="1393822"/>
                </a:cubicBezTo>
                <a:cubicBezTo>
                  <a:pt x="1499191" y="1393822"/>
                  <a:pt x="1490662" y="1385294"/>
                  <a:pt x="1490662" y="1374769"/>
                </a:cubicBezTo>
                <a:cubicBezTo>
                  <a:pt x="1490662" y="1364248"/>
                  <a:pt x="1499191" y="1355720"/>
                  <a:pt x="1509712" y="1355720"/>
                </a:cubicBezTo>
                <a:close/>
                <a:moveTo>
                  <a:pt x="1373981" y="1355719"/>
                </a:moveTo>
                <a:cubicBezTo>
                  <a:pt x="1384064" y="1355719"/>
                  <a:pt x="1392238" y="1364247"/>
                  <a:pt x="1392238" y="1374768"/>
                </a:cubicBezTo>
                <a:cubicBezTo>
                  <a:pt x="1392238" y="1385293"/>
                  <a:pt x="1384064" y="1393821"/>
                  <a:pt x="1373981" y="1393821"/>
                </a:cubicBezTo>
                <a:cubicBezTo>
                  <a:pt x="1363898" y="1393821"/>
                  <a:pt x="1355724" y="1385293"/>
                  <a:pt x="1355724" y="1374768"/>
                </a:cubicBezTo>
                <a:cubicBezTo>
                  <a:pt x="1355724" y="1364247"/>
                  <a:pt x="1363898" y="1355719"/>
                  <a:pt x="1373981" y="1355719"/>
                </a:cubicBezTo>
                <a:close/>
                <a:moveTo>
                  <a:pt x="1238250" y="1355718"/>
                </a:moveTo>
                <a:cubicBezTo>
                  <a:pt x="1248771" y="1355718"/>
                  <a:pt x="1257300" y="1364246"/>
                  <a:pt x="1257300" y="1374767"/>
                </a:cubicBezTo>
                <a:cubicBezTo>
                  <a:pt x="1257300" y="1385292"/>
                  <a:pt x="1248771" y="1393820"/>
                  <a:pt x="1238250" y="1393820"/>
                </a:cubicBezTo>
                <a:cubicBezTo>
                  <a:pt x="1227729" y="1393820"/>
                  <a:pt x="1219200" y="1385292"/>
                  <a:pt x="1219200" y="1374767"/>
                </a:cubicBezTo>
                <a:cubicBezTo>
                  <a:pt x="1219200" y="1364246"/>
                  <a:pt x="1227729" y="1355718"/>
                  <a:pt x="1238250" y="1355718"/>
                </a:cubicBezTo>
                <a:close/>
                <a:moveTo>
                  <a:pt x="1103312" y="1355717"/>
                </a:moveTo>
                <a:cubicBezTo>
                  <a:pt x="1113833" y="1355717"/>
                  <a:pt x="1122362" y="1364245"/>
                  <a:pt x="1122362" y="1374766"/>
                </a:cubicBezTo>
                <a:cubicBezTo>
                  <a:pt x="1122362" y="1385291"/>
                  <a:pt x="1113833" y="1393819"/>
                  <a:pt x="1103312" y="1393819"/>
                </a:cubicBezTo>
                <a:cubicBezTo>
                  <a:pt x="1092791" y="1393819"/>
                  <a:pt x="1084262" y="1385291"/>
                  <a:pt x="1084262" y="1374766"/>
                </a:cubicBezTo>
                <a:cubicBezTo>
                  <a:pt x="1084262" y="1364245"/>
                  <a:pt x="1092791" y="1355717"/>
                  <a:pt x="1103312" y="1355717"/>
                </a:cubicBezTo>
                <a:close/>
                <a:moveTo>
                  <a:pt x="967582" y="1355716"/>
                </a:moveTo>
                <a:cubicBezTo>
                  <a:pt x="977665" y="1355716"/>
                  <a:pt x="985839" y="1364245"/>
                  <a:pt x="985839" y="1374766"/>
                </a:cubicBezTo>
                <a:cubicBezTo>
                  <a:pt x="985839" y="1385289"/>
                  <a:pt x="977665" y="1393818"/>
                  <a:pt x="967582" y="1393818"/>
                </a:cubicBezTo>
                <a:cubicBezTo>
                  <a:pt x="957499" y="1393818"/>
                  <a:pt x="949325" y="1385289"/>
                  <a:pt x="949325" y="1374766"/>
                </a:cubicBezTo>
                <a:cubicBezTo>
                  <a:pt x="949325" y="1364245"/>
                  <a:pt x="957499" y="1355716"/>
                  <a:pt x="967582" y="1355716"/>
                </a:cubicBezTo>
                <a:close/>
                <a:moveTo>
                  <a:pt x="831850" y="1355715"/>
                </a:moveTo>
                <a:cubicBezTo>
                  <a:pt x="842371" y="1355715"/>
                  <a:pt x="850900" y="1364244"/>
                  <a:pt x="850900" y="1374765"/>
                </a:cubicBezTo>
                <a:cubicBezTo>
                  <a:pt x="850900" y="1385288"/>
                  <a:pt x="842371" y="1393817"/>
                  <a:pt x="831850" y="1393817"/>
                </a:cubicBezTo>
                <a:cubicBezTo>
                  <a:pt x="821329" y="1393817"/>
                  <a:pt x="812800" y="1385288"/>
                  <a:pt x="812800" y="1374765"/>
                </a:cubicBezTo>
                <a:cubicBezTo>
                  <a:pt x="812800" y="1364244"/>
                  <a:pt x="821329" y="1355715"/>
                  <a:pt x="831850" y="1355715"/>
                </a:cubicBezTo>
                <a:close/>
                <a:moveTo>
                  <a:pt x="696119" y="1355714"/>
                </a:moveTo>
                <a:cubicBezTo>
                  <a:pt x="706202" y="1355714"/>
                  <a:pt x="714376" y="1364243"/>
                  <a:pt x="714376" y="1374764"/>
                </a:cubicBezTo>
                <a:cubicBezTo>
                  <a:pt x="714376" y="1385287"/>
                  <a:pt x="706202" y="1393815"/>
                  <a:pt x="696119" y="1393815"/>
                </a:cubicBezTo>
                <a:cubicBezTo>
                  <a:pt x="686036" y="1393815"/>
                  <a:pt x="677862" y="1385287"/>
                  <a:pt x="677862" y="1374764"/>
                </a:cubicBezTo>
                <a:cubicBezTo>
                  <a:pt x="677862" y="1364243"/>
                  <a:pt x="686036" y="1355714"/>
                  <a:pt x="696119" y="1355714"/>
                </a:cubicBezTo>
                <a:close/>
                <a:moveTo>
                  <a:pt x="560387" y="1355713"/>
                </a:moveTo>
                <a:cubicBezTo>
                  <a:pt x="570908" y="1355713"/>
                  <a:pt x="579437" y="1364242"/>
                  <a:pt x="579437" y="1374763"/>
                </a:cubicBezTo>
                <a:cubicBezTo>
                  <a:pt x="579437" y="1385286"/>
                  <a:pt x="570908" y="1393814"/>
                  <a:pt x="560387" y="1393814"/>
                </a:cubicBezTo>
                <a:cubicBezTo>
                  <a:pt x="549866" y="1393814"/>
                  <a:pt x="541337" y="1385286"/>
                  <a:pt x="541337" y="1374763"/>
                </a:cubicBezTo>
                <a:cubicBezTo>
                  <a:pt x="541337" y="1364242"/>
                  <a:pt x="549866" y="1355713"/>
                  <a:pt x="560387" y="1355713"/>
                </a:cubicBezTo>
                <a:close/>
                <a:moveTo>
                  <a:pt x="425450" y="1355712"/>
                </a:moveTo>
                <a:cubicBezTo>
                  <a:pt x="435971" y="1355712"/>
                  <a:pt x="444500" y="1364241"/>
                  <a:pt x="444500" y="1374762"/>
                </a:cubicBezTo>
                <a:cubicBezTo>
                  <a:pt x="444500" y="1385285"/>
                  <a:pt x="435971" y="1393813"/>
                  <a:pt x="425450" y="1393813"/>
                </a:cubicBezTo>
                <a:cubicBezTo>
                  <a:pt x="414929" y="1393813"/>
                  <a:pt x="406400" y="1385285"/>
                  <a:pt x="406400" y="1374762"/>
                </a:cubicBezTo>
                <a:cubicBezTo>
                  <a:pt x="406400" y="1364241"/>
                  <a:pt x="414929" y="1355712"/>
                  <a:pt x="425450" y="1355712"/>
                </a:cubicBezTo>
                <a:close/>
                <a:moveTo>
                  <a:pt x="289719" y="1355711"/>
                </a:moveTo>
                <a:cubicBezTo>
                  <a:pt x="299802" y="1355711"/>
                  <a:pt x="307976" y="1364240"/>
                  <a:pt x="307976" y="1374761"/>
                </a:cubicBezTo>
                <a:cubicBezTo>
                  <a:pt x="307976" y="1385284"/>
                  <a:pt x="299802" y="1393812"/>
                  <a:pt x="289719" y="1393812"/>
                </a:cubicBezTo>
                <a:cubicBezTo>
                  <a:pt x="279636" y="1393812"/>
                  <a:pt x="271462" y="1385284"/>
                  <a:pt x="271462" y="1374761"/>
                </a:cubicBezTo>
                <a:cubicBezTo>
                  <a:pt x="271462" y="1364240"/>
                  <a:pt x="279636" y="1355711"/>
                  <a:pt x="289719" y="1355711"/>
                </a:cubicBezTo>
                <a:close/>
                <a:moveTo>
                  <a:pt x="153987" y="1355710"/>
                </a:moveTo>
                <a:cubicBezTo>
                  <a:pt x="164508" y="1355710"/>
                  <a:pt x="173037" y="1364239"/>
                  <a:pt x="173037" y="1374761"/>
                </a:cubicBezTo>
                <a:cubicBezTo>
                  <a:pt x="173037" y="1385282"/>
                  <a:pt x="164508" y="1393811"/>
                  <a:pt x="153987" y="1393811"/>
                </a:cubicBezTo>
                <a:cubicBezTo>
                  <a:pt x="143466" y="1393811"/>
                  <a:pt x="134937" y="1385282"/>
                  <a:pt x="134937" y="1374761"/>
                </a:cubicBezTo>
                <a:cubicBezTo>
                  <a:pt x="134937" y="1364239"/>
                  <a:pt x="143466" y="1355710"/>
                  <a:pt x="153987" y="1355710"/>
                </a:cubicBezTo>
                <a:close/>
                <a:moveTo>
                  <a:pt x="19050" y="1355709"/>
                </a:moveTo>
                <a:cubicBezTo>
                  <a:pt x="29571" y="1355709"/>
                  <a:pt x="38100" y="1364238"/>
                  <a:pt x="38100" y="1374760"/>
                </a:cubicBezTo>
                <a:cubicBezTo>
                  <a:pt x="38100" y="1385281"/>
                  <a:pt x="29571" y="1393809"/>
                  <a:pt x="19050" y="1393809"/>
                </a:cubicBezTo>
                <a:cubicBezTo>
                  <a:pt x="8529" y="1393809"/>
                  <a:pt x="0" y="1385281"/>
                  <a:pt x="0" y="1374760"/>
                </a:cubicBezTo>
                <a:cubicBezTo>
                  <a:pt x="0" y="1364238"/>
                  <a:pt x="8529" y="1355709"/>
                  <a:pt x="19050" y="1355709"/>
                </a:cubicBezTo>
                <a:close/>
                <a:moveTo>
                  <a:pt x="3117874" y="1239793"/>
                </a:moveTo>
                <a:lnTo>
                  <a:pt x="3117964" y="1240140"/>
                </a:lnTo>
                <a:lnTo>
                  <a:pt x="3117850" y="1239854"/>
                </a:lnTo>
                <a:close/>
                <a:moveTo>
                  <a:pt x="3000376" y="1220803"/>
                </a:moveTo>
                <a:cubicBezTo>
                  <a:pt x="3010896" y="1220803"/>
                  <a:pt x="3019424" y="1229332"/>
                  <a:pt x="3019424" y="1239853"/>
                </a:cubicBezTo>
                <a:cubicBezTo>
                  <a:pt x="3019424" y="1250374"/>
                  <a:pt x="3010896" y="1258902"/>
                  <a:pt x="3000376" y="1258902"/>
                </a:cubicBezTo>
                <a:cubicBezTo>
                  <a:pt x="2989854" y="1258902"/>
                  <a:pt x="2981324" y="1250374"/>
                  <a:pt x="2981324" y="1239853"/>
                </a:cubicBezTo>
                <a:cubicBezTo>
                  <a:pt x="2981324" y="1229332"/>
                  <a:pt x="2989854" y="1220803"/>
                  <a:pt x="3000376" y="1220803"/>
                </a:cubicBezTo>
                <a:close/>
                <a:moveTo>
                  <a:pt x="2865436" y="1220802"/>
                </a:moveTo>
                <a:cubicBezTo>
                  <a:pt x="2875958" y="1220802"/>
                  <a:pt x="2884488" y="1229331"/>
                  <a:pt x="2884488" y="1239851"/>
                </a:cubicBezTo>
                <a:cubicBezTo>
                  <a:pt x="2884488" y="1250372"/>
                  <a:pt x="2875958" y="1258900"/>
                  <a:pt x="2865436" y="1258900"/>
                </a:cubicBezTo>
                <a:cubicBezTo>
                  <a:pt x="2854916" y="1258900"/>
                  <a:pt x="2846388" y="1250372"/>
                  <a:pt x="2846388" y="1239851"/>
                </a:cubicBezTo>
                <a:cubicBezTo>
                  <a:pt x="2846388" y="1229331"/>
                  <a:pt x="2854916" y="1220802"/>
                  <a:pt x="2865436" y="1220802"/>
                </a:cubicBezTo>
                <a:close/>
                <a:moveTo>
                  <a:pt x="2729708" y="1220800"/>
                </a:moveTo>
                <a:cubicBezTo>
                  <a:pt x="2739790" y="1220800"/>
                  <a:pt x="2747964" y="1229329"/>
                  <a:pt x="2747964" y="1239850"/>
                </a:cubicBezTo>
                <a:cubicBezTo>
                  <a:pt x="2747964" y="1250371"/>
                  <a:pt x="2739790" y="1258899"/>
                  <a:pt x="2729708" y="1258899"/>
                </a:cubicBezTo>
                <a:cubicBezTo>
                  <a:pt x="2719624" y="1258899"/>
                  <a:pt x="2711450" y="1250371"/>
                  <a:pt x="2711450" y="1239850"/>
                </a:cubicBezTo>
                <a:cubicBezTo>
                  <a:pt x="2711450" y="1229329"/>
                  <a:pt x="2719624" y="1220800"/>
                  <a:pt x="2729708" y="1220800"/>
                </a:cubicBezTo>
                <a:close/>
                <a:moveTo>
                  <a:pt x="2593976" y="1220799"/>
                </a:moveTo>
                <a:cubicBezTo>
                  <a:pt x="2604496" y="1220799"/>
                  <a:pt x="2613024" y="1229328"/>
                  <a:pt x="2613024" y="1239849"/>
                </a:cubicBezTo>
                <a:cubicBezTo>
                  <a:pt x="2613024" y="1250369"/>
                  <a:pt x="2604496" y="1258898"/>
                  <a:pt x="2593976" y="1258898"/>
                </a:cubicBezTo>
                <a:cubicBezTo>
                  <a:pt x="2583454" y="1258898"/>
                  <a:pt x="2574924" y="1250369"/>
                  <a:pt x="2574924" y="1239849"/>
                </a:cubicBezTo>
                <a:cubicBezTo>
                  <a:pt x="2574924" y="1229328"/>
                  <a:pt x="2583454" y="1220799"/>
                  <a:pt x="2593976" y="1220799"/>
                </a:cubicBezTo>
                <a:close/>
                <a:moveTo>
                  <a:pt x="2458244" y="1220797"/>
                </a:moveTo>
                <a:cubicBezTo>
                  <a:pt x="2468328" y="1220797"/>
                  <a:pt x="2476500" y="1229326"/>
                  <a:pt x="2476500" y="1239847"/>
                </a:cubicBezTo>
                <a:cubicBezTo>
                  <a:pt x="2476500" y="1250368"/>
                  <a:pt x="2468328" y="1258897"/>
                  <a:pt x="2458244" y="1258897"/>
                </a:cubicBezTo>
                <a:cubicBezTo>
                  <a:pt x="2448160" y="1258897"/>
                  <a:pt x="2439988" y="1250368"/>
                  <a:pt x="2439988" y="1239847"/>
                </a:cubicBezTo>
                <a:cubicBezTo>
                  <a:pt x="2439988" y="1229326"/>
                  <a:pt x="2448160" y="1220797"/>
                  <a:pt x="2458244" y="1220797"/>
                </a:cubicBezTo>
                <a:close/>
                <a:moveTo>
                  <a:pt x="2322512" y="1220796"/>
                </a:moveTo>
                <a:cubicBezTo>
                  <a:pt x="2333033" y="1220796"/>
                  <a:pt x="2341562" y="1229325"/>
                  <a:pt x="2341562" y="1239846"/>
                </a:cubicBezTo>
                <a:cubicBezTo>
                  <a:pt x="2341562" y="1250366"/>
                  <a:pt x="2333033" y="1258895"/>
                  <a:pt x="2322512" y="1258895"/>
                </a:cubicBezTo>
                <a:cubicBezTo>
                  <a:pt x="2311991" y="1258895"/>
                  <a:pt x="2303462" y="1250366"/>
                  <a:pt x="2303462" y="1239846"/>
                </a:cubicBezTo>
                <a:cubicBezTo>
                  <a:pt x="2303462" y="1229325"/>
                  <a:pt x="2311991" y="1220796"/>
                  <a:pt x="2322512" y="1220796"/>
                </a:cubicBezTo>
                <a:close/>
                <a:moveTo>
                  <a:pt x="2187574" y="1220794"/>
                </a:moveTo>
                <a:cubicBezTo>
                  <a:pt x="2198095" y="1220794"/>
                  <a:pt x="2206624" y="1229323"/>
                  <a:pt x="2206624" y="1239844"/>
                </a:cubicBezTo>
                <a:cubicBezTo>
                  <a:pt x="2206624" y="1250365"/>
                  <a:pt x="2198095" y="1258894"/>
                  <a:pt x="2187574" y="1258894"/>
                </a:cubicBezTo>
                <a:cubicBezTo>
                  <a:pt x="2177053" y="1258894"/>
                  <a:pt x="2168524" y="1250365"/>
                  <a:pt x="2168524" y="1239844"/>
                </a:cubicBezTo>
                <a:cubicBezTo>
                  <a:pt x="2168524" y="1229323"/>
                  <a:pt x="2177053" y="1220794"/>
                  <a:pt x="2187574" y="1220794"/>
                </a:cubicBezTo>
                <a:close/>
                <a:moveTo>
                  <a:pt x="2051844" y="1220793"/>
                </a:moveTo>
                <a:cubicBezTo>
                  <a:pt x="2061927" y="1220793"/>
                  <a:pt x="2070101" y="1229322"/>
                  <a:pt x="2070101" y="1239843"/>
                </a:cubicBezTo>
                <a:cubicBezTo>
                  <a:pt x="2070101" y="1250364"/>
                  <a:pt x="2061927" y="1258892"/>
                  <a:pt x="2051844" y="1258892"/>
                </a:cubicBezTo>
                <a:cubicBezTo>
                  <a:pt x="2041761" y="1258892"/>
                  <a:pt x="2033587" y="1250364"/>
                  <a:pt x="2033587" y="1239843"/>
                </a:cubicBezTo>
                <a:cubicBezTo>
                  <a:pt x="2033587" y="1229322"/>
                  <a:pt x="2041761" y="1220793"/>
                  <a:pt x="2051844" y="1220793"/>
                </a:cubicBezTo>
                <a:close/>
                <a:moveTo>
                  <a:pt x="1916112" y="1220792"/>
                </a:moveTo>
                <a:cubicBezTo>
                  <a:pt x="1926633" y="1220792"/>
                  <a:pt x="1935162" y="1229321"/>
                  <a:pt x="1935162" y="1239842"/>
                </a:cubicBezTo>
                <a:cubicBezTo>
                  <a:pt x="1935162" y="1250362"/>
                  <a:pt x="1926633" y="1258891"/>
                  <a:pt x="1916112" y="1258891"/>
                </a:cubicBezTo>
                <a:cubicBezTo>
                  <a:pt x="1905591" y="1258891"/>
                  <a:pt x="1897062" y="1250362"/>
                  <a:pt x="1897062" y="1239842"/>
                </a:cubicBezTo>
                <a:cubicBezTo>
                  <a:pt x="1897062" y="1229321"/>
                  <a:pt x="1905591" y="1220792"/>
                  <a:pt x="1916112" y="1220792"/>
                </a:cubicBezTo>
                <a:close/>
                <a:moveTo>
                  <a:pt x="1781174" y="1220790"/>
                </a:moveTo>
                <a:cubicBezTo>
                  <a:pt x="1791695" y="1220790"/>
                  <a:pt x="1800224" y="1229319"/>
                  <a:pt x="1800224" y="1239840"/>
                </a:cubicBezTo>
                <a:cubicBezTo>
                  <a:pt x="1800224" y="1250361"/>
                  <a:pt x="1791695" y="1258889"/>
                  <a:pt x="1781174" y="1258889"/>
                </a:cubicBezTo>
                <a:cubicBezTo>
                  <a:pt x="1770653" y="1258889"/>
                  <a:pt x="1762124" y="1250361"/>
                  <a:pt x="1762124" y="1239840"/>
                </a:cubicBezTo>
                <a:cubicBezTo>
                  <a:pt x="1762124" y="1229319"/>
                  <a:pt x="1770653" y="1220790"/>
                  <a:pt x="1781174" y="1220790"/>
                </a:cubicBezTo>
                <a:close/>
                <a:moveTo>
                  <a:pt x="1644649" y="1220789"/>
                </a:moveTo>
                <a:cubicBezTo>
                  <a:pt x="1655170" y="1220789"/>
                  <a:pt x="1663699" y="1229318"/>
                  <a:pt x="1663699" y="1239839"/>
                </a:cubicBezTo>
                <a:cubicBezTo>
                  <a:pt x="1663699" y="1250360"/>
                  <a:pt x="1655170" y="1258888"/>
                  <a:pt x="1644649" y="1258888"/>
                </a:cubicBezTo>
                <a:cubicBezTo>
                  <a:pt x="1634128" y="1258888"/>
                  <a:pt x="1625599" y="1250360"/>
                  <a:pt x="1625599" y="1239839"/>
                </a:cubicBezTo>
                <a:cubicBezTo>
                  <a:pt x="1625599" y="1229318"/>
                  <a:pt x="1634128" y="1220789"/>
                  <a:pt x="1644649" y="1220789"/>
                </a:cubicBezTo>
                <a:close/>
                <a:moveTo>
                  <a:pt x="1509712" y="1220787"/>
                </a:moveTo>
                <a:cubicBezTo>
                  <a:pt x="1520233" y="1220787"/>
                  <a:pt x="1528762" y="1229316"/>
                  <a:pt x="1528762" y="1239838"/>
                </a:cubicBezTo>
                <a:cubicBezTo>
                  <a:pt x="1528762" y="1250358"/>
                  <a:pt x="1520233" y="1258887"/>
                  <a:pt x="1509712" y="1258887"/>
                </a:cubicBezTo>
                <a:cubicBezTo>
                  <a:pt x="1499191" y="1258887"/>
                  <a:pt x="1490662" y="1250358"/>
                  <a:pt x="1490662" y="1239838"/>
                </a:cubicBezTo>
                <a:cubicBezTo>
                  <a:pt x="1490662" y="1229316"/>
                  <a:pt x="1499191" y="1220787"/>
                  <a:pt x="1509712" y="1220787"/>
                </a:cubicBezTo>
                <a:close/>
                <a:moveTo>
                  <a:pt x="1373981" y="1220786"/>
                </a:moveTo>
                <a:cubicBezTo>
                  <a:pt x="1384064" y="1220786"/>
                  <a:pt x="1392238" y="1229315"/>
                  <a:pt x="1392238" y="1239836"/>
                </a:cubicBezTo>
                <a:cubicBezTo>
                  <a:pt x="1392238" y="1250357"/>
                  <a:pt x="1384064" y="1258886"/>
                  <a:pt x="1373981" y="1258886"/>
                </a:cubicBezTo>
                <a:cubicBezTo>
                  <a:pt x="1363898" y="1258886"/>
                  <a:pt x="1355724" y="1250357"/>
                  <a:pt x="1355724" y="1239836"/>
                </a:cubicBezTo>
                <a:cubicBezTo>
                  <a:pt x="1355724" y="1229315"/>
                  <a:pt x="1363898" y="1220786"/>
                  <a:pt x="1373981" y="1220786"/>
                </a:cubicBezTo>
                <a:close/>
                <a:moveTo>
                  <a:pt x="1238250" y="1220785"/>
                </a:moveTo>
                <a:cubicBezTo>
                  <a:pt x="1248771" y="1220785"/>
                  <a:pt x="1257300" y="1229314"/>
                  <a:pt x="1257300" y="1239835"/>
                </a:cubicBezTo>
                <a:cubicBezTo>
                  <a:pt x="1257300" y="1250356"/>
                  <a:pt x="1248771" y="1258884"/>
                  <a:pt x="1238250" y="1258884"/>
                </a:cubicBezTo>
                <a:cubicBezTo>
                  <a:pt x="1227729" y="1258884"/>
                  <a:pt x="1219200" y="1250356"/>
                  <a:pt x="1219200" y="1239835"/>
                </a:cubicBezTo>
                <a:cubicBezTo>
                  <a:pt x="1219200" y="1229314"/>
                  <a:pt x="1227729" y="1220785"/>
                  <a:pt x="1238250" y="1220785"/>
                </a:cubicBezTo>
                <a:close/>
                <a:moveTo>
                  <a:pt x="1103312" y="1220783"/>
                </a:moveTo>
                <a:cubicBezTo>
                  <a:pt x="1113833" y="1220783"/>
                  <a:pt x="1122362" y="1229312"/>
                  <a:pt x="1122362" y="1239834"/>
                </a:cubicBezTo>
                <a:cubicBezTo>
                  <a:pt x="1122362" y="1250354"/>
                  <a:pt x="1113833" y="1258883"/>
                  <a:pt x="1103312" y="1258883"/>
                </a:cubicBezTo>
                <a:cubicBezTo>
                  <a:pt x="1092791" y="1258883"/>
                  <a:pt x="1084262" y="1250354"/>
                  <a:pt x="1084262" y="1239834"/>
                </a:cubicBezTo>
                <a:cubicBezTo>
                  <a:pt x="1084262" y="1229312"/>
                  <a:pt x="1092791" y="1220783"/>
                  <a:pt x="1103312" y="1220783"/>
                </a:cubicBezTo>
                <a:close/>
                <a:moveTo>
                  <a:pt x="967582" y="1220782"/>
                </a:moveTo>
                <a:cubicBezTo>
                  <a:pt x="977665" y="1220782"/>
                  <a:pt x="985839" y="1229311"/>
                  <a:pt x="985839" y="1239832"/>
                </a:cubicBezTo>
                <a:cubicBezTo>
                  <a:pt x="985839" y="1250353"/>
                  <a:pt x="977665" y="1258882"/>
                  <a:pt x="967582" y="1258882"/>
                </a:cubicBezTo>
                <a:cubicBezTo>
                  <a:pt x="957499" y="1258882"/>
                  <a:pt x="949325" y="1250353"/>
                  <a:pt x="949325" y="1239832"/>
                </a:cubicBezTo>
                <a:cubicBezTo>
                  <a:pt x="949325" y="1229311"/>
                  <a:pt x="957499" y="1220782"/>
                  <a:pt x="967582" y="1220782"/>
                </a:cubicBezTo>
                <a:close/>
                <a:moveTo>
                  <a:pt x="831850" y="1220781"/>
                </a:moveTo>
                <a:cubicBezTo>
                  <a:pt x="842371" y="1220781"/>
                  <a:pt x="850900" y="1229309"/>
                  <a:pt x="850900" y="1239831"/>
                </a:cubicBezTo>
                <a:cubicBezTo>
                  <a:pt x="850900" y="1250351"/>
                  <a:pt x="842371" y="1258880"/>
                  <a:pt x="831850" y="1258880"/>
                </a:cubicBezTo>
                <a:cubicBezTo>
                  <a:pt x="821329" y="1258880"/>
                  <a:pt x="812800" y="1250351"/>
                  <a:pt x="812800" y="1239831"/>
                </a:cubicBezTo>
                <a:cubicBezTo>
                  <a:pt x="812800" y="1229309"/>
                  <a:pt x="821329" y="1220781"/>
                  <a:pt x="831850" y="1220781"/>
                </a:cubicBezTo>
                <a:close/>
                <a:moveTo>
                  <a:pt x="696119" y="1220779"/>
                </a:moveTo>
                <a:cubicBezTo>
                  <a:pt x="706202" y="1220779"/>
                  <a:pt x="714376" y="1229308"/>
                  <a:pt x="714376" y="1239829"/>
                </a:cubicBezTo>
                <a:cubicBezTo>
                  <a:pt x="714376" y="1250350"/>
                  <a:pt x="706202" y="1258879"/>
                  <a:pt x="696119" y="1258879"/>
                </a:cubicBezTo>
                <a:cubicBezTo>
                  <a:pt x="686036" y="1258879"/>
                  <a:pt x="677862" y="1250350"/>
                  <a:pt x="677862" y="1239829"/>
                </a:cubicBezTo>
                <a:cubicBezTo>
                  <a:pt x="677862" y="1229308"/>
                  <a:pt x="686036" y="1220779"/>
                  <a:pt x="696119" y="1220779"/>
                </a:cubicBezTo>
                <a:close/>
                <a:moveTo>
                  <a:pt x="560387" y="1220778"/>
                </a:moveTo>
                <a:cubicBezTo>
                  <a:pt x="570908" y="1220778"/>
                  <a:pt x="579437" y="1229307"/>
                  <a:pt x="579437" y="1239828"/>
                </a:cubicBezTo>
                <a:cubicBezTo>
                  <a:pt x="579437" y="1250349"/>
                  <a:pt x="570908" y="1258877"/>
                  <a:pt x="560387" y="1258877"/>
                </a:cubicBezTo>
                <a:cubicBezTo>
                  <a:pt x="549866" y="1258877"/>
                  <a:pt x="541337" y="1250349"/>
                  <a:pt x="541337" y="1239828"/>
                </a:cubicBezTo>
                <a:cubicBezTo>
                  <a:pt x="541337" y="1229307"/>
                  <a:pt x="549866" y="1220778"/>
                  <a:pt x="560387" y="1220778"/>
                </a:cubicBezTo>
                <a:close/>
                <a:moveTo>
                  <a:pt x="425450" y="1220776"/>
                </a:moveTo>
                <a:cubicBezTo>
                  <a:pt x="435971" y="1220776"/>
                  <a:pt x="444500" y="1229305"/>
                  <a:pt x="444500" y="1239826"/>
                </a:cubicBezTo>
                <a:cubicBezTo>
                  <a:pt x="444500" y="1250347"/>
                  <a:pt x="435971" y="1258876"/>
                  <a:pt x="425450" y="1258876"/>
                </a:cubicBezTo>
                <a:cubicBezTo>
                  <a:pt x="414929" y="1258876"/>
                  <a:pt x="406400" y="1250347"/>
                  <a:pt x="406400" y="1239826"/>
                </a:cubicBezTo>
                <a:cubicBezTo>
                  <a:pt x="406400" y="1229305"/>
                  <a:pt x="414929" y="1220776"/>
                  <a:pt x="425450" y="1220776"/>
                </a:cubicBezTo>
                <a:close/>
                <a:moveTo>
                  <a:pt x="289719" y="1220775"/>
                </a:moveTo>
                <a:cubicBezTo>
                  <a:pt x="299802" y="1220775"/>
                  <a:pt x="307976" y="1229304"/>
                  <a:pt x="307976" y="1239825"/>
                </a:cubicBezTo>
                <a:cubicBezTo>
                  <a:pt x="307976" y="1250346"/>
                  <a:pt x="299802" y="1258875"/>
                  <a:pt x="289719" y="1258875"/>
                </a:cubicBezTo>
                <a:cubicBezTo>
                  <a:pt x="279636" y="1258875"/>
                  <a:pt x="271462" y="1250346"/>
                  <a:pt x="271462" y="1239825"/>
                </a:cubicBezTo>
                <a:cubicBezTo>
                  <a:pt x="271462" y="1229304"/>
                  <a:pt x="279636" y="1220775"/>
                  <a:pt x="289719" y="1220775"/>
                </a:cubicBezTo>
                <a:close/>
                <a:moveTo>
                  <a:pt x="153987" y="1220774"/>
                </a:moveTo>
                <a:cubicBezTo>
                  <a:pt x="164508" y="1220774"/>
                  <a:pt x="173037" y="1229302"/>
                  <a:pt x="173037" y="1239824"/>
                </a:cubicBezTo>
                <a:cubicBezTo>
                  <a:pt x="173037" y="1250345"/>
                  <a:pt x="164508" y="1258873"/>
                  <a:pt x="153987" y="1258873"/>
                </a:cubicBezTo>
                <a:cubicBezTo>
                  <a:pt x="143466" y="1258873"/>
                  <a:pt x="134937" y="1250345"/>
                  <a:pt x="134937" y="1239824"/>
                </a:cubicBezTo>
                <a:cubicBezTo>
                  <a:pt x="134937" y="1229302"/>
                  <a:pt x="143466" y="1220774"/>
                  <a:pt x="153987" y="1220774"/>
                </a:cubicBezTo>
                <a:close/>
                <a:moveTo>
                  <a:pt x="19050" y="1220772"/>
                </a:moveTo>
                <a:cubicBezTo>
                  <a:pt x="29571" y="1220772"/>
                  <a:pt x="38100" y="1229301"/>
                  <a:pt x="38100" y="1239822"/>
                </a:cubicBezTo>
                <a:cubicBezTo>
                  <a:pt x="38100" y="1250343"/>
                  <a:pt x="29571" y="1258872"/>
                  <a:pt x="19050" y="1258872"/>
                </a:cubicBezTo>
                <a:cubicBezTo>
                  <a:pt x="13790" y="1258872"/>
                  <a:pt x="9027" y="1256740"/>
                  <a:pt x="5580" y="1253292"/>
                </a:cubicBezTo>
                <a:lnTo>
                  <a:pt x="469" y="1240955"/>
                </a:lnTo>
                <a:lnTo>
                  <a:pt x="2005" y="1234982"/>
                </a:lnTo>
                <a:lnTo>
                  <a:pt x="5580" y="1226352"/>
                </a:lnTo>
                <a:cubicBezTo>
                  <a:pt x="9027" y="1222904"/>
                  <a:pt x="13790" y="1220772"/>
                  <a:pt x="19050" y="1220772"/>
                </a:cubicBezTo>
                <a:close/>
                <a:moveTo>
                  <a:pt x="36570" y="1100553"/>
                </a:moveTo>
                <a:lnTo>
                  <a:pt x="38100" y="1104093"/>
                </a:lnTo>
                <a:cubicBezTo>
                  <a:pt x="38100" y="1109135"/>
                  <a:pt x="35968" y="1113699"/>
                  <a:pt x="32520" y="1117002"/>
                </a:cubicBezTo>
                <a:lnTo>
                  <a:pt x="32320" y="1117082"/>
                </a:lnTo>
                <a:close/>
                <a:moveTo>
                  <a:pt x="3000376" y="1085870"/>
                </a:moveTo>
                <a:cubicBezTo>
                  <a:pt x="3010896" y="1085870"/>
                  <a:pt x="3019424" y="1094044"/>
                  <a:pt x="3019424" y="1104127"/>
                </a:cubicBezTo>
                <a:cubicBezTo>
                  <a:pt x="3019424" y="1114210"/>
                  <a:pt x="3010896" y="1122384"/>
                  <a:pt x="3000376" y="1122384"/>
                </a:cubicBezTo>
                <a:cubicBezTo>
                  <a:pt x="2989854" y="1122384"/>
                  <a:pt x="2981324" y="1114210"/>
                  <a:pt x="2981324" y="1104127"/>
                </a:cubicBezTo>
                <a:cubicBezTo>
                  <a:pt x="2981324" y="1094044"/>
                  <a:pt x="2989854" y="1085870"/>
                  <a:pt x="3000376" y="1085870"/>
                </a:cubicBezTo>
                <a:close/>
                <a:moveTo>
                  <a:pt x="2865436" y="1085869"/>
                </a:moveTo>
                <a:cubicBezTo>
                  <a:pt x="2875958" y="1085869"/>
                  <a:pt x="2884488" y="1094043"/>
                  <a:pt x="2884488" y="1104126"/>
                </a:cubicBezTo>
                <a:cubicBezTo>
                  <a:pt x="2884488" y="1114209"/>
                  <a:pt x="2875958" y="1122382"/>
                  <a:pt x="2865436" y="1122382"/>
                </a:cubicBezTo>
                <a:cubicBezTo>
                  <a:pt x="2854916" y="1122382"/>
                  <a:pt x="2846388" y="1114209"/>
                  <a:pt x="2846388" y="1104126"/>
                </a:cubicBezTo>
                <a:cubicBezTo>
                  <a:pt x="2846388" y="1094043"/>
                  <a:pt x="2854916" y="1085869"/>
                  <a:pt x="2865436" y="1085869"/>
                </a:cubicBezTo>
                <a:close/>
                <a:moveTo>
                  <a:pt x="2729708" y="1085867"/>
                </a:moveTo>
                <a:cubicBezTo>
                  <a:pt x="2739790" y="1085867"/>
                  <a:pt x="2747964" y="1094041"/>
                  <a:pt x="2747964" y="1104124"/>
                </a:cubicBezTo>
                <a:cubicBezTo>
                  <a:pt x="2747964" y="1114207"/>
                  <a:pt x="2739790" y="1122381"/>
                  <a:pt x="2729708" y="1122381"/>
                </a:cubicBezTo>
                <a:cubicBezTo>
                  <a:pt x="2719624" y="1122381"/>
                  <a:pt x="2711450" y="1114207"/>
                  <a:pt x="2711450" y="1104124"/>
                </a:cubicBezTo>
                <a:cubicBezTo>
                  <a:pt x="2711450" y="1094041"/>
                  <a:pt x="2719624" y="1085867"/>
                  <a:pt x="2729708" y="1085867"/>
                </a:cubicBezTo>
                <a:close/>
                <a:moveTo>
                  <a:pt x="2593976" y="1085866"/>
                </a:moveTo>
                <a:cubicBezTo>
                  <a:pt x="2604496" y="1085866"/>
                  <a:pt x="2613024" y="1094040"/>
                  <a:pt x="2613024" y="1104123"/>
                </a:cubicBezTo>
                <a:cubicBezTo>
                  <a:pt x="2613024" y="1114206"/>
                  <a:pt x="2604496" y="1122379"/>
                  <a:pt x="2593976" y="1122379"/>
                </a:cubicBezTo>
                <a:cubicBezTo>
                  <a:pt x="2583454" y="1122379"/>
                  <a:pt x="2574924" y="1114206"/>
                  <a:pt x="2574924" y="1104123"/>
                </a:cubicBezTo>
                <a:cubicBezTo>
                  <a:pt x="2574924" y="1094040"/>
                  <a:pt x="2583454" y="1085866"/>
                  <a:pt x="2593976" y="1085866"/>
                </a:cubicBezTo>
                <a:close/>
                <a:moveTo>
                  <a:pt x="2458244" y="1085864"/>
                </a:moveTo>
                <a:cubicBezTo>
                  <a:pt x="2468328" y="1085864"/>
                  <a:pt x="2476500" y="1094038"/>
                  <a:pt x="2476500" y="1104121"/>
                </a:cubicBezTo>
                <a:cubicBezTo>
                  <a:pt x="2476500" y="1114204"/>
                  <a:pt x="2468328" y="1122378"/>
                  <a:pt x="2458244" y="1122378"/>
                </a:cubicBezTo>
                <a:cubicBezTo>
                  <a:pt x="2448160" y="1122378"/>
                  <a:pt x="2439988" y="1114204"/>
                  <a:pt x="2439988" y="1104121"/>
                </a:cubicBezTo>
                <a:cubicBezTo>
                  <a:pt x="2439988" y="1094038"/>
                  <a:pt x="2448160" y="1085864"/>
                  <a:pt x="2458244" y="1085864"/>
                </a:cubicBezTo>
                <a:close/>
                <a:moveTo>
                  <a:pt x="2322512" y="1085862"/>
                </a:moveTo>
                <a:cubicBezTo>
                  <a:pt x="2333033" y="1085862"/>
                  <a:pt x="2341562" y="1094036"/>
                  <a:pt x="2341562" y="1104119"/>
                </a:cubicBezTo>
                <a:cubicBezTo>
                  <a:pt x="2341562" y="1114202"/>
                  <a:pt x="2333033" y="1122376"/>
                  <a:pt x="2322512" y="1122376"/>
                </a:cubicBezTo>
                <a:cubicBezTo>
                  <a:pt x="2311991" y="1122376"/>
                  <a:pt x="2303462" y="1114202"/>
                  <a:pt x="2303462" y="1104119"/>
                </a:cubicBezTo>
                <a:cubicBezTo>
                  <a:pt x="2303462" y="1094036"/>
                  <a:pt x="2311991" y="1085862"/>
                  <a:pt x="2322512" y="1085862"/>
                </a:cubicBezTo>
                <a:close/>
                <a:moveTo>
                  <a:pt x="2187574" y="1085861"/>
                </a:moveTo>
                <a:cubicBezTo>
                  <a:pt x="2198095" y="1085861"/>
                  <a:pt x="2206624" y="1094035"/>
                  <a:pt x="2206624" y="1104118"/>
                </a:cubicBezTo>
                <a:cubicBezTo>
                  <a:pt x="2206624" y="1114201"/>
                  <a:pt x="2198095" y="1122374"/>
                  <a:pt x="2187574" y="1122374"/>
                </a:cubicBezTo>
                <a:cubicBezTo>
                  <a:pt x="2177053" y="1122374"/>
                  <a:pt x="2168524" y="1114201"/>
                  <a:pt x="2168524" y="1104118"/>
                </a:cubicBezTo>
                <a:cubicBezTo>
                  <a:pt x="2168524" y="1094035"/>
                  <a:pt x="2177053" y="1085861"/>
                  <a:pt x="2187574" y="1085861"/>
                </a:cubicBezTo>
                <a:close/>
                <a:moveTo>
                  <a:pt x="2051844" y="1085859"/>
                </a:moveTo>
                <a:cubicBezTo>
                  <a:pt x="2061927" y="1085859"/>
                  <a:pt x="2070101" y="1094033"/>
                  <a:pt x="2070101" y="1104116"/>
                </a:cubicBezTo>
                <a:cubicBezTo>
                  <a:pt x="2070101" y="1114199"/>
                  <a:pt x="2061927" y="1122373"/>
                  <a:pt x="2051844" y="1122373"/>
                </a:cubicBezTo>
                <a:cubicBezTo>
                  <a:pt x="2041761" y="1122373"/>
                  <a:pt x="2033587" y="1114199"/>
                  <a:pt x="2033587" y="1104116"/>
                </a:cubicBezTo>
                <a:cubicBezTo>
                  <a:pt x="2033587" y="1094033"/>
                  <a:pt x="2041761" y="1085859"/>
                  <a:pt x="2051844" y="1085859"/>
                </a:cubicBezTo>
                <a:close/>
                <a:moveTo>
                  <a:pt x="1916112" y="1085858"/>
                </a:moveTo>
                <a:cubicBezTo>
                  <a:pt x="1926633" y="1085858"/>
                  <a:pt x="1935162" y="1094032"/>
                  <a:pt x="1935162" y="1104115"/>
                </a:cubicBezTo>
                <a:cubicBezTo>
                  <a:pt x="1935162" y="1114198"/>
                  <a:pt x="1926633" y="1122371"/>
                  <a:pt x="1916112" y="1122371"/>
                </a:cubicBezTo>
                <a:cubicBezTo>
                  <a:pt x="1905591" y="1122371"/>
                  <a:pt x="1897062" y="1114198"/>
                  <a:pt x="1897062" y="1104115"/>
                </a:cubicBezTo>
                <a:cubicBezTo>
                  <a:pt x="1897062" y="1094032"/>
                  <a:pt x="1905591" y="1085858"/>
                  <a:pt x="1916112" y="1085858"/>
                </a:cubicBezTo>
                <a:close/>
                <a:moveTo>
                  <a:pt x="1781174" y="1085856"/>
                </a:moveTo>
                <a:cubicBezTo>
                  <a:pt x="1791695" y="1085856"/>
                  <a:pt x="1800224" y="1094030"/>
                  <a:pt x="1800224" y="1104113"/>
                </a:cubicBezTo>
                <a:cubicBezTo>
                  <a:pt x="1800224" y="1114196"/>
                  <a:pt x="1791695" y="1122370"/>
                  <a:pt x="1781174" y="1122370"/>
                </a:cubicBezTo>
                <a:cubicBezTo>
                  <a:pt x="1770653" y="1122370"/>
                  <a:pt x="1762124" y="1114196"/>
                  <a:pt x="1762124" y="1104113"/>
                </a:cubicBezTo>
                <a:cubicBezTo>
                  <a:pt x="1762124" y="1094030"/>
                  <a:pt x="1770653" y="1085856"/>
                  <a:pt x="1781174" y="1085856"/>
                </a:cubicBezTo>
                <a:close/>
                <a:moveTo>
                  <a:pt x="1644649" y="1085855"/>
                </a:moveTo>
                <a:cubicBezTo>
                  <a:pt x="1655170" y="1085855"/>
                  <a:pt x="1663699" y="1094029"/>
                  <a:pt x="1663699" y="1104112"/>
                </a:cubicBezTo>
                <a:cubicBezTo>
                  <a:pt x="1663699" y="1114194"/>
                  <a:pt x="1655170" y="1122368"/>
                  <a:pt x="1644649" y="1122368"/>
                </a:cubicBezTo>
                <a:cubicBezTo>
                  <a:pt x="1634128" y="1122368"/>
                  <a:pt x="1625599" y="1114194"/>
                  <a:pt x="1625599" y="1104112"/>
                </a:cubicBezTo>
                <a:cubicBezTo>
                  <a:pt x="1625599" y="1094029"/>
                  <a:pt x="1634128" y="1085855"/>
                  <a:pt x="1644649" y="1085855"/>
                </a:cubicBezTo>
                <a:close/>
                <a:moveTo>
                  <a:pt x="1509712" y="1085853"/>
                </a:moveTo>
                <a:cubicBezTo>
                  <a:pt x="1520233" y="1085853"/>
                  <a:pt x="1528762" y="1094027"/>
                  <a:pt x="1528762" y="1104110"/>
                </a:cubicBezTo>
                <a:cubicBezTo>
                  <a:pt x="1528762" y="1114193"/>
                  <a:pt x="1520233" y="1122366"/>
                  <a:pt x="1509712" y="1122366"/>
                </a:cubicBezTo>
                <a:cubicBezTo>
                  <a:pt x="1499191" y="1122366"/>
                  <a:pt x="1490662" y="1114193"/>
                  <a:pt x="1490662" y="1104110"/>
                </a:cubicBezTo>
                <a:cubicBezTo>
                  <a:pt x="1490662" y="1094027"/>
                  <a:pt x="1499191" y="1085853"/>
                  <a:pt x="1509712" y="1085853"/>
                </a:cubicBezTo>
                <a:close/>
                <a:moveTo>
                  <a:pt x="1373981" y="1085851"/>
                </a:moveTo>
                <a:cubicBezTo>
                  <a:pt x="1384064" y="1085851"/>
                  <a:pt x="1392238" y="1094025"/>
                  <a:pt x="1392238" y="1104108"/>
                </a:cubicBezTo>
                <a:cubicBezTo>
                  <a:pt x="1392238" y="1114191"/>
                  <a:pt x="1384064" y="1122365"/>
                  <a:pt x="1373981" y="1122365"/>
                </a:cubicBezTo>
                <a:cubicBezTo>
                  <a:pt x="1363898" y="1122365"/>
                  <a:pt x="1355724" y="1114191"/>
                  <a:pt x="1355724" y="1104108"/>
                </a:cubicBezTo>
                <a:cubicBezTo>
                  <a:pt x="1355724" y="1094025"/>
                  <a:pt x="1363898" y="1085851"/>
                  <a:pt x="1373981" y="1085851"/>
                </a:cubicBezTo>
                <a:close/>
                <a:moveTo>
                  <a:pt x="1238250" y="1085850"/>
                </a:moveTo>
                <a:cubicBezTo>
                  <a:pt x="1248771" y="1085850"/>
                  <a:pt x="1257300" y="1094024"/>
                  <a:pt x="1257300" y="1104107"/>
                </a:cubicBezTo>
                <a:cubicBezTo>
                  <a:pt x="1257300" y="1114190"/>
                  <a:pt x="1248771" y="1122363"/>
                  <a:pt x="1238250" y="1122363"/>
                </a:cubicBezTo>
                <a:cubicBezTo>
                  <a:pt x="1227729" y="1122363"/>
                  <a:pt x="1219200" y="1114190"/>
                  <a:pt x="1219200" y="1104107"/>
                </a:cubicBezTo>
                <a:cubicBezTo>
                  <a:pt x="1219200" y="1094024"/>
                  <a:pt x="1227729" y="1085850"/>
                  <a:pt x="1238250" y="1085850"/>
                </a:cubicBezTo>
                <a:close/>
                <a:moveTo>
                  <a:pt x="1103312" y="1085848"/>
                </a:moveTo>
                <a:cubicBezTo>
                  <a:pt x="1113833" y="1085848"/>
                  <a:pt x="1122362" y="1094022"/>
                  <a:pt x="1122362" y="1104105"/>
                </a:cubicBezTo>
                <a:cubicBezTo>
                  <a:pt x="1122362" y="1114188"/>
                  <a:pt x="1113833" y="1122362"/>
                  <a:pt x="1103312" y="1122362"/>
                </a:cubicBezTo>
                <a:cubicBezTo>
                  <a:pt x="1092791" y="1122362"/>
                  <a:pt x="1084262" y="1114188"/>
                  <a:pt x="1084262" y="1104105"/>
                </a:cubicBezTo>
                <a:cubicBezTo>
                  <a:pt x="1084262" y="1094022"/>
                  <a:pt x="1092791" y="1085848"/>
                  <a:pt x="1103312" y="1085848"/>
                </a:cubicBezTo>
                <a:close/>
                <a:moveTo>
                  <a:pt x="967582" y="1085847"/>
                </a:moveTo>
                <a:cubicBezTo>
                  <a:pt x="977665" y="1085847"/>
                  <a:pt x="985839" y="1094021"/>
                  <a:pt x="985839" y="1104104"/>
                </a:cubicBezTo>
                <a:cubicBezTo>
                  <a:pt x="985839" y="1114187"/>
                  <a:pt x="977665" y="1122360"/>
                  <a:pt x="967582" y="1122360"/>
                </a:cubicBezTo>
                <a:cubicBezTo>
                  <a:pt x="957499" y="1122360"/>
                  <a:pt x="949325" y="1114187"/>
                  <a:pt x="949325" y="1104104"/>
                </a:cubicBezTo>
                <a:cubicBezTo>
                  <a:pt x="949325" y="1094021"/>
                  <a:pt x="957499" y="1085847"/>
                  <a:pt x="967582" y="1085847"/>
                </a:cubicBezTo>
                <a:close/>
                <a:moveTo>
                  <a:pt x="831850" y="1085845"/>
                </a:moveTo>
                <a:cubicBezTo>
                  <a:pt x="842371" y="1085845"/>
                  <a:pt x="850900" y="1094019"/>
                  <a:pt x="850900" y="1104102"/>
                </a:cubicBezTo>
                <a:cubicBezTo>
                  <a:pt x="850900" y="1114185"/>
                  <a:pt x="842371" y="1122359"/>
                  <a:pt x="831850" y="1122359"/>
                </a:cubicBezTo>
                <a:cubicBezTo>
                  <a:pt x="821329" y="1122359"/>
                  <a:pt x="812800" y="1114185"/>
                  <a:pt x="812800" y="1104102"/>
                </a:cubicBezTo>
                <a:cubicBezTo>
                  <a:pt x="812800" y="1094019"/>
                  <a:pt x="821329" y="1085845"/>
                  <a:pt x="831850" y="1085845"/>
                </a:cubicBezTo>
                <a:close/>
                <a:moveTo>
                  <a:pt x="696119" y="1085843"/>
                </a:moveTo>
                <a:cubicBezTo>
                  <a:pt x="706202" y="1085843"/>
                  <a:pt x="714376" y="1094017"/>
                  <a:pt x="714376" y="1104100"/>
                </a:cubicBezTo>
                <a:cubicBezTo>
                  <a:pt x="714376" y="1114183"/>
                  <a:pt x="706202" y="1122357"/>
                  <a:pt x="696119" y="1122357"/>
                </a:cubicBezTo>
                <a:cubicBezTo>
                  <a:pt x="686036" y="1122357"/>
                  <a:pt x="677862" y="1114183"/>
                  <a:pt x="677862" y="1104100"/>
                </a:cubicBezTo>
                <a:cubicBezTo>
                  <a:pt x="677862" y="1094017"/>
                  <a:pt x="686036" y="1085843"/>
                  <a:pt x="696119" y="1085843"/>
                </a:cubicBezTo>
                <a:close/>
                <a:moveTo>
                  <a:pt x="560387" y="1085842"/>
                </a:moveTo>
                <a:cubicBezTo>
                  <a:pt x="570908" y="1085842"/>
                  <a:pt x="579437" y="1094016"/>
                  <a:pt x="579437" y="1104099"/>
                </a:cubicBezTo>
                <a:cubicBezTo>
                  <a:pt x="579437" y="1114182"/>
                  <a:pt x="570908" y="1122356"/>
                  <a:pt x="560387" y="1122356"/>
                </a:cubicBezTo>
                <a:cubicBezTo>
                  <a:pt x="549866" y="1122356"/>
                  <a:pt x="541337" y="1114182"/>
                  <a:pt x="541337" y="1104099"/>
                </a:cubicBezTo>
                <a:cubicBezTo>
                  <a:pt x="541337" y="1094016"/>
                  <a:pt x="549866" y="1085842"/>
                  <a:pt x="560387" y="1085842"/>
                </a:cubicBezTo>
                <a:close/>
                <a:moveTo>
                  <a:pt x="425450" y="1085840"/>
                </a:moveTo>
                <a:cubicBezTo>
                  <a:pt x="435971" y="1085840"/>
                  <a:pt x="444500" y="1094014"/>
                  <a:pt x="444500" y="1104097"/>
                </a:cubicBezTo>
                <a:cubicBezTo>
                  <a:pt x="444500" y="1114180"/>
                  <a:pt x="435971" y="1122354"/>
                  <a:pt x="425450" y="1122354"/>
                </a:cubicBezTo>
                <a:cubicBezTo>
                  <a:pt x="414929" y="1122354"/>
                  <a:pt x="406400" y="1114180"/>
                  <a:pt x="406400" y="1104097"/>
                </a:cubicBezTo>
                <a:cubicBezTo>
                  <a:pt x="406400" y="1094014"/>
                  <a:pt x="414929" y="1085840"/>
                  <a:pt x="425450" y="1085840"/>
                </a:cubicBezTo>
                <a:close/>
                <a:moveTo>
                  <a:pt x="289719" y="1085839"/>
                </a:moveTo>
                <a:cubicBezTo>
                  <a:pt x="299802" y="1085839"/>
                  <a:pt x="307976" y="1094013"/>
                  <a:pt x="307976" y="1104096"/>
                </a:cubicBezTo>
                <a:cubicBezTo>
                  <a:pt x="307976" y="1114179"/>
                  <a:pt x="299802" y="1122352"/>
                  <a:pt x="289719" y="1122352"/>
                </a:cubicBezTo>
                <a:cubicBezTo>
                  <a:pt x="279636" y="1122352"/>
                  <a:pt x="271462" y="1114179"/>
                  <a:pt x="271462" y="1104096"/>
                </a:cubicBezTo>
                <a:cubicBezTo>
                  <a:pt x="271462" y="1094013"/>
                  <a:pt x="279636" y="1085839"/>
                  <a:pt x="289719" y="1085839"/>
                </a:cubicBezTo>
                <a:close/>
                <a:moveTo>
                  <a:pt x="153987" y="1085837"/>
                </a:moveTo>
                <a:cubicBezTo>
                  <a:pt x="164508" y="1085837"/>
                  <a:pt x="173037" y="1094011"/>
                  <a:pt x="173037" y="1104094"/>
                </a:cubicBezTo>
                <a:cubicBezTo>
                  <a:pt x="173037" y="1114177"/>
                  <a:pt x="164508" y="1122351"/>
                  <a:pt x="153987" y="1122351"/>
                </a:cubicBezTo>
                <a:cubicBezTo>
                  <a:pt x="143466" y="1122351"/>
                  <a:pt x="134937" y="1114177"/>
                  <a:pt x="134937" y="1104094"/>
                </a:cubicBezTo>
                <a:cubicBezTo>
                  <a:pt x="134937" y="1094011"/>
                  <a:pt x="143466" y="1085837"/>
                  <a:pt x="153987" y="1085837"/>
                </a:cubicBezTo>
                <a:close/>
                <a:moveTo>
                  <a:pt x="3000376" y="949343"/>
                </a:moveTo>
                <a:cubicBezTo>
                  <a:pt x="3010896" y="949343"/>
                  <a:pt x="3019424" y="957871"/>
                  <a:pt x="3019424" y="968391"/>
                </a:cubicBezTo>
                <a:cubicBezTo>
                  <a:pt x="3019424" y="978913"/>
                  <a:pt x="3010896" y="987442"/>
                  <a:pt x="3000376" y="987442"/>
                </a:cubicBezTo>
                <a:cubicBezTo>
                  <a:pt x="2989854" y="987442"/>
                  <a:pt x="2981324" y="978913"/>
                  <a:pt x="2981324" y="968391"/>
                </a:cubicBezTo>
                <a:cubicBezTo>
                  <a:pt x="2981324" y="957871"/>
                  <a:pt x="2989854" y="949343"/>
                  <a:pt x="3000376" y="949343"/>
                </a:cubicBezTo>
                <a:close/>
                <a:moveTo>
                  <a:pt x="2865436" y="949341"/>
                </a:moveTo>
                <a:cubicBezTo>
                  <a:pt x="2875958" y="949341"/>
                  <a:pt x="2884488" y="957870"/>
                  <a:pt x="2884488" y="968390"/>
                </a:cubicBezTo>
                <a:cubicBezTo>
                  <a:pt x="2884488" y="978911"/>
                  <a:pt x="2875958" y="987441"/>
                  <a:pt x="2865436" y="987441"/>
                </a:cubicBezTo>
                <a:cubicBezTo>
                  <a:pt x="2854916" y="987441"/>
                  <a:pt x="2846388" y="978911"/>
                  <a:pt x="2846388" y="968390"/>
                </a:cubicBezTo>
                <a:cubicBezTo>
                  <a:pt x="2846388" y="957870"/>
                  <a:pt x="2854916" y="949341"/>
                  <a:pt x="2865436" y="949341"/>
                </a:cubicBezTo>
                <a:close/>
                <a:moveTo>
                  <a:pt x="2729708" y="949340"/>
                </a:moveTo>
                <a:cubicBezTo>
                  <a:pt x="2739790" y="949340"/>
                  <a:pt x="2747964" y="957868"/>
                  <a:pt x="2747964" y="968388"/>
                </a:cubicBezTo>
                <a:cubicBezTo>
                  <a:pt x="2747964" y="978910"/>
                  <a:pt x="2739790" y="987439"/>
                  <a:pt x="2729708" y="987439"/>
                </a:cubicBezTo>
                <a:cubicBezTo>
                  <a:pt x="2719624" y="987439"/>
                  <a:pt x="2711450" y="978910"/>
                  <a:pt x="2711450" y="968388"/>
                </a:cubicBezTo>
                <a:cubicBezTo>
                  <a:pt x="2711450" y="957868"/>
                  <a:pt x="2719624" y="949340"/>
                  <a:pt x="2729708" y="949340"/>
                </a:cubicBezTo>
                <a:close/>
                <a:moveTo>
                  <a:pt x="2593976" y="949338"/>
                </a:moveTo>
                <a:cubicBezTo>
                  <a:pt x="2604496" y="949338"/>
                  <a:pt x="2613024" y="957867"/>
                  <a:pt x="2613024" y="968387"/>
                </a:cubicBezTo>
                <a:cubicBezTo>
                  <a:pt x="2613024" y="978908"/>
                  <a:pt x="2604496" y="987438"/>
                  <a:pt x="2593976" y="987438"/>
                </a:cubicBezTo>
                <a:cubicBezTo>
                  <a:pt x="2583454" y="987438"/>
                  <a:pt x="2574924" y="978908"/>
                  <a:pt x="2574924" y="968387"/>
                </a:cubicBezTo>
                <a:cubicBezTo>
                  <a:pt x="2574924" y="957867"/>
                  <a:pt x="2583454" y="949338"/>
                  <a:pt x="2593976" y="949338"/>
                </a:cubicBezTo>
                <a:close/>
                <a:moveTo>
                  <a:pt x="2458244" y="949337"/>
                </a:moveTo>
                <a:cubicBezTo>
                  <a:pt x="2468328" y="949337"/>
                  <a:pt x="2476500" y="957866"/>
                  <a:pt x="2476500" y="968386"/>
                </a:cubicBezTo>
                <a:cubicBezTo>
                  <a:pt x="2476500" y="978907"/>
                  <a:pt x="2468328" y="987436"/>
                  <a:pt x="2458244" y="987436"/>
                </a:cubicBezTo>
                <a:cubicBezTo>
                  <a:pt x="2448160" y="987436"/>
                  <a:pt x="2439988" y="978907"/>
                  <a:pt x="2439988" y="968386"/>
                </a:cubicBezTo>
                <a:cubicBezTo>
                  <a:pt x="2439988" y="957866"/>
                  <a:pt x="2448160" y="949337"/>
                  <a:pt x="2458244" y="949337"/>
                </a:cubicBezTo>
                <a:close/>
                <a:moveTo>
                  <a:pt x="2322512" y="949335"/>
                </a:moveTo>
                <a:cubicBezTo>
                  <a:pt x="2333033" y="949335"/>
                  <a:pt x="2341562" y="957864"/>
                  <a:pt x="2341562" y="968384"/>
                </a:cubicBezTo>
                <a:cubicBezTo>
                  <a:pt x="2341562" y="978906"/>
                  <a:pt x="2333033" y="987435"/>
                  <a:pt x="2322512" y="987435"/>
                </a:cubicBezTo>
                <a:cubicBezTo>
                  <a:pt x="2311991" y="987435"/>
                  <a:pt x="2303462" y="978906"/>
                  <a:pt x="2303462" y="968384"/>
                </a:cubicBezTo>
                <a:cubicBezTo>
                  <a:pt x="2303462" y="957864"/>
                  <a:pt x="2311991" y="949335"/>
                  <a:pt x="2322512" y="949335"/>
                </a:cubicBezTo>
                <a:close/>
                <a:moveTo>
                  <a:pt x="2187574" y="949334"/>
                </a:moveTo>
                <a:cubicBezTo>
                  <a:pt x="2198095" y="949334"/>
                  <a:pt x="2206624" y="957863"/>
                  <a:pt x="2206624" y="968383"/>
                </a:cubicBezTo>
                <a:cubicBezTo>
                  <a:pt x="2206624" y="978904"/>
                  <a:pt x="2198095" y="987433"/>
                  <a:pt x="2187574" y="987433"/>
                </a:cubicBezTo>
                <a:cubicBezTo>
                  <a:pt x="2177053" y="987433"/>
                  <a:pt x="2168524" y="978904"/>
                  <a:pt x="2168524" y="968383"/>
                </a:cubicBezTo>
                <a:cubicBezTo>
                  <a:pt x="2168524" y="957863"/>
                  <a:pt x="2177053" y="949334"/>
                  <a:pt x="2187574" y="949334"/>
                </a:cubicBezTo>
                <a:close/>
                <a:moveTo>
                  <a:pt x="2051844" y="949332"/>
                </a:moveTo>
                <a:cubicBezTo>
                  <a:pt x="2061927" y="949332"/>
                  <a:pt x="2070101" y="957861"/>
                  <a:pt x="2070101" y="968381"/>
                </a:cubicBezTo>
                <a:cubicBezTo>
                  <a:pt x="2070101" y="978903"/>
                  <a:pt x="2061927" y="987432"/>
                  <a:pt x="2051844" y="987432"/>
                </a:cubicBezTo>
                <a:cubicBezTo>
                  <a:pt x="2041761" y="987432"/>
                  <a:pt x="2033587" y="978903"/>
                  <a:pt x="2033587" y="968381"/>
                </a:cubicBezTo>
                <a:cubicBezTo>
                  <a:pt x="2033587" y="957861"/>
                  <a:pt x="2041761" y="949332"/>
                  <a:pt x="2051844" y="949332"/>
                </a:cubicBezTo>
                <a:close/>
                <a:moveTo>
                  <a:pt x="1916112" y="949331"/>
                </a:moveTo>
                <a:cubicBezTo>
                  <a:pt x="1926633" y="949331"/>
                  <a:pt x="1935162" y="957860"/>
                  <a:pt x="1935162" y="968380"/>
                </a:cubicBezTo>
                <a:cubicBezTo>
                  <a:pt x="1935162" y="978901"/>
                  <a:pt x="1926633" y="987430"/>
                  <a:pt x="1916112" y="987430"/>
                </a:cubicBezTo>
                <a:cubicBezTo>
                  <a:pt x="1905591" y="987430"/>
                  <a:pt x="1897062" y="978901"/>
                  <a:pt x="1897062" y="968380"/>
                </a:cubicBezTo>
                <a:cubicBezTo>
                  <a:pt x="1897062" y="957860"/>
                  <a:pt x="1905591" y="949331"/>
                  <a:pt x="1916112" y="949331"/>
                </a:cubicBezTo>
                <a:close/>
                <a:moveTo>
                  <a:pt x="1781174" y="949330"/>
                </a:moveTo>
                <a:cubicBezTo>
                  <a:pt x="1791695" y="949330"/>
                  <a:pt x="1800224" y="957858"/>
                  <a:pt x="1800224" y="968379"/>
                </a:cubicBezTo>
                <a:cubicBezTo>
                  <a:pt x="1800224" y="978900"/>
                  <a:pt x="1791695" y="987429"/>
                  <a:pt x="1781174" y="987429"/>
                </a:cubicBezTo>
                <a:cubicBezTo>
                  <a:pt x="1770653" y="987429"/>
                  <a:pt x="1762124" y="978900"/>
                  <a:pt x="1762124" y="968379"/>
                </a:cubicBezTo>
                <a:cubicBezTo>
                  <a:pt x="1762124" y="957858"/>
                  <a:pt x="1770653" y="949330"/>
                  <a:pt x="1781174" y="949330"/>
                </a:cubicBezTo>
                <a:close/>
                <a:moveTo>
                  <a:pt x="1644649" y="949328"/>
                </a:moveTo>
                <a:cubicBezTo>
                  <a:pt x="1655170" y="949328"/>
                  <a:pt x="1663699" y="957857"/>
                  <a:pt x="1663699" y="968377"/>
                </a:cubicBezTo>
                <a:cubicBezTo>
                  <a:pt x="1663699" y="978898"/>
                  <a:pt x="1655170" y="987427"/>
                  <a:pt x="1644649" y="987427"/>
                </a:cubicBezTo>
                <a:cubicBezTo>
                  <a:pt x="1634128" y="987427"/>
                  <a:pt x="1625599" y="978898"/>
                  <a:pt x="1625599" y="968377"/>
                </a:cubicBezTo>
                <a:cubicBezTo>
                  <a:pt x="1625599" y="957857"/>
                  <a:pt x="1634128" y="949328"/>
                  <a:pt x="1644649" y="949328"/>
                </a:cubicBezTo>
                <a:close/>
                <a:moveTo>
                  <a:pt x="1509712" y="949327"/>
                </a:moveTo>
                <a:cubicBezTo>
                  <a:pt x="1520233" y="949327"/>
                  <a:pt x="1528762" y="957855"/>
                  <a:pt x="1528762" y="968376"/>
                </a:cubicBezTo>
                <a:cubicBezTo>
                  <a:pt x="1528762" y="978897"/>
                  <a:pt x="1520233" y="987426"/>
                  <a:pt x="1509712" y="987426"/>
                </a:cubicBezTo>
                <a:cubicBezTo>
                  <a:pt x="1499191" y="987426"/>
                  <a:pt x="1490662" y="978897"/>
                  <a:pt x="1490662" y="968376"/>
                </a:cubicBezTo>
                <a:cubicBezTo>
                  <a:pt x="1490662" y="957855"/>
                  <a:pt x="1499191" y="949327"/>
                  <a:pt x="1509712" y="949327"/>
                </a:cubicBezTo>
                <a:close/>
                <a:moveTo>
                  <a:pt x="1373981" y="949325"/>
                </a:moveTo>
                <a:cubicBezTo>
                  <a:pt x="1384064" y="949325"/>
                  <a:pt x="1392238" y="957854"/>
                  <a:pt x="1392238" y="968374"/>
                </a:cubicBezTo>
                <a:cubicBezTo>
                  <a:pt x="1392238" y="978896"/>
                  <a:pt x="1384064" y="987425"/>
                  <a:pt x="1373981" y="987425"/>
                </a:cubicBezTo>
                <a:cubicBezTo>
                  <a:pt x="1363898" y="987425"/>
                  <a:pt x="1355724" y="978896"/>
                  <a:pt x="1355724" y="968374"/>
                </a:cubicBezTo>
                <a:cubicBezTo>
                  <a:pt x="1355724" y="957854"/>
                  <a:pt x="1363898" y="949325"/>
                  <a:pt x="1373981" y="949325"/>
                </a:cubicBezTo>
                <a:close/>
                <a:moveTo>
                  <a:pt x="1238250" y="949324"/>
                </a:moveTo>
                <a:cubicBezTo>
                  <a:pt x="1248771" y="949324"/>
                  <a:pt x="1257300" y="957852"/>
                  <a:pt x="1257300" y="968373"/>
                </a:cubicBezTo>
                <a:cubicBezTo>
                  <a:pt x="1257300" y="978894"/>
                  <a:pt x="1248771" y="987423"/>
                  <a:pt x="1238250" y="987423"/>
                </a:cubicBezTo>
                <a:cubicBezTo>
                  <a:pt x="1227729" y="987423"/>
                  <a:pt x="1219200" y="978894"/>
                  <a:pt x="1219200" y="968373"/>
                </a:cubicBezTo>
                <a:cubicBezTo>
                  <a:pt x="1219200" y="957852"/>
                  <a:pt x="1227729" y="949324"/>
                  <a:pt x="1238250" y="949324"/>
                </a:cubicBezTo>
                <a:close/>
                <a:moveTo>
                  <a:pt x="1103312" y="949322"/>
                </a:moveTo>
                <a:cubicBezTo>
                  <a:pt x="1113833" y="949322"/>
                  <a:pt x="1122362" y="957851"/>
                  <a:pt x="1122362" y="968372"/>
                </a:cubicBezTo>
                <a:cubicBezTo>
                  <a:pt x="1122362" y="978893"/>
                  <a:pt x="1113833" y="987422"/>
                  <a:pt x="1103312" y="987422"/>
                </a:cubicBezTo>
                <a:cubicBezTo>
                  <a:pt x="1092791" y="987422"/>
                  <a:pt x="1084262" y="978893"/>
                  <a:pt x="1084262" y="968372"/>
                </a:cubicBezTo>
                <a:cubicBezTo>
                  <a:pt x="1084262" y="957851"/>
                  <a:pt x="1092791" y="949322"/>
                  <a:pt x="1103312" y="949322"/>
                </a:cubicBezTo>
                <a:close/>
                <a:moveTo>
                  <a:pt x="967582" y="949321"/>
                </a:moveTo>
                <a:cubicBezTo>
                  <a:pt x="977665" y="949321"/>
                  <a:pt x="985839" y="957850"/>
                  <a:pt x="985839" y="968370"/>
                </a:cubicBezTo>
                <a:cubicBezTo>
                  <a:pt x="985839" y="978891"/>
                  <a:pt x="977665" y="987421"/>
                  <a:pt x="967582" y="987421"/>
                </a:cubicBezTo>
                <a:cubicBezTo>
                  <a:pt x="957499" y="987421"/>
                  <a:pt x="949325" y="978891"/>
                  <a:pt x="949325" y="968370"/>
                </a:cubicBezTo>
                <a:cubicBezTo>
                  <a:pt x="949325" y="957850"/>
                  <a:pt x="957499" y="949321"/>
                  <a:pt x="967582" y="949321"/>
                </a:cubicBezTo>
                <a:close/>
                <a:moveTo>
                  <a:pt x="831850" y="949319"/>
                </a:moveTo>
                <a:cubicBezTo>
                  <a:pt x="842371" y="949319"/>
                  <a:pt x="850900" y="957848"/>
                  <a:pt x="850900" y="968369"/>
                </a:cubicBezTo>
                <a:cubicBezTo>
                  <a:pt x="850900" y="978890"/>
                  <a:pt x="842371" y="987419"/>
                  <a:pt x="831850" y="987419"/>
                </a:cubicBezTo>
                <a:cubicBezTo>
                  <a:pt x="821329" y="987419"/>
                  <a:pt x="812800" y="978890"/>
                  <a:pt x="812800" y="968369"/>
                </a:cubicBezTo>
                <a:cubicBezTo>
                  <a:pt x="812800" y="957848"/>
                  <a:pt x="821329" y="949319"/>
                  <a:pt x="831850" y="949319"/>
                </a:cubicBezTo>
                <a:close/>
                <a:moveTo>
                  <a:pt x="696119" y="949318"/>
                </a:moveTo>
                <a:cubicBezTo>
                  <a:pt x="706202" y="949318"/>
                  <a:pt x="714376" y="957847"/>
                  <a:pt x="714376" y="968367"/>
                </a:cubicBezTo>
                <a:cubicBezTo>
                  <a:pt x="714376" y="978888"/>
                  <a:pt x="706202" y="987418"/>
                  <a:pt x="696119" y="987418"/>
                </a:cubicBezTo>
                <a:cubicBezTo>
                  <a:pt x="686036" y="987418"/>
                  <a:pt x="677862" y="978888"/>
                  <a:pt x="677862" y="968367"/>
                </a:cubicBezTo>
                <a:cubicBezTo>
                  <a:pt x="677862" y="957847"/>
                  <a:pt x="686036" y="949318"/>
                  <a:pt x="696119" y="949318"/>
                </a:cubicBezTo>
                <a:close/>
                <a:moveTo>
                  <a:pt x="560387" y="949316"/>
                </a:moveTo>
                <a:cubicBezTo>
                  <a:pt x="570908" y="949316"/>
                  <a:pt x="579437" y="957845"/>
                  <a:pt x="579437" y="968366"/>
                </a:cubicBezTo>
                <a:cubicBezTo>
                  <a:pt x="579437" y="978887"/>
                  <a:pt x="570908" y="987416"/>
                  <a:pt x="560387" y="987416"/>
                </a:cubicBezTo>
                <a:cubicBezTo>
                  <a:pt x="549866" y="987416"/>
                  <a:pt x="541337" y="978887"/>
                  <a:pt x="541337" y="968366"/>
                </a:cubicBezTo>
                <a:cubicBezTo>
                  <a:pt x="541337" y="957845"/>
                  <a:pt x="549866" y="949316"/>
                  <a:pt x="560387" y="949316"/>
                </a:cubicBezTo>
                <a:close/>
                <a:moveTo>
                  <a:pt x="425450" y="949315"/>
                </a:moveTo>
                <a:cubicBezTo>
                  <a:pt x="435971" y="949315"/>
                  <a:pt x="444500" y="957844"/>
                  <a:pt x="444500" y="968365"/>
                </a:cubicBezTo>
                <a:cubicBezTo>
                  <a:pt x="444500" y="978886"/>
                  <a:pt x="435971" y="987415"/>
                  <a:pt x="425450" y="987415"/>
                </a:cubicBezTo>
                <a:cubicBezTo>
                  <a:pt x="414929" y="987415"/>
                  <a:pt x="406400" y="978886"/>
                  <a:pt x="406400" y="968365"/>
                </a:cubicBezTo>
                <a:cubicBezTo>
                  <a:pt x="406400" y="957844"/>
                  <a:pt x="414929" y="949315"/>
                  <a:pt x="425450" y="949315"/>
                </a:cubicBezTo>
                <a:close/>
                <a:moveTo>
                  <a:pt x="289719" y="949313"/>
                </a:moveTo>
                <a:cubicBezTo>
                  <a:pt x="299802" y="949313"/>
                  <a:pt x="307976" y="957842"/>
                  <a:pt x="307976" y="968363"/>
                </a:cubicBezTo>
                <a:cubicBezTo>
                  <a:pt x="307976" y="978884"/>
                  <a:pt x="299802" y="987413"/>
                  <a:pt x="289719" y="987413"/>
                </a:cubicBezTo>
                <a:cubicBezTo>
                  <a:pt x="279636" y="987413"/>
                  <a:pt x="271462" y="978884"/>
                  <a:pt x="271462" y="968363"/>
                </a:cubicBezTo>
                <a:cubicBezTo>
                  <a:pt x="271462" y="957842"/>
                  <a:pt x="279636" y="949313"/>
                  <a:pt x="289719" y="949313"/>
                </a:cubicBezTo>
                <a:close/>
                <a:moveTo>
                  <a:pt x="153987" y="949312"/>
                </a:moveTo>
                <a:cubicBezTo>
                  <a:pt x="164508" y="949312"/>
                  <a:pt x="173037" y="957841"/>
                  <a:pt x="173037" y="968362"/>
                </a:cubicBezTo>
                <a:cubicBezTo>
                  <a:pt x="173037" y="978883"/>
                  <a:pt x="164508" y="987412"/>
                  <a:pt x="153987" y="987412"/>
                </a:cubicBezTo>
                <a:cubicBezTo>
                  <a:pt x="143466" y="987412"/>
                  <a:pt x="134937" y="978883"/>
                  <a:pt x="134937" y="968362"/>
                </a:cubicBezTo>
                <a:cubicBezTo>
                  <a:pt x="134937" y="957841"/>
                  <a:pt x="143466" y="949312"/>
                  <a:pt x="153987" y="949312"/>
                </a:cubicBezTo>
                <a:close/>
                <a:moveTo>
                  <a:pt x="156224" y="815301"/>
                </a:moveTo>
                <a:lnTo>
                  <a:pt x="167457" y="819954"/>
                </a:lnTo>
                <a:cubicBezTo>
                  <a:pt x="170905" y="823401"/>
                  <a:pt x="173037" y="828164"/>
                  <a:pt x="173037" y="833424"/>
                </a:cubicBezTo>
                <a:cubicBezTo>
                  <a:pt x="173037" y="843944"/>
                  <a:pt x="164508" y="852474"/>
                  <a:pt x="153987" y="852474"/>
                </a:cubicBezTo>
                <a:lnTo>
                  <a:pt x="140923" y="847063"/>
                </a:lnTo>
                <a:close/>
                <a:moveTo>
                  <a:pt x="2865436" y="814401"/>
                </a:moveTo>
                <a:cubicBezTo>
                  <a:pt x="2875958" y="814401"/>
                  <a:pt x="2884488" y="822934"/>
                  <a:pt x="2884488" y="833450"/>
                </a:cubicBezTo>
                <a:cubicBezTo>
                  <a:pt x="2884488" y="843971"/>
                  <a:pt x="2875958" y="852501"/>
                  <a:pt x="2865436" y="852501"/>
                </a:cubicBezTo>
                <a:cubicBezTo>
                  <a:pt x="2854916" y="852501"/>
                  <a:pt x="2846388" y="843971"/>
                  <a:pt x="2846388" y="833450"/>
                </a:cubicBezTo>
                <a:cubicBezTo>
                  <a:pt x="2846388" y="822934"/>
                  <a:pt x="2854916" y="814401"/>
                  <a:pt x="2865436" y="814401"/>
                </a:cubicBezTo>
                <a:close/>
                <a:moveTo>
                  <a:pt x="2729708" y="814400"/>
                </a:moveTo>
                <a:cubicBezTo>
                  <a:pt x="2739790" y="814400"/>
                  <a:pt x="2747964" y="822933"/>
                  <a:pt x="2747964" y="833449"/>
                </a:cubicBezTo>
                <a:cubicBezTo>
                  <a:pt x="2747964" y="843969"/>
                  <a:pt x="2739790" y="852500"/>
                  <a:pt x="2729708" y="852500"/>
                </a:cubicBezTo>
                <a:cubicBezTo>
                  <a:pt x="2719624" y="852500"/>
                  <a:pt x="2711450" y="843969"/>
                  <a:pt x="2711450" y="833449"/>
                </a:cubicBezTo>
                <a:cubicBezTo>
                  <a:pt x="2711450" y="822933"/>
                  <a:pt x="2719624" y="814400"/>
                  <a:pt x="2729708" y="814400"/>
                </a:cubicBezTo>
                <a:close/>
                <a:moveTo>
                  <a:pt x="2593976" y="814399"/>
                </a:moveTo>
                <a:cubicBezTo>
                  <a:pt x="2604496" y="814399"/>
                  <a:pt x="2613024" y="822931"/>
                  <a:pt x="2613024" y="833447"/>
                </a:cubicBezTo>
                <a:cubicBezTo>
                  <a:pt x="2613024" y="843968"/>
                  <a:pt x="2604496" y="852498"/>
                  <a:pt x="2593976" y="852498"/>
                </a:cubicBezTo>
                <a:cubicBezTo>
                  <a:pt x="2583454" y="852498"/>
                  <a:pt x="2574924" y="843968"/>
                  <a:pt x="2574924" y="833447"/>
                </a:cubicBezTo>
                <a:cubicBezTo>
                  <a:pt x="2574924" y="822931"/>
                  <a:pt x="2583454" y="814399"/>
                  <a:pt x="2593976" y="814399"/>
                </a:cubicBezTo>
                <a:close/>
                <a:moveTo>
                  <a:pt x="2458244" y="814397"/>
                </a:moveTo>
                <a:cubicBezTo>
                  <a:pt x="2468328" y="814397"/>
                  <a:pt x="2476500" y="822930"/>
                  <a:pt x="2476500" y="833446"/>
                </a:cubicBezTo>
                <a:cubicBezTo>
                  <a:pt x="2476500" y="843966"/>
                  <a:pt x="2468328" y="852497"/>
                  <a:pt x="2458244" y="852497"/>
                </a:cubicBezTo>
                <a:cubicBezTo>
                  <a:pt x="2448160" y="852497"/>
                  <a:pt x="2439988" y="843966"/>
                  <a:pt x="2439988" y="833446"/>
                </a:cubicBezTo>
                <a:cubicBezTo>
                  <a:pt x="2439988" y="822930"/>
                  <a:pt x="2448160" y="814397"/>
                  <a:pt x="2458244" y="814397"/>
                </a:cubicBezTo>
                <a:close/>
                <a:moveTo>
                  <a:pt x="2322512" y="814396"/>
                </a:moveTo>
                <a:cubicBezTo>
                  <a:pt x="2333033" y="814396"/>
                  <a:pt x="2341562" y="822928"/>
                  <a:pt x="2341562" y="833445"/>
                </a:cubicBezTo>
                <a:cubicBezTo>
                  <a:pt x="2341562" y="843965"/>
                  <a:pt x="2333033" y="852496"/>
                  <a:pt x="2322512" y="852496"/>
                </a:cubicBezTo>
                <a:cubicBezTo>
                  <a:pt x="2311991" y="852496"/>
                  <a:pt x="2303462" y="843965"/>
                  <a:pt x="2303462" y="833445"/>
                </a:cubicBezTo>
                <a:cubicBezTo>
                  <a:pt x="2303462" y="822928"/>
                  <a:pt x="2311991" y="814396"/>
                  <a:pt x="2322512" y="814396"/>
                </a:cubicBezTo>
                <a:close/>
                <a:moveTo>
                  <a:pt x="2187574" y="814395"/>
                </a:moveTo>
                <a:cubicBezTo>
                  <a:pt x="2198095" y="814395"/>
                  <a:pt x="2206624" y="822927"/>
                  <a:pt x="2206624" y="833443"/>
                </a:cubicBezTo>
                <a:cubicBezTo>
                  <a:pt x="2206624" y="843964"/>
                  <a:pt x="2198095" y="852494"/>
                  <a:pt x="2187574" y="852494"/>
                </a:cubicBezTo>
                <a:cubicBezTo>
                  <a:pt x="2177053" y="852494"/>
                  <a:pt x="2168524" y="843964"/>
                  <a:pt x="2168524" y="833443"/>
                </a:cubicBezTo>
                <a:cubicBezTo>
                  <a:pt x="2168524" y="822927"/>
                  <a:pt x="2177053" y="814395"/>
                  <a:pt x="2187574" y="814395"/>
                </a:cubicBezTo>
                <a:close/>
                <a:moveTo>
                  <a:pt x="2051844" y="814393"/>
                </a:moveTo>
                <a:cubicBezTo>
                  <a:pt x="2061927" y="814393"/>
                  <a:pt x="2070101" y="822925"/>
                  <a:pt x="2070101" y="833442"/>
                </a:cubicBezTo>
                <a:cubicBezTo>
                  <a:pt x="2070101" y="843962"/>
                  <a:pt x="2061927" y="852493"/>
                  <a:pt x="2051844" y="852493"/>
                </a:cubicBezTo>
                <a:cubicBezTo>
                  <a:pt x="2041761" y="852493"/>
                  <a:pt x="2033587" y="843962"/>
                  <a:pt x="2033587" y="833442"/>
                </a:cubicBezTo>
                <a:cubicBezTo>
                  <a:pt x="2033587" y="822925"/>
                  <a:pt x="2041761" y="814393"/>
                  <a:pt x="2051844" y="814393"/>
                </a:cubicBezTo>
                <a:close/>
                <a:moveTo>
                  <a:pt x="1916112" y="814392"/>
                </a:moveTo>
                <a:cubicBezTo>
                  <a:pt x="1926633" y="814392"/>
                  <a:pt x="1935162" y="822924"/>
                  <a:pt x="1935162" y="833441"/>
                </a:cubicBezTo>
                <a:cubicBezTo>
                  <a:pt x="1935162" y="843961"/>
                  <a:pt x="1926633" y="852492"/>
                  <a:pt x="1916112" y="852492"/>
                </a:cubicBezTo>
                <a:cubicBezTo>
                  <a:pt x="1905591" y="852492"/>
                  <a:pt x="1897062" y="843961"/>
                  <a:pt x="1897062" y="833441"/>
                </a:cubicBezTo>
                <a:cubicBezTo>
                  <a:pt x="1897062" y="822924"/>
                  <a:pt x="1905591" y="814392"/>
                  <a:pt x="1916112" y="814392"/>
                </a:cubicBezTo>
                <a:close/>
                <a:moveTo>
                  <a:pt x="1781174" y="814390"/>
                </a:moveTo>
                <a:cubicBezTo>
                  <a:pt x="1791695" y="814390"/>
                  <a:pt x="1800224" y="822922"/>
                  <a:pt x="1800224" y="833439"/>
                </a:cubicBezTo>
                <a:cubicBezTo>
                  <a:pt x="1800224" y="843960"/>
                  <a:pt x="1791695" y="852490"/>
                  <a:pt x="1781174" y="852490"/>
                </a:cubicBezTo>
                <a:cubicBezTo>
                  <a:pt x="1770653" y="852490"/>
                  <a:pt x="1762124" y="843960"/>
                  <a:pt x="1762124" y="833439"/>
                </a:cubicBezTo>
                <a:cubicBezTo>
                  <a:pt x="1762124" y="822922"/>
                  <a:pt x="1770653" y="814390"/>
                  <a:pt x="1781174" y="814390"/>
                </a:cubicBezTo>
                <a:close/>
                <a:moveTo>
                  <a:pt x="1644649" y="814389"/>
                </a:moveTo>
                <a:cubicBezTo>
                  <a:pt x="1655170" y="814389"/>
                  <a:pt x="1663699" y="822921"/>
                  <a:pt x="1663699" y="833438"/>
                </a:cubicBezTo>
                <a:cubicBezTo>
                  <a:pt x="1663699" y="843959"/>
                  <a:pt x="1655170" y="852489"/>
                  <a:pt x="1644649" y="852489"/>
                </a:cubicBezTo>
                <a:cubicBezTo>
                  <a:pt x="1634128" y="852489"/>
                  <a:pt x="1625599" y="843959"/>
                  <a:pt x="1625599" y="833438"/>
                </a:cubicBezTo>
                <a:cubicBezTo>
                  <a:pt x="1625599" y="822921"/>
                  <a:pt x="1634128" y="814389"/>
                  <a:pt x="1644649" y="814389"/>
                </a:cubicBezTo>
                <a:close/>
                <a:moveTo>
                  <a:pt x="1509712" y="814388"/>
                </a:moveTo>
                <a:cubicBezTo>
                  <a:pt x="1520233" y="814388"/>
                  <a:pt x="1528762" y="822919"/>
                  <a:pt x="1528762" y="833437"/>
                </a:cubicBezTo>
                <a:cubicBezTo>
                  <a:pt x="1528762" y="843957"/>
                  <a:pt x="1520233" y="852487"/>
                  <a:pt x="1509712" y="852487"/>
                </a:cubicBezTo>
                <a:cubicBezTo>
                  <a:pt x="1499191" y="852487"/>
                  <a:pt x="1490662" y="843957"/>
                  <a:pt x="1490662" y="833437"/>
                </a:cubicBezTo>
                <a:cubicBezTo>
                  <a:pt x="1490662" y="822919"/>
                  <a:pt x="1499191" y="814388"/>
                  <a:pt x="1509712" y="814388"/>
                </a:cubicBezTo>
                <a:close/>
                <a:moveTo>
                  <a:pt x="1373981" y="814386"/>
                </a:moveTo>
                <a:cubicBezTo>
                  <a:pt x="1384064" y="814386"/>
                  <a:pt x="1392238" y="822918"/>
                  <a:pt x="1392238" y="833435"/>
                </a:cubicBezTo>
                <a:cubicBezTo>
                  <a:pt x="1392238" y="843956"/>
                  <a:pt x="1384064" y="852486"/>
                  <a:pt x="1373981" y="852486"/>
                </a:cubicBezTo>
                <a:cubicBezTo>
                  <a:pt x="1363898" y="852486"/>
                  <a:pt x="1355724" y="843956"/>
                  <a:pt x="1355724" y="833435"/>
                </a:cubicBezTo>
                <a:cubicBezTo>
                  <a:pt x="1355724" y="822918"/>
                  <a:pt x="1363898" y="814386"/>
                  <a:pt x="1373981" y="814386"/>
                </a:cubicBezTo>
                <a:close/>
                <a:moveTo>
                  <a:pt x="1238250" y="814385"/>
                </a:moveTo>
                <a:cubicBezTo>
                  <a:pt x="1248771" y="814385"/>
                  <a:pt x="1257300" y="822916"/>
                  <a:pt x="1257300" y="833434"/>
                </a:cubicBezTo>
                <a:cubicBezTo>
                  <a:pt x="1257300" y="843955"/>
                  <a:pt x="1248771" y="852485"/>
                  <a:pt x="1238250" y="852485"/>
                </a:cubicBezTo>
                <a:cubicBezTo>
                  <a:pt x="1227729" y="852485"/>
                  <a:pt x="1219200" y="843955"/>
                  <a:pt x="1219200" y="833434"/>
                </a:cubicBezTo>
                <a:cubicBezTo>
                  <a:pt x="1219200" y="822916"/>
                  <a:pt x="1227729" y="814385"/>
                  <a:pt x="1238250" y="814385"/>
                </a:cubicBezTo>
                <a:close/>
                <a:moveTo>
                  <a:pt x="1103312" y="814384"/>
                </a:moveTo>
                <a:cubicBezTo>
                  <a:pt x="1113833" y="814384"/>
                  <a:pt x="1122362" y="822914"/>
                  <a:pt x="1122362" y="833433"/>
                </a:cubicBezTo>
                <a:cubicBezTo>
                  <a:pt x="1122362" y="843953"/>
                  <a:pt x="1113833" y="852483"/>
                  <a:pt x="1103312" y="852483"/>
                </a:cubicBezTo>
                <a:cubicBezTo>
                  <a:pt x="1092791" y="852483"/>
                  <a:pt x="1084262" y="843953"/>
                  <a:pt x="1084262" y="833433"/>
                </a:cubicBezTo>
                <a:cubicBezTo>
                  <a:pt x="1084262" y="822914"/>
                  <a:pt x="1092791" y="814384"/>
                  <a:pt x="1103312" y="814384"/>
                </a:cubicBezTo>
                <a:close/>
                <a:moveTo>
                  <a:pt x="967582" y="814382"/>
                </a:moveTo>
                <a:cubicBezTo>
                  <a:pt x="977665" y="814382"/>
                  <a:pt x="985839" y="822913"/>
                  <a:pt x="985839" y="833431"/>
                </a:cubicBezTo>
                <a:cubicBezTo>
                  <a:pt x="985839" y="843952"/>
                  <a:pt x="977665" y="852482"/>
                  <a:pt x="967582" y="852482"/>
                </a:cubicBezTo>
                <a:cubicBezTo>
                  <a:pt x="957499" y="852482"/>
                  <a:pt x="949325" y="843952"/>
                  <a:pt x="949325" y="833431"/>
                </a:cubicBezTo>
                <a:cubicBezTo>
                  <a:pt x="949325" y="822913"/>
                  <a:pt x="957499" y="814382"/>
                  <a:pt x="967582" y="814382"/>
                </a:cubicBezTo>
                <a:close/>
                <a:moveTo>
                  <a:pt x="831850" y="814381"/>
                </a:moveTo>
                <a:cubicBezTo>
                  <a:pt x="842371" y="814381"/>
                  <a:pt x="850900" y="822911"/>
                  <a:pt x="850900" y="833430"/>
                </a:cubicBezTo>
                <a:cubicBezTo>
                  <a:pt x="850900" y="843951"/>
                  <a:pt x="842371" y="852481"/>
                  <a:pt x="831850" y="852481"/>
                </a:cubicBezTo>
                <a:cubicBezTo>
                  <a:pt x="821329" y="852481"/>
                  <a:pt x="812800" y="843951"/>
                  <a:pt x="812800" y="833430"/>
                </a:cubicBezTo>
                <a:cubicBezTo>
                  <a:pt x="812800" y="822911"/>
                  <a:pt x="821329" y="814381"/>
                  <a:pt x="831850" y="814381"/>
                </a:cubicBezTo>
                <a:close/>
                <a:moveTo>
                  <a:pt x="696119" y="814379"/>
                </a:moveTo>
                <a:cubicBezTo>
                  <a:pt x="706202" y="814379"/>
                  <a:pt x="714376" y="822910"/>
                  <a:pt x="714376" y="833429"/>
                </a:cubicBezTo>
                <a:cubicBezTo>
                  <a:pt x="714376" y="843950"/>
                  <a:pt x="706202" y="852479"/>
                  <a:pt x="696119" y="852479"/>
                </a:cubicBezTo>
                <a:cubicBezTo>
                  <a:pt x="686036" y="852479"/>
                  <a:pt x="677862" y="843950"/>
                  <a:pt x="677862" y="833429"/>
                </a:cubicBezTo>
                <a:cubicBezTo>
                  <a:pt x="677862" y="822910"/>
                  <a:pt x="686036" y="814379"/>
                  <a:pt x="696119" y="814379"/>
                </a:cubicBezTo>
                <a:close/>
                <a:moveTo>
                  <a:pt x="560387" y="814378"/>
                </a:moveTo>
                <a:cubicBezTo>
                  <a:pt x="570908" y="814378"/>
                  <a:pt x="579437" y="822908"/>
                  <a:pt x="579437" y="833427"/>
                </a:cubicBezTo>
                <a:cubicBezTo>
                  <a:pt x="579437" y="843948"/>
                  <a:pt x="570908" y="852478"/>
                  <a:pt x="560387" y="852478"/>
                </a:cubicBezTo>
                <a:cubicBezTo>
                  <a:pt x="549866" y="852478"/>
                  <a:pt x="541337" y="843948"/>
                  <a:pt x="541337" y="833427"/>
                </a:cubicBezTo>
                <a:cubicBezTo>
                  <a:pt x="541337" y="822908"/>
                  <a:pt x="549866" y="814378"/>
                  <a:pt x="560387" y="814378"/>
                </a:cubicBezTo>
                <a:close/>
                <a:moveTo>
                  <a:pt x="425450" y="814377"/>
                </a:moveTo>
                <a:cubicBezTo>
                  <a:pt x="435971" y="814377"/>
                  <a:pt x="444500" y="822906"/>
                  <a:pt x="444500" y="833426"/>
                </a:cubicBezTo>
                <a:cubicBezTo>
                  <a:pt x="444500" y="843947"/>
                  <a:pt x="435971" y="852477"/>
                  <a:pt x="425450" y="852477"/>
                </a:cubicBezTo>
                <a:cubicBezTo>
                  <a:pt x="414929" y="852477"/>
                  <a:pt x="406400" y="843947"/>
                  <a:pt x="406400" y="833426"/>
                </a:cubicBezTo>
                <a:cubicBezTo>
                  <a:pt x="406400" y="822906"/>
                  <a:pt x="414929" y="814377"/>
                  <a:pt x="425450" y="814377"/>
                </a:cubicBezTo>
                <a:close/>
                <a:moveTo>
                  <a:pt x="289719" y="814375"/>
                </a:moveTo>
                <a:cubicBezTo>
                  <a:pt x="299802" y="814375"/>
                  <a:pt x="307976" y="822905"/>
                  <a:pt x="307976" y="833425"/>
                </a:cubicBezTo>
                <a:cubicBezTo>
                  <a:pt x="307976" y="843946"/>
                  <a:pt x="299802" y="852475"/>
                  <a:pt x="289719" y="852475"/>
                </a:cubicBezTo>
                <a:cubicBezTo>
                  <a:pt x="279636" y="852475"/>
                  <a:pt x="271462" y="843946"/>
                  <a:pt x="271462" y="833425"/>
                </a:cubicBezTo>
                <a:cubicBezTo>
                  <a:pt x="271462" y="822905"/>
                  <a:pt x="279636" y="814375"/>
                  <a:pt x="289719" y="814375"/>
                </a:cubicBezTo>
                <a:close/>
                <a:moveTo>
                  <a:pt x="2865436" y="677871"/>
                </a:moveTo>
                <a:cubicBezTo>
                  <a:pt x="2875958" y="677871"/>
                  <a:pt x="2884488" y="686400"/>
                  <a:pt x="2884488" y="696921"/>
                </a:cubicBezTo>
                <a:cubicBezTo>
                  <a:pt x="2884488" y="707442"/>
                  <a:pt x="2875958" y="715971"/>
                  <a:pt x="2865436" y="715971"/>
                </a:cubicBezTo>
                <a:cubicBezTo>
                  <a:pt x="2854916" y="715971"/>
                  <a:pt x="2846388" y="707442"/>
                  <a:pt x="2846388" y="696921"/>
                </a:cubicBezTo>
                <a:cubicBezTo>
                  <a:pt x="2846388" y="686400"/>
                  <a:pt x="2854916" y="677871"/>
                  <a:pt x="2865436" y="677871"/>
                </a:cubicBezTo>
                <a:close/>
                <a:moveTo>
                  <a:pt x="2729708" y="677870"/>
                </a:moveTo>
                <a:cubicBezTo>
                  <a:pt x="2739790" y="677870"/>
                  <a:pt x="2747964" y="686399"/>
                  <a:pt x="2747964" y="696920"/>
                </a:cubicBezTo>
                <a:cubicBezTo>
                  <a:pt x="2747964" y="707441"/>
                  <a:pt x="2739790" y="715969"/>
                  <a:pt x="2729708" y="715969"/>
                </a:cubicBezTo>
                <a:cubicBezTo>
                  <a:pt x="2719624" y="715969"/>
                  <a:pt x="2711450" y="707441"/>
                  <a:pt x="2711450" y="696920"/>
                </a:cubicBezTo>
                <a:cubicBezTo>
                  <a:pt x="2711450" y="686399"/>
                  <a:pt x="2719624" y="677870"/>
                  <a:pt x="2729708" y="677870"/>
                </a:cubicBezTo>
                <a:close/>
                <a:moveTo>
                  <a:pt x="2593976" y="677869"/>
                </a:moveTo>
                <a:cubicBezTo>
                  <a:pt x="2604496" y="677869"/>
                  <a:pt x="2613024" y="686398"/>
                  <a:pt x="2613024" y="696919"/>
                </a:cubicBezTo>
                <a:cubicBezTo>
                  <a:pt x="2613024" y="707439"/>
                  <a:pt x="2604496" y="715968"/>
                  <a:pt x="2593976" y="715968"/>
                </a:cubicBezTo>
                <a:cubicBezTo>
                  <a:pt x="2583454" y="715968"/>
                  <a:pt x="2574924" y="707439"/>
                  <a:pt x="2574924" y="696919"/>
                </a:cubicBezTo>
                <a:cubicBezTo>
                  <a:pt x="2574924" y="686398"/>
                  <a:pt x="2583454" y="677869"/>
                  <a:pt x="2593976" y="677869"/>
                </a:cubicBezTo>
                <a:close/>
                <a:moveTo>
                  <a:pt x="2458244" y="677868"/>
                </a:moveTo>
                <a:cubicBezTo>
                  <a:pt x="2468328" y="677868"/>
                  <a:pt x="2476500" y="686396"/>
                  <a:pt x="2476500" y="696917"/>
                </a:cubicBezTo>
                <a:cubicBezTo>
                  <a:pt x="2476500" y="707438"/>
                  <a:pt x="2468328" y="715967"/>
                  <a:pt x="2458244" y="715967"/>
                </a:cubicBezTo>
                <a:cubicBezTo>
                  <a:pt x="2448160" y="715967"/>
                  <a:pt x="2439988" y="707438"/>
                  <a:pt x="2439988" y="696917"/>
                </a:cubicBezTo>
                <a:cubicBezTo>
                  <a:pt x="2439988" y="686396"/>
                  <a:pt x="2448160" y="677868"/>
                  <a:pt x="2458244" y="677868"/>
                </a:cubicBezTo>
                <a:close/>
                <a:moveTo>
                  <a:pt x="2322512" y="677867"/>
                </a:moveTo>
                <a:cubicBezTo>
                  <a:pt x="2333033" y="677867"/>
                  <a:pt x="2341562" y="686395"/>
                  <a:pt x="2341562" y="696916"/>
                </a:cubicBezTo>
                <a:cubicBezTo>
                  <a:pt x="2341562" y="707437"/>
                  <a:pt x="2333033" y="715966"/>
                  <a:pt x="2322512" y="715966"/>
                </a:cubicBezTo>
                <a:cubicBezTo>
                  <a:pt x="2311991" y="715966"/>
                  <a:pt x="2303462" y="707437"/>
                  <a:pt x="2303462" y="696916"/>
                </a:cubicBezTo>
                <a:cubicBezTo>
                  <a:pt x="2303462" y="686395"/>
                  <a:pt x="2311991" y="677867"/>
                  <a:pt x="2322512" y="677867"/>
                </a:cubicBezTo>
                <a:close/>
                <a:moveTo>
                  <a:pt x="2187574" y="677865"/>
                </a:moveTo>
                <a:cubicBezTo>
                  <a:pt x="2198095" y="677865"/>
                  <a:pt x="2206624" y="686394"/>
                  <a:pt x="2206624" y="696915"/>
                </a:cubicBezTo>
                <a:cubicBezTo>
                  <a:pt x="2206624" y="707436"/>
                  <a:pt x="2198095" y="715965"/>
                  <a:pt x="2187574" y="715965"/>
                </a:cubicBezTo>
                <a:cubicBezTo>
                  <a:pt x="2177053" y="715965"/>
                  <a:pt x="2168524" y="707436"/>
                  <a:pt x="2168524" y="696915"/>
                </a:cubicBezTo>
                <a:cubicBezTo>
                  <a:pt x="2168524" y="686394"/>
                  <a:pt x="2177053" y="677865"/>
                  <a:pt x="2187574" y="677865"/>
                </a:cubicBezTo>
                <a:close/>
                <a:moveTo>
                  <a:pt x="2051844" y="677864"/>
                </a:moveTo>
                <a:cubicBezTo>
                  <a:pt x="2061927" y="677864"/>
                  <a:pt x="2070101" y="686393"/>
                  <a:pt x="2070101" y="696914"/>
                </a:cubicBezTo>
                <a:cubicBezTo>
                  <a:pt x="2070101" y="707435"/>
                  <a:pt x="2061927" y="715964"/>
                  <a:pt x="2051844" y="715964"/>
                </a:cubicBezTo>
                <a:cubicBezTo>
                  <a:pt x="2041761" y="715964"/>
                  <a:pt x="2033587" y="707435"/>
                  <a:pt x="2033587" y="696914"/>
                </a:cubicBezTo>
                <a:cubicBezTo>
                  <a:pt x="2033587" y="686393"/>
                  <a:pt x="2041761" y="677864"/>
                  <a:pt x="2051844" y="677864"/>
                </a:cubicBezTo>
                <a:close/>
                <a:moveTo>
                  <a:pt x="1916112" y="677863"/>
                </a:moveTo>
                <a:cubicBezTo>
                  <a:pt x="1926633" y="677863"/>
                  <a:pt x="1935162" y="686392"/>
                  <a:pt x="1935162" y="696913"/>
                </a:cubicBezTo>
                <a:cubicBezTo>
                  <a:pt x="1935162" y="707434"/>
                  <a:pt x="1926633" y="715963"/>
                  <a:pt x="1916112" y="715963"/>
                </a:cubicBezTo>
                <a:cubicBezTo>
                  <a:pt x="1905591" y="715963"/>
                  <a:pt x="1897062" y="707434"/>
                  <a:pt x="1897062" y="696913"/>
                </a:cubicBezTo>
                <a:cubicBezTo>
                  <a:pt x="1897062" y="686392"/>
                  <a:pt x="1905591" y="677863"/>
                  <a:pt x="1916112" y="677863"/>
                </a:cubicBezTo>
                <a:close/>
                <a:moveTo>
                  <a:pt x="1781174" y="677862"/>
                </a:moveTo>
                <a:cubicBezTo>
                  <a:pt x="1791695" y="677862"/>
                  <a:pt x="1800224" y="686391"/>
                  <a:pt x="1800224" y="696912"/>
                </a:cubicBezTo>
                <a:cubicBezTo>
                  <a:pt x="1800224" y="707433"/>
                  <a:pt x="1791695" y="715962"/>
                  <a:pt x="1781174" y="715962"/>
                </a:cubicBezTo>
                <a:cubicBezTo>
                  <a:pt x="1770653" y="715962"/>
                  <a:pt x="1762124" y="707433"/>
                  <a:pt x="1762124" y="696912"/>
                </a:cubicBezTo>
                <a:cubicBezTo>
                  <a:pt x="1762124" y="686391"/>
                  <a:pt x="1770653" y="677862"/>
                  <a:pt x="1781174" y="677862"/>
                </a:cubicBezTo>
                <a:close/>
                <a:moveTo>
                  <a:pt x="1644649" y="677861"/>
                </a:moveTo>
                <a:cubicBezTo>
                  <a:pt x="1655170" y="677861"/>
                  <a:pt x="1663699" y="686390"/>
                  <a:pt x="1663699" y="696911"/>
                </a:cubicBezTo>
                <a:cubicBezTo>
                  <a:pt x="1663699" y="707431"/>
                  <a:pt x="1655170" y="715961"/>
                  <a:pt x="1644649" y="715961"/>
                </a:cubicBezTo>
                <a:cubicBezTo>
                  <a:pt x="1634128" y="715961"/>
                  <a:pt x="1625599" y="707431"/>
                  <a:pt x="1625599" y="696911"/>
                </a:cubicBezTo>
                <a:cubicBezTo>
                  <a:pt x="1625599" y="686390"/>
                  <a:pt x="1634128" y="677861"/>
                  <a:pt x="1644649" y="677861"/>
                </a:cubicBezTo>
                <a:close/>
                <a:moveTo>
                  <a:pt x="1509712" y="677860"/>
                </a:moveTo>
                <a:cubicBezTo>
                  <a:pt x="1520233" y="677860"/>
                  <a:pt x="1528762" y="686389"/>
                  <a:pt x="1528762" y="696909"/>
                </a:cubicBezTo>
                <a:cubicBezTo>
                  <a:pt x="1528762" y="707430"/>
                  <a:pt x="1520233" y="715959"/>
                  <a:pt x="1509712" y="715959"/>
                </a:cubicBezTo>
                <a:cubicBezTo>
                  <a:pt x="1499191" y="715959"/>
                  <a:pt x="1490662" y="707430"/>
                  <a:pt x="1490662" y="696909"/>
                </a:cubicBezTo>
                <a:cubicBezTo>
                  <a:pt x="1490662" y="686389"/>
                  <a:pt x="1499191" y="677860"/>
                  <a:pt x="1509712" y="677860"/>
                </a:cubicBezTo>
                <a:close/>
                <a:moveTo>
                  <a:pt x="1373981" y="677858"/>
                </a:moveTo>
                <a:cubicBezTo>
                  <a:pt x="1384064" y="677858"/>
                  <a:pt x="1392238" y="686387"/>
                  <a:pt x="1392238" y="696908"/>
                </a:cubicBezTo>
                <a:cubicBezTo>
                  <a:pt x="1392238" y="707429"/>
                  <a:pt x="1384064" y="715958"/>
                  <a:pt x="1373981" y="715958"/>
                </a:cubicBezTo>
                <a:cubicBezTo>
                  <a:pt x="1363898" y="715958"/>
                  <a:pt x="1355724" y="707429"/>
                  <a:pt x="1355724" y="696908"/>
                </a:cubicBezTo>
                <a:cubicBezTo>
                  <a:pt x="1355724" y="686387"/>
                  <a:pt x="1363898" y="677858"/>
                  <a:pt x="1373981" y="677858"/>
                </a:cubicBezTo>
                <a:close/>
                <a:moveTo>
                  <a:pt x="1238250" y="677857"/>
                </a:moveTo>
                <a:cubicBezTo>
                  <a:pt x="1248771" y="677857"/>
                  <a:pt x="1257300" y="686386"/>
                  <a:pt x="1257300" y="696907"/>
                </a:cubicBezTo>
                <a:cubicBezTo>
                  <a:pt x="1257300" y="707428"/>
                  <a:pt x="1248771" y="715957"/>
                  <a:pt x="1238250" y="715957"/>
                </a:cubicBezTo>
                <a:cubicBezTo>
                  <a:pt x="1227729" y="715957"/>
                  <a:pt x="1219200" y="707428"/>
                  <a:pt x="1219200" y="696907"/>
                </a:cubicBezTo>
                <a:cubicBezTo>
                  <a:pt x="1219200" y="686386"/>
                  <a:pt x="1227729" y="677857"/>
                  <a:pt x="1238250" y="677857"/>
                </a:cubicBezTo>
                <a:close/>
                <a:moveTo>
                  <a:pt x="1103312" y="677856"/>
                </a:moveTo>
                <a:cubicBezTo>
                  <a:pt x="1113833" y="677856"/>
                  <a:pt x="1122362" y="686385"/>
                  <a:pt x="1122362" y="696906"/>
                </a:cubicBezTo>
                <a:cubicBezTo>
                  <a:pt x="1122362" y="707427"/>
                  <a:pt x="1113833" y="715956"/>
                  <a:pt x="1103312" y="715956"/>
                </a:cubicBezTo>
                <a:cubicBezTo>
                  <a:pt x="1092791" y="715956"/>
                  <a:pt x="1084262" y="707427"/>
                  <a:pt x="1084262" y="696906"/>
                </a:cubicBezTo>
                <a:cubicBezTo>
                  <a:pt x="1084262" y="686385"/>
                  <a:pt x="1092791" y="677856"/>
                  <a:pt x="1103312" y="677856"/>
                </a:cubicBezTo>
                <a:close/>
                <a:moveTo>
                  <a:pt x="967582" y="677855"/>
                </a:moveTo>
                <a:cubicBezTo>
                  <a:pt x="977665" y="677855"/>
                  <a:pt x="985839" y="686384"/>
                  <a:pt x="985839" y="696905"/>
                </a:cubicBezTo>
                <a:cubicBezTo>
                  <a:pt x="985839" y="707426"/>
                  <a:pt x="977665" y="715955"/>
                  <a:pt x="967582" y="715955"/>
                </a:cubicBezTo>
                <a:cubicBezTo>
                  <a:pt x="957499" y="715955"/>
                  <a:pt x="949325" y="707426"/>
                  <a:pt x="949325" y="696905"/>
                </a:cubicBezTo>
                <a:cubicBezTo>
                  <a:pt x="949325" y="686384"/>
                  <a:pt x="957499" y="677855"/>
                  <a:pt x="967582" y="677855"/>
                </a:cubicBezTo>
                <a:close/>
                <a:moveTo>
                  <a:pt x="831850" y="677854"/>
                </a:moveTo>
                <a:cubicBezTo>
                  <a:pt x="842371" y="677854"/>
                  <a:pt x="850900" y="686383"/>
                  <a:pt x="850900" y="696904"/>
                </a:cubicBezTo>
                <a:cubicBezTo>
                  <a:pt x="850900" y="707425"/>
                  <a:pt x="842371" y="715954"/>
                  <a:pt x="831850" y="715954"/>
                </a:cubicBezTo>
                <a:cubicBezTo>
                  <a:pt x="821329" y="715954"/>
                  <a:pt x="812800" y="707425"/>
                  <a:pt x="812800" y="696904"/>
                </a:cubicBezTo>
                <a:cubicBezTo>
                  <a:pt x="812800" y="686383"/>
                  <a:pt x="821329" y="677854"/>
                  <a:pt x="831850" y="677854"/>
                </a:cubicBezTo>
                <a:close/>
                <a:moveTo>
                  <a:pt x="696119" y="677853"/>
                </a:moveTo>
                <a:cubicBezTo>
                  <a:pt x="706202" y="677853"/>
                  <a:pt x="714376" y="686382"/>
                  <a:pt x="714376" y="696903"/>
                </a:cubicBezTo>
                <a:cubicBezTo>
                  <a:pt x="714376" y="707424"/>
                  <a:pt x="706202" y="715953"/>
                  <a:pt x="696119" y="715953"/>
                </a:cubicBezTo>
                <a:cubicBezTo>
                  <a:pt x="686036" y="715953"/>
                  <a:pt x="677862" y="707424"/>
                  <a:pt x="677862" y="696903"/>
                </a:cubicBezTo>
                <a:cubicBezTo>
                  <a:pt x="677862" y="686382"/>
                  <a:pt x="686036" y="677853"/>
                  <a:pt x="696119" y="677853"/>
                </a:cubicBezTo>
                <a:close/>
                <a:moveTo>
                  <a:pt x="560387" y="677852"/>
                </a:moveTo>
                <a:cubicBezTo>
                  <a:pt x="570908" y="677852"/>
                  <a:pt x="579437" y="686381"/>
                  <a:pt x="579437" y="696902"/>
                </a:cubicBezTo>
                <a:cubicBezTo>
                  <a:pt x="579437" y="707422"/>
                  <a:pt x="570908" y="715951"/>
                  <a:pt x="560387" y="715951"/>
                </a:cubicBezTo>
                <a:cubicBezTo>
                  <a:pt x="549866" y="715951"/>
                  <a:pt x="541337" y="707422"/>
                  <a:pt x="541337" y="696902"/>
                </a:cubicBezTo>
                <a:cubicBezTo>
                  <a:pt x="541337" y="686381"/>
                  <a:pt x="549866" y="677852"/>
                  <a:pt x="560387" y="677852"/>
                </a:cubicBezTo>
                <a:close/>
                <a:moveTo>
                  <a:pt x="425450" y="677850"/>
                </a:moveTo>
                <a:cubicBezTo>
                  <a:pt x="435971" y="677850"/>
                  <a:pt x="444500" y="686379"/>
                  <a:pt x="444500" y="696900"/>
                </a:cubicBezTo>
                <a:cubicBezTo>
                  <a:pt x="444500" y="707421"/>
                  <a:pt x="435971" y="715950"/>
                  <a:pt x="425450" y="715950"/>
                </a:cubicBezTo>
                <a:cubicBezTo>
                  <a:pt x="414929" y="715950"/>
                  <a:pt x="406400" y="707421"/>
                  <a:pt x="406400" y="696900"/>
                </a:cubicBezTo>
                <a:cubicBezTo>
                  <a:pt x="406400" y="686379"/>
                  <a:pt x="414929" y="677850"/>
                  <a:pt x="425450" y="677850"/>
                </a:cubicBezTo>
                <a:close/>
                <a:moveTo>
                  <a:pt x="289719" y="677849"/>
                </a:moveTo>
                <a:cubicBezTo>
                  <a:pt x="299802" y="677849"/>
                  <a:pt x="307976" y="686378"/>
                  <a:pt x="307976" y="696899"/>
                </a:cubicBezTo>
                <a:cubicBezTo>
                  <a:pt x="307976" y="707420"/>
                  <a:pt x="299802" y="715949"/>
                  <a:pt x="289719" y="715949"/>
                </a:cubicBezTo>
                <a:cubicBezTo>
                  <a:pt x="279636" y="715949"/>
                  <a:pt x="271462" y="707420"/>
                  <a:pt x="271462" y="696899"/>
                </a:cubicBezTo>
                <a:cubicBezTo>
                  <a:pt x="271462" y="686378"/>
                  <a:pt x="279636" y="677849"/>
                  <a:pt x="289719" y="677849"/>
                </a:cubicBezTo>
                <a:close/>
                <a:moveTo>
                  <a:pt x="2729708" y="542935"/>
                </a:moveTo>
                <a:cubicBezTo>
                  <a:pt x="2739790" y="542935"/>
                  <a:pt x="2747964" y="551463"/>
                  <a:pt x="2747964" y="561984"/>
                </a:cubicBezTo>
                <a:cubicBezTo>
                  <a:pt x="2747964" y="572505"/>
                  <a:pt x="2739790" y="581034"/>
                  <a:pt x="2729708" y="581034"/>
                </a:cubicBezTo>
                <a:cubicBezTo>
                  <a:pt x="2719624" y="581034"/>
                  <a:pt x="2711450" y="572505"/>
                  <a:pt x="2711450" y="561984"/>
                </a:cubicBezTo>
                <a:cubicBezTo>
                  <a:pt x="2711450" y="551463"/>
                  <a:pt x="2719624" y="542935"/>
                  <a:pt x="2729708" y="542935"/>
                </a:cubicBezTo>
                <a:close/>
                <a:moveTo>
                  <a:pt x="2593976" y="542933"/>
                </a:moveTo>
                <a:cubicBezTo>
                  <a:pt x="2604496" y="542933"/>
                  <a:pt x="2613024" y="551462"/>
                  <a:pt x="2613024" y="561983"/>
                </a:cubicBezTo>
                <a:cubicBezTo>
                  <a:pt x="2613024" y="572504"/>
                  <a:pt x="2604496" y="581033"/>
                  <a:pt x="2593976" y="581033"/>
                </a:cubicBezTo>
                <a:cubicBezTo>
                  <a:pt x="2583454" y="581033"/>
                  <a:pt x="2574924" y="572504"/>
                  <a:pt x="2574924" y="561983"/>
                </a:cubicBezTo>
                <a:cubicBezTo>
                  <a:pt x="2574924" y="551462"/>
                  <a:pt x="2583454" y="542933"/>
                  <a:pt x="2593976" y="542933"/>
                </a:cubicBezTo>
                <a:close/>
                <a:moveTo>
                  <a:pt x="2458244" y="542932"/>
                </a:moveTo>
                <a:cubicBezTo>
                  <a:pt x="2468328" y="542932"/>
                  <a:pt x="2476500" y="551461"/>
                  <a:pt x="2476500" y="561982"/>
                </a:cubicBezTo>
                <a:cubicBezTo>
                  <a:pt x="2476500" y="572503"/>
                  <a:pt x="2468328" y="581032"/>
                  <a:pt x="2458244" y="581032"/>
                </a:cubicBezTo>
                <a:cubicBezTo>
                  <a:pt x="2448160" y="581032"/>
                  <a:pt x="2439988" y="572503"/>
                  <a:pt x="2439988" y="561982"/>
                </a:cubicBezTo>
                <a:cubicBezTo>
                  <a:pt x="2439988" y="551461"/>
                  <a:pt x="2448160" y="542932"/>
                  <a:pt x="2458244" y="542932"/>
                </a:cubicBezTo>
                <a:close/>
                <a:moveTo>
                  <a:pt x="2322512" y="542931"/>
                </a:moveTo>
                <a:cubicBezTo>
                  <a:pt x="2333033" y="542931"/>
                  <a:pt x="2341562" y="551460"/>
                  <a:pt x="2341562" y="561981"/>
                </a:cubicBezTo>
                <a:cubicBezTo>
                  <a:pt x="2341562" y="572502"/>
                  <a:pt x="2333033" y="581031"/>
                  <a:pt x="2322512" y="581031"/>
                </a:cubicBezTo>
                <a:cubicBezTo>
                  <a:pt x="2311991" y="581031"/>
                  <a:pt x="2303462" y="572502"/>
                  <a:pt x="2303462" y="561981"/>
                </a:cubicBezTo>
                <a:cubicBezTo>
                  <a:pt x="2303462" y="551460"/>
                  <a:pt x="2311991" y="542931"/>
                  <a:pt x="2322512" y="542931"/>
                </a:cubicBezTo>
                <a:close/>
                <a:moveTo>
                  <a:pt x="2187574" y="542930"/>
                </a:moveTo>
                <a:cubicBezTo>
                  <a:pt x="2198095" y="542930"/>
                  <a:pt x="2206624" y="551459"/>
                  <a:pt x="2206624" y="561979"/>
                </a:cubicBezTo>
                <a:cubicBezTo>
                  <a:pt x="2206624" y="572500"/>
                  <a:pt x="2198095" y="581029"/>
                  <a:pt x="2187574" y="581029"/>
                </a:cubicBezTo>
                <a:cubicBezTo>
                  <a:pt x="2177053" y="581029"/>
                  <a:pt x="2168524" y="572500"/>
                  <a:pt x="2168524" y="561979"/>
                </a:cubicBezTo>
                <a:cubicBezTo>
                  <a:pt x="2168524" y="551459"/>
                  <a:pt x="2177053" y="542930"/>
                  <a:pt x="2187574" y="542930"/>
                </a:cubicBezTo>
                <a:close/>
                <a:moveTo>
                  <a:pt x="2051844" y="542929"/>
                </a:moveTo>
                <a:cubicBezTo>
                  <a:pt x="2061927" y="542929"/>
                  <a:pt x="2070101" y="551457"/>
                  <a:pt x="2070101" y="561978"/>
                </a:cubicBezTo>
                <a:cubicBezTo>
                  <a:pt x="2070101" y="572499"/>
                  <a:pt x="2061927" y="581028"/>
                  <a:pt x="2051844" y="581028"/>
                </a:cubicBezTo>
                <a:cubicBezTo>
                  <a:pt x="2041761" y="581028"/>
                  <a:pt x="2033587" y="572499"/>
                  <a:pt x="2033587" y="561978"/>
                </a:cubicBezTo>
                <a:cubicBezTo>
                  <a:pt x="2033587" y="551457"/>
                  <a:pt x="2041761" y="542929"/>
                  <a:pt x="2051844" y="542929"/>
                </a:cubicBezTo>
                <a:close/>
                <a:moveTo>
                  <a:pt x="1916112" y="542927"/>
                </a:moveTo>
                <a:cubicBezTo>
                  <a:pt x="1926633" y="542927"/>
                  <a:pt x="1935162" y="551456"/>
                  <a:pt x="1935162" y="561977"/>
                </a:cubicBezTo>
                <a:cubicBezTo>
                  <a:pt x="1935162" y="572498"/>
                  <a:pt x="1926633" y="581027"/>
                  <a:pt x="1916112" y="581027"/>
                </a:cubicBezTo>
                <a:cubicBezTo>
                  <a:pt x="1905591" y="581027"/>
                  <a:pt x="1897062" y="572498"/>
                  <a:pt x="1897062" y="561977"/>
                </a:cubicBezTo>
                <a:cubicBezTo>
                  <a:pt x="1897062" y="551456"/>
                  <a:pt x="1905591" y="542927"/>
                  <a:pt x="1916112" y="542927"/>
                </a:cubicBezTo>
                <a:close/>
                <a:moveTo>
                  <a:pt x="1781174" y="542926"/>
                </a:moveTo>
                <a:cubicBezTo>
                  <a:pt x="1791695" y="542926"/>
                  <a:pt x="1800224" y="551455"/>
                  <a:pt x="1800224" y="561976"/>
                </a:cubicBezTo>
                <a:cubicBezTo>
                  <a:pt x="1800224" y="572497"/>
                  <a:pt x="1791695" y="581026"/>
                  <a:pt x="1781174" y="581026"/>
                </a:cubicBezTo>
                <a:cubicBezTo>
                  <a:pt x="1770653" y="581026"/>
                  <a:pt x="1762124" y="572497"/>
                  <a:pt x="1762124" y="561976"/>
                </a:cubicBezTo>
                <a:cubicBezTo>
                  <a:pt x="1762124" y="551455"/>
                  <a:pt x="1770653" y="542926"/>
                  <a:pt x="1781174" y="542926"/>
                </a:cubicBezTo>
                <a:close/>
                <a:moveTo>
                  <a:pt x="1644649" y="542925"/>
                </a:moveTo>
                <a:cubicBezTo>
                  <a:pt x="1655170" y="542925"/>
                  <a:pt x="1663699" y="551454"/>
                  <a:pt x="1663699" y="561975"/>
                </a:cubicBezTo>
                <a:cubicBezTo>
                  <a:pt x="1663699" y="572496"/>
                  <a:pt x="1655170" y="581025"/>
                  <a:pt x="1644649" y="581025"/>
                </a:cubicBezTo>
                <a:cubicBezTo>
                  <a:pt x="1634128" y="581025"/>
                  <a:pt x="1625599" y="572496"/>
                  <a:pt x="1625599" y="561975"/>
                </a:cubicBezTo>
                <a:cubicBezTo>
                  <a:pt x="1625599" y="551454"/>
                  <a:pt x="1634128" y="542925"/>
                  <a:pt x="1644649" y="542925"/>
                </a:cubicBezTo>
                <a:close/>
                <a:moveTo>
                  <a:pt x="1509712" y="542924"/>
                </a:moveTo>
                <a:cubicBezTo>
                  <a:pt x="1520233" y="542924"/>
                  <a:pt x="1528762" y="551453"/>
                  <a:pt x="1528762" y="561973"/>
                </a:cubicBezTo>
                <a:cubicBezTo>
                  <a:pt x="1528762" y="572494"/>
                  <a:pt x="1520233" y="581023"/>
                  <a:pt x="1509712" y="581023"/>
                </a:cubicBezTo>
                <a:cubicBezTo>
                  <a:pt x="1499191" y="581023"/>
                  <a:pt x="1490662" y="572494"/>
                  <a:pt x="1490662" y="561973"/>
                </a:cubicBezTo>
                <a:cubicBezTo>
                  <a:pt x="1490662" y="551453"/>
                  <a:pt x="1499191" y="542924"/>
                  <a:pt x="1509712" y="542924"/>
                </a:cubicBezTo>
                <a:close/>
                <a:moveTo>
                  <a:pt x="1373981" y="542922"/>
                </a:moveTo>
                <a:cubicBezTo>
                  <a:pt x="1384064" y="542922"/>
                  <a:pt x="1392238" y="551451"/>
                  <a:pt x="1392238" y="561972"/>
                </a:cubicBezTo>
                <a:cubicBezTo>
                  <a:pt x="1392238" y="572493"/>
                  <a:pt x="1384064" y="581022"/>
                  <a:pt x="1373981" y="581022"/>
                </a:cubicBezTo>
                <a:cubicBezTo>
                  <a:pt x="1363898" y="581022"/>
                  <a:pt x="1355724" y="572493"/>
                  <a:pt x="1355724" y="561972"/>
                </a:cubicBezTo>
                <a:cubicBezTo>
                  <a:pt x="1355724" y="551451"/>
                  <a:pt x="1363898" y="542922"/>
                  <a:pt x="1373981" y="542922"/>
                </a:cubicBezTo>
                <a:close/>
                <a:moveTo>
                  <a:pt x="1238250" y="542921"/>
                </a:moveTo>
                <a:cubicBezTo>
                  <a:pt x="1248771" y="542921"/>
                  <a:pt x="1257300" y="551450"/>
                  <a:pt x="1257300" y="561971"/>
                </a:cubicBezTo>
                <a:cubicBezTo>
                  <a:pt x="1257300" y="572492"/>
                  <a:pt x="1248771" y="581021"/>
                  <a:pt x="1238250" y="581021"/>
                </a:cubicBezTo>
                <a:cubicBezTo>
                  <a:pt x="1227729" y="581021"/>
                  <a:pt x="1219200" y="572492"/>
                  <a:pt x="1219200" y="561971"/>
                </a:cubicBezTo>
                <a:cubicBezTo>
                  <a:pt x="1219200" y="551450"/>
                  <a:pt x="1227729" y="542921"/>
                  <a:pt x="1238250" y="542921"/>
                </a:cubicBezTo>
                <a:close/>
                <a:moveTo>
                  <a:pt x="1103312" y="542920"/>
                </a:moveTo>
                <a:cubicBezTo>
                  <a:pt x="1113833" y="542920"/>
                  <a:pt x="1122362" y="551449"/>
                  <a:pt x="1122362" y="561970"/>
                </a:cubicBezTo>
                <a:cubicBezTo>
                  <a:pt x="1122362" y="572491"/>
                  <a:pt x="1113833" y="581020"/>
                  <a:pt x="1103312" y="581020"/>
                </a:cubicBezTo>
                <a:cubicBezTo>
                  <a:pt x="1092791" y="581020"/>
                  <a:pt x="1084262" y="572491"/>
                  <a:pt x="1084262" y="561970"/>
                </a:cubicBezTo>
                <a:cubicBezTo>
                  <a:pt x="1084262" y="551449"/>
                  <a:pt x="1092791" y="542920"/>
                  <a:pt x="1103312" y="542920"/>
                </a:cubicBezTo>
                <a:close/>
                <a:moveTo>
                  <a:pt x="967582" y="542919"/>
                </a:moveTo>
                <a:cubicBezTo>
                  <a:pt x="977665" y="542919"/>
                  <a:pt x="985839" y="551448"/>
                  <a:pt x="985839" y="561969"/>
                </a:cubicBezTo>
                <a:cubicBezTo>
                  <a:pt x="985839" y="572490"/>
                  <a:pt x="977665" y="581019"/>
                  <a:pt x="967582" y="581019"/>
                </a:cubicBezTo>
                <a:cubicBezTo>
                  <a:pt x="957499" y="581019"/>
                  <a:pt x="949325" y="572490"/>
                  <a:pt x="949325" y="561969"/>
                </a:cubicBezTo>
                <a:cubicBezTo>
                  <a:pt x="949325" y="551448"/>
                  <a:pt x="957499" y="542919"/>
                  <a:pt x="967582" y="542919"/>
                </a:cubicBezTo>
                <a:close/>
                <a:moveTo>
                  <a:pt x="831850" y="542918"/>
                </a:moveTo>
                <a:cubicBezTo>
                  <a:pt x="842371" y="542918"/>
                  <a:pt x="850900" y="551447"/>
                  <a:pt x="850900" y="561967"/>
                </a:cubicBezTo>
                <a:cubicBezTo>
                  <a:pt x="850900" y="572488"/>
                  <a:pt x="842371" y="581017"/>
                  <a:pt x="831850" y="581017"/>
                </a:cubicBezTo>
                <a:cubicBezTo>
                  <a:pt x="821329" y="581017"/>
                  <a:pt x="812800" y="572488"/>
                  <a:pt x="812800" y="561967"/>
                </a:cubicBezTo>
                <a:cubicBezTo>
                  <a:pt x="812800" y="551447"/>
                  <a:pt x="821329" y="542918"/>
                  <a:pt x="831850" y="542918"/>
                </a:cubicBezTo>
                <a:close/>
                <a:moveTo>
                  <a:pt x="696119" y="542916"/>
                </a:moveTo>
                <a:cubicBezTo>
                  <a:pt x="706202" y="542916"/>
                  <a:pt x="714376" y="551445"/>
                  <a:pt x="714376" y="561966"/>
                </a:cubicBezTo>
                <a:cubicBezTo>
                  <a:pt x="714376" y="572487"/>
                  <a:pt x="706202" y="581016"/>
                  <a:pt x="696119" y="581016"/>
                </a:cubicBezTo>
                <a:cubicBezTo>
                  <a:pt x="686036" y="581016"/>
                  <a:pt x="677862" y="572487"/>
                  <a:pt x="677862" y="561966"/>
                </a:cubicBezTo>
                <a:cubicBezTo>
                  <a:pt x="677862" y="551445"/>
                  <a:pt x="686036" y="542916"/>
                  <a:pt x="696119" y="542916"/>
                </a:cubicBezTo>
                <a:close/>
                <a:moveTo>
                  <a:pt x="560387" y="542915"/>
                </a:moveTo>
                <a:cubicBezTo>
                  <a:pt x="570908" y="542915"/>
                  <a:pt x="579437" y="551444"/>
                  <a:pt x="579437" y="561965"/>
                </a:cubicBezTo>
                <a:cubicBezTo>
                  <a:pt x="579437" y="572486"/>
                  <a:pt x="570908" y="581015"/>
                  <a:pt x="560387" y="581015"/>
                </a:cubicBezTo>
                <a:cubicBezTo>
                  <a:pt x="549866" y="581015"/>
                  <a:pt x="541337" y="572486"/>
                  <a:pt x="541337" y="561965"/>
                </a:cubicBezTo>
                <a:cubicBezTo>
                  <a:pt x="541337" y="551444"/>
                  <a:pt x="549866" y="542915"/>
                  <a:pt x="560387" y="542915"/>
                </a:cubicBezTo>
                <a:close/>
                <a:moveTo>
                  <a:pt x="425450" y="542914"/>
                </a:moveTo>
                <a:cubicBezTo>
                  <a:pt x="435971" y="542914"/>
                  <a:pt x="444500" y="551443"/>
                  <a:pt x="444500" y="561964"/>
                </a:cubicBezTo>
                <a:cubicBezTo>
                  <a:pt x="444500" y="572485"/>
                  <a:pt x="435971" y="581014"/>
                  <a:pt x="425450" y="581014"/>
                </a:cubicBezTo>
                <a:cubicBezTo>
                  <a:pt x="414929" y="581014"/>
                  <a:pt x="406400" y="572485"/>
                  <a:pt x="406400" y="561964"/>
                </a:cubicBezTo>
                <a:cubicBezTo>
                  <a:pt x="406400" y="551443"/>
                  <a:pt x="414929" y="542914"/>
                  <a:pt x="425450" y="542914"/>
                </a:cubicBezTo>
                <a:close/>
                <a:moveTo>
                  <a:pt x="439555" y="437673"/>
                </a:moveTo>
                <a:lnTo>
                  <a:pt x="438920" y="439143"/>
                </a:lnTo>
                <a:lnTo>
                  <a:pt x="437178" y="439834"/>
                </a:lnTo>
                <a:close/>
                <a:moveTo>
                  <a:pt x="2593976" y="407997"/>
                </a:moveTo>
                <a:cubicBezTo>
                  <a:pt x="2604496" y="407997"/>
                  <a:pt x="2613024" y="416171"/>
                  <a:pt x="2613024" y="426254"/>
                </a:cubicBezTo>
                <a:cubicBezTo>
                  <a:pt x="2613024" y="436337"/>
                  <a:pt x="2604496" y="444510"/>
                  <a:pt x="2593976" y="444510"/>
                </a:cubicBezTo>
                <a:cubicBezTo>
                  <a:pt x="2583454" y="444510"/>
                  <a:pt x="2574924" y="436337"/>
                  <a:pt x="2574924" y="426254"/>
                </a:cubicBezTo>
                <a:cubicBezTo>
                  <a:pt x="2574924" y="416171"/>
                  <a:pt x="2583454" y="407997"/>
                  <a:pt x="2593976" y="407997"/>
                </a:cubicBezTo>
                <a:close/>
                <a:moveTo>
                  <a:pt x="2458244" y="407995"/>
                </a:moveTo>
                <a:cubicBezTo>
                  <a:pt x="2468328" y="407995"/>
                  <a:pt x="2476500" y="416169"/>
                  <a:pt x="2476500" y="426252"/>
                </a:cubicBezTo>
                <a:cubicBezTo>
                  <a:pt x="2476500" y="436335"/>
                  <a:pt x="2468328" y="444509"/>
                  <a:pt x="2458244" y="444509"/>
                </a:cubicBezTo>
                <a:cubicBezTo>
                  <a:pt x="2448160" y="444509"/>
                  <a:pt x="2439988" y="436335"/>
                  <a:pt x="2439988" y="426252"/>
                </a:cubicBezTo>
                <a:cubicBezTo>
                  <a:pt x="2439988" y="416169"/>
                  <a:pt x="2448160" y="407995"/>
                  <a:pt x="2458244" y="407995"/>
                </a:cubicBezTo>
                <a:close/>
                <a:moveTo>
                  <a:pt x="2322512" y="407994"/>
                </a:moveTo>
                <a:cubicBezTo>
                  <a:pt x="2333033" y="407994"/>
                  <a:pt x="2341562" y="416168"/>
                  <a:pt x="2341562" y="426251"/>
                </a:cubicBezTo>
                <a:cubicBezTo>
                  <a:pt x="2341562" y="436334"/>
                  <a:pt x="2333033" y="444508"/>
                  <a:pt x="2322512" y="444508"/>
                </a:cubicBezTo>
                <a:cubicBezTo>
                  <a:pt x="2311991" y="444508"/>
                  <a:pt x="2303462" y="436334"/>
                  <a:pt x="2303462" y="426251"/>
                </a:cubicBezTo>
                <a:cubicBezTo>
                  <a:pt x="2303462" y="416168"/>
                  <a:pt x="2311991" y="407994"/>
                  <a:pt x="2322512" y="407994"/>
                </a:cubicBezTo>
                <a:close/>
                <a:moveTo>
                  <a:pt x="2187574" y="407993"/>
                </a:moveTo>
                <a:cubicBezTo>
                  <a:pt x="2198095" y="407993"/>
                  <a:pt x="2206624" y="416167"/>
                  <a:pt x="2206624" y="426250"/>
                </a:cubicBezTo>
                <a:cubicBezTo>
                  <a:pt x="2206624" y="436333"/>
                  <a:pt x="2198095" y="444507"/>
                  <a:pt x="2187574" y="444507"/>
                </a:cubicBezTo>
                <a:cubicBezTo>
                  <a:pt x="2177053" y="444507"/>
                  <a:pt x="2168524" y="436333"/>
                  <a:pt x="2168524" y="426250"/>
                </a:cubicBezTo>
                <a:cubicBezTo>
                  <a:pt x="2168524" y="416167"/>
                  <a:pt x="2177053" y="407993"/>
                  <a:pt x="2187574" y="407993"/>
                </a:cubicBezTo>
                <a:close/>
                <a:moveTo>
                  <a:pt x="2051844" y="407991"/>
                </a:moveTo>
                <a:cubicBezTo>
                  <a:pt x="2061927" y="407991"/>
                  <a:pt x="2070101" y="416165"/>
                  <a:pt x="2070101" y="426248"/>
                </a:cubicBezTo>
                <a:cubicBezTo>
                  <a:pt x="2070101" y="436331"/>
                  <a:pt x="2061927" y="444505"/>
                  <a:pt x="2051844" y="444505"/>
                </a:cubicBezTo>
                <a:cubicBezTo>
                  <a:pt x="2041761" y="444505"/>
                  <a:pt x="2033587" y="436331"/>
                  <a:pt x="2033587" y="426248"/>
                </a:cubicBezTo>
                <a:cubicBezTo>
                  <a:pt x="2033587" y="416165"/>
                  <a:pt x="2041761" y="407991"/>
                  <a:pt x="2051844" y="407991"/>
                </a:cubicBezTo>
                <a:close/>
                <a:moveTo>
                  <a:pt x="1916112" y="407990"/>
                </a:moveTo>
                <a:cubicBezTo>
                  <a:pt x="1926633" y="407990"/>
                  <a:pt x="1935162" y="416164"/>
                  <a:pt x="1935162" y="426247"/>
                </a:cubicBezTo>
                <a:cubicBezTo>
                  <a:pt x="1935162" y="436330"/>
                  <a:pt x="1926633" y="444504"/>
                  <a:pt x="1916112" y="444504"/>
                </a:cubicBezTo>
                <a:cubicBezTo>
                  <a:pt x="1905591" y="444504"/>
                  <a:pt x="1897062" y="436330"/>
                  <a:pt x="1897062" y="426247"/>
                </a:cubicBezTo>
                <a:cubicBezTo>
                  <a:pt x="1897062" y="416164"/>
                  <a:pt x="1905591" y="407990"/>
                  <a:pt x="1916112" y="407990"/>
                </a:cubicBezTo>
                <a:close/>
                <a:moveTo>
                  <a:pt x="1781174" y="407989"/>
                </a:moveTo>
                <a:cubicBezTo>
                  <a:pt x="1791695" y="407989"/>
                  <a:pt x="1800224" y="416163"/>
                  <a:pt x="1800224" y="426246"/>
                </a:cubicBezTo>
                <a:cubicBezTo>
                  <a:pt x="1800224" y="436329"/>
                  <a:pt x="1791695" y="444503"/>
                  <a:pt x="1781174" y="444503"/>
                </a:cubicBezTo>
                <a:cubicBezTo>
                  <a:pt x="1770653" y="444503"/>
                  <a:pt x="1762124" y="436329"/>
                  <a:pt x="1762124" y="426246"/>
                </a:cubicBezTo>
                <a:cubicBezTo>
                  <a:pt x="1762124" y="416163"/>
                  <a:pt x="1770653" y="407989"/>
                  <a:pt x="1781174" y="407989"/>
                </a:cubicBezTo>
                <a:close/>
                <a:moveTo>
                  <a:pt x="1644649" y="407988"/>
                </a:moveTo>
                <a:cubicBezTo>
                  <a:pt x="1655170" y="407988"/>
                  <a:pt x="1663699" y="416162"/>
                  <a:pt x="1663699" y="426245"/>
                </a:cubicBezTo>
                <a:cubicBezTo>
                  <a:pt x="1663699" y="436328"/>
                  <a:pt x="1655170" y="444502"/>
                  <a:pt x="1644649" y="444502"/>
                </a:cubicBezTo>
                <a:cubicBezTo>
                  <a:pt x="1634128" y="444502"/>
                  <a:pt x="1625599" y="436328"/>
                  <a:pt x="1625599" y="426245"/>
                </a:cubicBezTo>
                <a:cubicBezTo>
                  <a:pt x="1625599" y="416162"/>
                  <a:pt x="1634128" y="407988"/>
                  <a:pt x="1644649" y="407988"/>
                </a:cubicBezTo>
                <a:close/>
                <a:moveTo>
                  <a:pt x="1509712" y="407986"/>
                </a:moveTo>
                <a:cubicBezTo>
                  <a:pt x="1520233" y="407986"/>
                  <a:pt x="1528762" y="416160"/>
                  <a:pt x="1528762" y="426243"/>
                </a:cubicBezTo>
                <a:cubicBezTo>
                  <a:pt x="1528762" y="436326"/>
                  <a:pt x="1520233" y="444500"/>
                  <a:pt x="1509712" y="444500"/>
                </a:cubicBezTo>
                <a:cubicBezTo>
                  <a:pt x="1499191" y="444500"/>
                  <a:pt x="1490662" y="436326"/>
                  <a:pt x="1490662" y="426243"/>
                </a:cubicBezTo>
                <a:cubicBezTo>
                  <a:pt x="1490662" y="416160"/>
                  <a:pt x="1499191" y="407986"/>
                  <a:pt x="1509712" y="407986"/>
                </a:cubicBezTo>
                <a:close/>
                <a:moveTo>
                  <a:pt x="1373981" y="407985"/>
                </a:moveTo>
                <a:cubicBezTo>
                  <a:pt x="1384064" y="407985"/>
                  <a:pt x="1392238" y="416159"/>
                  <a:pt x="1392238" y="426242"/>
                </a:cubicBezTo>
                <a:cubicBezTo>
                  <a:pt x="1392238" y="436325"/>
                  <a:pt x="1384064" y="444499"/>
                  <a:pt x="1373981" y="444499"/>
                </a:cubicBezTo>
                <a:cubicBezTo>
                  <a:pt x="1363898" y="444499"/>
                  <a:pt x="1355724" y="436325"/>
                  <a:pt x="1355724" y="426242"/>
                </a:cubicBezTo>
                <a:cubicBezTo>
                  <a:pt x="1355724" y="416159"/>
                  <a:pt x="1363898" y="407985"/>
                  <a:pt x="1373981" y="407985"/>
                </a:cubicBezTo>
                <a:close/>
                <a:moveTo>
                  <a:pt x="1238250" y="407984"/>
                </a:moveTo>
                <a:cubicBezTo>
                  <a:pt x="1248771" y="407984"/>
                  <a:pt x="1257300" y="416158"/>
                  <a:pt x="1257300" y="426241"/>
                </a:cubicBezTo>
                <a:cubicBezTo>
                  <a:pt x="1257300" y="436324"/>
                  <a:pt x="1248771" y="444498"/>
                  <a:pt x="1238250" y="444498"/>
                </a:cubicBezTo>
                <a:cubicBezTo>
                  <a:pt x="1227729" y="444498"/>
                  <a:pt x="1219200" y="436324"/>
                  <a:pt x="1219200" y="426241"/>
                </a:cubicBezTo>
                <a:cubicBezTo>
                  <a:pt x="1219200" y="416158"/>
                  <a:pt x="1227729" y="407984"/>
                  <a:pt x="1238250" y="407984"/>
                </a:cubicBezTo>
                <a:close/>
                <a:moveTo>
                  <a:pt x="1103312" y="407983"/>
                </a:moveTo>
                <a:cubicBezTo>
                  <a:pt x="1113833" y="407983"/>
                  <a:pt x="1122362" y="416157"/>
                  <a:pt x="1122362" y="426239"/>
                </a:cubicBezTo>
                <a:cubicBezTo>
                  <a:pt x="1122362" y="436323"/>
                  <a:pt x="1113833" y="444496"/>
                  <a:pt x="1103312" y="444496"/>
                </a:cubicBezTo>
                <a:cubicBezTo>
                  <a:pt x="1092791" y="444496"/>
                  <a:pt x="1084262" y="436323"/>
                  <a:pt x="1084262" y="426239"/>
                </a:cubicBezTo>
                <a:cubicBezTo>
                  <a:pt x="1084262" y="416157"/>
                  <a:pt x="1092791" y="407983"/>
                  <a:pt x="1103312" y="407983"/>
                </a:cubicBezTo>
                <a:close/>
                <a:moveTo>
                  <a:pt x="967582" y="407981"/>
                </a:moveTo>
                <a:cubicBezTo>
                  <a:pt x="977665" y="407981"/>
                  <a:pt x="985839" y="416155"/>
                  <a:pt x="985839" y="426238"/>
                </a:cubicBezTo>
                <a:cubicBezTo>
                  <a:pt x="985839" y="436321"/>
                  <a:pt x="977665" y="444495"/>
                  <a:pt x="967582" y="444495"/>
                </a:cubicBezTo>
                <a:cubicBezTo>
                  <a:pt x="957499" y="444495"/>
                  <a:pt x="949325" y="436321"/>
                  <a:pt x="949325" y="426238"/>
                </a:cubicBezTo>
                <a:cubicBezTo>
                  <a:pt x="949325" y="416155"/>
                  <a:pt x="957499" y="407981"/>
                  <a:pt x="967582" y="407981"/>
                </a:cubicBezTo>
                <a:close/>
                <a:moveTo>
                  <a:pt x="831850" y="407980"/>
                </a:moveTo>
                <a:cubicBezTo>
                  <a:pt x="842371" y="407980"/>
                  <a:pt x="850900" y="416154"/>
                  <a:pt x="850900" y="426237"/>
                </a:cubicBezTo>
                <a:cubicBezTo>
                  <a:pt x="850900" y="436320"/>
                  <a:pt x="842371" y="444494"/>
                  <a:pt x="831850" y="444494"/>
                </a:cubicBezTo>
                <a:cubicBezTo>
                  <a:pt x="821329" y="444494"/>
                  <a:pt x="812800" y="436320"/>
                  <a:pt x="812800" y="426237"/>
                </a:cubicBezTo>
                <a:cubicBezTo>
                  <a:pt x="812800" y="416154"/>
                  <a:pt x="821329" y="407980"/>
                  <a:pt x="831850" y="407980"/>
                </a:cubicBezTo>
                <a:close/>
                <a:moveTo>
                  <a:pt x="696119" y="407979"/>
                </a:moveTo>
                <a:cubicBezTo>
                  <a:pt x="706202" y="407979"/>
                  <a:pt x="714376" y="416153"/>
                  <a:pt x="714376" y="426236"/>
                </a:cubicBezTo>
                <a:cubicBezTo>
                  <a:pt x="714376" y="436319"/>
                  <a:pt x="706202" y="444493"/>
                  <a:pt x="696119" y="444493"/>
                </a:cubicBezTo>
                <a:cubicBezTo>
                  <a:pt x="686036" y="444493"/>
                  <a:pt x="677862" y="436319"/>
                  <a:pt x="677862" y="426236"/>
                </a:cubicBezTo>
                <a:cubicBezTo>
                  <a:pt x="677862" y="416153"/>
                  <a:pt x="686036" y="407979"/>
                  <a:pt x="696119" y="407979"/>
                </a:cubicBezTo>
                <a:close/>
                <a:moveTo>
                  <a:pt x="560387" y="407977"/>
                </a:moveTo>
                <a:cubicBezTo>
                  <a:pt x="570908" y="407977"/>
                  <a:pt x="579437" y="416151"/>
                  <a:pt x="579437" y="426234"/>
                </a:cubicBezTo>
                <a:cubicBezTo>
                  <a:pt x="579437" y="436317"/>
                  <a:pt x="570908" y="444491"/>
                  <a:pt x="560387" y="444491"/>
                </a:cubicBezTo>
                <a:cubicBezTo>
                  <a:pt x="549866" y="444491"/>
                  <a:pt x="541337" y="436317"/>
                  <a:pt x="541337" y="426234"/>
                </a:cubicBezTo>
                <a:cubicBezTo>
                  <a:pt x="541337" y="416151"/>
                  <a:pt x="549866" y="407977"/>
                  <a:pt x="560387" y="407977"/>
                </a:cubicBezTo>
                <a:close/>
                <a:moveTo>
                  <a:pt x="2458244" y="271471"/>
                </a:moveTo>
                <a:cubicBezTo>
                  <a:pt x="2468328" y="271471"/>
                  <a:pt x="2476500" y="280000"/>
                  <a:pt x="2476500" y="290521"/>
                </a:cubicBezTo>
                <a:cubicBezTo>
                  <a:pt x="2476500" y="301042"/>
                  <a:pt x="2468328" y="309571"/>
                  <a:pt x="2458244" y="309571"/>
                </a:cubicBezTo>
                <a:cubicBezTo>
                  <a:pt x="2448160" y="309571"/>
                  <a:pt x="2439988" y="301042"/>
                  <a:pt x="2439988" y="290521"/>
                </a:cubicBezTo>
                <a:cubicBezTo>
                  <a:pt x="2439988" y="280000"/>
                  <a:pt x="2448160" y="271471"/>
                  <a:pt x="2458244" y="271471"/>
                </a:cubicBezTo>
                <a:close/>
                <a:moveTo>
                  <a:pt x="2322512" y="271470"/>
                </a:moveTo>
                <a:cubicBezTo>
                  <a:pt x="2333033" y="271470"/>
                  <a:pt x="2341562" y="279999"/>
                  <a:pt x="2341562" y="290520"/>
                </a:cubicBezTo>
                <a:cubicBezTo>
                  <a:pt x="2341562" y="301041"/>
                  <a:pt x="2333033" y="309570"/>
                  <a:pt x="2322512" y="309570"/>
                </a:cubicBezTo>
                <a:cubicBezTo>
                  <a:pt x="2311991" y="309570"/>
                  <a:pt x="2303462" y="301041"/>
                  <a:pt x="2303462" y="290520"/>
                </a:cubicBezTo>
                <a:cubicBezTo>
                  <a:pt x="2303462" y="279999"/>
                  <a:pt x="2311991" y="271470"/>
                  <a:pt x="2322512" y="271470"/>
                </a:cubicBezTo>
                <a:close/>
                <a:moveTo>
                  <a:pt x="2187574" y="271469"/>
                </a:moveTo>
                <a:cubicBezTo>
                  <a:pt x="2198095" y="271469"/>
                  <a:pt x="2206624" y="279998"/>
                  <a:pt x="2206624" y="290519"/>
                </a:cubicBezTo>
                <a:cubicBezTo>
                  <a:pt x="2206624" y="301040"/>
                  <a:pt x="2198095" y="309569"/>
                  <a:pt x="2187574" y="309569"/>
                </a:cubicBezTo>
                <a:cubicBezTo>
                  <a:pt x="2177053" y="309569"/>
                  <a:pt x="2168524" y="301040"/>
                  <a:pt x="2168524" y="290519"/>
                </a:cubicBezTo>
                <a:cubicBezTo>
                  <a:pt x="2168524" y="279998"/>
                  <a:pt x="2177053" y="271469"/>
                  <a:pt x="2187574" y="271469"/>
                </a:cubicBezTo>
                <a:close/>
                <a:moveTo>
                  <a:pt x="2051844" y="271467"/>
                </a:moveTo>
                <a:cubicBezTo>
                  <a:pt x="2061927" y="271467"/>
                  <a:pt x="2070101" y="279996"/>
                  <a:pt x="2070101" y="290517"/>
                </a:cubicBezTo>
                <a:cubicBezTo>
                  <a:pt x="2070101" y="301038"/>
                  <a:pt x="2061927" y="309567"/>
                  <a:pt x="2051844" y="309567"/>
                </a:cubicBezTo>
                <a:cubicBezTo>
                  <a:pt x="2041761" y="309567"/>
                  <a:pt x="2033587" y="301038"/>
                  <a:pt x="2033587" y="290517"/>
                </a:cubicBezTo>
                <a:cubicBezTo>
                  <a:pt x="2033587" y="279996"/>
                  <a:pt x="2041761" y="271467"/>
                  <a:pt x="2051844" y="271467"/>
                </a:cubicBezTo>
                <a:close/>
                <a:moveTo>
                  <a:pt x="1916112" y="271466"/>
                </a:moveTo>
                <a:cubicBezTo>
                  <a:pt x="1926633" y="271466"/>
                  <a:pt x="1935162" y="279995"/>
                  <a:pt x="1935162" y="290516"/>
                </a:cubicBezTo>
                <a:cubicBezTo>
                  <a:pt x="1935162" y="301037"/>
                  <a:pt x="1926633" y="309566"/>
                  <a:pt x="1916112" y="309566"/>
                </a:cubicBezTo>
                <a:cubicBezTo>
                  <a:pt x="1905591" y="309566"/>
                  <a:pt x="1897062" y="301037"/>
                  <a:pt x="1897062" y="290516"/>
                </a:cubicBezTo>
                <a:cubicBezTo>
                  <a:pt x="1897062" y="279995"/>
                  <a:pt x="1905591" y="271466"/>
                  <a:pt x="1916112" y="271466"/>
                </a:cubicBezTo>
                <a:close/>
                <a:moveTo>
                  <a:pt x="1781174" y="271465"/>
                </a:moveTo>
                <a:cubicBezTo>
                  <a:pt x="1791695" y="271465"/>
                  <a:pt x="1800224" y="279994"/>
                  <a:pt x="1800224" y="290515"/>
                </a:cubicBezTo>
                <a:cubicBezTo>
                  <a:pt x="1800224" y="301036"/>
                  <a:pt x="1791695" y="309565"/>
                  <a:pt x="1781174" y="309565"/>
                </a:cubicBezTo>
                <a:cubicBezTo>
                  <a:pt x="1770653" y="309565"/>
                  <a:pt x="1762124" y="301036"/>
                  <a:pt x="1762124" y="290515"/>
                </a:cubicBezTo>
                <a:cubicBezTo>
                  <a:pt x="1762124" y="279994"/>
                  <a:pt x="1770653" y="271465"/>
                  <a:pt x="1781174" y="271465"/>
                </a:cubicBezTo>
                <a:close/>
                <a:moveTo>
                  <a:pt x="1644649" y="271463"/>
                </a:moveTo>
                <a:cubicBezTo>
                  <a:pt x="1655170" y="271463"/>
                  <a:pt x="1663699" y="279992"/>
                  <a:pt x="1663699" y="290513"/>
                </a:cubicBezTo>
                <a:cubicBezTo>
                  <a:pt x="1663699" y="301034"/>
                  <a:pt x="1655170" y="309563"/>
                  <a:pt x="1644649" y="309563"/>
                </a:cubicBezTo>
                <a:cubicBezTo>
                  <a:pt x="1634128" y="309563"/>
                  <a:pt x="1625599" y="301034"/>
                  <a:pt x="1625599" y="290513"/>
                </a:cubicBezTo>
                <a:cubicBezTo>
                  <a:pt x="1625599" y="279992"/>
                  <a:pt x="1634128" y="271463"/>
                  <a:pt x="1644649" y="271463"/>
                </a:cubicBezTo>
                <a:close/>
                <a:moveTo>
                  <a:pt x="1509712" y="271462"/>
                </a:moveTo>
                <a:cubicBezTo>
                  <a:pt x="1520233" y="271462"/>
                  <a:pt x="1528762" y="279991"/>
                  <a:pt x="1528762" y="290512"/>
                </a:cubicBezTo>
                <a:cubicBezTo>
                  <a:pt x="1528762" y="301033"/>
                  <a:pt x="1520233" y="309562"/>
                  <a:pt x="1509712" y="309562"/>
                </a:cubicBezTo>
                <a:cubicBezTo>
                  <a:pt x="1499191" y="309562"/>
                  <a:pt x="1490662" y="301033"/>
                  <a:pt x="1490662" y="290512"/>
                </a:cubicBezTo>
                <a:cubicBezTo>
                  <a:pt x="1490662" y="279991"/>
                  <a:pt x="1499191" y="271462"/>
                  <a:pt x="1509712" y="271462"/>
                </a:cubicBezTo>
                <a:close/>
                <a:moveTo>
                  <a:pt x="1373981" y="271461"/>
                </a:moveTo>
                <a:cubicBezTo>
                  <a:pt x="1384064" y="271461"/>
                  <a:pt x="1392238" y="279990"/>
                  <a:pt x="1392238" y="290511"/>
                </a:cubicBezTo>
                <a:cubicBezTo>
                  <a:pt x="1392238" y="301032"/>
                  <a:pt x="1384064" y="309561"/>
                  <a:pt x="1373981" y="309561"/>
                </a:cubicBezTo>
                <a:cubicBezTo>
                  <a:pt x="1363898" y="309561"/>
                  <a:pt x="1355724" y="301032"/>
                  <a:pt x="1355724" y="290511"/>
                </a:cubicBezTo>
                <a:cubicBezTo>
                  <a:pt x="1355724" y="279990"/>
                  <a:pt x="1363898" y="271461"/>
                  <a:pt x="1373981" y="271461"/>
                </a:cubicBezTo>
                <a:close/>
                <a:moveTo>
                  <a:pt x="1238250" y="271459"/>
                </a:moveTo>
                <a:cubicBezTo>
                  <a:pt x="1248771" y="271459"/>
                  <a:pt x="1257300" y="279988"/>
                  <a:pt x="1257300" y="290509"/>
                </a:cubicBezTo>
                <a:cubicBezTo>
                  <a:pt x="1257300" y="301030"/>
                  <a:pt x="1248771" y="309559"/>
                  <a:pt x="1238250" y="309559"/>
                </a:cubicBezTo>
                <a:cubicBezTo>
                  <a:pt x="1227729" y="309559"/>
                  <a:pt x="1219200" y="301030"/>
                  <a:pt x="1219200" y="290509"/>
                </a:cubicBezTo>
                <a:cubicBezTo>
                  <a:pt x="1219200" y="279988"/>
                  <a:pt x="1227729" y="271459"/>
                  <a:pt x="1238250" y="271459"/>
                </a:cubicBezTo>
                <a:close/>
                <a:moveTo>
                  <a:pt x="1103312" y="271458"/>
                </a:moveTo>
                <a:cubicBezTo>
                  <a:pt x="1113833" y="271458"/>
                  <a:pt x="1122362" y="279987"/>
                  <a:pt x="1122362" y="290508"/>
                </a:cubicBezTo>
                <a:cubicBezTo>
                  <a:pt x="1122362" y="301029"/>
                  <a:pt x="1113833" y="309558"/>
                  <a:pt x="1103312" y="309558"/>
                </a:cubicBezTo>
                <a:cubicBezTo>
                  <a:pt x="1092791" y="309558"/>
                  <a:pt x="1084262" y="301029"/>
                  <a:pt x="1084262" y="290508"/>
                </a:cubicBezTo>
                <a:cubicBezTo>
                  <a:pt x="1084262" y="279987"/>
                  <a:pt x="1092791" y="271458"/>
                  <a:pt x="1103312" y="271458"/>
                </a:cubicBezTo>
                <a:close/>
                <a:moveTo>
                  <a:pt x="967582" y="271457"/>
                </a:moveTo>
                <a:cubicBezTo>
                  <a:pt x="977665" y="271457"/>
                  <a:pt x="985839" y="279986"/>
                  <a:pt x="985839" y="290507"/>
                </a:cubicBezTo>
                <a:cubicBezTo>
                  <a:pt x="985839" y="301028"/>
                  <a:pt x="977665" y="309557"/>
                  <a:pt x="967582" y="309557"/>
                </a:cubicBezTo>
                <a:cubicBezTo>
                  <a:pt x="957499" y="309557"/>
                  <a:pt x="949325" y="301028"/>
                  <a:pt x="949325" y="290507"/>
                </a:cubicBezTo>
                <a:cubicBezTo>
                  <a:pt x="949325" y="279986"/>
                  <a:pt x="957499" y="271457"/>
                  <a:pt x="967582" y="271457"/>
                </a:cubicBezTo>
                <a:close/>
                <a:moveTo>
                  <a:pt x="831850" y="271455"/>
                </a:moveTo>
                <a:cubicBezTo>
                  <a:pt x="842371" y="271455"/>
                  <a:pt x="850900" y="279984"/>
                  <a:pt x="850900" y="290505"/>
                </a:cubicBezTo>
                <a:cubicBezTo>
                  <a:pt x="850900" y="301026"/>
                  <a:pt x="842371" y="309555"/>
                  <a:pt x="831850" y="309555"/>
                </a:cubicBezTo>
                <a:cubicBezTo>
                  <a:pt x="821329" y="309555"/>
                  <a:pt x="812800" y="301026"/>
                  <a:pt x="812800" y="290505"/>
                </a:cubicBezTo>
                <a:cubicBezTo>
                  <a:pt x="812800" y="279984"/>
                  <a:pt x="821329" y="271455"/>
                  <a:pt x="831850" y="271455"/>
                </a:cubicBezTo>
                <a:close/>
                <a:moveTo>
                  <a:pt x="696119" y="271454"/>
                </a:moveTo>
                <a:cubicBezTo>
                  <a:pt x="706202" y="271454"/>
                  <a:pt x="714376" y="279983"/>
                  <a:pt x="714376" y="290504"/>
                </a:cubicBezTo>
                <a:cubicBezTo>
                  <a:pt x="714376" y="301025"/>
                  <a:pt x="706202" y="309554"/>
                  <a:pt x="696119" y="309554"/>
                </a:cubicBezTo>
                <a:cubicBezTo>
                  <a:pt x="686036" y="309554"/>
                  <a:pt x="677862" y="301025"/>
                  <a:pt x="677862" y="290504"/>
                </a:cubicBezTo>
                <a:cubicBezTo>
                  <a:pt x="677862" y="279983"/>
                  <a:pt x="686036" y="271454"/>
                  <a:pt x="696119" y="271454"/>
                </a:cubicBezTo>
                <a:close/>
                <a:moveTo>
                  <a:pt x="2307511" y="164158"/>
                </a:moveTo>
                <a:lnTo>
                  <a:pt x="2318855" y="169623"/>
                </a:lnTo>
                <a:lnTo>
                  <a:pt x="2323710" y="172573"/>
                </a:lnTo>
                <a:lnTo>
                  <a:pt x="2322512" y="173048"/>
                </a:lnTo>
                <a:cubicBezTo>
                  <a:pt x="2317251" y="173048"/>
                  <a:pt x="2312489" y="171005"/>
                  <a:pt x="2309042" y="167701"/>
                </a:cubicBezTo>
                <a:close/>
                <a:moveTo>
                  <a:pt x="847403" y="146685"/>
                </a:moveTo>
                <a:lnTo>
                  <a:pt x="850900" y="154776"/>
                </a:lnTo>
                <a:cubicBezTo>
                  <a:pt x="850900" y="164859"/>
                  <a:pt x="842371" y="173033"/>
                  <a:pt x="831850" y="173033"/>
                </a:cubicBezTo>
                <a:cubicBezTo>
                  <a:pt x="826590" y="173033"/>
                  <a:pt x="821827" y="170990"/>
                  <a:pt x="818380" y="167686"/>
                </a:cubicBezTo>
                <a:lnTo>
                  <a:pt x="815869" y="161876"/>
                </a:lnTo>
                <a:close/>
                <a:moveTo>
                  <a:pt x="2187574" y="136533"/>
                </a:moveTo>
                <a:cubicBezTo>
                  <a:pt x="2198095" y="136533"/>
                  <a:pt x="2206624" y="144707"/>
                  <a:pt x="2206624" y="154790"/>
                </a:cubicBezTo>
                <a:cubicBezTo>
                  <a:pt x="2206624" y="164873"/>
                  <a:pt x="2198095" y="173047"/>
                  <a:pt x="2187574" y="173047"/>
                </a:cubicBezTo>
                <a:cubicBezTo>
                  <a:pt x="2177053" y="173047"/>
                  <a:pt x="2168524" y="164873"/>
                  <a:pt x="2168524" y="154790"/>
                </a:cubicBezTo>
                <a:cubicBezTo>
                  <a:pt x="2168524" y="144707"/>
                  <a:pt x="2177053" y="136533"/>
                  <a:pt x="2187574" y="136533"/>
                </a:cubicBezTo>
                <a:close/>
                <a:moveTo>
                  <a:pt x="2051844" y="136531"/>
                </a:moveTo>
                <a:cubicBezTo>
                  <a:pt x="2061927" y="136531"/>
                  <a:pt x="2070101" y="144705"/>
                  <a:pt x="2070101" y="154788"/>
                </a:cubicBezTo>
                <a:cubicBezTo>
                  <a:pt x="2070101" y="164871"/>
                  <a:pt x="2061927" y="173045"/>
                  <a:pt x="2051844" y="173045"/>
                </a:cubicBezTo>
                <a:cubicBezTo>
                  <a:pt x="2041761" y="173045"/>
                  <a:pt x="2033587" y="164871"/>
                  <a:pt x="2033587" y="154788"/>
                </a:cubicBezTo>
                <a:cubicBezTo>
                  <a:pt x="2033587" y="144705"/>
                  <a:pt x="2041761" y="136531"/>
                  <a:pt x="2051844" y="136531"/>
                </a:cubicBezTo>
                <a:close/>
                <a:moveTo>
                  <a:pt x="1916112" y="136530"/>
                </a:moveTo>
                <a:cubicBezTo>
                  <a:pt x="1926633" y="136530"/>
                  <a:pt x="1935162" y="144704"/>
                  <a:pt x="1935162" y="154787"/>
                </a:cubicBezTo>
                <a:cubicBezTo>
                  <a:pt x="1935162" y="164870"/>
                  <a:pt x="1926633" y="173044"/>
                  <a:pt x="1916112" y="173044"/>
                </a:cubicBezTo>
                <a:cubicBezTo>
                  <a:pt x="1905591" y="173044"/>
                  <a:pt x="1897062" y="164870"/>
                  <a:pt x="1897062" y="154787"/>
                </a:cubicBezTo>
                <a:cubicBezTo>
                  <a:pt x="1897062" y="144704"/>
                  <a:pt x="1905591" y="136530"/>
                  <a:pt x="1916112" y="136530"/>
                </a:cubicBezTo>
                <a:close/>
                <a:moveTo>
                  <a:pt x="1781174" y="136529"/>
                </a:moveTo>
                <a:cubicBezTo>
                  <a:pt x="1791695" y="136529"/>
                  <a:pt x="1800224" y="144703"/>
                  <a:pt x="1800224" y="154786"/>
                </a:cubicBezTo>
                <a:cubicBezTo>
                  <a:pt x="1800224" y="164869"/>
                  <a:pt x="1791695" y="173043"/>
                  <a:pt x="1781174" y="173043"/>
                </a:cubicBezTo>
                <a:cubicBezTo>
                  <a:pt x="1770653" y="173043"/>
                  <a:pt x="1762124" y="164869"/>
                  <a:pt x="1762124" y="154786"/>
                </a:cubicBezTo>
                <a:cubicBezTo>
                  <a:pt x="1762124" y="144703"/>
                  <a:pt x="1770653" y="136529"/>
                  <a:pt x="1781174" y="136529"/>
                </a:cubicBezTo>
                <a:close/>
                <a:moveTo>
                  <a:pt x="1644649" y="136527"/>
                </a:moveTo>
                <a:cubicBezTo>
                  <a:pt x="1655170" y="136527"/>
                  <a:pt x="1663699" y="144701"/>
                  <a:pt x="1663699" y="154784"/>
                </a:cubicBezTo>
                <a:cubicBezTo>
                  <a:pt x="1663699" y="164867"/>
                  <a:pt x="1655170" y="173041"/>
                  <a:pt x="1644649" y="173041"/>
                </a:cubicBezTo>
                <a:cubicBezTo>
                  <a:pt x="1634128" y="173041"/>
                  <a:pt x="1625599" y="164867"/>
                  <a:pt x="1625599" y="154784"/>
                </a:cubicBezTo>
                <a:cubicBezTo>
                  <a:pt x="1625599" y="144701"/>
                  <a:pt x="1634128" y="136527"/>
                  <a:pt x="1644649" y="136527"/>
                </a:cubicBezTo>
                <a:close/>
                <a:moveTo>
                  <a:pt x="1509712" y="136526"/>
                </a:moveTo>
                <a:cubicBezTo>
                  <a:pt x="1520233" y="136526"/>
                  <a:pt x="1528762" y="144700"/>
                  <a:pt x="1528762" y="154783"/>
                </a:cubicBezTo>
                <a:cubicBezTo>
                  <a:pt x="1528762" y="164866"/>
                  <a:pt x="1520233" y="173040"/>
                  <a:pt x="1509712" y="173040"/>
                </a:cubicBezTo>
                <a:cubicBezTo>
                  <a:pt x="1499191" y="173040"/>
                  <a:pt x="1490662" y="164866"/>
                  <a:pt x="1490662" y="154783"/>
                </a:cubicBezTo>
                <a:cubicBezTo>
                  <a:pt x="1490662" y="144700"/>
                  <a:pt x="1499191" y="136526"/>
                  <a:pt x="1509712" y="136526"/>
                </a:cubicBezTo>
                <a:close/>
                <a:moveTo>
                  <a:pt x="1373981" y="136524"/>
                </a:moveTo>
                <a:cubicBezTo>
                  <a:pt x="1384064" y="136524"/>
                  <a:pt x="1392238" y="144698"/>
                  <a:pt x="1392238" y="154781"/>
                </a:cubicBezTo>
                <a:cubicBezTo>
                  <a:pt x="1392238" y="164864"/>
                  <a:pt x="1384064" y="173038"/>
                  <a:pt x="1373981" y="173038"/>
                </a:cubicBezTo>
                <a:cubicBezTo>
                  <a:pt x="1363898" y="173038"/>
                  <a:pt x="1355724" y="164864"/>
                  <a:pt x="1355724" y="154781"/>
                </a:cubicBezTo>
                <a:cubicBezTo>
                  <a:pt x="1355724" y="144698"/>
                  <a:pt x="1363898" y="136524"/>
                  <a:pt x="1373981" y="136524"/>
                </a:cubicBezTo>
                <a:close/>
                <a:moveTo>
                  <a:pt x="1238250" y="136523"/>
                </a:moveTo>
                <a:cubicBezTo>
                  <a:pt x="1248771" y="136523"/>
                  <a:pt x="1257300" y="144697"/>
                  <a:pt x="1257300" y="154780"/>
                </a:cubicBezTo>
                <a:cubicBezTo>
                  <a:pt x="1257300" y="164863"/>
                  <a:pt x="1248771" y="173037"/>
                  <a:pt x="1238250" y="173037"/>
                </a:cubicBezTo>
                <a:cubicBezTo>
                  <a:pt x="1227729" y="173037"/>
                  <a:pt x="1219200" y="164863"/>
                  <a:pt x="1219200" y="154780"/>
                </a:cubicBezTo>
                <a:cubicBezTo>
                  <a:pt x="1219200" y="144697"/>
                  <a:pt x="1227729" y="136523"/>
                  <a:pt x="1238250" y="136523"/>
                </a:cubicBezTo>
                <a:close/>
                <a:moveTo>
                  <a:pt x="1103312" y="136522"/>
                </a:moveTo>
                <a:cubicBezTo>
                  <a:pt x="1113833" y="136522"/>
                  <a:pt x="1122362" y="144696"/>
                  <a:pt x="1122362" y="154779"/>
                </a:cubicBezTo>
                <a:cubicBezTo>
                  <a:pt x="1122362" y="164862"/>
                  <a:pt x="1113833" y="173036"/>
                  <a:pt x="1103312" y="173036"/>
                </a:cubicBezTo>
                <a:cubicBezTo>
                  <a:pt x="1092791" y="173036"/>
                  <a:pt x="1084262" y="164862"/>
                  <a:pt x="1084262" y="154779"/>
                </a:cubicBezTo>
                <a:cubicBezTo>
                  <a:pt x="1084262" y="144696"/>
                  <a:pt x="1092791" y="136522"/>
                  <a:pt x="1103312" y="136522"/>
                </a:cubicBezTo>
                <a:close/>
                <a:moveTo>
                  <a:pt x="967582" y="136520"/>
                </a:moveTo>
                <a:cubicBezTo>
                  <a:pt x="977665" y="136520"/>
                  <a:pt x="985839" y="144694"/>
                  <a:pt x="985839" y="154777"/>
                </a:cubicBezTo>
                <a:cubicBezTo>
                  <a:pt x="985839" y="164860"/>
                  <a:pt x="977665" y="173034"/>
                  <a:pt x="967582" y="173034"/>
                </a:cubicBezTo>
                <a:cubicBezTo>
                  <a:pt x="957499" y="173034"/>
                  <a:pt x="949325" y="164860"/>
                  <a:pt x="949325" y="154777"/>
                </a:cubicBezTo>
                <a:cubicBezTo>
                  <a:pt x="949325" y="144694"/>
                  <a:pt x="957499" y="136520"/>
                  <a:pt x="967582" y="136520"/>
                </a:cubicBezTo>
                <a:close/>
                <a:moveTo>
                  <a:pt x="1898975" y="14437"/>
                </a:moveTo>
                <a:lnTo>
                  <a:pt x="1933408" y="23290"/>
                </a:lnTo>
                <a:lnTo>
                  <a:pt x="1929582" y="32526"/>
                </a:lnTo>
                <a:cubicBezTo>
                  <a:pt x="1926135" y="35974"/>
                  <a:pt x="1921373" y="38106"/>
                  <a:pt x="1916112" y="38106"/>
                </a:cubicBezTo>
                <a:cubicBezTo>
                  <a:pt x="1905591" y="38106"/>
                  <a:pt x="1897062" y="29577"/>
                  <a:pt x="1897062" y="19056"/>
                </a:cubicBezTo>
                <a:close/>
                <a:moveTo>
                  <a:pt x="1252512" y="7489"/>
                </a:moveTo>
                <a:lnTo>
                  <a:pt x="1257300" y="19049"/>
                </a:lnTo>
                <a:cubicBezTo>
                  <a:pt x="1257300" y="29570"/>
                  <a:pt x="1248771" y="38099"/>
                  <a:pt x="1238250" y="38099"/>
                </a:cubicBezTo>
                <a:cubicBezTo>
                  <a:pt x="1227729" y="38099"/>
                  <a:pt x="1219200" y="29570"/>
                  <a:pt x="1219200" y="19049"/>
                </a:cubicBezTo>
                <a:lnTo>
                  <a:pt x="1221283" y="14021"/>
                </a:lnTo>
                <a:lnTo>
                  <a:pt x="1238185" y="9675"/>
                </a:lnTo>
                <a:close/>
                <a:moveTo>
                  <a:pt x="1781174" y="4"/>
                </a:moveTo>
                <a:cubicBezTo>
                  <a:pt x="1791695" y="4"/>
                  <a:pt x="1800224" y="8533"/>
                  <a:pt x="1800224" y="19054"/>
                </a:cubicBezTo>
                <a:cubicBezTo>
                  <a:pt x="1800224" y="29575"/>
                  <a:pt x="1791695" y="38104"/>
                  <a:pt x="1781174" y="38104"/>
                </a:cubicBezTo>
                <a:cubicBezTo>
                  <a:pt x="1770653" y="38104"/>
                  <a:pt x="1762124" y="29575"/>
                  <a:pt x="1762124" y="19054"/>
                </a:cubicBezTo>
                <a:cubicBezTo>
                  <a:pt x="1762124" y="8533"/>
                  <a:pt x="1770653" y="4"/>
                  <a:pt x="1781174" y="4"/>
                </a:cubicBezTo>
                <a:close/>
                <a:moveTo>
                  <a:pt x="1644649" y="3"/>
                </a:moveTo>
                <a:cubicBezTo>
                  <a:pt x="1655170" y="3"/>
                  <a:pt x="1663699" y="8532"/>
                  <a:pt x="1663699" y="19053"/>
                </a:cubicBezTo>
                <a:cubicBezTo>
                  <a:pt x="1663699" y="29574"/>
                  <a:pt x="1655170" y="38103"/>
                  <a:pt x="1644649" y="38103"/>
                </a:cubicBezTo>
                <a:cubicBezTo>
                  <a:pt x="1634128" y="38103"/>
                  <a:pt x="1625599" y="29574"/>
                  <a:pt x="1625599" y="19053"/>
                </a:cubicBezTo>
                <a:cubicBezTo>
                  <a:pt x="1625599" y="8532"/>
                  <a:pt x="1634128" y="3"/>
                  <a:pt x="1644649" y="3"/>
                </a:cubicBezTo>
                <a:close/>
                <a:moveTo>
                  <a:pt x="1509712" y="2"/>
                </a:moveTo>
                <a:cubicBezTo>
                  <a:pt x="1520233" y="2"/>
                  <a:pt x="1528762" y="8530"/>
                  <a:pt x="1528762" y="19051"/>
                </a:cubicBezTo>
                <a:cubicBezTo>
                  <a:pt x="1528762" y="29572"/>
                  <a:pt x="1520233" y="38101"/>
                  <a:pt x="1509712" y="38101"/>
                </a:cubicBezTo>
                <a:cubicBezTo>
                  <a:pt x="1499191" y="38101"/>
                  <a:pt x="1490662" y="29572"/>
                  <a:pt x="1490662" y="19051"/>
                </a:cubicBezTo>
                <a:cubicBezTo>
                  <a:pt x="1490662" y="8530"/>
                  <a:pt x="1499191" y="2"/>
                  <a:pt x="1509712" y="2"/>
                </a:cubicBezTo>
                <a:close/>
                <a:moveTo>
                  <a:pt x="1373981" y="0"/>
                </a:moveTo>
                <a:cubicBezTo>
                  <a:pt x="1384064" y="0"/>
                  <a:pt x="1392238" y="8529"/>
                  <a:pt x="1392238" y="19050"/>
                </a:cubicBezTo>
                <a:cubicBezTo>
                  <a:pt x="1392238" y="29571"/>
                  <a:pt x="1384064" y="38100"/>
                  <a:pt x="1373981" y="38100"/>
                </a:cubicBezTo>
                <a:cubicBezTo>
                  <a:pt x="1363898" y="38100"/>
                  <a:pt x="1355724" y="29571"/>
                  <a:pt x="1355724" y="19050"/>
                </a:cubicBezTo>
                <a:cubicBezTo>
                  <a:pt x="1355724" y="8529"/>
                  <a:pt x="1363898" y="0"/>
                  <a:pt x="1373981"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nvGrpSpPr>
          <p:cNvPr id="1712" name="Google Shape;1712;p56"/>
          <p:cNvGrpSpPr/>
          <p:nvPr/>
        </p:nvGrpSpPr>
        <p:grpSpPr>
          <a:xfrm>
            <a:off x="-47505" y="5663870"/>
            <a:ext cx="3042103" cy="3043732"/>
            <a:chOff x="11277223" y="1099004"/>
            <a:chExt cx="1393748" cy="1394494"/>
          </a:xfrm>
        </p:grpSpPr>
        <p:sp>
          <p:nvSpPr>
            <p:cNvPr id="1713" name="Google Shape;1713;p56"/>
            <p:cNvSpPr/>
            <p:nvPr/>
          </p:nvSpPr>
          <p:spPr>
            <a:xfrm>
              <a:off x="11277223" y="1099004"/>
              <a:ext cx="1393748" cy="1394494"/>
            </a:xfrm>
            <a:prstGeom prst="ellipse">
              <a:avLst/>
            </a:prstGeom>
            <a:noFill/>
            <a:ln cap="rnd" cmpd="sng" w="11100">
              <a:solidFill>
                <a:srgbClr val="D8D8D8">
                  <a:alpha val="31764"/>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14" name="Google Shape;1714;p56"/>
            <p:cNvSpPr/>
            <p:nvPr/>
          </p:nvSpPr>
          <p:spPr>
            <a:xfrm>
              <a:off x="11327159" y="1148941"/>
              <a:ext cx="1292385" cy="1293130"/>
            </a:xfrm>
            <a:prstGeom prst="ellipse">
              <a:avLst/>
            </a:prstGeom>
            <a:noFill/>
            <a:ln cap="rnd" cmpd="sng" w="11100">
              <a:solidFill>
                <a:srgbClr val="D8D8D8">
                  <a:alpha val="31764"/>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15" name="Google Shape;1715;p56"/>
            <p:cNvSpPr/>
            <p:nvPr/>
          </p:nvSpPr>
          <p:spPr>
            <a:xfrm>
              <a:off x="11376351" y="1198132"/>
              <a:ext cx="1193257" cy="1194002"/>
            </a:xfrm>
            <a:prstGeom prst="ellipse">
              <a:avLst/>
            </a:prstGeom>
            <a:noFill/>
            <a:ln cap="rnd" cmpd="sng" w="11100">
              <a:solidFill>
                <a:srgbClr val="D8D8D8">
                  <a:alpha val="31764"/>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16" name="Google Shape;1716;p56"/>
            <p:cNvSpPr/>
            <p:nvPr/>
          </p:nvSpPr>
          <p:spPr>
            <a:xfrm>
              <a:off x="11427777" y="1249559"/>
              <a:ext cx="1091148" cy="1091148"/>
            </a:xfrm>
            <a:prstGeom prst="ellipse">
              <a:avLst/>
            </a:prstGeom>
            <a:noFill/>
            <a:ln cap="rnd" cmpd="sng" w="11100">
              <a:solidFill>
                <a:srgbClr val="D8D8D8">
                  <a:alpha val="31764"/>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17" name="Google Shape;1717;p56"/>
            <p:cNvSpPr/>
            <p:nvPr/>
          </p:nvSpPr>
          <p:spPr>
            <a:xfrm>
              <a:off x="11476969" y="1298750"/>
              <a:ext cx="992021" cy="992766"/>
            </a:xfrm>
            <a:prstGeom prst="ellipse">
              <a:avLst/>
            </a:prstGeom>
            <a:noFill/>
            <a:ln cap="rnd" cmpd="sng" w="11100">
              <a:solidFill>
                <a:srgbClr val="D8D8D8">
                  <a:alpha val="31764"/>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18" name="Google Shape;1718;p56"/>
            <p:cNvSpPr/>
            <p:nvPr/>
          </p:nvSpPr>
          <p:spPr>
            <a:xfrm>
              <a:off x="11528396" y="1350177"/>
              <a:ext cx="889167" cy="889912"/>
            </a:xfrm>
            <a:prstGeom prst="ellipse">
              <a:avLst/>
            </a:prstGeom>
            <a:noFill/>
            <a:ln cap="rnd" cmpd="sng" w="9525">
              <a:solidFill>
                <a:srgbClr val="D8D8D8">
                  <a:alpha val="31764"/>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19" name="Google Shape;1719;p56"/>
            <p:cNvSpPr/>
            <p:nvPr/>
          </p:nvSpPr>
          <p:spPr>
            <a:xfrm>
              <a:off x="11577587" y="1400113"/>
              <a:ext cx="790785" cy="790785"/>
            </a:xfrm>
            <a:prstGeom prst="ellipse">
              <a:avLst/>
            </a:prstGeom>
            <a:noFill/>
            <a:ln cap="rnd" cmpd="sng" w="9525">
              <a:solidFill>
                <a:srgbClr val="D8D8D8">
                  <a:alpha val="31764"/>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20" name="Google Shape;1720;p56"/>
            <p:cNvSpPr/>
            <p:nvPr/>
          </p:nvSpPr>
          <p:spPr>
            <a:xfrm>
              <a:off x="11629014" y="1451540"/>
              <a:ext cx="687930" cy="687930"/>
            </a:xfrm>
            <a:prstGeom prst="ellipse">
              <a:avLst/>
            </a:prstGeom>
            <a:noFill/>
            <a:ln cap="rnd" cmpd="sng" w="9525">
              <a:solidFill>
                <a:srgbClr val="D8D8D8">
                  <a:alpha val="31764"/>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21" name="Google Shape;1721;p56"/>
            <p:cNvSpPr/>
            <p:nvPr/>
          </p:nvSpPr>
          <p:spPr>
            <a:xfrm>
              <a:off x="11678950" y="1500732"/>
              <a:ext cx="588803" cy="588803"/>
            </a:xfrm>
            <a:prstGeom prst="ellipse">
              <a:avLst/>
            </a:prstGeom>
            <a:noFill/>
            <a:ln cap="rnd" cmpd="sng" w="9525">
              <a:solidFill>
                <a:srgbClr val="D8D8D8">
                  <a:alpha val="31764"/>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22" name="Google Shape;1722;p56"/>
            <p:cNvSpPr/>
            <p:nvPr/>
          </p:nvSpPr>
          <p:spPr>
            <a:xfrm>
              <a:off x="11729632" y="1552158"/>
              <a:ext cx="486694" cy="488185"/>
            </a:xfrm>
            <a:prstGeom prst="ellipse">
              <a:avLst/>
            </a:prstGeom>
            <a:noFill/>
            <a:ln cap="rnd" cmpd="sng" w="9525">
              <a:solidFill>
                <a:srgbClr val="D8D8D8">
                  <a:alpha val="31764"/>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23" name="Google Shape;1723;p56"/>
            <p:cNvSpPr/>
            <p:nvPr/>
          </p:nvSpPr>
          <p:spPr>
            <a:xfrm>
              <a:off x="11779568" y="1601350"/>
              <a:ext cx="386821" cy="387566"/>
            </a:xfrm>
            <a:prstGeom prst="ellipse">
              <a:avLst/>
            </a:prstGeom>
            <a:noFill/>
            <a:ln cap="rnd" cmpd="sng" w="9525">
              <a:solidFill>
                <a:srgbClr val="D8D8D8">
                  <a:alpha val="31764"/>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24" name="Google Shape;1724;p56"/>
            <p:cNvSpPr/>
            <p:nvPr/>
          </p:nvSpPr>
          <p:spPr>
            <a:xfrm>
              <a:off x="11830996" y="1652777"/>
              <a:ext cx="286203" cy="286948"/>
            </a:xfrm>
            <a:prstGeom prst="ellipse">
              <a:avLst/>
            </a:prstGeom>
            <a:noFill/>
            <a:ln cap="rnd" cmpd="sng" w="9525">
              <a:solidFill>
                <a:srgbClr val="D8D8D8">
                  <a:alpha val="31764"/>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25" name="Google Shape;1725;p56"/>
            <p:cNvSpPr/>
            <p:nvPr/>
          </p:nvSpPr>
          <p:spPr>
            <a:xfrm>
              <a:off x="11880187" y="1702713"/>
              <a:ext cx="185585" cy="185585"/>
            </a:xfrm>
            <a:prstGeom prst="ellipse">
              <a:avLst/>
            </a:prstGeom>
            <a:noFill/>
            <a:ln cap="rnd" cmpd="sng" w="9525">
              <a:solidFill>
                <a:srgbClr val="D8D8D8">
                  <a:alpha val="31764"/>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26" name="Google Shape;1726;p56"/>
            <p:cNvSpPr/>
            <p:nvPr/>
          </p:nvSpPr>
          <p:spPr>
            <a:xfrm>
              <a:off x="11931614" y="1753395"/>
              <a:ext cx="84966" cy="84966"/>
            </a:xfrm>
            <a:prstGeom prst="ellipse">
              <a:avLst/>
            </a:prstGeom>
            <a:noFill/>
            <a:ln cap="rnd" cmpd="sng" w="9525">
              <a:solidFill>
                <a:srgbClr val="D8D8D8">
                  <a:alpha val="31764"/>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grpSp>
        <p:nvGrpSpPr>
          <p:cNvPr id="1727" name="Google Shape;1727;p56"/>
          <p:cNvGrpSpPr/>
          <p:nvPr/>
        </p:nvGrpSpPr>
        <p:grpSpPr>
          <a:xfrm>
            <a:off x="2553719" y="-1210184"/>
            <a:ext cx="1953319" cy="1954365"/>
            <a:chOff x="11277223" y="1099004"/>
            <a:chExt cx="1393748" cy="1394494"/>
          </a:xfrm>
        </p:grpSpPr>
        <p:sp>
          <p:nvSpPr>
            <p:cNvPr id="1728" name="Google Shape;1728;p56"/>
            <p:cNvSpPr/>
            <p:nvPr/>
          </p:nvSpPr>
          <p:spPr>
            <a:xfrm>
              <a:off x="11277223" y="1099004"/>
              <a:ext cx="1393748" cy="1394494"/>
            </a:xfrm>
            <a:prstGeom prst="ellipse">
              <a:avLst/>
            </a:prstGeom>
            <a:noFill/>
            <a:ln cap="rnd" cmpd="sng" w="11100">
              <a:solidFill>
                <a:srgbClr val="D8D8D8">
                  <a:alpha val="17647"/>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29" name="Google Shape;1729;p56"/>
            <p:cNvSpPr/>
            <p:nvPr/>
          </p:nvSpPr>
          <p:spPr>
            <a:xfrm>
              <a:off x="11327159" y="1148941"/>
              <a:ext cx="1292385" cy="1293130"/>
            </a:xfrm>
            <a:prstGeom prst="ellipse">
              <a:avLst/>
            </a:prstGeom>
            <a:noFill/>
            <a:ln cap="rnd" cmpd="sng" w="11100">
              <a:solidFill>
                <a:srgbClr val="D8D8D8">
                  <a:alpha val="17647"/>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30" name="Google Shape;1730;p56"/>
            <p:cNvSpPr/>
            <p:nvPr/>
          </p:nvSpPr>
          <p:spPr>
            <a:xfrm>
              <a:off x="11376351" y="1198132"/>
              <a:ext cx="1193257" cy="1194002"/>
            </a:xfrm>
            <a:prstGeom prst="ellipse">
              <a:avLst/>
            </a:prstGeom>
            <a:noFill/>
            <a:ln cap="rnd" cmpd="sng" w="11100">
              <a:solidFill>
                <a:srgbClr val="D8D8D8">
                  <a:alpha val="17647"/>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31" name="Google Shape;1731;p56"/>
            <p:cNvSpPr/>
            <p:nvPr/>
          </p:nvSpPr>
          <p:spPr>
            <a:xfrm>
              <a:off x="11427777" y="1249559"/>
              <a:ext cx="1091148" cy="1091148"/>
            </a:xfrm>
            <a:prstGeom prst="ellipse">
              <a:avLst/>
            </a:prstGeom>
            <a:noFill/>
            <a:ln cap="rnd" cmpd="sng" w="11100">
              <a:solidFill>
                <a:srgbClr val="D8D8D8">
                  <a:alpha val="17647"/>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32" name="Google Shape;1732;p56"/>
            <p:cNvSpPr/>
            <p:nvPr/>
          </p:nvSpPr>
          <p:spPr>
            <a:xfrm>
              <a:off x="11476969" y="1298750"/>
              <a:ext cx="992021" cy="992766"/>
            </a:xfrm>
            <a:prstGeom prst="ellipse">
              <a:avLst/>
            </a:prstGeom>
            <a:noFill/>
            <a:ln cap="rnd" cmpd="sng" w="11100">
              <a:solidFill>
                <a:srgbClr val="D8D8D8">
                  <a:alpha val="17647"/>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33" name="Google Shape;1733;p56"/>
            <p:cNvSpPr/>
            <p:nvPr/>
          </p:nvSpPr>
          <p:spPr>
            <a:xfrm>
              <a:off x="11528396" y="1350177"/>
              <a:ext cx="889167" cy="889912"/>
            </a:xfrm>
            <a:prstGeom prst="ellipse">
              <a:avLst/>
            </a:prstGeom>
            <a:noFill/>
            <a:ln cap="rnd" cmpd="sng" w="9525">
              <a:solidFill>
                <a:srgbClr val="D8D8D8">
                  <a:alpha val="17647"/>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34" name="Google Shape;1734;p56"/>
            <p:cNvSpPr/>
            <p:nvPr/>
          </p:nvSpPr>
          <p:spPr>
            <a:xfrm>
              <a:off x="11577587" y="1400113"/>
              <a:ext cx="790785" cy="790785"/>
            </a:xfrm>
            <a:prstGeom prst="ellipse">
              <a:avLst/>
            </a:prstGeom>
            <a:noFill/>
            <a:ln cap="rnd" cmpd="sng" w="9525">
              <a:solidFill>
                <a:srgbClr val="D8D8D8">
                  <a:alpha val="17647"/>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35" name="Google Shape;1735;p56"/>
            <p:cNvSpPr/>
            <p:nvPr/>
          </p:nvSpPr>
          <p:spPr>
            <a:xfrm>
              <a:off x="11629014" y="1451540"/>
              <a:ext cx="687930" cy="687930"/>
            </a:xfrm>
            <a:prstGeom prst="ellipse">
              <a:avLst/>
            </a:prstGeom>
            <a:noFill/>
            <a:ln cap="rnd" cmpd="sng" w="9525">
              <a:solidFill>
                <a:srgbClr val="D8D8D8">
                  <a:alpha val="17647"/>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36" name="Google Shape;1736;p56"/>
            <p:cNvSpPr/>
            <p:nvPr/>
          </p:nvSpPr>
          <p:spPr>
            <a:xfrm>
              <a:off x="11678950" y="1500732"/>
              <a:ext cx="588803" cy="588803"/>
            </a:xfrm>
            <a:prstGeom prst="ellipse">
              <a:avLst/>
            </a:prstGeom>
            <a:noFill/>
            <a:ln cap="rnd" cmpd="sng" w="9525">
              <a:solidFill>
                <a:srgbClr val="D8D8D8">
                  <a:alpha val="17647"/>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37" name="Google Shape;1737;p56"/>
            <p:cNvSpPr/>
            <p:nvPr/>
          </p:nvSpPr>
          <p:spPr>
            <a:xfrm>
              <a:off x="11729632" y="1552158"/>
              <a:ext cx="486694" cy="488185"/>
            </a:xfrm>
            <a:prstGeom prst="ellipse">
              <a:avLst/>
            </a:prstGeom>
            <a:noFill/>
            <a:ln cap="rnd" cmpd="sng" w="9525">
              <a:solidFill>
                <a:srgbClr val="D8D8D8">
                  <a:alpha val="17647"/>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38" name="Google Shape;1738;p56"/>
            <p:cNvSpPr/>
            <p:nvPr/>
          </p:nvSpPr>
          <p:spPr>
            <a:xfrm>
              <a:off x="11779568" y="1601350"/>
              <a:ext cx="386821" cy="387566"/>
            </a:xfrm>
            <a:prstGeom prst="ellipse">
              <a:avLst/>
            </a:prstGeom>
            <a:noFill/>
            <a:ln cap="rnd" cmpd="sng" w="9525">
              <a:solidFill>
                <a:srgbClr val="D8D8D8">
                  <a:alpha val="17647"/>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39" name="Google Shape;1739;p56"/>
            <p:cNvSpPr/>
            <p:nvPr/>
          </p:nvSpPr>
          <p:spPr>
            <a:xfrm>
              <a:off x="11830996" y="1652777"/>
              <a:ext cx="286203" cy="286948"/>
            </a:xfrm>
            <a:prstGeom prst="ellipse">
              <a:avLst/>
            </a:prstGeom>
            <a:noFill/>
            <a:ln cap="rnd" cmpd="sng" w="9525">
              <a:solidFill>
                <a:srgbClr val="D8D8D8">
                  <a:alpha val="17647"/>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40" name="Google Shape;1740;p56"/>
            <p:cNvSpPr/>
            <p:nvPr/>
          </p:nvSpPr>
          <p:spPr>
            <a:xfrm>
              <a:off x="11880187" y="1702713"/>
              <a:ext cx="185585" cy="185585"/>
            </a:xfrm>
            <a:prstGeom prst="ellipse">
              <a:avLst/>
            </a:prstGeom>
            <a:noFill/>
            <a:ln cap="rnd" cmpd="sng" w="9525">
              <a:solidFill>
                <a:srgbClr val="D8D8D8">
                  <a:alpha val="17647"/>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41" name="Google Shape;1741;p56"/>
            <p:cNvSpPr/>
            <p:nvPr/>
          </p:nvSpPr>
          <p:spPr>
            <a:xfrm>
              <a:off x="11931614" y="1753395"/>
              <a:ext cx="84966" cy="84966"/>
            </a:xfrm>
            <a:prstGeom prst="ellipse">
              <a:avLst/>
            </a:prstGeom>
            <a:noFill/>
            <a:ln cap="rnd" cmpd="sng" w="9525">
              <a:solidFill>
                <a:srgbClr val="D8D8D8">
                  <a:alpha val="17647"/>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sp>
        <p:nvSpPr>
          <p:cNvPr id="1742" name="Google Shape;1742;p56"/>
          <p:cNvSpPr txBox="1"/>
          <p:nvPr/>
        </p:nvSpPr>
        <p:spPr>
          <a:xfrm>
            <a:off x="388476" y="4695730"/>
            <a:ext cx="779011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C000"/>
                </a:solidFill>
                <a:latin typeface="Calibri"/>
                <a:ea typeface="Calibri"/>
                <a:cs typeface="Calibri"/>
                <a:sym typeface="Calibri"/>
              </a:rPr>
              <a:t>TIẾNG ANH GLOBAL SUCCESS</a:t>
            </a:r>
            <a:endParaRPr/>
          </a:p>
        </p:txBody>
      </p:sp>
      <p:sp>
        <p:nvSpPr>
          <p:cNvPr id="1743" name="Google Shape;1743;p56"/>
          <p:cNvSpPr txBox="1"/>
          <p:nvPr/>
        </p:nvSpPr>
        <p:spPr>
          <a:xfrm>
            <a:off x="2231364" y="5477855"/>
            <a:ext cx="6416298"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400">
                <a:solidFill>
                  <a:schemeClr val="lt1"/>
                </a:solidFill>
                <a:latin typeface="Calibri"/>
                <a:ea typeface="Calibri"/>
                <a:cs typeface="Calibri"/>
                <a:sym typeface="Calibri"/>
              </a:rPr>
              <a:t>READY FOR TOMORROW</a:t>
            </a:r>
            <a:endParaRPr/>
          </a:p>
        </p:txBody>
      </p:sp>
      <p:grpSp>
        <p:nvGrpSpPr>
          <p:cNvPr id="1744" name="Google Shape;1744;p56"/>
          <p:cNvGrpSpPr/>
          <p:nvPr/>
        </p:nvGrpSpPr>
        <p:grpSpPr>
          <a:xfrm>
            <a:off x="9624995" y="4254253"/>
            <a:ext cx="3042103" cy="3043732"/>
            <a:chOff x="11277223" y="1099004"/>
            <a:chExt cx="1393748" cy="1394494"/>
          </a:xfrm>
        </p:grpSpPr>
        <p:sp>
          <p:nvSpPr>
            <p:cNvPr id="1745" name="Google Shape;1745;p56"/>
            <p:cNvSpPr/>
            <p:nvPr/>
          </p:nvSpPr>
          <p:spPr>
            <a:xfrm>
              <a:off x="11277223" y="1099004"/>
              <a:ext cx="1393748" cy="1394494"/>
            </a:xfrm>
            <a:prstGeom prst="ellipse">
              <a:avLst/>
            </a:prstGeom>
            <a:noFill/>
            <a:ln cap="rnd" cmpd="sng" w="11100">
              <a:solidFill>
                <a:srgbClr val="D8D8D8">
                  <a:alpha val="31764"/>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46" name="Google Shape;1746;p56"/>
            <p:cNvSpPr/>
            <p:nvPr/>
          </p:nvSpPr>
          <p:spPr>
            <a:xfrm>
              <a:off x="11327159" y="1148941"/>
              <a:ext cx="1292385" cy="1293130"/>
            </a:xfrm>
            <a:prstGeom prst="ellipse">
              <a:avLst/>
            </a:prstGeom>
            <a:noFill/>
            <a:ln cap="rnd" cmpd="sng" w="11100">
              <a:solidFill>
                <a:srgbClr val="D8D8D8">
                  <a:alpha val="31764"/>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47" name="Google Shape;1747;p56"/>
            <p:cNvSpPr/>
            <p:nvPr/>
          </p:nvSpPr>
          <p:spPr>
            <a:xfrm>
              <a:off x="11376351" y="1198132"/>
              <a:ext cx="1193257" cy="1194002"/>
            </a:xfrm>
            <a:prstGeom prst="ellipse">
              <a:avLst/>
            </a:prstGeom>
            <a:noFill/>
            <a:ln cap="rnd" cmpd="sng" w="11100">
              <a:solidFill>
                <a:srgbClr val="D8D8D8">
                  <a:alpha val="31764"/>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48" name="Google Shape;1748;p56"/>
            <p:cNvSpPr/>
            <p:nvPr/>
          </p:nvSpPr>
          <p:spPr>
            <a:xfrm>
              <a:off x="11427777" y="1249559"/>
              <a:ext cx="1091148" cy="1091148"/>
            </a:xfrm>
            <a:prstGeom prst="ellipse">
              <a:avLst/>
            </a:prstGeom>
            <a:noFill/>
            <a:ln cap="rnd" cmpd="sng" w="11100">
              <a:solidFill>
                <a:srgbClr val="D8D8D8">
                  <a:alpha val="31764"/>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49" name="Google Shape;1749;p56"/>
            <p:cNvSpPr/>
            <p:nvPr/>
          </p:nvSpPr>
          <p:spPr>
            <a:xfrm>
              <a:off x="11476969" y="1298750"/>
              <a:ext cx="992021" cy="992766"/>
            </a:xfrm>
            <a:prstGeom prst="ellipse">
              <a:avLst/>
            </a:prstGeom>
            <a:noFill/>
            <a:ln cap="rnd" cmpd="sng" w="11100">
              <a:solidFill>
                <a:srgbClr val="D8D8D8">
                  <a:alpha val="31764"/>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50" name="Google Shape;1750;p56"/>
            <p:cNvSpPr/>
            <p:nvPr/>
          </p:nvSpPr>
          <p:spPr>
            <a:xfrm>
              <a:off x="11528396" y="1350177"/>
              <a:ext cx="889167" cy="889912"/>
            </a:xfrm>
            <a:prstGeom prst="ellipse">
              <a:avLst/>
            </a:prstGeom>
            <a:noFill/>
            <a:ln cap="rnd" cmpd="sng" w="9525">
              <a:solidFill>
                <a:srgbClr val="D8D8D8">
                  <a:alpha val="31764"/>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51" name="Google Shape;1751;p56"/>
            <p:cNvSpPr/>
            <p:nvPr/>
          </p:nvSpPr>
          <p:spPr>
            <a:xfrm>
              <a:off x="11577587" y="1400113"/>
              <a:ext cx="790785" cy="790785"/>
            </a:xfrm>
            <a:prstGeom prst="ellipse">
              <a:avLst/>
            </a:prstGeom>
            <a:noFill/>
            <a:ln cap="rnd" cmpd="sng" w="9525">
              <a:solidFill>
                <a:srgbClr val="D8D8D8">
                  <a:alpha val="31764"/>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52" name="Google Shape;1752;p56"/>
            <p:cNvSpPr/>
            <p:nvPr/>
          </p:nvSpPr>
          <p:spPr>
            <a:xfrm>
              <a:off x="11629014" y="1451540"/>
              <a:ext cx="687930" cy="687930"/>
            </a:xfrm>
            <a:prstGeom prst="ellipse">
              <a:avLst/>
            </a:prstGeom>
            <a:noFill/>
            <a:ln cap="rnd" cmpd="sng" w="9525">
              <a:solidFill>
                <a:srgbClr val="D8D8D8">
                  <a:alpha val="31764"/>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53" name="Google Shape;1753;p56"/>
            <p:cNvSpPr/>
            <p:nvPr/>
          </p:nvSpPr>
          <p:spPr>
            <a:xfrm>
              <a:off x="11678950" y="1500732"/>
              <a:ext cx="588803" cy="588803"/>
            </a:xfrm>
            <a:prstGeom prst="ellipse">
              <a:avLst/>
            </a:prstGeom>
            <a:noFill/>
            <a:ln cap="rnd" cmpd="sng" w="9525">
              <a:solidFill>
                <a:srgbClr val="D8D8D8">
                  <a:alpha val="31764"/>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54" name="Google Shape;1754;p56"/>
            <p:cNvSpPr/>
            <p:nvPr/>
          </p:nvSpPr>
          <p:spPr>
            <a:xfrm>
              <a:off x="11729632" y="1552158"/>
              <a:ext cx="486694" cy="488185"/>
            </a:xfrm>
            <a:prstGeom prst="ellipse">
              <a:avLst/>
            </a:prstGeom>
            <a:noFill/>
            <a:ln cap="rnd" cmpd="sng" w="9525">
              <a:solidFill>
                <a:srgbClr val="D8D8D8">
                  <a:alpha val="31764"/>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55" name="Google Shape;1755;p56"/>
            <p:cNvSpPr/>
            <p:nvPr/>
          </p:nvSpPr>
          <p:spPr>
            <a:xfrm>
              <a:off x="11779568" y="1601350"/>
              <a:ext cx="386821" cy="387566"/>
            </a:xfrm>
            <a:prstGeom prst="ellipse">
              <a:avLst/>
            </a:prstGeom>
            <a:noFill/>
            <a:ln cap="rnd" cmpd="sng" w="9525">
              <a:solidFill>
                <a:srgbClr val="D8D8D8">
                  <a:alpha val="31764"/>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56" name="Google Shape;1756;p56"/>
            <p:cNvSpPr/>
            <p:nvPr/>
          </p:nvSpPr>
          <p:spPr>
            <a:xfrm>
              <a:off x="11830996" y="1652777"/>
              <a:ext cx="286203" cy="286948"/>
            </a:xfrm>
            <a:prstGeom prst="ellipse">
              <a:avLst/>
            </a:prstGeom>
            <a:noFill/>
            <a:ln cap="rnd" cmpd="sng" w="9525">
              <a:solidFill>
                <a:srgbClr val="D8D8D8">
                  <a:alpha val="31764"/>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57" name="Google Shape;1757;p56"/>
            <p:cNvSpPr/>
            <p:nvPr/>
          </p:nvSpPr>
          <p:spPr>
            <a:xfrm>
              <a:off x="11880187" y="1702713"/>
              <a:ext cx="185585" cy="185585"/>
            </a:xfrm>
            <a:prstGeom prst="ellipse">
              <a:avLst/>
            </a:prstGeom>
            <a:noFill/>
            <a:ln cap="rnd" cmpd="sng" w="9525">
              <a:solidFill>
                <a:srgbClr val="D8D8D8">
                  <a:alpha val="31764"/>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1758" name="Google Shape;1758;p56"/>
            <p:cNvSpPr/>
            <p:nvPr/>
          </p:nvSpPr>
          <p:spPr>
            <a:xfrm>
              <a:off x="11931614" y="1753395"/>
              <a:ext cx="84966" cy="84966"/>
            </a:xfrm>
            <a:prstGeom prst="ellipse">
              <a:avLst/>
            </a:prstGeom>
            <a:noFill/>
            <a:ln cap="rnd" cmpd="sng" w="9525">
              <a:solidFill>
                <a:srgbClr val="D8D8D8">
                  <a:alpha val="31764"/>
                </a:srgbClr>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sp>
        <p:nvSpPr>
          <p:cNvPr id="1759" name="Google Shape;1759;p56"/>
          <p:cNvSpPr txBox="1"/>
          <p:nvPr/>
        </p:nvSpPr>
        <p:spPr>
          <a:xfrm>
            <a:off x="5915273" y="3923978"/>
            <a:ext cx="6440958"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i="0" lang="en-US" sz="3200" u="none" cap="none" strike="noStrike">
                <a:solidFill>
                  <a:srgbClr val="FFFFFF"/>
                </a:solidFill>
                <a:latin typeface="Arial"/>
                <a:ea typeface="Arial"/>
                <a:cs typeface="Arial"/>
                <a:sym typeface="Arial"/>
              </a:rPr>
              <a:t>sachmem.vn</a:t>
            </a:r>
            <a:endParaRPr b="1" i="0" sz="3200" u="none" cap="none" strike="noStrike">
              <a:solidFill>
                <a:srgbClr val="FFFFFF"/>
              </a:solidFill>
              <a:latin typeface="Arial"/>
              <a:ea typeface="Arial"/>
              <a:cs typeface="Arial"/>
              <a:sym typeface="Arial"/>
            </a:endParaRPr>
          </a:p>
        </p:txBody>
      </p:sp>
      <p:pic>
        <p:nvPicPr>
          <p:cNvPr id="1760" name="Google Shape;1760;p56"/>
          <p:cNvPicPr preferRelativeResize="0"/>
          <p:nvPr/>
        </p:nvPicPr>
        <p:blipFill rotWithShape="1">
          <a:blip r:embed="rId3">
            <a:alphaModFix/>
          </a:blip>
          <a:srcRect b="0" l="0" r="0" t="0"/>
          <a:stretch/>
        </p:blipFill>
        <p:spPr>
          <a:xfrm>
            <a:off x="6096969" y="4598385"/>
            <a:ext cx="402891" cy="402891"/>
          </a:xfrm>
          <a:prstGeom prst="rect">
            <a:avLst/>
          </a:prstGeom>
          <a:noFill/>
          <a:ln>
            <a:noFill/>
          </a:ln>
        </p:spPr>
      </p:pic>
      <p:sp>
        <p:nvSpPr>
          <p:cNvPr id="1761" name="Google Shape;1761;p56"/>
          <p:cNvSpPr txBox="1"/>
          <p:nvPr/>
        </p:nvSpPr>
        <p:spPr>
          <a:xfrm>
            <a:off x="6541163" y="4599775"/>
            <a:ext cx="224329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(024).3152.2222</a:t>
            </a:r>
            <a:endParaRPr b="0" i="0" sz="2400" u="none" cap="none" strike="noStrike">
              <a:solidFill>
                <a:srgbClr val="FFFFFF"/>
              </a:solidFill>
              <a:latin typeface="Calibri"/>
              <a:ea typeface="Calibri"/>
              <a:cs typeface="Calibri"/>
              <a:sym typeface="Calibri"/>
            </a:endParaRPr>
          </a:p>
        </p:txBody>
      </p:sp>
      <p:pic>
        <p:nvPicPr>
          <p:cNvPr id="1762" name="Google Shape;1762;p56"/>
          <p:cNvPicPr preferRelativeResize="0"/>
          <p:nvPr/>
        </p:nvPicPr>
        <p:blipFill rotWithShape="1">
          <a:blip r:embed="rId4">
            <a:alphaModFix/>
          </a:blip>
          <a:srcRect b="0" l="0" r="0" t="0"/>
          <a:stretch/>
        </p:blipFill>
        <p:spPr>
          <a:xfrm>
            <a:off x="8980112" y="4598662"/>
            <a:ext cx="402336" cy="402336"/>
          </a:xfrm>
          <a:prstGeom prst="rect">
            <a:avLst/>
          </a:prstGeom>
          <a:noFill/>
          <a:ln>
            <a:noFill/>
          </a:ln>
        </p:spPr>
      </p:pic>
      <p:sp>
        <p:nvSpPr>
          <p:cNvPr id="1763" name="Google Shape;1763;p56"/>
          <p:cNvSpPr txBox="1"/>
          <p:nvPr/>
        </p:nvSpPr>
        <p:spPr>
          <a:xfrm>
            <a:off x="9443738" y="4599775"/>
            <a:ext cx="280949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fb.com/sachmem.vn</a:t>
            </a:r>
            <a:endParaRPr b="0" i="0" sz="2400" u="none" cap="none" strike="noStrike">
              <a:solidFill>
                <a:srgbClr val="FFFFFF"/>
              </a:solidFill>
              <a:latin typeface="Calibri"/>
              <a:ea typeface="Calibri"/>
              <a:cs typeface="Calibri"/>
              <a:sym typeface="Calibri"/>
            </a:endParaRPr>
          </a:p>
        </p:txBody>
      </p:sp>
      <p:sp>
        <p:nvSpPr>
          <p:cNvPr id="1764" name="Google Shape;1764;p56"/>
          <p:cNvSpPr txBox="1"/>
          <p:nvPr/>
        </p:nvSpPr>
        <p:spPr>
          <a:xfrm>
            <a:off x="2612733" y="295200"/>
            <a:ext cx="683100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C00000"/>
                </a:solidFill>
                <a:latin typeface="Cambria"/>
                <a:ea typeface="Cambria"/>
                <a:cs typeface="Cambria"/>
                <a:sym typeface="Cambria"/>
              </a:rPr>
              <a:t>TRÂN TRỌNG CẢM ƠN!</a:t>
            </a:r>
            <a:endParaRPr/>
          </a:p>
        </p:txBody>
      </p:sp>
      <p:pic>
        <p:nvPicPr>
          <p:cNvPr id="1765" name="Google Shape;1765;p56"/>
          <p:cNvPicPr preferRelativeResize="0"/>
          <p:nvPr/>
        </p:nvPicPr>
        <p:blipFill rotWithShape="1">
          <a:blip r:embed="rId5">
            <a:alphaModFix/>
          </a:blip>
          <a:srcRect b="0" l="0" r="0" t="0"/>
          <a:stretch/>
        </p:blipFill>
        <p:spPr>
          <a:xfrm>
            <a:off x="5044210" y="1445163"/>
            <a:ext cx="1734662" cy="2443574"/>
          </a:xfrm>
          <a:prstGeom prst="rect">
            <a:avLst/>
          </a:prstGeom>
          <a:noFill/>
          <a:ln>
            <a:noFill/>
          </a:ln>
          <a:effectLst>
            <a:outerShdw blurRad="342900" kx="1200000" rotWithShape="0" algn="br" sy="23000">
              <a:srgbClr val="000000">
                <a:alpha val="14901"/>
              </a:srgbClr>
            </a:outerShdw>
          </a:effectLst>
        </p:spPr>
      </p:pic>
      <p:pic>
        <p:nvPicPr>
          <p:cNvPr id="1766" name="Google Shape;1766;p56"/>
          <p:cNvPicPr preferRelativeResize="0"/>
          <p:nvPr/>
        </p:nvPicPr>
        <p:blipFill rotWithShape="1">
          <a:blip r:embed="rId6">
            <a:alphaModFix/>
          </a:blip>
          <a:srcRect b="0" l="0" r="0" t="0"/>
          <a:stretch/>
        </p:blipFill>
        <p:spPr>
          <a:xfrm>
            <a:off x="7348375" y="1438126"/>
            <a:ext cx="1747497" cy="2447384"/>
          </a:xfrm>
          <a:prstGeom prst="rect">
            <a:avLst/>
          </a:prstGeom>
          <a:noFill/>
          <a:ln>
            <a:noFill/>
          </a:ln>
          <a:effectLst>
            <a:outerShdw blurRad="342900" kx="1200000" rotWithShape="0" algn="br" sy="23000">
              <a:srgbClr val="000000">
                <a:alpha val="14901"/>
              </a:srgbClr>
            </a:outerShdw>
          </a:effectLst>
        </p:spPr>
      </p:pic>
      <p:pic>
        <p:nvPicPr>
          <p:cNvPr id="1767" name="Google Shape;1767;p56"/>
          <p:cNvPicPr preferRelativeResize="0"/>
          <p:nvPr/>
        </p:nvPicPr>
        <p:blipFill rotWithShape="1">
          <a:blip r:embed="rId7">
            <a:alphaModFix/>
          </a:blip>
          <a:srcRect b="0" l="0" r="0" t="0"/>
          <a:stretch/>
        </p:blipFill>
        <p:spPr>
          <a:xfrm>
            <a:off x="2708313" y="1476530"/>
            <a:ext cx="1724392" cy="2429106"/>
          </a:xfrm>
          <a:prstGeom prst="rect">
            <a:avLst/>
          </a:prstGeom>
          <a:noFill/>
          <a:ln>
            <a:noFill/>
          </a:ln>
          <a:effectLst>
            <a:outerShdw blurRad="342900" kx="1200000" rotWithShape="0" algn="br" sy="23000">
              <a:srgbClr val="000000">
                <a:alpha val="14901"/>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500"/>
                                  </p:stCondLst>
                                  <p:childTnLst>
                                    <p:set>
                                      <p:cBhvr>
                                        <p:cTn dur="1" fill="hold">
                                          <p:stCondLst>
                                            <p:cond delay="0"/>
                                          </p:stCondLst>
                                        </p:cTn>
                                        <p:tgtEl>
                                          <p:spTgt spid="1711"/>
                                        </p:tgtEl>
                                        <p:attrNameLst>
                                          <p:attrName>style.visibility</p:attrName>
                                        </p:attrNameLst>
                                      </p:cBhvr>
                                      <p:to>
                                        <p:strVal val="visible"/>
                                      </p:to>
                                    </p:set>
                                    <p:anim calcmode="lin" valueType="num">
                                      <p:cBhvr additive="base">
                                        <p:cTn dur="2000"/>
                                        <p:tgtEl>
                                          <p:spTgt spid="1711"/>
                                        </p:tgtEl>
                                        <p:attrNameLst>
                                          <p:attrName>ppt_y</p:attrName>
                                        </p:attrNameLst>
                                      </p:cBhvr>
                                      <p:tavLst>
                                        <p:tav fmla="" tm="0">
                                          <p:val>
                                            <p:strVal val="#ppt_y-1"/>
                                          </p:val>
                                        </p:tav>
                                        <p:tav fmla="" tm="100000">
                                          <p:val>
                                            <p:strVal val="#ppt_y"/>
                                          </p:val>
                                        </p:tav>
                                      </p:tavLst>
                                    </p:anim>
                                  </p:childTnLst>
                                </p:cTn>
                              </p:par>
                              <p:par>
                                <p:cTn fill="hold" nodeType="withEffect" presetClass="emph" presetID="8" presetSubtype="0">
                                  <p:stCondLst>
                                    <p:cond delay="500"/>
                                  </p:stCondLst>
                                  <p:childTnLst>
                                    <p:animRot by="-21600000">
                                      <p:cBhvr>
                                        <p:cTn dur="5000" fill="hold"/>
                                        <p:tgtEl>
                                          <p:spTgt spid="1711"/>
                                        </p:tgtEl>
                                        <p:attrNameLst>
                                          <p:attrName>r</p:attrName>
                                        </p:attrNameLst>
                                      </p:cBhvr>
                                    </p:animRot>
                                  </p:childTnLst>
                                </p:cTn>
                              </p:par>
                              <p:par>
                                <p:cTn fill="hold" nodeType="withEffect" presetClass="entr" presetID="2" presetSubtype="4">
                                  <p:stCondLst>
                                    <p:cond delay="250"/>
                                  </p:stCondLst>
                                  <p:childTnLst>
                                    <p:set>
                                      <p:cBhvr>
                                        <p:cTn dur="1" fill="hold">
                                          <p:stCondLst>
                                            <p:cond delay="0"/>
                                          </p:stCondLst>
                                        </p:cTn>
                                        <p:tgtEl>
                                          <p:spTgt spid="1712"/>
                                        </p:tgtEl>
                                        <p:attrNameLst>
                                          <p:attrName>style.visibility</p:attrName>
                                        </p:attrNameLst>
                                      </p:cBhvr>
                                      <p:to>
                                        <p:strVal val="visible"/>
                                      </p:to>
                                    </p:set>
                                    <p:anim calcmode="lin" valueType="num">
                                      <p:cBhvr additive="base">
                                        <p:cTn dur="2000"/>
                                        <p:tgtEl>
                                          <p:spTgt spid="1712"/>
                                        </p:tgtEl>
                                        <p:attrNameLst>
                                          <p:attrName>ppt_y</p:attrName>
                                        </p:attrNameLst>
                                      </p:cBhvr>
                                      <p:tavLst>
                                        <p:tav fmla="" tm="0">
                                          <p:val>
                                            <p:strVal val="#ppt_y+1"/>
                                          </p:val>
                                        </p:tav>
                                        <p:tav fmla="" tm="100000">
                                          <p:val>
                                            <p:strVal val="#ppt_y"/>
                                          </p:val>
                                        </p:tav>
                                      </p:tavLst>
                                    </p:anim>
                                  </p:childTnLst>
                                </p:cTn>
                              </p:par>
                              <p:par>
                                <p:cTn fill="hold" nodeType="withEffect" presetClass="emph" presetID="8" presetSubtype="0">
                                  <p:stCondLst>
                                    <p:cond delay="250"/>
                                  </p:stCondLst>
                                  <p:childTnLst>
                                    <p:animRot by="-21600000">
                                      <p:cBhvr>
                                        <p:cTn dur="5000" fill="hold"/>
                                        <p:tgtEl>
                                          <p:spTgt spid="1712"/>
                                        </p:tgtEl>
                                        <p:attrNameLst>
                                          <p:attrName>r</p:attrName>
                                        </p:attrNameLst>
                                      </p:cBhvr>
                                    </p:animRot>
                                  </p:childTnLst>
                                </p:cTn>
                              </p:par>
                              <p:par>
                                <p:cTn fill="hold" nodeType="withEffect" presetClass="entr" presetID="2" presetSubtype="4">
                                  <p:stCondLst>
                                    <p:cond delay="250"/>
                                  </p:stCondLst>
                                  <p:childTnLst>
                                    <p:set>
                                      <p:cBhvr>
                                        <p:cTn dur="1" fill="hold">
                                          <p:stCondLst>
                                            <p:cond delay="0"/>
                                          </p:stCondLst>
                                        </p:cTn>
                                        <p:tgtEl>
                                          <p:spTgt spid="1744"/>
                                        </p:tgtEl>
                                        <p:attrNameLst>
                                          <p:attrName>style.visibility</p:attrName>
                                        </p:attrNameLst>
                                      </p:cBhvr>
                                      <p:to>
                                        <p:strVal val="visible"/>
                                      </p:to>
                                    </p:set>
                                    <p:anim calcmode="lin" valueType="num">
                                      <p:cBhvr additive="base">
                                        <p:cTn dur="2000"/>
                                        <p:tgtEl>
                                          <p:spTgt spid="1744"/>
                                        </p:tgtEl>
                                        <p:attrNameLst>
                                          <p:attrName>ppt_y</p:attrName>
                                        </p:attrNameLst>
                                      </p:cBhvr>
                                      <p:tavLst>
                                        <p:tav fmla="" tm="0">
                                          <p:val>
                                            <p:strVal val="#ppt_y+1"/>
                                          </p:val>
                                        </p:tav>
                                        <p:tav fmla="" tm="100000">
                                          <p:val>
                                            <p:strVal val="#ppt_y"/>
                                          </p:val>
                                        </p:tav>
                                      </p:tavLst>
                                    </p:anim>
                                  </p:childTnLst>
                                </p:cTn>
                              </p:par>
                              <p:par>
                                <p:cTn fill="hold" nodeType="withEffect" presetClass="emph" presetID="8" presetSubtype="0">
                                  <p:stCondLst>
                                    <p:cond delay="250"/>
                                  </p:stCondLst>
                                  <p:childTnLst>
                                    <p:animRot by="-21600000">
                                      <p:cBhvr>
                                        <p:cTn dur="5000" fill="hold"/>
                                        <p:tgtEl>
                                          <p:spTgt spid="1744"/>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6"/>
          <p:cNvSpPr txBox="1"/>
          <p:nvPr/>
        </p:nvSpPr>
        <p:spPr>
          <a:xfrm>
            <a:off x="0" y="-1"/>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273" name="Google Shape;273;p6"/>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274" name="Google Shape;274;p6"/>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275" name="Google Shape;275;p6"/>
          <p:cNvSpPr/>
          <p:nvPr/>
        </p:nvSpPr>
        <p:spPr>
          <a:xfrm>
            <a:off x="3453394" y="1395995"/>
            <a:ext cx="4613640" cy="4616642"/>
          </a:xfrm>
          <a:prstGeom prst="ellipse">
            <a:avLst/>
          </a:prstGeom>
          <a:gradFill>
            <a:gsLst>
              <a:gs pos="0">
                <a:srgbClr val="9C92C8"/>
              </a:gs>
              <a:gs pos="100000">
                <a:srgbClr val="6F60B0"/>
              </a:gs>
            </a:gsLst>
            <a:lin ang="5400000" scaled="0"/>
          </a:gradFill>
          <a:ln>
            <a:noFill/>
          </a:ln>
          <a:effectLst>
            <a:outerShdw blurRad="609600" sx="101000" rotWithShape="0" algn="r" dir="10800000" dist="38100" sy="101000">
              <a:srgbClr val="000000">
                <a:alpha val="1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Oi"/>
              <a:ea typeface="Oi"/>
              <a:cs typeface="Oi"/>
              <a:sym typeface="Oi"/>
            </a:endParaRPr>
          </a:p>
        </p:txBody>
      </p:sp>
      <p:sp>
        <p:nvSpPr>
          <p:cNvPr id="276" name="Google Shape;276;p6"/>
          <p:cNvSpPr/>
          <p:nvPr/>
        </p:nvSpPr>
        <p:spPr>
          <a:xfrm>
            <a:off x="-1" y="685573"/>
            <a:ext cx="12192000" cy="6172429"/>
          </a:xfrm>
          <a:custGeom>
            <a:rect b="b" l="l" r="r" t="t"/>
            <a:pathLst>
              <a:path extrusionOk="0" h="6172429" w="12192000">
                <a:moveTo>
                  <a:pt x="11885672" y="327"/>
                </a:moveTo>
                <a:cubicBezTo>
                  <a:pt x="12005450" y="1361"/>
                  <a:pt x="12108081" y="4722"/>
                  <a:pt x="12189581" y="8519"/>
                </a:cubicBezTo>
                <a:lnTo>
                  <a:pt x="12192000" y="8645"/>
                </a:lnTo>
                <a:lnTo>
                  <a:pt x="12192000" y="6172429"/>
                </a:lnTo>
                <a:lnTo>
                  <a:pt x="0" y="6172429"/>
                </a:lnTo>
                <a:lnTo>
                  <a:pt x="0" y="3239511"/>
                </a:lnTo>
                <a:lnTo>
                  <a:pt x="20310" y="3228198"/>
                </a:lnTo>
                <a:cubicBezTo>
                  <a:pt x="1093764" y="2680207"/>
                  <a:pt x="2343204" y="2767248"/>
                  <a:pt x="3114739" y="3125752"/>
                </a:cubicBezTo>
                <a:cubicBezTo>
                  <a:pt x="5319126" y="4147951"/>
                  <a:pt x="6274360" y="3066921"/>
                  <a:pt x="7758647" y="1390222"/>
                </a:cubicBezTo>
                <a:cubicBezTo>
                  <a:pt x="8871862" y="132698"/>
                  <a:pt x="10927453" y="-7946"/>
                  <a:pt x="11885672" y="327"/>
                </a:cubicBezTo>
                <a:close/>
              </a:path>
            </a:pathLst>
          </a:custGeom>
          <a:gradFill>
            <a:gsLst>
              <a:gs pos="0">
                <a:srgbClr val="4F64B4"/>
              </a:gs>
              <a:gs pos="100000">
                <a:srgbClr val="9C92C8"/>
              </a:gs>
            </a:gsLst>
            <a:lin ang="0" scaled="0"/>
          </a:gradFill>
          <a:ln>
            <a:noFill/>
          </a:ln>
          <a:effectLst>
            <a:outerShdw blurRad="508000" sx="93000" rotWithShape="0" algn="t" dir="5400000" dist="127000" sy="93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7200"/>
              <a:buFont typeface="Arial"/>
              <a:buNone/>
            </a:pPr>
            <a:r>
              <a:t/>
            </a:r>
            <a:endParaRPr b="0" i="0" sz="7200" u="none" cap="none" strike="noStrike">
              <a:solidFill>
                <a:srgbClr val="FFFFFF"/>
              </a:solidFill>
              <a:latin typeface="Arial"/>
              <a:ea typeface="Arial"/>
              <a:cs typeface="Arial"/>
              <a:sym typeface="Arial"/>
            </a:endParaRPr>
          </a:p>
        </p:txBody>
      </p:sp>
      <p:sp>
        <p:nvSpPr>
          <p:cNvPr id="277" name="Google Shape;277;p6"/>
          <p:cNvSpPr/>
          <p:nvPr/>
        </p:nvSpPr>
        <p:spPr>
          <a:xfrm>
            <a:off x="3733777" y="1678115"/>
            <a:ext cx="4052874" cy="4052402"/>
          </a:xfrm>
          <a:prstGeom prst="donut">
            <a:avLst>
              <a:gd fmla="val 9171" name="adj"/>
            </a:avLst>
          </a:prstGeom>
          <a:gradFill>
            <a:gsLst>
              <a:gs pos="0">
                <a:srgbClr val="6074BC"/>
              </a:gs>
              <a:gs pos="25000">
                <a:srgbClr val="6074BC"/>
              </a:gs>
              <a:gs pos="100000">
                <a:srgbClr val="13488C"/>
              </a:gs>
            </a:gsLst>
            <a:lin ang="27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278" name="Google Shape;278;p6"/>
          <p:cNvSpPr/>
          <p:nvPr/>
        </p:nvSpPr>
        <p:spPr>
          <a:xfrm>
            <a:off x="4045425" y="1989724"/>
            <a:ext cx="3429578" cy="3429184"/>
          </a:xfrm>
          <a:prstGeom prst="ellipse">
            <a:avLst/>
          </a:prstGeom>
          <a:blipFill rotWithShape="1">
            <a:blip r:embed="rId3">
              <a:alphaModFix/>
            </a:blip>
            <a:stretch>
              <a:fillRect b="0" l="0" r="0" t="0"/>
            </a:stretch>
          </a:blip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279" name="Google Shape;279;p6"/>
          <p:cNvSpPr/>
          <p:nvPr/>
        </p:nvSpPr>
        <p:spPr>
          <a:xfrm>
            <a:off x="7216495" y="1356695"/>
            <a:ext cx="4136243" cy="1059544"/>
          </a:xfrm>
          <a:prstGeom prst="wedgeRoundRectCallout">
            <a:avLst>
              <a:gd fmla="val -53269" name="adj1"/>
              <a:gd fmla="val 21746" name="adj2"/>
              <a:gd fmla="val 16667" name="adj3"/>
            </a:avLst>
          </a:prstGeom>
          <a:solidFill>
            <a:schemeClr val="lt1"/>
          </a:solidFill>
          <a:ln>
            <a:noFill/>
          </a:ln>
          <a:effectLst>
            <a:outerShdw blurRad="469900" sx="93000" rotWithShape="0" algn="t" dir="5400000" dist="152400" sy="93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Đảm bảo tính đa dạng về nội dung, thể loại văn bản, và hình thức ngôn ngữ</a:t>
            </a:r>
            <a:r>
              <a:rPr lang="en-US" sz="1600">
                <a:solidFill>
                  <a:schemeClr val="dk1"/>
                </a:solidFill>
                <a:latin typeface="Calibri"/>
                <a:ea typeface="Calibri"/>
                <a:cs typeface="Calibri"/>
                <a:sym typeface="Calibri"/>
              </a:rPr>
              <a:t> </a:t>
            </a:r>
            <a:endParaRPr b="0" i="0" sz="1600" u="none" cap="none" strike="noStrike">
              <a:solidFill>
                <a:schemeClr val="dk1"/>
              </a:solidFill>
              <a:latin typeface="Arial"/>
              <a:ea typeface="Arial"/>
              <a:cs typeface="Arial"/>
              <a:sym typeface="Arial"/>
            </a:endParaRPr>
          </a:p>
        </p:txBody>
      </p:sp>
      <p:sp>
        <p:nvSpPr>
          <p:cNvPr id="280" name="Google Shape;280;p6"/>
          <p:cNvSpPr/>
          <p:nvPr/>
        </p:nvSpPr>
        <p:spPr>
          <a:xfrm>
            <a:off x="7783738" y="3012998"/>
            <a:ext cx="3678742" cy="1059544"/>
          </a:xfrm>
          <a:prstGeom prst="wedgeRoundRectCallout">
            <a:avLst>
              <a:gd fmla="val -53269" name="adj1"/>
              <a:gd fmla="val 21746" name="adj2"/>
              <a:gd fmla="val 16667" name="adj3"/>
            </a:avLst>
          </a:prstGeom>
          <a:solidFill>
            <a:schemeClr val="lt1"/>
          </a:solidFill>
          <a:ln>
            <a:noFill/>
          </a:ln>
          <a:effectLst>
            <a:outerShdw blurRad="469900" sx="93000" rotWithShape="0" algn="t" dir="5400000" dist="152400" sy="93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Có mối liên hệ với các môn học khác trong chương trình</a:t>
            </a:r>
            <a:endParaRPr b="0" i="0" sz="1600" u="none" cap="none" strike="noStrike">
              <a:solidFill>
                <a:schemeClr val="dk1"/>
              </a:solidFill>
              <a:latin typeface="Arial"/>
              <a:ea typeface="Arial"/>
              <a:cs typeface="Arial"/>
              <a:sym typeface="Arial"/>
            </a:endParaRPr>
          </a:p>
        </p:txBody>
      </p:sp>
      <p:sp>
        <p:nvSpPr>
          <p:cNvPr id="281" name="Google Shape;281;p6"/>
          <p:cNvSpPr/>
          <p:nvPr/>
        </p:nvSpPr>
        <p:spPr>
          <a:xfrm>
            <a:off x="7318740" y="4641484"/>
            <a:ext cx="3490960" cy="1059544"/>
          </a:xfrm>
          <a:prstGeom prst="wedgeRoundRectCallout">
            <a:avLst>
              <a:gd fmla="val -54309" name="adj1"/>
              <a:gd fmla="val 2455" name="adj2"/>
              <a:gd fmla="val 16667" name="adj3"/>
            </a:avLst>
          </a:prstGeom>
          <a:solidFill>
            <a:schemeClr val="lt1"/>
          </a:solidFill>
          <a:ln>
            <a:noFill/>
          </a:ln>
          <a:effectLst>
            <a:outerShdw blurRad="469900" sx="93000" rotWithShape="0" algn="t" dir="5400000" dist="152400" sy="93000">
              <a:srgbClr val="000000">
                <a:alpha val="27843"/>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Đảm bảo tính Việt Nam và tính quốc tế của bộ sách, đáp ứng nhu cầu hội nhập.</a:t>
            </a:r>
            <a:endParaRPr sz="1800">
              <a:solidFill>
                <a:schemeClr val="dk1"/>
              </a:solidFill>
              <a:latin typeface="Calibri"/>
              <a:ea typeface="Calibri"/>
              <a:cs typeface="Calibri"/>
              <a:sym typeface="Calibri"/>
            </a:endParaRPr>
          </a:p>
        </p:txBody>
      </p:sp>
      <p:sp>
        <p:nvSpPr>
          <p:cNvPr id="282" name="Google Shape;282;p6"/>
          <p:cNvSpPr/>
          <p:nvPr/>
        </p:nvSpPr>
        <p:spPr>
          <a:xfrm flipH="1">
            <a:off x="502783" y="1244215"/>
            <a:ext cx="3670263" cy="1059544"/>
          </a:xfrm>
          <a:prstGeom prst="wedgeRoundRectCallout">
            <a:avLst>
              <a:gd fmla="val -53269" name="adj1"/>
              <a:gd fmla="val 21746" name="adj2"/>
              <a:gd fmla="val 16667" name="adj3"/>
            </a:avLst>
          </a:prstGeom>
          <a:solidFill>
            <a:schemeClr val="lt1"/>
          </a:solidFill>
          <a:ln>
            <a:noFill/>
          </a:ln>
          <a:effectLst>
            <a:outerShdw blurRad="469900" sx="93000" rotWithShape="0" algn="t" dir="5400000" dist="152400" sy="9300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Được biên soạn theo chủ điểm, chủ đề</a:t>
            </a:r>
            <a:endParaRPr/>
          </a:p>
        </p:txBody>
      </p:sp>
      <p:sp>
        <p:nvSpPr>
          <p:cNvPr id="283" name="Google Shape;283;p6"/>
          <p:cNvSpPr/>
          <p:nvPr/>
        </p:nvSpPr>
        <p:spPr>
          <a:xfrm flipH="1">
            <a:off x="193913" y="2999404"/>
            <a:ext cx="3670263" cy="1059544"/>
          </a:xfrm>
          <a:prstGeom prst="wedgeRoundRectCallout">
            <a:avLst>
              <a:gd fmla="val -53269" name="adj1"/>
              <a:gd fmla="val 21746" name="adj2"/>
              <a:gd fmla="val 16667" name="adj3"/>
            </a:avLst>
          </a:prstGeom>
          <a:solidFill>
            <a:schemeClr val="lt1"/>
          </a:solidFill>
          <a:ln>
            <a:noFill/>
          </a:ln>
          <a:effectLst>
            <a:outerShdw blurRad="469900" sx="93000" rotWithShape="0" algn="t" dir="5400000" dist="152400" sy="93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Được xây dựng dựa vào tâm lí lứa tuổi của học sinh trung học phổ thông (học sinh lớp 10)</a:t>
            </a:r>
            <a:endParaRPr b="0" i="0" sz="1600" u="none" cap="none" strike="noStrike">
              <a:solidFill>
                <a:schemeClr val="dk1"/>
              </a:solidFill>
              <a:latin typeface="Arial"/>
              <a:ea typeface="Arial"/>
              <a:cs typeface="Arial"/>
              <a:sym typeface="Arial"/>
            </a:endParaRPr>
          </a:p>
        </p:txBody>
      </p:sp>
      <p:sp>
        <p:nvSpPr>
          <p:cNvPr id="284" name="Google Shape;284;p6"/>
          <p:cNvSpPr/>
          <p:nvPr/>
        </p:nvSpPr>
        <p:spPr>
          <a:xfrm flipH="1">
            <a:off x="597726" y="4641484"/>
            <a:ext cx="3670263" cy="1059544"/>
          </a:xfrm>
          <a:prstGeom prst="wedgeRoundRectCallout">
            <a:avLst>
              <a:gd fmla="val -56200" name="adj1"/>
              <a:gd fmla="val 1440" name="adj2"/>
              <a:gd fmla="val 16667" name="adj3"/>
            </a:avLst>
          </a:prstGeom>
          <a:solidFill>
            <a:schemeClr val="lt1"/>
          </a:solidFill>
          <a:ln>
            <a:noFill/>
          </a:ln>
          <a:effectLst>
            <a:outerShdw blurRad="469900" sx="93000" rotWithShape="0" algn="t" dir="5400000" dist="152400" sy="93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Đảm bảo tính liên thông theo </a:t>
            </a:r>
            <a:r>
              <a:rPr i="1" lang="en-US" sz="1800">
                <a:solidFill>
                  <a:schemeClr val="dk1"/>
                </a:solidFill>
                <a:latin typeface="Calibri"/>
                <a:ea typeface="Calibri"/>
                <a:cs typeface="Calibri"/>
                <a:sym typeface="Calibri"/>
              </a:rPr>
              <a:t>Chương trình GDPT môn tiếng Anh</a:t>
            </a:r>
            <a:r>
              <a:rPr lang="en-US" sz="1600">
                <a:solidFill>
                  <a:schemeClr val="dk1"/>
                </a:solidFill>
                <a:latin typeface="Calibri"/>
                <a:ea typeface="Calibri"/>
                <a:cs typeface="Calibri"/>
                <a:sym typeface="Calibri"/>
              </a:rPr>
              <a:t> </a:t>
            </a:r>
            <a:endParaRPr b="0" i="0" sz="1600" u="none" cap="none" strike="noStrike">
              <a:solidFill>
                <a:schemeClr val="dk1"/>
              </a:solidFill>
              <a:latin typeface="Arial"/>
              <a:ea typeface="Arial"/>
              <a:cs typeface="Arial"/>
              <a:sym typeface="Arial"/>
            </a:endParaRPr>
          </a:p>
        </p:txBody>
      </p:sp>
      <p:sp>
        <p:nvSpPr>
          <p:cNvPr id="285" name="Google Shape;285;p6"/>
          <p:cNvSpPr/>
          <p:nvPr/>
        </p:nvSpPr>
        <p:spPr>
          <a:xfrm>
            <a:off x="0" y="6400800"/>
            <a:ext cx="12191998" cy="1008530"/>
          </a:xfrm>
          <a:prstGeom prst="roundRect">
            <a:avLst>
              <a:gd fmla="val 30000" name="adj"/>
            </a:avLst>
          </a:prstGeom>
          <a:solidFill>
            <a:srgbClr val="3C53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6"/>
          <p:cNvSpPr txBox="1"/>
          <p:nvPr/>
        </p:nvSpPr>
        <p:spPr>
          <a:xfrm>
            <a:off x="4787153" y="6454588"/>
            <a:ext cx="297986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mbria"/>
                <a:ea typeface="Cambria"/>
                <a:cs typeface="Cambria"/>
                <a:sym typeface="Cambria"/>
              </a:rPr>
              <a:t>sachmem.vn</a:t>
            </a:r>
            <a:endParaRPr/>
          </a:p>
        </p:txBody>
      </p:sp>
      <p:grpSp>
        <p:nvGrpSpPr>
          <p:cNvPr id="287" name="Google Shape;287;p6"/>
          <p:cNvGrpSpPr/>
          <p:nvPr/>
        </p:nvGrpSpPr>
        <p:grpSpPr>
          <a:xfrm>
            <a:off x="8873171" y="221408"/>
            <a:ext cx="1912304" cy="263091"/>
            <a:chOff x="6549176" y="5298716"/>
            <a:chExt cx="2974464" cy="409222"/>
          </a:xfrm>
        </p:grpSpPr>
        <p:pic>
          <p:nvPicPr>
            <p:cNvPr id="288" name="Google Shape;288;p6"/>
            <p:cNvPicPr preferRelativeResize="0"/>
            <p:nvPr/>
          </p:nvPicPr>
          <p:blipFill rotWithShape="1">
            <a:blip r:embed="rId4">
              <a:alphaModFix/>
            </a:blip>
            <a:srcRect b="0" l="10394" r="0" t="0"/>
            <a:stretch/>
          </p:blipFill>
          <p:spPr>
            <a:xfrm>
              <a:off x="6890928" y="5304519"/>
              <a:ext cx="2632712" cy="377189"/>
            </a:xfrm>
            <a:prstGeom prst="rect">
              <a:avLst/>
            </a:prstGeom>
            <a:noFill/>
            <a:ln>
              <a:noFill/>
            </a:ln>
          </p:spPr>
        </p:pic>
        <p:pic>
          <p:nvPicPr>
            <p:cNvPr id="289" name="Google Shape;289;p6"/>
            <p:cNvPicPr preferRelativeResize="0"/>
            <p:nvPr/>
          </p:nvPicPr>
          <p:blipFill rotWithShape="1">
            <a:blip r:embed="rId5">
              <a:alphaModFix/>
            </a:blip>
            <a:srcRect b="0" l="0" r="0" t="0"/>
            <a:stretch/>
          </p:blipFill>
          <p:spPr>
            <a:xfrm>
              <a:off x="6549176" y="5298716"/>
              <a:ext cx="297164" cy="409222"/>
            </a:xfrm>
            <a:prstGeom prst="rect">
              <a:avLst/>
            </a:prstGeom>
            <a:noFill/>
            <a:ln>
              <a:noFill/>
            </a:ln>
          </p:spPr>
        </p:pic>
      </p:grpSp>
      <p:pic>
        <p:nvPicPr>
          <p:cNvPr id="290" name="Google Shape;290;p6"/>
          <p:cNvPicPr preferRelativeResize="0"/>
          <p:nvPr/>
        </p:nvPicPr>
        <p:blipFill rotWithShape="1">
          <a:blip r:embed="rId6">
            <a:alphaModFix/>
          </a:blip>
          <a:srcRect b="0" l="0" r="0" t="0"/>
          <a:stretch/>
        </p:blipFill>
        <p:spPr>
          <a:xfrm>
            <a:off x="10950877" y="204769"/>
            <a:ext cx="969661" cy="291656"/>
          </a:xfrm>
          <a:prstGeom prst="rect">
            <a:avLst/>
          </a:prstGeom>
          <a:noFill/>
          <a:ln>
            <a:noFill/>
          </a:ln>
        </p:spPr>
      </p:pic>
      <p:sp>
        <p:nvSpPr>
          <p:cNvPr id="291" name="Google Shape;291;p6"/>
          <p:cNvSpPr/>
          <p:nvPr/>
        </p:nvSpPr>
        <p:spPr>
          <a:xfrm flipH="1">
            <a:off x="597726" y="228401"/>
            <a:ext cx="4904456"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      01. Nguyên tắc biên soạn</a:t>
            </a:r>
            <a:endParaRPr b="1" sz="2800">
              <a:solidFill>
                <a:schemeClr val="dk1"/>
              </a:solidFill>
              <a:latin typeface="Cambria"/>
              <a:ea typeface="Cambria"/>
              <a:cs typeface="Cambria"/>
              <a:sym typeface="Cambria"/>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287"/>
                                        </p:tgtEl>
                                        <p:attrNameLst>
                                          <p:attrName>style.visibility</p:attrName>
                                        </p:attrNameLst>
                                      </p:cBhvr>
                                      <p:to>
                                        <p:strVal val="visible"/>
                                      </p:to>
                                    </p:set>
                                    <p:animEffect filter="fade" transition="in">
                                      <p:cBhvr>
                                        <p:cTn dur="2000"/>
                                        <p:tgtEl>
                                          <p:spTgt spid="287"/>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290"/>
                                        </p:tgtEl>
                                        <p:attrNameLst>
                                          <p:attrName>style.visibility</p:attrName>
                                        </p:attrNameLst>
                                      </p:cBhvr>
                                      <p:to>
                                        <p:strVal val="visible"/>
                                      </p:to>
                                    </p:set>
                                    <p:animEffect filter="fade" transition="in">
                                      <p:cBhvr>
                                        <p:cTn dur="2000"/>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7"/>
          <p:cNvSpPr/>
          <p:nvPr/>
        </p:nvSpPr>
        <p:spPr>
          <a:xfrm>
            <a:off x="-134052" y="2237812"/>
            <a:ext cx="12268200" cy="5029763"/>
          </a:xfrm>
          <a:prstGeom prst="rect">
            <a:avLst/>
          </a:prstGeom>
          <a:blipFill rotWithShape="1">
            <a:blip r:embed="rId3">
              <a:alphaModFix amt="19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297" name="Google Shape;297;p7"/>
          <p:cNvSpPr txBox="1"/>
          <p:nvPr/>
        </p:nvSpPr>
        <p:spPr>
          <a:xfrm>
            <a:off x="0" y="-1"/>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298" name="Google Shape;298;p7"/>
          <p:cNvSpPr/>
          <p:nvPr/>
        </p:nvSpPr>
        <p:spPr>
          <a:xfrm rot="2700000">
            <a:off x="5349931" y="-1153316"/>
            <a:ext cx="1568338" cy="1568338"/>
          </a:xfrm>
          <a:prstGeom prst="roundRect">
            <a:avLst>
              <a:gd fmla="val 7892" name="adj"/>
            </a:avLst>
          </a:prstGeom>
          <a:gradFill>
            <a:gsLst>
              <a:gs pos="0">
                <a:srgbClr val="8090CA"/>
              </a:gs>
              <a:gs pos="20000">
                <a:srgbClr val="8090CA"/>
              </a:gs>
              <a:gs pos="100000">
                <a:srgbClr val="4F64B4"/>
              </a:gs>
            </a:gsLst>
            <a:lin ang="5400000" scaled="0"/>
          </a:gradFill>
          <a:ln cap="flat" cmpd="sng" w="12700">
            <a:solidFill>
              <a:schemeClr val="lt1">
                <a:alpha val="2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13"/>
              <a:buFont typeface="Calibri"/>
              <a:buNone/>
            </a:pPr>
            <a:r>
              <a:t/>
            </a:r>
            <a:endParaRPr b="0" i="0" sz="1013" u="none" cap="none" strike="noStrike">
              <a:solidFill>
                <a:srgbClr val="595959"/>
              </a:solidFill>
              <a:latin typeface="Raleway"/>
              <a:ea typeface="Raleway"/>
              <a:cs typeface="Raleway"/>
              <a:sym typeface="Raleway"/>
            </a:endParaRPr>
          </a:p>
        </p:txBody>
      </p:sp>
      <p:sp>
        <p:nvSpPr>
          <p:cNvPr id="299" name="Google Shape;299;p7"/>
          <p:cNvSpPr/>
          <p:nvPr/>
        </p:nvSpPr>
        <p:spPr>
          <a:xfrm>
            <a:off x="-38100" y="2237812"/>
            <a:ext cx="12268200" cy="5029763"/>
          </a:xfrm>
          <a:prstGeom prst="rect">
            <a:avLst/>
          </a:prstGeom>
          <a:blipFill rotWithShape="1">
            <a:blip r:embed="rId4">
              <a:alphaModFix amt="13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grpSp>
        <p:nvGrpSpPr>
          <p:cNvPr id="300" name="Google Shape;300;p7"/>
          <p:cNvGrpSpPr/>
          <p:nvPr/>
        </p:nvGrpSpPr>
        <p:grpSpPr>
          <a:xfrm>
            <a:off x="683783" y="1769571"/>
            <a:ext cx="2316811" cy="3087136"/>
            <a:chOff x="730873" y="1730209"/>
            <a:chExt cx="2623257" cy="3553038"/>
          </a:xfrm>
        </p:grpSpPr>
        <p:sp>
          <p:nvSpPr>
            <p:cNvPr id="301" name="Google Shape;301;p7"/>
            <p:cNvSpPr/>
            <p:nvPr/>
          </p:nvSpPr>
          <p:spPr>
            <a:xfrm>
              <a:off x="954956" y="2558846"/>
              <a:ext cx="1917291" cy="2467074"/>
            </a:xfrm>
            <a:prstGeom prst="round2DiagRect">
              <a:avLst>
                <a:gd fmla="val 24773"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Theo đường hướng giao tiếp </a:t>
              </a:r>
              <a:endParaRPr sz="1800">
                <a:solidFill>
                  <a:schemeClr val="dk1"/>
                </a:solidFill>
                <a:latin typeface="Oi"/>
                <a:ea typeface="Oi"/>
                <a:cs typeface="Oi"/>
                <a:sym typeface="Oi"/>
              </a:endParaRPr>
            </a:p>
          </p:txBody>
        </p:sp>
        <p:sp>
          <p:nvSpPr>
            <p:cNvPr id="302" name="Google Shape;302;p7"/>
            <p:cNvSpPr/>
            <p:nvPr/>
          </p:nvSpPr>
          <p:spPr>
            <a:xfrm>
              <a:off x="730873" y="3664228"/>
              <a:ext cx="1779589" cy="1619019"/>
            </a:xfrm>
            <a:custGeom>
              <a:rect b="b" l="l" r="r" t="t"/>
              <a:pathLst>
                <a:path extrusionOk="0" h="1290447" w="1249394">
                  <a:moveTo>
                    <a:pt x="1193673" y="1290447"/>
                  </a:moveTo>
                  <a:lnTo>
                    <a:pt x="0" y="1290447"/>
                  </a:lnTo>
                  <a:lnTo>
                    <a:pt x="0" y="55721"/>
                  </a:lnTo>
                  <a:cubicBezTo>
                    <a:pt x="0" y="24956"/>
                    <a:pt x="24955" y="0"/>
                    <a:pt x="55721" y="0"/>
                  </a:cubicBezTo>
                  <a:cubicBezTo>
                    <a:pt x="86487" y="0"/>
                    <a:pt x="111443" y="24956"/>
                    <a:pt x="111443" y="55721"/>
                  </a:cubicBezTo>
                  <a:lnTo>
                    <a:pt x="111443" y="1179005"/>
                  </a:lnTo>
                  <a:lnTo>
                    <a:pt x="1193673" y="1179005"/>
                  </a:lnTo>
                  <a:cubicBezTo>
                    <a:pt x="1224439" y="1179005"/>
                    <a:pt x="1249394" y="1203960"/>
                    <a:pt x="1249394" y="1234726"/>
                  </a:cubicBezTo>
                  <a:cubicBezTo>
                    <a:pt x="1249394" y="1265492"/>
                    <a:pt x="1224439" y="1290447"/>
                    <a:pt x="1193673" y="1290447"/>
                  </a:cubicBezTo>
                  <a:close/>
                </a:path>
              </a:pathLst>
            </a:custGeom>
            <a:gradFill>
              <a:gsLst>
                <a:gs pos="0">
                  <a:srgbClr val="6074BC"/>
                </a:gs>
                <a:gs pos="100000">
                  <a:srgbClr val="4F64B4"/>
                </a:gs>
              </a:gsLst>
              <a:lin ang="5400000" scaled="0"/>
            </a:gradFill>
            <a:ln>
              <a:noFill/>
            </a:ln>
            <a:effectLst>
              <a:outerShdw blurRad="609600" sx="101000" rotWithShape="0" algn="r" dir="10800000" dist="38100" sy="1010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i"/>
                <a:ea typeface="Oi"/>
                <a:cs typeface="Oi"/>
                <a:sym typeface="Oi"/>
              </a:endParaRPr>
            </a:p>
          </p:txBody>
        </p:sp>
        <p:sp>
          <p:nvSpPr>
            <p:cNvPr id="303" name="Google Shape;303;p7"/>
            <p:cNvSpPr/>
            <p:nvPr/>
          </p:nvSpPr>
          <p:spPr>
            <a:xfrm>
              <a:off x="810240" y="3815398"/>
              <a:ext cx="1620854" cy="1396265"/>
            </a:xfrm>
            <a:custGeom>
              <a:rect b="b" l="l" r="r" t="t"/>
              <a:pathLst>
                <a:path extrusionOk="0" h="1112900" w="1137951">
                  <a:moveTo>
                    <a:pt x="1137952" y="1112901"/>
                  </a:moveTo>
                  <a:lnTo>
                    <a:pt x="0" y="1112901"/>
                  </a:lnTo>
                  <a:lnTo>
                    <a:pt x="0" y="0"/>
                  </a:lnTo>
                </a:path>
              </a:pathLst>
            </a:custGeom>
            <a:noFill/>
            <a:ln cap="rnd" cmpd="sng" w="139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304" name="Google Shape;304;p7"/>
            <p:cNvSpPr/>
            <p:nvPr/>
          </p:nvSpPr>
          <p:spPr>
            <a:xfrm>
              <a:off x="810142" y="1730209"/>
              <a:ext cx="2228486" cy="1867694"/>
            </a:xfrm>
            <a:custGeom>
              <a:rect b="b" l="l" r="r" t="t"/>
              <a:pathLst>
                <a:path extrusionOk="0" h="1488655" w="1564550">
                  <a:moveTo>
                    <a:pt x="462213" y="0"/>
                  </a:moveTo>
                  <a:lnTo>
                    <a:pt x="1564550" y="1898"/>
                  </a:lnTo>
                  <a:lnTo>
                    <a:pt x="1564550" y="564349"/>
                  </a:lnTo>
                  <a:lnTo>
                    <a:pt x="405548" y="564349"/>
                  </a:lnTo>
                  <a:cubicBezTo>
                    <a:pt x="155982" y="556757"/>
                    <a:pt x="-3833" y="734509"/>
                    <a:pt x="69" y="969829"/>
                  </a:cubicBezTo>
                  <a:lnTo>
                    <a:pt x="69" y="1488655"/>
                  </a:lnTo>
                </a:path>
              </a:pathLst>
            </a:custGeom>
            <a:noFill/>
            <a:ln cap="rnd" cmpd="sng" w="139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305" name="Google Shape;305;p7"/>
            <p:cNvSpPr/>
            <p:nvPr/>
          </p:nvSpPr>
          <p:spPr>
            <a:xfrm>
              <a:off x="2490246" y="2591454"/>
              <a:ext cx="548379" cy="2620211"/>
            </a:xfrm>
            <a:custGeom>
              <a:rect b="b" l="l" r="r" t="t"/>
              <a:pathLst>
                <a:path extrusionOk="0" h="2088451" w="385000">
                  <a:moveTo>
                    <a:pt x="0" y="2088451"/>
                  </a:moveTo>
                  <a:lnTo>
                    <a:pt x="47435" y="2088451"/>
                  </a:lnTo>
                  <a:cubicBezTo>
                    <a:pt x="233839" y="2088451"/>
                    <a:pt x="385001" y="1937385"/>
                    <a:pt x="385001" y="1750886"/>
                  </a:cubicBezTo>
                  <a:lnTo>
                    <a:pt x="385001" y="0"/>
                  </a:lnTo>
                </a:path>
              </a:pathLst>
            </a:custGeom>
            <a:noFill/>
            <a:ln cap="rnd" cmpd="sng" w="13925">
              <a:solidFill>
                <a:schemeClr val="lt1"/>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306" name="Google Shape;306;p7"/>
            <p:cNvSpPr/>
            <p:nvPr/>
          </p:nvSpPr>
          <p:spPr>
            <a:xfrm>
              <a:off x="775373" y="3712148"/>
              <a:ext cx="69734" cy="61423"/>
            </a:xfrm>
            <a:custGeom>
              <a:rect b="b" l="l" r="r" t="t"/>
              <a:pathLst>
                <a:path extrusionOk="0" h="48958" w="48958">
                  <a:moveTo>
                    <a:pt x="48959" y="24479"/>
                  </a:moveTo>
                  <a:cubicBezTo>
                    <a:pt x="48959" y="37999"/>
                    <a:pt x="37999" y="48959"/>
                    <a:pt x="24479" y="48959"/>
                  </a:cubicBezTo>
                  <a:cubicBezTo>
                    <a:pt x="10960" y="48959"/>
                    <a:pt x="0" y="37999"/>
                    <a:pt x="0" y="24479"/>
                  </a:cubicBezTo>
                  <a:cubicBezTo>
                    <a:pt x="0" y="10960"/>
                    <a:pt x="10960" y="0"/>
                    <a:pt x="24479" y="0"/>
                  </a:cubicBezTo>
                  <a:cubicBezTo>
                    <a:pt x="37999" y="0"/>
                    <a:pt x="48959" y="10960"/>
                    <a:pt x="48959" y="24479"/>
                  </a:cubicBezTo>
                  <a:close/>
                </a:path>
              </a:pathLst>
            </a:custGeom>
            <a:noFill/>
            <a:ln cap="flat" cmpd="sng" w="163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307" name="Google Shape;307;p7"/>
            <p:cNvSpPr/>
            <p:nvPr/>
          </p:nvSpPr>
          <p:spPr>
            <a:xfrm>
              <a:off x="1091217" y="1821737"/>
              <a:ext cx="2262913" cy="579092"/>
            </a:xfrm>
            <a:custGeom>
              <a:rect b="b" l="l" r="r" t="t"/>
              <a:pathLst>
                <a:path extrusionOk="0" h="461568" w="1741456">
                  <a:moveTo>
                    <a:pt x="1496568" y="461568"/>
                  </a:moveTo>
                  <a:lnTo>
                    <a:pt x="0" y="461568"/>
                  </a:lnTo>
                  <a:lnTo>
                    <a:pt x="267548" y="0"/>
                  </a:lnTo>
                  <a:lnTo>
                    <a:pt x="1741456" y="3796"/>
                  </a:lnTo>
                  <a:lnTo>
                    <a:pt x="1496568" y="461568"/>
                  </a:lnTo>
                  <a:close/>
                </a:path>
              </a:pathLst>
            </a:custGeom>
            <a:gradFill>
              <a:gsLst>
                <a:gs pos="0">
                  <a:srgbClr val="4F64B4"/>
                </a:gs>
                <a:gs pos="100000">
                  <a:srgbClr val="6074BC"/>
                </a:gs>
              </a:gsLst>
              <a:lin ang="5400000" scaled="0"/>
            </a:gradFill>
            <a:ln>
              <a:noFill/>
            </a:ln>
            <a:effectLst>
              <a:outerShdw blurRad="609600" sx="101000" rotWithShape="0" algn="r" dir="10800000" dist="38100" sy="1010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Oi"/>
                <a:ea typeface="Oi"/>
                <a:cs typeface="Oi"/>
                <a:sym typeface="Oi"/>
              </a:endParaRPr>
            </a:p>
          </p:txBody>
        </p:sp>
        <p:sp>
          <p:nvSpPr>
            <p:cNvPr id="308" name="Google Shape;308;p7"/>
            <p:cNvSpPr txBox="1"/>
            <p:nvPr/>
          </p:nvSpPr>
          <p:spPr>
            <a:xfrm>
              <a:off x="2286000" y="1821737"/>
              <a:ext cx="672638" cy="520896"/>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lt1"/>
                </a:buClr>
                <a:buSzPts val="2800"/>
                <a:buFont typeface="Arial"/>
                <a:buNone/>
              </a:pPr>
              <a:r>
                <a:rPr b="1" lang="en-US" sz="2800">
                  <a:solidFill>
                    <a:schemeClr val="lt1"/>
                  </a:solidFill>
                  <a:latin typeface="Arial"/>
                  <a:ea typeface="Arial"/>
                  <a:cs typeface="Arial"/>
                  <a:sym typeface="Arial"/>
                </a:rPr>
                <a:t>01</a:t>
              </a:r>
              <a:endParaRPr b="1" sz="2800">
                <a:solidFill>
                  <a:schemeClr val="lt1"/>
                </a:solidFill>
                <a:latin typeface="Arial"/>
                <a:ea typeface="Arial"/>
                <a:cs typeface="Arial"/>
                <a:sym typeface="Arial"/>
              </a:endParaRPr>
            </a:p>
          </p:txBody>
        </p:sp>
      </p:grpSp>
      <p:grpSp>
        <p:nvGrpSpPr>
          <p:cNvPr id="309" name="Google Shape;309;p7"/>
          <p:cNvGrpSpPr/>
          <p:nvPr/>
        </p:nvGrpSpPr>
        <p:grpSpPr>
          <a:xfrm>
            <a:off x="3269629" y="1836580"/>
            <a:ext cx="2230458" cy="2947908"/>
            <a:chOff x="3513625" y="1732590"/>
            <a:chExt cx="2628396" cy="3558277"/>
          </a:xfrm>
        </p:grpSpPr>
        <p:sp>
          <p:nvSpPr>
            <p:cNvPr id="310" name="Google Shape;310;p7"/>
            <p:cNvSpPr/>
            <p:nvPr/>
          </p:nvSpPr>
          <p:spPr>
            <a:xfrm flipH="1">
              <a:off x="3742860" y="1976284"/>
              <a:ext cx="1917300" cy="2467200"/>
            </a:xfrm>
            <a:prstGeom prst="round2DiagRect">
              <a:avLst>
                <a:gd fmla="val 24773"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Lấy người học làm trung tâm</a:t>
              </a:r>
              <a:endParaRPr sz="2000">
                <a:solidFill>
                  <a:schemeClr val="dk1"/>
                </a:solidFill>
                <a:latin typeface="Calibri"/>
                <a:ea typeface="Calibri"/>
                <a:cs typeface="Calibri"/>
                <a:sym typeface="Calibri"/>
              </a:endParaRPr>
            </a:p>
          </p:txBody>
        </p:sp>
        <p:sp>
          <p:nvSpPr>
            <p:cNvPr id="311" name="Google Shape;311;p7"/>
            <p:cNvSpPr/>
            <p:nvPr/>
          </p:nvSpPr>
          <p:spPr>
            <a:xfrm>
              <a:off x="3513625" y="1732590"/>
              <a:ext cx="1779588" cy="1619019"/>
            </a:xfrm>
            <a:custGeom>
              <a:rect b="b" l="l" r="r" t="t"/>
              <a:pathLst>
                <a:path extrusionOk="0" h="1290447" w="1249394">
                  <a:moveTo>
                    <a:pt x="1193673" y="0"/>
                  </a:moveTo>
                  <a:lnTo>
                    <a:pt x="0" y="0"/>
                  </a:lnTo>
                  <a:lnTo>
                    <a:pt x="0" y="1234726"/>
                  </a:lnTo>
                  <a:cubicBezTo>
                    <a:pt x="0" y="1265492"/>
                    <a:pt x="24955" y="1290447"/>
                    <a:pt x="55721" y="1290447"/>
                  </a:cubicBezTo>
                  <a:cubicBezTo>
                    <a:pt x="86487" y="1290447"/>
                    <a:pt x="111442" y="1265492"/>
                    <a:pt x="111442" y="1234726"/>
                  </a:cubicBezTo>
                  <a:lnTo>
                    <a:pt x="111442" y="111443"/>
                  </a:lnTo>
                  <a:lnTo>
                    <a:pt x="1193673" y="111443"/>
                  </a:lnTo>
                  <a:cubicBezTo>
                    <a:pt x="1224439" y="111443"/>
                    <a:pt x="1249394" y="86487"/>
                    <a:pt x="1249394" y="55721"/>
                  </a:cubicBezTo>
                  <a:cubicBezTo>
                    <a:pt x="1249394" y="24955"/>
                    <a:pt x="1224439" y="0"/>
                    <a:pt x="1193673" y="0"/>
                  </a:cubicBezTo>
                  <a:close/>
                </a:path>
              </a:pathLst>
            </a:custGeom>
            <a:gradFill>
              <a:gsLst>
                <a:gs pos="0">
                  <a:srgbClr val="4F64B4"/>
                </a:gs>
                <a:gs pos="100000">
                  <a:srgbClr val="4F64B4"/>
                </a:gs>
              </a:gsLst>
              <a:lin ang="5400000" scaled="0"/>
            </a:gradFill>
            <a:ln>
              <a:noFill/>
            </a:ln>
            <a:effectLst>
              <a:outerShdw blurRad="609600" sx="101000" rotWithShape="0" algn="r" dir="10800000" dist="38100" sy="1010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i"/>
                <a:ea typeface="Oi"/>
                <a:cs typeface="Oi"/>
                <a:sym typeface="Oi"/>
              </a:endParaRPr>
            </a:p>
          </p:txBody>
        </p:sp>
        <p:sp>
          <p:nvSpPr>
            <p:cNvPr id="312" name="Google Shape;312;p7"/>
            <p:cNvSpPr/>
            <p:nvPr/>
          </p:nvSpPr>
          <p:spPr>
            <a:xfrm>
              <a:off x="3592992" y="1804172"/>
              <a:ext cx="1620853" cy="1396265"/>
            </a:xfrm>
            <a:custGeom>
              <a:rect b="b" l="l" r="r" t="t"/>
              <a:pathLst>
                <a:path extrusionOk="0" h="1112900" w="1137951">
                  <a:moveTo>
                    <a:pt x="1137952" y="0"/>
                  </a:moveTo>
                  <a:lnTo>
                    <a:pt x="0" y="0"/>
                  </a:lnTo>
                  <a:lnTo>
                    <a:pt x="0" y="1112901"/>
                  </a:lnTo>
                </a:path>
              </a:pathLst>
            </a:custGeom>
            <a:noFill/>
            <a:ln cap="rnd" cmpd="sng" w="139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313" name="Google Shape;313;p7"/>
            <p:cNvSpPr/>
            <p:nvPr/>
          </p:nvSpPr>
          <p:spPr>
            <a:xfrm>
              <a:off x="3592992" y="3417933"/>
              <a:ext cx="2228387" cy="1872934"/>
            </a:xfrm>
            <a:custGeom>
              <a:rect b="b" l="l" r="r" t="t"/>
              <a:pathLst>
                <a:path extrusionOk="0" h="1492831" w="1564481">
                  <a:moveTo>
                    <a:pt x="444202" y="1492831"/>
                  </a:moveTo>
                  <a:lnTo>
                    <a:pt x="1564481" y="1486757"/>
                  </a:lnTo>
                  <a:lnTo>
                    <a:pt x="1564481" y="924306"/>
                  </a:lnTo>
                  <a:lnTo>
                    <a:pt x="405479" y="924306"/>
                  </a:lnTo>
                  <a:cubicBezTo>
                    <a:pt x="181546" y="924306"/>
                    <a:pt x="0" y="742760"/>
                    <a:pt x="0" y="518827"/>
                  </a:cubicBezTo>
                  <a:lnTo>
                    <a:pt x="0" y="0"/>
                  </a:lnTo>
                </a:path>
              </a:pathLst>
            </a:custGeom>
            <a:noFill/>
            <a:ln cap="rnd" cmpd="sng" w="139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314" name="Google Shape;314;p7"/>
            <p:cNvSpPr/>
            <p:nvPr/>
          </p:nvSpPr>
          <p:spPr>
            <a:xfrm>
              <a:off x="5272999" y="1804172"/>
              <a:ext cx="548379" cy="2620211"/>
            </a:xfrm>
            <a:custGeom>
              <a:rect b="b" l="l" r="r" t="t"/>
              <a:pathLst>
                <a:path extrusionOk="0" h="2088451" w="385000">
                  <a:moveTo>
                    <a:pt x="0" y="0"/>
                  </a:moveTo>
                  <a:lnTo>
                    <a:pt x="47434" y="0"/>
                  </a:lnTo>
                  <a:cubicBezTo>
                    <a:pt x="233839" y="0"/>
                    <a:pt x="385000" y="151067"/>
                    <a:pt x="385000" y="337566"/>
                  </a:cubicBezTo>
                  <a:lnTo>
                    <a:pt x="385000" y="2088452"/>
                  </a:lnTo>
                </a:path>
              </a:pathLst>
            </a:custGeom>
            <a:noFill/>
            <a:ln cap="rnd" cmpd="sng" w="13925">
              <a:solidFill>
                <a:schemeClr val="lt1"/>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315" name="Google Shape;315;p7"/>
            <p:cNvSpPr/>
            <p:nvPr/>
          </p:nvSpPr>
          <p:spPr>
            <a:xfrm>
              <a:off x="3558125" y="3242503"/>
              <a:ext cx="69734" cy="61423"/>
            </a:xfrm>
            <a:custGeom>
              <a:rect b="b" l="l" r="r" t="t"/>
              <a:pathLst>
                <a:path extrusionOk="0" h="48958" w="48958">
                  <a:moveTo>
                    <a:pt x="48959" y="24479"/>
                  </a:moveTo>
                  <a:cubicBezTo>
                    <a:pt x="48959" y="37999"/>
                    <a:pt x="37999" y="48959"/>
                    <a:pt x="24479" y="48959"/>
                  </a:cubicBezTo>
                  <a:cubicBezTo>
                    <a:pt x="10960" y="48959"/>
                    <a:pt x="0" y="37999"/>
                    <a:pt x="0" y="24479"/>
                  </a:cubicBezTo>
                  <a:cubicBezTo>
                    <a:pt x="0" y="10960"/>
                    <a:pt x="10960" y="0"/>
                    <a:pt x="24479" y="0"/>
                  </a:cubicBezTo>
                  <a:cubicBezTo>
                    <a:pt x="37999" y="0"/>
                    <a:pt x="48959" y="10960"/>
                    <a:pt x="48959" y="24479"/>
                  </a:cubicBezTo>
                  <a:close/>
                </a:path>
              </a:pathLst>
            </a:custGeom>
            <a:noFill/>
            <a:ln cap="flat" cmpd="sng" w="163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316" name="Google Shape;316;p7"/>
            <p:cNvSpPr/>
            <p:nvPr/>
          </p:nvSpPr>
          <p:spPr>
            <a:xfrm>
              <a:off x="3878985" y="4645926"/>
              <a:ext cx="2263036" cy="574328"/>
            </a:xfrm>
            <a:custGeom>
              <a:rect b="b" l="l" r="r" t="t"/>
              <a:pathLst>
                <a:path extrusionOk="0" h="457771" w="1741551">
                  <a:moveTo>
                    <a:pt x="1496568" y="0"/>
                  </a:moveTo>
                  <a:lnTo>
                    <a:pt x="0" y="0"/>
                  </a:lnTo>
                  <a:lnTo>
                    <a:pt x="249696" y="457771"/>
                  </a:lnTo>
                  <a:lnTo>
                    <a:pt x="1741551" y="457771"/>
                  </a:lnTo>
                  <a:lnTo>
                    <a:pt x="1496568" y="0"/>
                  </a:lnTo>
                  <a:close/>
                </a:path>
              </a:pathLst>
            </a:custGeom>
            <a:gradFill>
              <a:gsLst>
                <a:gs pos="0">
                  <a:srgbClr val="6074BC"/>
                </a:gs>
                <a:gs pos="100000">
                  <a:srgbClr val="4F64B4"/>
                </a:gs>
              </a:gsLst>
              <a:lin ang="5400000" scaled="0"/>
            </a:gradFill>
            <a:ln>
              <a:noFill/>
            </a:ln>
            <a:effectLst>
              <a:outerShdw blurRad="609600" sx="101000" rotWithShape="0" algn="r" dir="10800000" dist="38100" sy="1010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Oi"/>
                <a:ea typeface="Oi"/>
                <a:cs typeface="Oi"/>
                <a:sym typeface="Oi"/>
              </a:endParaRPr>
            </a:p>
          </p:txBody>
        </p:sp>
        <p:sp>
          <p:nvSpPr>
            <p:cNvPr id="317" name="Google Shape;317;p7"/>
            <p:cNvSpPr txBox="1"/>
            <p:nvPr/>
          </p:nvSpPr>
          <p:spPr>
            <a:xfrm>
              <a:off x="4419600" y="4672642"/>
              <a:ext cx="699691" cy="520896"/>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lt1"/>
                </a:buClr>
                <a:buSzPts val="2800"/>
                <a:buFont typeface="Arial"/>
                <a:buNone/>
              </a:pPr>
              <a:r>
                <a:rPr b="1" lang="en-US" sz="2800">
                  <a:solidFill>
                    <a:schemeClr val="lt1"/>
                  </a:solidFill>
                  <a:latin typeface="Arial"/>
                  <a:ea typeface="Arial"/>
                  <a:cs typeface="Arial"/>
                  <a:sym typeface="Arial"/>
                </a:rPr>
                <a:t>02</a:t>
              </a:r>
              <a:endParaRPr b="1" sz="2800">
                <a:solidFill>
                  <a:schemeClr val="lt1"/>
                </a:solidFill>
                <a:latin typeface="Arial"/>
                <a:ea typeface="Arial"/>
                <a:cs typeface="Arial"/>
                <a:sym typeface="Arial"/>
              </a:endParaRPr>
            </a:p>
          </p:txBody>
        </p:sp>
      </p:grpSp>
      <p:grpSp>
        <p:nvGrpSpPr>
          <p:cNvPr id="318" name="Google Shape;318;p7"/>
          <p:cNvGrpSpPr/>
          <p:nvPr/>
        </p:nvGrpSpPr>
        <p:grpSpPr>
          <a:xfrm>
            <a:off x="6533277" y="1542691"/>
            <a:ext cx="2316811" cy="3087136"/>
            <a:chOff x="730873" y="1730209"/>
            <a:chExt cx="2623257" cy="3553038"/>
          </a:xfrm>
        </p:grpSpPr>
        <p:sp>
          <p:nvSpPr>
            <p:cNvPr id="319" name="Google Shape;319;p7"/>
            <p:cNvSpPr/>
            <p:nvPr/>
          </p:nvSpPr>
          <p:spPr>
            <a:xfrm>
              <a:off x="954956" y="2558846"/>
              <a:ext cx="1970596" cy="2467074"/>
            </a:xfrm>
            <a:prstGeom prst="round2DiagRect">
              <a:avLst>
                <a:gd fmla="val 24773"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Theo đường hướng phát triển năng lực (3.1)</a:t>
              </a:r>
              <a:endParaRPr sz="1800">
                <a:solidFill>
                  <a:schemeClr val="dk1"/>
                </a:solidFill>
                <a:latin typeface="Oi"/>
                <a:ea typeface="Oi"/>
                <a:cs typeface="Oi"/>
                <a:sym typeface="Oi"/>
              </a:endParaRPr>
            </a:p>
          </p:txBody>
        </p:sp>
        <p:sp>
          <p:nvSpPr>
            <p:cNvPr id="320" name="Google Shape;320;p7"/>
            <p:cNvSpPr/>
            <p:nvPr/>
          </p:nvSpPr>
          <p:spPr>
            <a:xfrm>
              <a:off x="730873" y="3664228"/>
              <a:ext cx="1779589" cy="1619019"/>
            </a:xfrm>
            <a:custGeom>
              <a:rect b="b" l="l" r="r" t="t"/>
              <a:pathLst>
                <a:path extrusionOk="0" h="1290447" w="1249394">
                  <a:moveTo>
                    <a:pt x="1193673" y="1290447"/>
                  </a:moveTo>
                  <a:lnTo>
                    <a:pt x="0" y="1290447"/>
                  </a:lnTo>
                  <a:lnTo>
                    <a:pt x="0" y="55721"/>
                  </a:lnTo>
                  <a:cubicBezTo>
                    <a:pt x="0" y="24956"/>
                    <a:pt x="24955" y="0"/>
                    <a:pt x="55721" y="0"/>
                  </a:cubicBezTo>
                  <a:cubicBezTo>
                    <a:pt x="86487" y="0"/>
                    <a:pt x="111443" y="24956"/>
                    <a:pt x="111443" y="55721"/>
                  </a:cubicBezTo>
                  <a:lnTo>
                    <a:pt x="111443" y="1179005"/>
                  </a:lnTo>
                  <a:lnTo>
                    <a:pt x="1193673" y="1179005"/>
                  </a:lnTo>
                  <a:cubicBezTo>
                    <a:pt x="1224439" y="1179005"/>
                    <a:pt x="1249394" y="1203960"/>
                    <a:pt x="1249394" y="1234726"/>
                  </a:cubicBezTo>
                  <a:cubicBezTo>
                    <a:pt x="1249394" y="1265492"/>
                    <a:pt x="1224439" y="1290447"/>
                    <a:pt x="1193673" y="1290447"/>
                  </a:cubicBezTo>
                  <a:close/>
                </a:path>
              </a:pathLst>
            </a:custGeom>
            <a:gradFill>
              <a:gsLst>
                <a:gs pos="0">
                  <a:srgbClr val="6074BC"/>
                </a:gs>
                <a:gs pos="100000">
                  <a:srgbClr val="4F64B4"/>
                </a:gs>
              </a:gsLst>
              <a:lin ang="5400000" scaled="0"/>
            </a:gradFill>
            <a:ln>
              <a:noFill/>
            </a:ln>
            <a:effectLst>
              <a:outerShdw blurRad="609600" sx="101000" rotWithShape="0" algn="r" dir="10800000" dist="38100" sy="1010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i"/>
                <a:ea typeface="Oi"/>
                <a:cs typeface="Oi"/>
                <a:sym typeface="Oi"/>
              </a:endParaRPr>
            </a:p>
          </p:txBody>
        </p:sp>
        <p:sp>
          <p:nvSpPr>
            <p:cNvPr id="321" name="Google Shape;321;p7"/>
            <p:cNvSpPr/>
            <p:nvPr/>
          </p:nvSpPr>
          <p:spPr>
            <a:xfrm>
              <a:off x="810240" y="3815398"/>
              <a:ext cx="1620854" cy="1396265"/>
            </a:xfrm>
            <a:custGeom>
              <a:rect b="b" l="l" r="r" t="t"/>
              <a:pathLst>
                <a:path extrusionOk="0" h="1112900" w="1137951">
                  <a:moveTo>
                    <a:pt x="1137952" y="1112901"/>
                  </a:moveTo>
                  <a:lnTo>
                    <a:pt x="0" y="1112901"/>
                  </a:lnTo>
                  <a:lnTo>
                    <a:pt x="0" y="0"/>
                  </a:lnTo>
                </a:path>
              </a:pathLst>
            </a:custGeom>
            <a:noFill/>
            <a:ln cap="rnd" cmpd="sng" w="139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322" name="Google Shape;322;p7"/>
            <p:cNvSpPr/>
            <p:nvPr/>
          </p:nvSpPr>
          <p:spPr>
            <a:xfrm>
              <a:off x="810142" y="1730209"/>
              <a:ext cx="2228486" cy="1867694"/>
            </a:xfrm>
            <a:custGeom>
              <a:rect b="b" l="l" r="r" t="t"/>
              <a:pathLst>
                <a:path extrusionOk="0" h="1488655" w="1564550">
                  <a:moveTo>
                    <a:pt x="462213" y="0"/>
                  </a:moveTo>
                  <a:lnTo>
                    <a:pt x="1564550" y="1898"/>
                  </a:lnTo>
                  <a:lnTo>
                    <a:pt x="1564550" y="564349"/>
                  </a:lnTo>
                  <a:lnTo>
                    <a:pt x="405548" y="564349"/>
                  </a:lnTo>
                  <a:cubicBezTo>
                    <a:pt x="155982" y="556757"/>
                    <a:pt x="-3833" y="734509"/>
                    <a:pt x="69" y="969829"/>
                  </a:cubicBezTo>
                  <a:lnTo>
                    <a:pt x="69" y="1488655"/>
                  </a:lnTo>
                </a:path>
              </a:pathLst>
            </a:custGeom>
            <a:noFill/>
            <a:ln cap="rnd" cmpd="sng" w="139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323" name="Google Shape;323;p7"/>
            <p:cNvSpPr/>
            <p:nvPr/>
          </p:nvSpPr>
          <p:spPr>
            <a:xfrm>
              <a:off x="2490246" y="2591454"/>
              <a:ext cx="548379" cy="2620211"/>
            </a:xfrm>
            <a:custGeom>
              <a:rect b="b" l="l" r="r" t="t"/>
              <a:pathLst>
                <a:path extrusionOk="0" h="2088451" w="385000">
                  <a:moveTo>
                    <a:pt x="0" y="2088451"/>
                  </a:moveTo>
                  <a:lnTo>
                    <a:pt x="47435" y="2088451"/>
                  </a:lnTo>
                  <a:cubicBezTo>
                    <a:pt x="233839" y="2088451"/>
                    <a:pt x="385001" y="1937385"/>
                    <a:pt x="385001" y="1750886"/>
                  </a:cubicBezTo>
                  <a:lnTo>
                    <a:pt x="385001" y="0"/>
                  </a:lnTo>
                </a:path>
              </a:pathLst>
            </a:custGeom>
            <a:noFill/>
            <a:ln cap="rnd" cmpd="sng" w="13925">
              <a:solidFill>
                <a:schemeClr val="lt1"/>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324" name="Google Shape;324;p7"/>
            <p:cNvSpPr/>
            <p:nvPr/>
          </p:nvSpPr>
          <p:spPr>
            <a:xfrm>
              <a:off x="775373" y="3712148"/>
              <a:ext cx="69734" cy="61423"/>
            </a:xfrm>
            <a:custGeom>
              <a:rect b="b" l="l" r="r" t="t"/>
              <a:pathLst>
                <a:path extrusionOk="0" h="48958" w="48958">
                  <a:moveTo>
                    <a:pt x="48959" y="24479"/>
                  </a:moveTo>
                  <a:cubicBezTo>
                    <a:pt x="48959" y="37999"/>
                    <a:pt x="37999" y="48959"/>
                    <a:pt x="24479" y="48959"/>
                  </a:cubicBezTo>
                  <a:cubicBezTo>
                    <a:pt x="10960" y="48959"/>
                    <a:pt x="0" y="37999"/>
                    <a:pt x="0" y="24479"/>
                  </a:cubicBezTo>
                  <a:cubicBezTo>
                    <a:pt x="0" y="10960"/>
                    <a:pt x="10960" y="0"/>
                    <a:pt x="24479" y="0"/>
                  </a:cubicBezTo>
                  <a:cubicBezTo>
                    <a:pt x="37999" y="0"/>
                    <a:pt x="48959" y="10960"/>
                    <a:pt x="48959" y="24479"/>
                  </a:cubicBezTo>
                  <a:close/>
                </a:path>
              </a:pathLst>
            </a:custGeom>
            <a:noFill/>
            <a:ln cap="flat" cmpd="sng" w="163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325" name="Google Shape;325;p7"/>
            <p:cNvSpPr/>
            <p:nvPr/>
          </p:nvSpPr>
          <p:spPr>
            <a:xfrm>
              <a:off x="1091217" y="1821737"/>
              <a:ext cx="2262913" cy="579092"/>
            </a:xfrm>
            <a:custGeom>
              <a:rect b="b" l="l" r="r" t="t"/>
              <a:pathLst>
                <a:path extrusionOk="0" h="461568" w="1741456">
                  <a:moveTo>
                    <a:pt x="1496568" y="461568"/>
                  </a:moveTo>
                  <a:lnTo>
                    <a:pt x="0" y="461568"/>
                  </a:lnTo>
                  <a:lnTo>
                    <a:pt x="267548" y="0"/>
                  </a:lnTo>
                  <a:lnTo>
                    <a:pt x="1741456" y="3796"/>
                  </a:lnTo>
                  <a:lnTo>
                    <a:pt x="1496568" y="461568"/>
                  </a:lnTo>
                  <a:close/>
                </a:path>
              </a:pathLst>
            </a:custGeom>
            <a:gradFill>
              <a:gsLst>
                <a:gs pos="0">
                  <a:srgbClr val="4F64B4"/>
                </a:gs>
                <a:gs pos="100000">
                  <a:srgbClr val="6074BC"/>
                </a:gs>
              </a:gsLst>
              <a:lin ang="5400000" scaled="0"/>
            </a:gradFill>
            <a:ln>
              <a:noFill/>
            </a:ln>
            <a:effectLst>
              <a:outerShdw blurRad="609600" sx="101000" rotWithShape="0" algn="r" dir="10800000" dist="38100" sy="1010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Oi"/>
                  <a:ea typeface="Oi"/>
                  <a:cs typeface="Oi"/>
                  <a:sym typeface="Oi"/>
                </a:rPr>
                <a:t>03</a:t>
              </a:r>
              <a:endParaRPr b="1" sz="2800">
                <a:solidFill>
                  <a:schemeClr val="lt1"/>
                </a:solidFill>
                <a:latin typeface="Oi"/>
                <a:ea typeface="Oi"/>
                <a:cs typeface="Oi"/>
                <a:sym typeface="Oi"/>
              </a:endParaRPr>
            </a:p>
          </p:txBody>
        </p:sp>
      </p:grpSp>
      <p:grpSp>
        <p:nvGrpSpPr>
          <p:cNvPr id="326" name="Google Shape;326;p7"/>
          <p:cNvGrpSpPr/>
          <p:nvPr/>
        </p:nvGrpSpPr>
        <p:grpSpPr>
          <a:xfrm>
            <a:off x="9020462" y="1862859"/>
            <a:ext cx="2230458" cy="2947908"/>
            <a:chOff x="3513625" y="1732590"/>
            <a:chExt cx="2628396" cy="3558277"/>
          </a:xfrm>
        </p:grpSpPr>
        <p:sp>
          <p:nvSpPr>
            <p:cNvPr id="327" name="Google Shape;327;p7"/>
            <p:cNvSpPr/>
            <p:nvPr/>
          </p:nvSpPr>
          <p:spPr>
            <a:xfrm flipH="1">
              <a:off x="3742870" y="1976284"/>
              <a:ext cx="2007795" cy="2467073"/>
            </a:xfrm>
            <a:prstGeom prst="round2DiagRect">
              <a:avLst>
                <a:gd fmla="val 24773"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Theo đường hướng tích hợp các kĩ năng </a:t>
              </a:r>
              <a:endParaRPr sz="1800">
                <a:solidFill>
                  <a:schemeClr val="dk1"/>
                </a:solidFill>
                <a:latin typeface="Oi"/>
                <a:ea typeface="Oi"/>
                <a:cs typeface="Oi"/>
                <a:sym typeface="Oi"/>
              </a:endParaRPr>
            </a:p>
          </p:txBody>
        </p:sp>
        <p:sp>
          <p:nvSpPr>
            <p:cNvPr id="328" name="Google Shape;328;p7"/>
            <p:cNvSpPr/>
            <p:nvPr/>
          </p:nvSpPr>
          <p:spPr>
            <a:xfrm>
              <a:off x="3513625" y="1732590"/>
              <a:ext cx="1779588" cy="1619019"/>
            </a:xfrm>
            <a:custGeom>
              <a:rect b="b" l="l" r="r" t="t"/>
              <a:pathLst>
                <a:path extrusionOk="0" h="1290447" w="1249394">
                  <a:moveTo>
                    <a:pt x="1193673" y="0"/>
                  </a:moveTo>
                  <a:lnTo>
                    <a:pt x="0" y="0"/>
                  </a:lnTo>
                  <a:lnTo>
                    <a:pt x="0" y="1234726"/>
                  </a:lnTo>
                  <a:cubicBezTo>
                    <a:pt x="0" y="1265492"/>
                    <a:pt x="24955" y="1290447"/>
                    <a:pt x="55721" y="1290447"/>
                  </a:cubicBezTo>
                  <a:cubicBezTo>
                    <a:pt x="86487" y="1290447"/>
                    <a:pt x="111442" y="1265492"/>
                    <a:pt x="111442" y="1234726"/>
                  </a:cubicBezTo>
                  <a:lnTo>
                    <a:pt x="111442" y="111443"/>
                  </a:lnTo>
                  <a:lnTo>
                    <a:pt x="1193673" y="111443"/>
                  </a:lnTo>
                  <a:cubicBezTo>
                    <a:pt x="1224439" y="111443"/>
                    <a:pt x="1249394" y="86487"/>
                    <a:pt x="1249394" y="55721"/>
                  </a:cubicBezTo>
                  <a:cubicBezTo>
                    <a:pt x="1249394" y="24955"/>
                    <a:pt x="1224439" y="0"/>
                    <a:pt x="1193673" y="0"/>
                  </a:cubicBezTo>
                  <a:close/>
                </a:path>
              </a:pathLst>
            </a:custGeom>
            <a:gradFill>
              <a:gsLst>
                <a:gs pos="0">
                  <a:srgbClr val="4F64B4"/>
                </a:gs>
                <a:gs pos="100000">
                  <a:srgbClr val="4F64B4"/>
                </a:gs>
              </a:gsLst>
              <a:lin ang="5400000" scaled="0"/>
            </a:gradFill>
            <a:ln>
              <a:noFill/>
            </a:ln>
            <a:effectLst>
              <a:outerShdw blurRad="609600" sx="101000" rotWithShape="0" algn="r" dir="10800000" dist="38100" sy="1010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i"/>
                <a:ea typeface="Oi"/>
                <a:cs typeface="Oi"/>
                <a:sym typeface="Oi"/>
              </a:endParaRPr>
            </a:p>
          </p:txBody>
        </p:sp>
        <p:sp>
          <p:nvSpPr>
            <p:cNvPr id="329" name="Google Shape;329;p7"/>
            <p:cNvSpPr/>
            <p:nvPr/>
          </p:nvSpPr>
          <p:spPr>
            <a:xfrm>
              <a:off x="3592992" y="1804172"/>
              <a:ext cx="1620853" cy="1396265"/>
            </a:xfrm>
            <a:custGeom>
              <a:rect b="b" l="l" r="r" t="t"/>
              <a:pathLst>
                <a:path extrusionOk="0" h="1112900" w="1137951">
                  <a:moveTo>
                    <a:pt x="1137952" y="0"/>
                  </a:moveTo>
                  <a:lnTo>
                    <a:pt x="0" y="0"/>
                  </a:lnTo>
                  <a:lnTo>
                    <a:pt x="0" y="1112901"/>
                  </a:lnTo>
                </a:path>
              </a:pathLst>
            </a:custGeom>
            <a:noFill/>
            <a:ln cap="rnd" cmpd="sng" w="139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330" name="Google Shape;330;p7"/>
            <p:cNvSpPr/>
            <p:nvPr/>
          </p:nvSpPr>
          <p:spPr>
            <a:xfrm>
              <a:off x="3592992" y="3417933"/>
              <a:ext cx="2228387" cy="1872934"/>
            </a:xfrm>
            <a:custGeom>
              <a:rect b="b" l="l" r="r" t="t"/>
              <a:pathLst>
                <a:path extrusionOk="0" h="1492831" w="1564481">
                  <a:moveTo>
                    <a:pt x="444202" y="1492831"/>
                  </a:moveTo>
                  <a:lnTo>
                    <a:pt x="1564481" y="1486757"/>
                  </a:lnTo>
                  <a:lnTo>
                    <a:pt x="1564481" y="924306"/>
                  </a:lnTo>
                  <a:lnTo>
                    <a:pt x="405479" y="924306"/>
                  </a:lnTo>
                  <a:cubicBezTo>
                    <a:pt x="181546" y="924306"/>
                    <a:pt x="0" y="742760"/>
                    <a:pt x="0" y="518827"/>
                  </a:cubicBezTo>
                  <a:lnTo>
                    <a:pt x="0" y="0"/>
                  </a:lnTo>
                </a:path>
              </a:pathLst>
            </a:custGeom>
            <a:noFill/>
            <a:ln cap="rnd" cmpd="sng" w="139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331" name="Google Shape;331;p7"/>
            <p:cNvSpPr/>
            <p:nvPr/>
          </p:nvSpPr>
          <p:spPr>
            <a:xfrm>
              <a:off x="5272999" y="1804172"/>
              <a:ext cx="548379" cy="2620211"/>
            </a:xfrm>
            <a:custGeom>
              <a:rect b="b" l="l" r="r" t="t"/>
              <a:pathLst>
                <a:path extrusionOk="0" h="2088451" w="385000">
                  <a:moveTo>
                    <a:pt x="0" y="0"/>
                  </a:moveTo>
                  <a:lnTo>
                    <a:pt x="47434" y="0"/>
                  </a:lnTo>
                  <a:cubicBezTo>
                    <a:pt x="233839" y="0"/>
                    <a:pt x="385000" y="151067"/>
                    <a:pt x="385000" y="337566"/>
                  </a:cubicBezTo>
                  <a:lnTo>
                    <a:pt x="385000" y="2088452"/>
                  </a:lnTo>
                </a:path>
              </a:pathLst>
            </a:custGeom>
            <a:noFill/>
            <a:ln cap="rnd" cmpd="sng" w="13925">
              <a:solidFill>
                <a:schemeClr val="lt1"/>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332" name="Google Shape;332;p7"/>
            <p:cNvSpPr/>
            <p:nvPr/>
          </p:nvSpPr>
          <p:spPr>
            <a:xfrm>
              <a:off x="3558125" y="3242503"/>
              <a:ext cx="69734" cy="61423"/>
            </a:xfrm>
            <a:custGeom>
              <a:rect b="b" l="l" r="r" t="t"/>
              <a:pathLst>
                <a:path extrusionOk="0" h="48958" w="48958">
                  <a:moveTo>
                    <a:pt x="48959" y="24479"/>
                  </a:moveTo>
                  <a:cubicBezTo>
                    <a:pt x="48959" y="37999"/>
                    <a:pt x="37999" y="48959"/>
                    <a:pt x="24479" y="48959"/>
                  </a:cubicBezTo>
                  <a:cubicBezTo>
                    <a:pt x="10960" y="48959"/>
                    <a:pt x="0" y="37999"/>
                    <a:pt x="0" y="24479"/>
                  </a:cubicBezTo>
                  <a:cubicBezTo>
                    <a:pt x="0" y="10960"/>
                    <a:pt x="10960" y="0"/>
                    <a:pt x="24479" y="0"/>
                  </a:cubicBezTo>
                  <a:cubicBezTo>
                    <a:pt x="37999" y="0"/>
                    <a:pt x="48959" y="10960"/>
                    <a:pt x="48959" y="24479"/>
                  </a:cubicBezTo>
                  <a:close/>
                </a:path>
              </a:pathLst>
            </a:custGeom>
            <a:noFill/>
            <a:ln cap="flat" cmpd="sng" w="163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333" name="Google Shape;333;p7"/>
            <p:cNvSpPr/>
            <p:nvPr/>
          </p:nvSpPr>
          <p:spPr>
            <a:xfrm>
              <a:off x="3878985" y="4645926"/>
              <a:ext cx="2263036" cy="574328"/>
            </a:xfrm>
            <a:custGeom>
              <a:rect b="b" l="l" r="r" t="t"/>
              <a:pathLst>
                <a:path extrusionOk="0" h="457771" w="1741551">
                  <a:moveTo>
                    <a:pt x="1496568" y="0"/>
                  </a:moveTo>
                  <a:lnTo>
                    <a:pt x="0" y="0"/>
                  </a:lnTo>
                  <a:lnTo>
                    <a:pt x="249696" y="457771"/>
                  </a:lnTo>
                  <a:lnTo>
                    <a:pt x="1741551" y="457771"/>
                  </a:lnTo>
                  <a:lnTo>
                    <a:pt x="1496568" y="0"/>
                  </a:lnTo>
                  <a:close/>
                </a:path>
              </a:pathLst>
            </a:custGeom>
            <a:gradFill>
              <a:gsLst>
                <a:gs pos="0">
                  <a:srgbClr val="6074BC"/>
                </a:gs>
                <a:gs pos="100000">
                  <a:srgbClr val="4F64B4"/>
                </a:gs>
              </a:gsLst>
              <a:lin ang="5400000" scaled="0"/>
            </a:gradFill>
            <a:ln>
              <a:noFill/>
            </a:ln>
            <a:effectLst>
              <a:outerShdw blurRad="609600" sx="101000" rotWithShape="0" algn="r" dir="10800000" dist="38100" sy="1010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Oi"/>
                <a:ea typeface="Oi"/>
                <a:cs typeface="Oi"/>
                <a:sym typeface="Oi"/>
              </a:endParaRPr>
            </a:p>
          </p:txBody>
        </p:sp>
        <p:sp>
          <p:nvSpPr>
            <p:cNvPr id="334" name="Google Shape;334;p7"/>
            <p:cNvSpPr txBox="1"/>
            <p:nvPr/>
          </p:nvSpPr>
          <p:spPr>
            <a:xfrm>
              <a:off x="4419600" y="4672642"/>
              <a:ext cx="699691" cy="520896"/>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lt1"/>
                </a:buClr>
                <a:buSzPts val="2800"/>
                <a:buFont typeface="Arial"/>
                <a:buNone/>
              </a:pPr>
              <a:r>
                <a:rPr b="1" lang="en-US" sz="2800">
                  <a:solidFill>
                    <a:schemeClr val="lt1"/>
                  </a:solidFill>
                  <a:latin typeface="Arial"/>
                  <a:ea typeface="Arial"/>
                  <a:cs typeface="Arial"/>
                  <a:sym typeface="Arial"/>
                </a:rPr>
                <a:t>04</a:t>
              </a:r>
              <a:endParaRPr b="1" sz="2800">
                <a:solidFill>
                  <a:schemeClr val="lt1"/>
                </a:solidFill>
                <a:latin typeface="Arial"/>
                <a:ea typeface="Arial"/>
                <a:cs typeface="Arial"/>
                <a:sym typeface="Arial"/>
              </a:endParaRPr>
            </a:p>
          </p:txBody>
        </p:sp>
      </p:grpSp>
      <p:grpSp>
        <p:nvGrpSpPr>
          <p:cNvPr id="335" name="Google Shape;335;p7"/>
          <p:cNvGrpSpPr/>
          <p:nvPr/>
        </p:nvGrpSpPr>
        <p:grpSpPr>
          <a:xfrm>
            <a:off x="4585379" y="4563752"/>
            <a:ext cx="3273839" cy="2259693"/>
            <a:chOff x="4217296" y="4104830"/>
            <a:chExt cx="3992074" cy="2755438"/>
          </a:xfrm>
        </p:grpSpPr>
        <p:sp>
          <p:nvSpPr>
            <p:cNvPr id="336" name="Google Shape;336;p7"/>
            <p:cNvSpPr/>
            <p:nvPr/>
          </p:nvSpPr>
          <p:spPr>
            <a:xfrm>
              <a:off x="6864082" y="5019557"/>
              <a:ext cx="1119238" cy="1837338"/>
            </a:xfrm>
            <a:custGeom>
              <a:rect b="b" l="l" r="r" t="t"/>
              <a:pathLst>
                <a:path extrusionOk="0" h="3008039" w="1832384">
                  <a:moveTo>
                    <a:pt x="1832385" y="2475878"/>
                  </a:moveTo>
                  <a:cubicBezTo>
                    <a:pt x="1743421" y="2297951"/>
                    <a:pt x="1586925" y="2034108"/>
                    <a:pt x="1586925" y="2034108"/>
                  </a:cubicBezTo>
                  <a:cubicBezTo>
                    <a:pt x="1586925" y="2034108"/>
                    <a:pt x="1563875" y="1992579"/>
                    <a:pt x="1483675" y="1975529"/>
                  </a:cubicBezTo>
                  <a:cubicBezTo>
                    <a:pt x="1483675" y="1975529"/>
                    <a:pt x="1340418" y="1371549"/>
                    <a:pt x="1271933" y="1173048"/>
                  </a:cubicBezTo>
                  <a:cubicBezTo>
                    <a:pt x="1245835" y="1097419"/>
                    <a:pt x="1223737" y="1002074"/>
                    <a:pt x="1209259" y="945686"/>
                  </a:cubicBezTo>
                  <a:cubicBezTo>
                    <a:pt x="1200973" y="913396"/>
                    <a:pt x="1186590" y="862343"/>
                    <a:pt x="1169445" y="803287"/>
                  </a:cubicBezTo>
                  <a:cubicBezTo>
                    <a:pt x="1182018" y="804811"/>
                    <a:pt x="1193734" y="805859"/>
                    <a:pt x="1204021" y="806145"/>
                  </a:cubicBezTo>
                  <a:cubicBezTo>
                    <a:pt x="1218498" y="804811"/>
                    <a:pt x="1228785" y="797763"/>
                    <a:pt x="1236215" y="788714"/>
                  </a:cubicBezTo>
                  <a:cubicBezTo>
                    <a:pt x="1242978" y="784237"/>
                    <a:pt x="1250026" y="774141"/>
                    <a:pt x="1254693" y="761187"/>
                  </a:cubicBezTo>
                  <a:cubicBezTo>
                    <a:pt x="1259361" y="748233"/>
                    <a:pt x="1260313" y="736041"/>
                    <a:pt x="1258123" y="728230"/>
                  </a:cubicBezTo>
                  <a:cubicBezTo>
                    <a:pt x="1258218" y="716419"/>
                    <a:pt x="1254789" y="704418"/>
                    <a:pt x="1244502" y="694131"/>
                  </a:cubicBezTo>
                  <a:cubicBezTo>
                    <a:pt x="1216117" y="671747"/>
                    <a:pt x="1170016" y="645839"/>
                    <a:pt x="1115057" y="618884"/>
                  </a:cubicBezTo>
                  <a:cubicBezTo>
                    <a:pt x="1070861" y="470960"/>
                    <a:pt x="1029046" y="334086"/>
                    <a:pt x="1029046" y="334086"/>
                  </a:cubicBezTo>
                  <a:cubicBezTo>
                    <a:pt x="1029046" y="334086"/>
                    <a:pt x="1005519" y="216452"/>
                    <a:pt x="864454" y="216452"/>
                  </a:cubicBezTo>
                  <a:cubicBezTo>
                    <a:pt x="801208" y="216452"/>
                    <a:pt x="757012" y="173876"/>
                    <a:pt x="757012" y="173876"/>
                  </a:cubicBezTo>
                  <a:lnTo>
                    <a:pt x="529650" y="20999"/>
                  </a:lnTo>
                  <a:cubicBezTo>
                    <a:pt x="529650" y="20999"/>
                    <a:pt x="439449" y="-49581"/>
                    <a:pt x="368964" y="68053"/>
                  </a:cubicBezTo>
                  <a:cubicBezTo>
                    <a:pt x="342960" y="111392"/>
                    <a:pt x="237900" y="232454"/>
                    <a:pt x="205800" y="269126"/>
                  </a:cubicBezTo>
                  <a:cubicBezTo>
                    <a:pt x="167415" y="260553"/>
                    <a:pt x="134172" y="255124"/>
                    <a:pt x="110074" y="254457"/>
                  </a:cubicBezTo>
                  <a:cubicBezTo>
                    <a:pt x="106645" y="256076"/>
                    <a:pt x="103026" y="257695"/>
                    <a:pt x="99597" y="259505"/>
                  </a:cubicBezTo>
                  <a:cubicBezTo>
                    <a:pt x="88738" y="257981"/>
                    <a:pt x="77403" y="257124"/>
                    <a:pt x="65783" y="257314"/>
                  </a:cubicBezTo>
                  <a:cubicBezTo>
                    <a:pt x="43018" y="257695"/>
                    <a:pt x="32255" y="258458"/>
                    <a:pt x="25968" y="264077"/>
                  </a:cubicBezTo>
                  <a:cubicBezTo>
                    <a:pt x="13491" y="260553"/>
                    <a:pt x="2442" y="261982"/>
                    <a:pt x="346" y="267887"/>
                  </a:cubicBezTo>
                  <a:cubicBezTo>
                    <a:pt x="-1749" y="273793"/>
                    <a:pt x="5870" y="281984"/>
                    <a:pt x="17777" y="287223"/>
                  </a:cubicBezTo>
                  <a:cubicBezTo>
                    <a:pt x="19015" y="295605"/>
                    <a:pt x="26635" y="303035"/>
                    <a:pt x="43970" y="317893"/>
                  </a:cubicBezTo>
                  <a:cubicBezTo>
                    <a:pt x="52829" y="325513"/>
                    <a:pt x="62163" y="332086"/>
                    <a:pt x="71403" y="337801"/>
                  </a:cubicBezTo>
                  <a:cubicBezTo>
                    <a:pt x="72927" y="341420"/>
                    <a:pt x="74641" y="344944"/>
                    <a:pt x="76260" y="348373"/>
                  </a:cubicBezTo>
                  <a:cubicBezTo>
                    <a:pt x="101311" y="368185"/>
                    <a:pt x="143983" y="391617"/>
                    <a:pt x="195132" y="416096"/>
                  </a:cubicBezTo>
                  <a:cubicBezTo>
                    <a:pt x="197990" y="441528"/>
                    <a:pt x="201228" y="473342"/>
                    <a:pt x="203895" y="505726"/>
                  </a:cubicBezTo>
                  <a:lnTo>
                    <a:pt x="137792" y="569830"/>
                  </a:lnTo>
                  <a:cubicBezTo>
                    <a:pt x="137792" y="569830"/>
                    <a:pt x="98739" y="616693"/>
                    <a:pt x="141697" y="652126"/>
                  </a:cubicBezTo>
                  <a:cubicBezTo>
                    <a:pt x="167796" y="673557"/>
                    <a:pt x="193799" y="681748"/>
                    <a:pt x="215897" y="683939"/>
                  </a:cubicBezTo>
                  <a:cubicBezTo>
                    <a:pt x="219421" y="703180"/>
                    <a:pt x="224850" y="720706"/>
                    <a:pt x="233804" y="734517"/>
                  </a:cubicBezTo>
                  <a:cubicBezTo>
                    <a:pt x="234566" y="735660"/>
                    <a:pt x="235518" y="737089"/>
                    <a:pt x="236757" y="738803"/>
                  </a:cubicBezTo>
                  <a:cubicBezTo>
                    <a:pt x="237042" y="739279"/>
                    <a:pt x="237519" y="739851"/>
                    <a:pt x="237804" y="740327"/>
                  </a:cubicBezTo>
                  <a:cubicBezTo>
                    <a:pt x="238852" y="741756"/>
                    <a:pt x="239995" y="743280"/>
                    <a:pt x="241233" y="744994"/>
                  </a:cubicBezTo>
                  <a:cubicBezTo>
                    <a:pt x="241710" y="745661"/>
                    <a:pt x="242281" y="746423"/>
                    <a:pt x="242853" y="747090"/>
                  </a:cubicBezTo>
                  <a:cubicBezTo>
                    <a:pt x="244186" y="748900"/>
                    <a:pt x="245710" y="750805"/>
                    <a:pt x="247234" y="752805"/>
                  </a:cubicBezTo>
                  <a:cubicBezTo>
                    <a:pt x="247806" y="753567"/>
                    <a:pt x="248472" y="754329"/>
                    <a:pt x="249044" y="755186"/>
                  </a:cubicBezTo>
                  <a:cubicBezTo>
                    <a:pt x="250854" y="757472"/>
                    <a:pt x="252759" y="759949"/>
                    <a:pt x="254759" y="762425"/>
                  </a:cubicBezTo>
                  <a:cubicBezTo>
                    <a:pt x="255330" y="763187"/>
                    <a:pt x="255902" y="763854"/>
                    <a:pt x="256473" y="764616"/>
                  </a:cubicBezTo>
                  <a:cubicBezTo>
                    <a:pt x="258950" y="767759"/>
                    <a:pt x="261617" y="770998"/>
                    <a:pt x="264379" y="774522"/>
                  </a:cubicBezTo>
                  <a:cubicBezTo>
                    <a:pt x="264570" y="774712"/>
                    <a:pt x="264665" y="774903"/>
                    <a:pt x="264855" y="775094"/>
                  </a:cubicBezTo>
                  <a:cubicBezTo>
                    <a:pt x="276666" y="789857"/>
                    <a:pt x="290954" y="807383"/>
                    <a:pt x="306670" y="826719"/>
                  </a:cubicBezTo>
                  <a:cubicBezTo>
                    <a:pt x="306289" y="827957"/>
                    <a:pt x="306099" y="828624"/>
                    <a:pt x="306099" y="828624"/>
                  </a:cubicBezTo>
                  <a:cubicBezTo>
                    <a:pt x="306099" y="828624"/>
                    <a:pt x="331245" y="858913"/>
                    <a:pt x="369249" y="904443"/>
                  </a:cubicBezTo>
                  <a:cubicBezTo>
                    <a:pt x="369249" y="904443"/>
                    <a:pt x="369249" y="904443"/>
                    <a:pt x="369249" y="904443"/>
                  </a:cubicBezTo>
                  <a:cubicBezTo>
                    <a:pt x="403730" y="945686"/>
                    <a:pt x="448783" y="999407"/>
                    <a:pt x="495360" y="1054367"/>
                  </a:cubicBezTo>
                  <a:cubicBezTo>
                    <a:pt x="504504" y="1065225"/>
                    <a:pt x="509838" y="1071702"/>
                    <a:pt x="509838" y="1071702"/>
                  </a:cubicBezTo>
                  <a:lnTo>
                    <a:pt x="509934" y="1071511"/>
                  </a:lnTo>
                  <a:cubicBezTo>
                    <a:pt x="510219" y="1071797"/>
                    <a:pt x="510505" y="1072178"/>
                    <a:pt x="510791" y="1072464"/>
                  </a:cubicBezTo>
                  <a:cubicBezTo>
                    <a:pt x="512029" y="1073893"/>
                    <a:pt x="513267" y="1075321"/>
                    <a:pt x="514506" y="1076845"/>
                  </a:cubicBezTo>
                  <a:cubicBezTo>
                    <a:pt x="517077" y="1079894"/>
                    <a:pt x="519649" y="1082942"/>
                    <a:pt x="522316" y="1085989"/>
                  </a:cubicBezTo>
                  <a:cubicBezTo>
                    <a:pt x="523840" y="1087799"/>
                    <a:pt x="525269" y="1089514"/>
                    <a:pt x="526793" y="1091323"/>
                  </a:cubicBezTo>
                  <a:cubicBezTo>
                    <a:pt x="529079" y="1093990"/>
                    <a:pt x="531365" y="1096658"/>
                    <a:pt x="533556" y="1099229"/>
                  </a:cubicBezTo>
                  <a:cubicBezTo>
                    <a:pt x="535651" y="1101706"/>
                    <a:pt x="537842" y="1104278"/>
                    <a:pt x="539937" y="1106754"/>
                  </a:cubicBezTo>
                  <a:cubicBezTo>
                    <a:pt x="541747" y="1108850"/>
                    <a:pt x="543462" y="1110945"/>
                    <a:pt x="545271" y="1112945"/>
                  </a:cubicBezTo>
                  <a:cubicBezTo>
                    <a:pt x="549177" y="1117517"/>
                    <a:pt x="553082" y="1122089"/>
                    <a:pt x="556892" y="1126566"/>
                  </a:cubicBezTo>
                  <a:cubicBezTo>
                    <a:pt x="650999" y="1236294"/>
                    <a:pt x="745011" y="1267726"/>
                    <a:pt x="799970" y="1310779"/>
                  </a:cubicBezTo>
                  <a:cubicBezTo>
                    <a:pt x="854834" y="1353928"/>
                    <a:pt x="905793" y="1475372"/>
                    <a:pt x="917604" y="1596910"/>
                  </a:cubicBezTo>
                  <a:cubicBezTo>
                    <a:pt x="923128" y="1654442"/>
                    <a:pt x="933987" y="1909140"/>
                    <a:pt x="943893" y="2161267"/>
                  </a:cubicBezTo>
                  <a:cubicBezTo>
                    <a:pt x="895410" y="2204701"/>
                    <a:pt x="869502" y="2238324"/>
                    <a:pt x="869502" y="2238324"/>
                  </a:cubicBezTo>
                  <a:cubicBezTo>
                    <a:pt x="869502" y="2238324"/>
                    <a:pt x="823115" y="2454351"/>
                    <a:pt x="807780" y="2727433"/>
                  </a:cubicBezTo>
                  <a:cubicBezTo>
                    <a:pt x="832736" y="2698477"/>
                    <a:pt x="857501" y="2672092"/>
                    <a:pt x="883218" y="2647708"/>
                  </a:cubicBezTo>
                  <a:lnTo>
                    <a:pt x="869121" y="3008039"/>
                  </a:lnTo>
                  <a:lnTo>
                    <a:pt x="1269362" y="3008039"/>
                  </a:lnTo>
                  <a:lnTo>
                    <a:pt x="1808191" y="3008039"/>
                  </a:lnTo>
                  <a:lnTo>
                    <a:pt x="1661411" y="2422633"/>
                  </a:lnTo>
                  <a:cubicBezTo>
                    <a:pt x="1717609" y="2436254"/>
                    <a:pt x="1772949" y="2455399"/>
                    <a:pt x="1832385" y="2475878"/>
                  </a:cubicBezTo>
                  <a:close/>
                </a:path>
              </a:pathLst>
            </a:custGeom>
            <a:solidFill>
              <a:srgbClr val="000000">
                <a:alpha val="2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37" name="Google Shape;337;p7"/>
            <p:cNvSpPr/>
            <p:nvPr/>
          </p:nvSpPr>
          <p:spPr>
            <a:xfrm>
              <a:off x="7227023" y="6423804"/>
              <a:ext cx="651830" cy="294914"/>
            </a:xfrm>
            <a:custGeom>
              <a:rect b="b" l="l" r="r" t="t"/>
              <a:pathLst>
                <a:path extrusionOk="0" h="482825" w="1067157">
                  <a:moveTo>
                    <a:pt x="129" y="418722"/>
                  </a:moveTo>
                  <a:cubicBezTo>
                    <a:pt x="-6254" y="558453"/>
                    <a:pt x="225585" y="437772"/>
                    <a:pt x="527147" y="358428"/>
                  </a:cubicBezTo>
                  <a:cubicBezTo>
                    <a:pt x="828804" y="279085"/>
                    <a:pt x="1114554" y="244128"/>
                    <a:pt x="1060547" y="158403"/>
                  </a:cubicBezTo>
                  <a:cubicBezTo>
                    <a:pt x="959582" y="-1903"/>
                    <a:pt x="673165" y="-51147"/>
                    <a:pt x="409704" y="60010"/>
                  </a:cubicBezTo>
                  <a:cubicBezTo>
                    <a:pt x="146242" y="171072"/>
                    <a:pt x="50230" y="254320"/>
                    <a:pt x="129" y="418722"/>
                  </a:cubicBezTo>
                  <a:close/>
                </a:path>
              </a:pathLst>
            </a:custGeom>
            <a:solidFill>
              <a:srgbClr val="DBDB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nvGrpSpPr>
            <p:cNvPr id="338" name="Google Shape;338;p7"/>
            <p:cNvGrpSpPr/>
            <p:nvPr/>
          </p:nvGrpSpPr>
          <p:grpSpPr>
            <a:xfrm>
              <a:off x="5682549" y="4365645"/>
              <a:ext cx="1763656" cy="2360986"/>
              <a:chOff x="5123021" y="2691860"/>
              <a:chExt cx="2887408" cy="3865341"/>
            </a:xfrm>
          </p:grpSpPr>
          <p:sp>
            <p:nvSpPr>
              <p:cNvPr id="339" name="Google Shape;339;p7"/>
              <p:cNvSpPr/>
              <p:nvPr/>
            </p:nvSpPr>
            <p:spPr>
              <a:xfrm>
                <a:off x="5161121" y="2691860"/>
                <a:ext cx="2849308" cy="3865341"/>
              </a:xfrm>
              <a:custGeom>
                <a:rect b="b" l="l" r="r" t="t"/>
                <a:pathLst>
                  <a:path extrusionOk="0" h="3865340" w="2849308">
                    <a:moveTo>
                      <a:pt x="2235899" y="0"/>
                    </a:moveTo>
                    <a:lnTo>
                      <a:pt x="0" y="411766"/>
                    </a:lnTo>
                    <a:lnTo>
                      <a:pt x="564356" y="3865340"/>
                    </a:lnTo>
                    <a:lnTo>
                      <a:pt x="2849308" y="3491960"/>
                    </a:lnTo>
                    <a:lnTo>
                      <a:pt x="2540984" y="1810417"/>
                    </a:lnTo>
                    <a:lnTo>
                      <a:pt x="2498217" y="1553433"/>
                    </a:lnTo>
                    <a:lnTo>
                      <a:pt x="2256091" y="41910"/>
                    </a:lnTo>
                    <a:close/>
                  </a:path>
                </a:pathLst>
              </a:custGeom>
              <a:solidFill>
                <a:srgbClr val="07618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40" name="Google Shape;340;p7"/>
              <p:cNvSpPr/>
              <p:nvPr/>
            </p:nvSpPr>
            <p:spPr>
              <a:xfrm>
                <a:off x="5123021" y="2691860"/>
                <a:ext cx="2849403" cy="3840384"/>
              </a:xfrm>
              <a:custGeom>
                <a:rect b="b" l="l" r="r" t="t"/>
                <a:pathLst>
                  <a:path extrusionOk="0" h="3840384" w="2849403">
                    <a:moveTo>
                      <a:pt x="2273999" y="0"/>
                    </a:moveTo>
                    <a:lnTo>
                      <a:pt x="0" y="386715"/>
                    </a:lnTo>
                    <a:lnTo>
                      <a:pt x="564451" y="3840385"/>
                    </a:lnTo>
                    <a:lnTo>
                      <a:pt x="2849404" y="3466910"/>
                    </a:lnTo>
                    <a:close/>
                  </a:path>
                </a:pathLst>
              </a:custGeom>
              <a:solidFill>
                <a:srgbClr val="DAE0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grpSp>
          <p:nvGrpSpPr>
            <p:cNvPr id="341" name="Google Shape;341;p7"/>
            <p:cNvGrpSpPr/>
            <p:nvPr/>
          </p:nvGrpSpPr>
          <p:grpSpPr>
            <a:xfrm>
              <a:off x="5578175" y="4283786"/>
              <a:ext cx="1763598" cy="2360984"/>
              <a:chOff x="4952142" y="2557843"/>
              <a:chExt cx="2887313" cy="3865339"/>
            </a:xfrm>
          </p:grpSpPr>
          <p:sp>
            <p:nvSpPr>
              <p:cNvPr id="342" name="Google Shape;342;p7"/>
              <p:cNvSpPr/>
              <p:nvPr/>
            </p:nvSpPr>
            <p:spPr>
              <a:xfrm>
                <a:off x="4990147" y="2557843"/>
                <a:ext cx="2849308" cy="3865339"/>
              </a:xfrm>
              <a:custGeom>
                <a:rect b="b" l="l" r="r" t="t"/>
                <a:pathLst>
                  <a:path extrusionOk="0" h="3865339" w="2849308">
                    <a:moveTo>
                      <a:pt x="2235899" y="0"/>
                    </a:moveTo>
                    <a:lnTo>
                      <a:pt x="0" y="411671"/>
                    </a:lnTo>
                    <a:lnTo>
                      <a:pt x="564356" y="3865340"/>
                    </a:lnTo>
                    <a:lnTo>
                      <a:pt x="2849308" y="3491865"/>
                    </a:lnTo>
                    <a:lnTo>
                      <a:pt x="2555367" y="1882331"/>
                    </a:lnTo>
                    <a:lnTo>
                      <a:pt x="2503932" y="1525429"/>
                    </a:lnTo>
                    <a:lnTo>
                      <a:pt x="2271427" y="68389"/>
                    </a:lnTo>
                    <a:close/>
                  </a:path>
                </a:pathLst>
              </a:custGeom>
              <a:solidFill>
                <a:srgbClr val="9CC2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43" name="Google Shape;343;p7"/>
              <p:cNvSpPr/>
              <p:nvPr/>
            </p:nvSpPr>
            <p:spPr>
              <a:xfrm>
                <a:off x="4952142" y="2557843"/>
                <a:ext cx="2849308" cy="3840289"/>
              </a:xfrm>
              <a:custGeom>
                <a:rect b="b" l="l" r="r" t="t"/>
                <a:pathLst>
                  <a:path extrusionOk="0" h="3840289" w="2849308">
                    <a:moveTo>
                      <a:pt x="2273903" y="0"/>
                    </a:moveTo>
                    <a:lnTo>
                      <a:pt x="0" y="386715"/>
                    </a:lnTo>
                    <a:lnTo>
                      <a:pt x="564356" y="3840289"/>
                    </a:lnTo>
                    <a:lnTo>
                      <a:pt x="2849308" y="3466910"/>
                    </a:lnTo>
                    <a:close/>
                  </a:path>
                </a:pathLst>
              </a:custGeom>
              <a:solidFill>
                <a:srgbClr val="F4F4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grpSp>
          <p:nvGrpSpPr>
            <p:cNvPr id="344" name="Google Shape;344;p7"/>
            <p:cNvGrpSpPr/>
            <p:nvPr/>
          </p:nvGrpSpPr>
          <p:grpSpPr>
            <a:xfrm>
              <a:off x="5412188" y="4423825"/>
              <a:ext cx="1872801" cy="2241309"/>
              <a:chOff x="4680394" y="2787110"/>
              <a:chExt cx="3066097" cy="3669410"/>
            </a:xfrm>
          </p:grpSpPr>
          <p:sp>
            <p:nvSpPr>
              <p:cNvPr id="345" name="Google Shape;345;p7"/>
              <p:cNvSpPr/>
              <p:nvPr/>
            </p:nvSpPr>
            <p:spPr>
              <a:xfrm>
                <a:off x="5376862" y="3200685"/>
                <a:ext cx="2369629" cy="3255835"/>
              </a:xfrm>
              <a:custGeom>
                <a:rect b="b" l="l" r="r" t="t"/>
                <a:pathLst>
                  <a:path extrusionOk="0" h="3255835" w="2369629">
                    <a:moveTo>
                      <a:pt x="1770126" y="0"/>
                    </a:moveTo>
                    <a:lnTo>
                      <a:pt x="2333054" y="2729294"/>
                    </a:lnTo>
                    <a:lnTo>
                      <a:pt x="0" y="3210497"/>
                    </a:lnTo>
                    <a:lnTo>
                      <a:pt x="9335" y="3255835"/>
                    </a:lnTo>
                    <a:lnTo>
                      <a:pt x="2369630" y="2769013"/>
                    </a:lnTo>
                    <a:lnTo>
                      <a:pt x="2056924" y="1347788"/>
                    </a:lnTo>
                    <a:lnTo>
                      <a:pt x="1938338" y="783050"/>
                    </a:lnTo>
                    <a:lnTo>
                      <a:pt x="1801559" y="20764"/>
                    </a:lnTo>
                    <a:lnTo>
                      <a:pt x="1770126" y="0"/>
                    </a:lnTo>
                  </a:path>
                </a:pathLst>
              </a:custGeom>
              <a:solidFill>
                <a:srgbClr val="BDBBB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46" name="Google Shape;346;p7"/>
              <p:cNvSpPr/>
              <p:nvPr/>
            </p:nvSpPr>
            <p:spPr>
              <a:xfrm>
                <a:off x="4680394" y="2787110"/>
                <a:ext cx="3029521" cy="3629691"/>
              </a:xfrm>
              <a:custGeom>
                <a:rect b="b" l="l" r="r" t="t"/>
                <a:pathLst>
                  <a:path extrusionOk="0" h="3629691" w="3029521">
                    <a:moveTo>
                      <a:pt x="1865090" y="0"/>
                    </a:moveTo>
                    <a:lnTo>
                      <a:pt x="0" y="384620"/>
                    </a:lnTo>
                    <a:lnTo>
                      <a:pt x="669227" y="3629692"/>
                    </a:lnTo>
                    <a:lnTo>
                      <a:pt x="3029522" y="3142869"/>
                    </a:lnTo>
                    <a:lnTo>
                      <a:pt x="2462308" y="393002"/>
                    </a:lnTo>
                    <a:lnTo>
                      <a:pt x="1865090" y="0"/>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47" name="Google Shape;347;p7"/>
              <p:cNvSpPr/>
              <p:nvPr/>
            </p:nvSpPr>
            <p:spPr>
              <a:xfrm>
                <a:off x="6545484" y="2787110"/>
                <a:ext cx="597217" cy="534733"/>
              </a:xfrm>
              <a:custGeom>
                <a:rect b="b" l="l" r="r" t="t"/>
                <a:pathLst>
                  <a:path extrusionOk="0" h="534733" w="597217">
                    <a:moveTo>
                      <a:pt x="0" y="0"/>
                    </a:moveTo>
                    <a:lnTo>
                      <a:pt x="152019" y="534734"/>
                    </a:lnTo>
                    <a:lnTo>
                      <a:pt x="597218" y="393002"/>
                    </a:lnTo>
                    <a:lnTo>
                      <a:pt x="0" y="0"/>
                    </a:lnTo>
                  </a:path>
                </a:pathLst>
              </a:custGeom>
              <a:solidFill>
                <a:srgbClr val="CFCFC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48" name="Google Shape;348;p7"/>
              <p:cNvSpPr/>
              <p:nvPr/>
            </p:nvSpPr>
            <p:spPr>
              <a:xfrm>
                <a:off x="6546056" y="2787967"/>
                <a:ext cx="596646" cy="494156"/>
              </a:xfrm>
              <a:custGeom>
                <a:rect b="b" l="l" r="r" t="t"/>
                <a:pathLst>
                  <a:path extrusionOk="0" h="494156" w="596646">
                    <a:moveTo>
                      <a:pt x="667" y="0"/>
                    </a:moveTo>
                    <a:lnTo>
                      <a:pt x="0" y="95"/>
                    </a:lnTo>
                    <a:lnTo>
                      <a:pt x="101918" y="494157"/>
                    </a:lnTo>
                    <a:lnTo>
                      <a:pt x="596646" y="392144"/>
                    </a:lnTo>
                    <a:close/>
                  </a:path>
                </a:pathLst>
              </a:custGeom>
              <a:solidFill>
                <a:srgbClr val="DAE0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sp>
          <p:nvSpPr>
            <p:cNvPr id="349" name="Google Shape;349;p7"/>
            <p:cNvSpPr/>
            <p:nvPr/>
          </p:nvSpPr>
          <p:spPr>
            <a:xfrm>
              <a:off x="4292929" y="5812613"/>
              <a:ext cx="2306015" cy="1047655"/>
            </a:xfrm>
            <a:custGeom>
              <a:rect b="b" l="l" r="r" t="t"/>
              <a:pathLst>
                <a:path extrusionOk="0" h="1715192" w="3775342">
                  <a:moveTo>
                    <a:pt x="3724180" y="298921"/>
                  </a:moveTo>
                  <a:cubicBezTo>
                    <a:pt x="3721227" y="297206"/>
                    <a:pt x="3717227" y="296349"/>
                    <a:pt x="3712274" y="296158"/>
                  </a:cubicBezTo>
                  <a:cubicBezTo>
                    <a:pt x="3745421" y="277394"/>
                    <a:pt x="3770566" y="250343"/>
                    <a:pt x="3758946" y="216815"/>
                  </a:cubicBezTo>
                  <a:cubicBezTo>
                    <a:pt x="3730562" y="134424"/>
                    <a:pt x="3649409" y="149854"/>
                    <a:pt x="3621120" y="158617"/>
                  </a:cubicBezTo>
                  <a:cubicBezTo>
                    <a:pt x="3591306" y="167761"/>
                    <a:pt x="3670364" y="127280"/>
                    <a:pt x="3590544" y="77369"/>
                  </a:cubicBezTo>
                  <a:cubicBezTo>
                    <a:pt x="3561016" y="58891"/>
                    <a:pt x="3371660" y="93086"/>
                    <a:pt x="3371660" y="93086"/>
                  </a:cubicBezTo>
                  <a:lnTo>
                    <a:pt x="3312414" y="111278"/>
                  </a:lnTo>
                  <a:cubicBezTo>
                    <a:pt x="3312414" y="111278"/>
                    <a:pt x="3410045" y="59081"/>
                    <a:pt x="3331845" y="6408"/>
                  </a:cubicBezTo>
                  <a:cubicBezTo>
                    <a:pt x="3288697" y="-22643"/>
                    <a:pt x="3055715" y="53557"/>
                    <a:pt x="2913983" y="105277"/>
                  </a:cubicBezTo>
                  <a:cubicBezTo>
                    <a:pt x="2813590" y="141948"/>
                    <a:pt x="2711768" y="207290"/>
                    <a:pt x="2644712" y="235770"/>
                  </a:cubicBezTo>
                  <a:cubicBezTo>
                    <a:pt x="2555653" y="273584"/>
                    <a:pt x="2480882" y="337783"/>
                    <a:pt x="2297525" y="534474"/>
                  </a:cubicBezTo>
                  <a:cubicBezTo>
                    <a:pt x="2170367" y="670872"/>
                    <a:pt x="2112740" y="646964"/>
                    <a:pt x="2014157" y="717830"/>
                  </a:cubicBezTo>
                  <a:cubicBezTo>
                    <a:pt x="1976152" y="745167"/>
                    <a:pt x="1795748" y="844989"/>
                    <a:pt x="1579245" y="962242"/>
                  </a:cubicBezTo>
                  <a:cubicBezTo>
                    <a:pt x="1497139" y="927285"/>
                    <a:pt x="1452277" y="951193"/>
                    <a:pt x="1452277" y="951193"/>
                  </a:cubicBezTo>
                  <a:cubicBezTo>
                    <a:pt x="1452277" y="951193"/>
                    <a:pt x="1117759" y="1045776"/>
                    <a:pt x="888778" y="1127500"/>
                  </a:cubicBezTo>
                  <a:cubicBezTo>
                    <a:pt x="838105" y="1140740"/>
                    <a:pt x="840962" y="1181031"/>
                    <a:pt x="877634" y="1244182"/>
                  </a:cubicBezTo>
                  <a:lnTo>
                    <a:pt x="0" y="1709859"/>
                  </a:lnTo>
                  <a:lnTo>
                    <a:pt x="1201007" y="1709859"/>
                  </a:lnTo>
                  <a:lnTo>
                    <a:pt x="1235774" y="1709859"/>
                  </a:lnTo>
                  <a:lnTo>
                    <a:pt x="1468755" y="1709859"/>
                  </a:lnTo>
                  <a:lnTo>
                    <a:pt x="1533906" y="1709859"/>
                  </a:lnTo>
                  <a:lnTo>
                    <a:pt x="1615440" y="1709859"/>
                  </a:lnTo>
                  <a:lnTo>
                    <a:pt x="1655159" y="1709859"/>
                  </a:lnTo>
                  <a:lnTo>
                    <a:pt x="1674495" y="1715193"/>
                  </a:lnTo>
                  <a:cubicBezTo>
                    <a:pt x="1674495" y="1715193"/>
                    <a:pt x="1676591" y="1713383"/>
                    <a:pt x="1680496" y="1709859"/>
                  </a:cubicBezTo>
                  <a:lnTo>
                    <a:pt x="1740884" y="1709859"/>
                  </a:lnTo>
                  <a:lnTo>
                    <a:pt x="1765364" y="1709859"/>
                  </a:lnTo>
                  <a:lnTo>
                    <a:pt x="1822133" y="1709859"/>
                  </a:lnTo>
                  <a:cubicBezTo>
                    <a:pt x="1887474" y="1621371"/>
                    <a:pt x="1924336" y="1563650"/>
                    <a:pt x="1924336" y="1563650"/>
                  </a:cubicBezTo>
                  <a:cubicBezTo>
                    <a:pt x="1924336" y="1563650"/>
                    <a:pt x="1926812" y="1540980"/>
                    <a:pt x="1925003" y="1503547"/>
                  </a:cubicBezTo>
                  <a:cubicBezTo>
                    <a:pt x="2080641" y="1376674"/>
                    <a:pt x="2213991" y="1278186"/>
                    <a:pt x="2322195" y="1228942"/>
                  </a:cubicBezTo>
                  <a:cubicBezTo>
                    <a:pt x="2527173" y="1135596"/>
                    <a:pt x="2739485" y="1195414"/>
                    <a:pt x="2866358" y="1163886"/>
                  </a:cubicBezTo>
                  <a:cubicBezTo>
                    <a:pt x="2951036" y="1142836"/>
                    <a:pt x="3231737" y="1045680"/>
                    <a:pt x="3264218" y="1030631"/>
                  </a:cubicBezTo>
                  <a:cubicBezTo>
                    <a:pt x="3354134" y="988721"/>
                    <a:pt x="3508153" y="895948"/>
                    <a:pt x="3508153" y="895948"/>
                  </a:cubicBezTo>
                  <a:cubicBezTo>
                    <a:pt x="3508153" y="895948"/>
                    <a:pt x="3567684" y="875279"/>
                    <a:pt x="3550444" y="842798"/>
                  </a:cubicBezTo>
                  <a:cubicBezTo>
                    <a:pt x="3502057" y="751548"/>
                    <a:pt x="3429857" y="779076"/>
                    <a:pt x="3312414" y="808508"/>
                  </a:cubicBezTo>
                  <a:cubicBezTo>
                    <a:pt x="3197543" y="837179"/>
                    <a:pt x="3098292" y="855371"/>
                    <a:pt x="3045714" y="835369"/>
                  </a:cubicBezTo>
                  <a:cubicBezTo>
                    <a:pt x="3190018" y="774885"/>
                    <a:pt x="3306032" y="654775"/>
                    <a:pt x="3375755" y="615341"/>
                  </a:cubicBezTo>
                  <a:cubicBezTo>
                    <a:pt x="3515106" y="536379"/>
                    <a:pt x="3715512" y="471418"/>
                    <a:pt x="3751516" y="428556"/>
                  </a:cubicBezTo>
                  <a:cubicBezTo>
                    <a:pt x="3804190" y="365977"/>
                    <a:pt x="3757898" y="318447"/>
                    <a:pt x="3724180" y="298921"/>
                  </a:cubicBezTo>
                  <a:close/>
                </a:path>
              </a:pathLst>
            </a:custGeom>
            <a:solidFill>
              <a:srgbClr val="000000">
                <a:alpha val="2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nvGrpSpPr>
            <p:cNvPr id="350" name="Google Shape;350;p7"/>
            <p:cNvGrpSpPr/>
            <p:nvPr/>
          </p:nvGrpSpPr>
          <p:grpSpPr>
            <a:xfrm>
              <a:off x="4538358" y="4104830"/>
              <a:ext cx="1378996" cy="1769694"/>
              <a:chOff x="3249784" y="2264861"/>
              <a:chExt cx="2257653" cy="2897294"/>
            </a:xfrm>
          </p:grpSpPr>
          <p:sp>
            <p:nvSpPr>
              <p:cNvPr id="351" name="Google Shape;351;p7"/>
              <p:cNvSpPr/>
              <p:nvPr/>
            </p:nvSpPr>
            <p:spPr>
              <a:xfrm>
                <a:off x="3249784" y="2424372"/>
                <a:ext cx="2257653" cy="2737783"/>
              </a:xfrm>
              <a:custGeom>
                <a:rect b="b" l="l" r="r" t="t"/>
                <a:pathLst>
                  <a:path extrusionOk="0" h="2737783" w="2257653">
                    <a:moveTo>
                      <a:pt x="1622063" y="2736844"/>
                    </a:moveTo>
                    <a:cubicBezTo>
                      <a:pt x="1637207" y="2740844"/>
                      <a:pt x="1652733" y="2731700"/>
                      <a:pt x="1656734" y="2716555"/>
                    </a:cubicBezTo>
                    <a:lnTo>
                      <a:pt x="2256713" y="418268"/>
                    </a:lnTo>
                    <a:cubicBezTo>
                      <a:pt x="2260714" y="403123"/>
                      <a:pt x="2251570" y="387598"/>
                      <a:pt x="2236425" y="383597"/>
                    </a:cubicBezTo>
                    <a:lnTo>
                      <a:pt x="777671" y="2788"/>
                    </a:lnTo>
                    <a:cubicBezTo>
                      <a:pt x="732142" y="-9119"/>
                      <a:pt x="685565" y="18218"/>
                      <a:pt x="673658" y="63748"/>
                    </a:cubicBezTo>
                    <a:lnTo>
                      <a:pt x="7766" y="2093049"/>
                    </a:lnTo>
                    <a:cubicBezTo>
                      <a:pt x="-20809" y="2188870"/>
                      <a:pt x="33197" y="2233352"/>
                      <a:pt x="108921" y="2312981"/>
                    </a:cubicBezTo>
                    <a:cubicBezTo>
                      <a:pt x="125018" y="2329936"/>
                      <a:pt x="138734" y="2350129"/>
                      <a:pt x="163214" y="2356415"/>
                    </a:cubicBezTo>
                    <a:lnTo>
                      <a:pt x="1622063" y="2736844"/>
                    </a:lnTo>
                    <a:close/>
                  </a:path>
                </a:pathLst>
              </a:custGeom>
              <a:solidFill>
                <a:srgbClr val="000000">
                  <a:alpha val="2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nvGrpSpPr>
              <p:cNvPr id="352" name="Google Shape;352;p7"/>
              <p:cNvGrpSpPr/>
              <p:nvPr/>
            </p:nvGrpSpPr>
            <p:grpSpPr>
              <a:xfrm>
                <a:off x="3254762" y="2264861"/>
                <a:ext cx="2158186" cy="2737751"/>
                <a:chOff x="3254762" y="2264861"/>
                <a:chExt cx="2158186" cy="2737751"/>
              </a:xfrm>
            </p:grpSpPr>
            <p:sp>
              <p:nvSpPr>
                <p:cNvPr id="353" name="Google Shape;353;p7"/>
                <p:cNvSpPr/>
                <p:nvPr/>
              </p:nvSpPr>
              <p:spPr>
                <a:xfrm>
                  <a:off x="3408425" y="2291048"/>
                  <a:ext cx="2004523" cy="2711564"/>
                </a:xfrm>
                <a:custGeom>
                  <a:rect b="b" l="l" r="r" t="t"/>
                  <a:pathLst>
                    <a:path extrusionOk="0" h="2711564" w="2004523">
                      <a:moveTo>
                        <a:pt x="0" y="2353342"/>
                      </a:moveTo>
                      <a:lnTo>
                        <a:pt x="614363" y="0"/>
                      </a:lnTo>
                      <a:lnTo>
                        <a:pt x="1983296" y="357378"/>
                      </a:lnTo>
                      <a:cubicBezTo>
                        <a:pt x="1998440" y="361379"/>
                        <a:pt x="2007584" y="376904"/>
                        <a:pt x="2003584" y="392049"/>
                      </a:cubicBezTo>
                      <a:lnTo>
                        <a:pt x="1403509" y="2690336"/>
                      </a:lnTo>
                      <a:cubicBezTo>
                        <a:pt x="1399508" y="2705481"/>
                        <a:pt x="1384078" y="2714625"/>
                        <a:pt x="1368838" y="2710624"/>
                      </a:cubicBezTo>
                      <a:lnTo>
                        <a:pt x="0" y="2353342"/>
                      </a:lnTo>
                      <a:close/>
                    </a:path>
                  </a:pathLst>
                </a:custGeom>
                <a:solidFill>
                  <a:srgbClr val="E582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54" name="Google Shape;354;p7"/>
                <p:cNvSpPr/>
                <p:nvPr/>
              </p:nvSpPr>
              <p:spPr>
                <a:xfrm>
                  <a:off x="3408425" y="2291048"/>
                  <a:ext cx="2004523" cy="2711564"/>
                </a:xfrm>
                <a:custGeom>
                  <a:rect b="b" l="l" r="r" t="t"/>
                  <a:pathLst>
                    <a:path extrusionOk="0" h="2711564" w="2004523">
                      <a:moveTo>
                        <a:pt x="0" y="2353342"/>
                      </a:moveTo>
                      <a:lnTo>
                        <a:pt x="614363" y="0"/>
                      </a:lnTo>
                      <a:lnTo>
                        <a:pt x="1983296" y="357378"/>
                      </a:lnTo>
                      <a:cubicBezTo>
                        <a:pt x="1998440" y="361379"/>
                        <a:pt x="2007584" y="376904"/>
                        <a:pt x="2003584" y="392049"/>
                      </a:cubicBezTo>
                      <a:lnTo>
                        <a:pt x="1403509" y="2690336"/>
                      </a:lnTo>
                      <a:cubicBezTo>
                        <a:pt x="1399508" y="2705481"/>
                        <a:pt x="1384078" y="2714625"/>
                        <a:pt x="1368838" y="2710624"/>
                      </a:cubicBezTo>
                      <a:lnTo>
                        <a:pt x="0" y="2353342"/>
                      </a:lnTo>
                      <a:close/>
                    </a:path>
                  </a:pathLst>
                </a:custGeom>
                <a:gradFill>
                  <a:gsLst>
                    <a:gs pos="0">
                      <a:schemeClr val="accent1"/>
                    </a:gs>
                    <a:gs pos="100000">
                      <a:srgbClr val="2E75B5"/>
                    </a:gs>
                  </a:gsLst>
                  <a:lin ang="5400000" scaled="0"/>
                </a:gradFill>
                <a:ln>
                  <a:noFill/>
                </a:ln>
                <a:effectLst>
                  <a:outerShdw blurRad="609600" sx="101000" rotWithShape="0" algn="r" dir="10800000" dist="38100" sy="101000">
                    <a:srgbClr val="000000">
                      <a:alpha val="1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Oi"/>
                    <a:ea typeface="Oi"/>
                    <a:cs typeface="Oi"/>
                    <a:sym typeface="Oi"/>
                  </a:endParaRPr>
                </a:p>
              </p:txBody>
            </p:sp>
            <p:sp>
              <p:nvSpPr>
                <p:cNvPr id="355" name="Google Shape;355;p7"/>
                <p:cNvSpPr/>
                <p:nvPr/>
              </p:nvSpPr>
              <p:spPr>
                <a:xfrm rot="-4522140">
                  <a:off x="2479496" y="3441848"/>
                  <a:ext cx="2432658" cy="41720"/>
                </a:xfrm>
                <a:custGeom>
                  <a:rect b="b" l="l" r="r" t="t"/>
                  <a:pathLst>
                    <a:path extrusionOk="0" h="41720" w="2432658">
                      <a:moveTo>
                        <a:pt x="0" y="0"/>
                      </a:moveTo>
                      <a:lnTo>
                        <a:pt x="2432659" y="0"/>
                      </a:lnTo>
                      <a:lnTo>
                        <a:pt x="2432659" y="41721"/>
                      </a:lnTo>
                      <a:lnTo>
                        <a:pt x="0" y="41721"/>
                      </a:lnTo>
                      <a:close/>
                    </a:path>
                  </a:pathLst>
                </a:custGeom>
                <a:solidFill>
                  <a:srgbClr val="0D77B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56" name="Google Shape;356;p7"/>
                <p:cNvSpPr/>
                <p:nvPr/>
              </p:nvSpPr>
              <p:spPr>
                <a:xfrm>
                  <a:off x="3254762" y="2264861"/>
                  <a:ext cx="727735" cy="2369432"/>
                </a:xfrm>
                <a:custGeom>
                  <a:rect b="b" l="l" r="r" t="t"/>
                  <a:pathLst>
                    <a:path extrusionOk="0" h="2369432" w="727735">
                      <a:moveTo>
                        <a:pt x="63748" y="2356478"/>
                      </a:moveTo>
                      <a:cubicBezTo>
                        <a:pt x="18218" y="2344572"/>
                        <a:pt x="-9119" y="2297995"/>
                        <a:pt x="2788" y="2252466"/>
                      </a:cubicBezTo>
                      <a:lnTo>
                        <a:pt x="574192" y="63716"/>
                      </a:lnTo>
                      <a:cubicBezTo>
                        <a:pt x="586099" y="18186"/>
                        <a:pt x="632676" y="-9055"/>
                        <a:pt x="678205" y="2756"/>
                      </a:cubicBezTo>
                      <a:lnTo>
                        <a:pt x="727735" y="15709"/>
                      </a:lnTo>
                      <a:lnTo>
                        <a:pt x="113278" y="2369433"/>
                      </a:lnTo>
                      <a:lnTo>
                        <a:pt x="63748" y="2356478"/>
                      </a:lnTo>
                      <a:close/>
                    </a:path>
                  </a:pathLst>
                </a:custGeom>
                <a:solidFill>
                  <a:srgbClr val="E582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57" name="Google Shape;357;p7"/>
                <p:cNvSpPr/>
                <p:nvPr/>
              </p:nvSpPr>
              <p:spPr>
                <a:xfrm>
                  <a:off x="3692175" y="2634875"/>
                  <a:ext cx="193167" cy="220910"/>
                </a:xfrm>
                <a:custGeom>
                  <a:rect b="b" l="l" r="r" t="t"/>
                  <a:pathLst>
                    <a:path extrusionOk="0" h="220910" w="193167">
                      <a:moveTo>
                        <a:pt x="98870" y="174142"/>
                      </a:moveTo>
                      <a:lnTo>
                        <a:pt x="148400" y="187096"/>
                      </a:lnTo>
                      <a:lnTo>
                        <a:pt x="193167" y="15741"/>
                      </a:lnTo>
                      <a:lnTo>
                        <a:pt x="143637" y="2788"/>
                      </a:lnTo>
                      <a:cubicBezTo>
                        <a:pt x="98108" y="-9119"/>
                        <a:pt x="51530" y="18218"/>
                        <a:pt x="39624" y="63748"/>
                      </a:cubicBezTo>
                      <a:lnTo>
                        <a:pt x="2477" y="205956"/>
                      </a:lnTo>
                      <a:cubicBezTo>
                        <a:pt x="1143" y="210909"/>
                        <a:pt x="476" y="215957"/>
                        <a:pt x="0" y="220910"/>
                      </a:cubicBezTo>
                      <a:cubicBezTo>
                        <a:pt x="17050" y="184048"/>
                        <a:pt x="58293" y="163474"/>
                        <a:pt x="98870" y="174142"/>
                      </a:cubicBezTo>
                      <a:close/>
                    </a:path>
                  </a:pathLst>
                </a:custGeom>
                <a:solidFill>
                  <a:srgbClr val="B348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58" name="Google Shape;358;p7"/>
                <p:cNvSpPr/>
                <p:nvPr/>
              </p:nvSpPr>
              <p:spPr>
                <a:xfrm>
                  <a:off x="3692175" y="2634875"/>
                  <a:ext cx="193167" cy="220910"/>
                </a:xfrm>
                <a:custGeom>
                  <a:rect b="b" l="l" r="r" t="t"/>
                  <a:pathLst>
                    <a:path extrusionOk="0" h="220910" w="193167">
                      <a:moveTo>
                        <a:pt x="98870" y="174142"/>
                      </a:moveTo>
                      <a:lnTo>
                        <a:pt x="148400" y="187096"/>
                      </a:lnTo>
                      <a:lnTo>
                        <a:pt x="193167" y="15741"/>
                      </a:lnTo>
                      <a:lnTo>
                        <a:pt x="143637" y="2788"/>
                      </a:lnTo>
                      <a:cubicBezTo>
                        <a:pt x="98108" y="-9119"/>
                        <a:pt x="51530" y="18218"/>
                        <a:pt x="39624" y="63748"/>
                      </a:cubicBezTo>
                      <a:lnTo>
                        <a:pt x="2477" y="205956"/>
                      </a:lnTo>
                      <a:cubicBezTo>
                        <a:pt x="1143" y="210909"/>
                        <a:pt x="476" y="215957"/>
                        <a:pt x="0" y="220910"/>
                      </a:cubicBezTo>
                      <a:cubicBezTo>
                        <a:pt x="17050" y="184048"/>
                        <a:pt x="58293" y="163474"/>
                        <a:pt x="98870" y="174142"/>
                      </a:cubicBezTo>
                      <a:close/>
                    </a:path>
                  </a:pathLst>
                </a:custGeom>
                <a:solidFill>
                  <a:srgbClr val="414141">
                    <a:alpha val="8196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nvGrpSpPr>
                <p:cNvPr id="359" name="Google Shape;359;p7"/>
                <p:cNvGrpSpPr/>
                <p:nvPr/>
              </p:nvGrpSpPr>
              <p:grpSpPr>
                <a:xfrm>
                  <a:off x="3660838" y="2864142"/>
                  <a:ext cx="165449" cy="114800"/>
                  <a:chOff x="3660838" y="2864142"/>
                  <a:chExt cx="165449" cy="114800"/>
                </a:xfrm>
              </p:grpSpPr>
              <p:sp>
                <p:nvSpPr>
                  <p:cNvPr id="360" name="Google Shape;360;p7"/>
                  <p:cNvSpPr/>
                  <p:nvPr/>
                </p:nvSpPr>
                <p:spPr>
                  <a:xfrm>
                    <a:off x="3661029" y="2864808"/>
                    <a:ext cx="165258" cy="114134"/>
                  </a:xfrm>
                  <a:custGeom>
                    <a:rect b="b" l="l" r="r" t="t"/>
                    <a:pathLst>
                      <a:path extrusionOk="0" h="114134" w="165258">
                        <a:moveTo>
                          <a:pt x="98869" y="67462"/>
                        </a:moveTo>
                        <a:lnTo>
                          <a:pt x="148400" y="80416"/>
                        </a:lnTo>
                        <a:lnTo>
                          <a:pt x="165259" y="15742"/>
                        </a:lnTo>
                        <a:lnTo>
                          <a:pt x="115729" y="2788"/>
                        </a:lnTo>
                        <a:cubicBezTo>
                          <a:pt x="70199" y="-9119"/>
                          <a:pt x="23622" y="18218"/>
                          <a:pt x="11716" y="63748"/>
                        </a:cubicBezTo>
                        <a:lnTo>
                          <a:pt x="2477" y="99181"/>
                        </a:lnTo>
                        <a:cubicBezTo>
                          <a:pt x="1143" y="104134"/>
                          <a:pt x="381" y="109182"/>
                          <a:pt x="0" y="114135"/>
                        </a:cubicBezTo>
                        <a:cubicBezTo>
                          <a:pt x="17050" y="77369"/>
                          <a:pt x="58388" y="56890"/>
                          <a:pt x="98869" y="67462"/>
                        </a:cubicBezTo>
                        <a:close/>
                      </a:path>
                    </a:pathLst>
                  </a:custGeom>
                  <a:solidFill>
                    <a:srgbClr val="B348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61" name="Google Shape;361;p7"/>
                  <p:cNvSpPr/>
                  <p:nvPr/>
                </p:nvSpPr>
                <p:spPr>
                  <a:xfrm>
                    <a:off x="3660838" y="2864142"/>
                    <a:ext cx="165258" cy="114134"/>
                  </a:xfrm>
                  <a:custGeom>
                    <a:rect b="b" l="l" r="r" t="t"/>
                    <a:pathLst>
                      <a:path extrusionOk="0" h="114134" w="165258">
                        <a:moveTo>
                          <a:pt x="98870" y="67462"/>
                        </a:moveTo>
                        <a:lnTo>
                          <a:pt x="148400" y="80417"/>
                        </a:lnTo>
                        <a:lnTo>
                          <a:pt x="165259" y="15742"/>
                        </a:lnTo>
                        <a:lnTo>
                          <a:pt x="115729" y="2788"/>
                        </a:lnTo>
                        <a:cubicBezTo>
                          <a:pt x="70199" y="-9119"/>
                          <a:pt x="23622" y="18218"/>
                          <a:pt x="11716" y="63748"/>
                        </a:cubicBezTo>
                        <a:lnTo>
                          <a:pt x="2477" y="99181"/>
                        </a:lnTo>
                        <a:cubicBezTo>
                          <a:pt x="1143" y="104134"/>
                          <a:pt x="381" y="109182"/>
                          <a:pt x="0" y="114135"/>
                        </a:cubicBezTo>
                        <a:cubicBezTo>
                          <a:pt x="16955" y="77369"/>
                          <a:pt x="58293" y="56890"/>
                          <a:pt x="98870" y="67462"/>
                        </a:cubicBezTo>
                        <a:close/>
                      </a:path>
                    </a:pathLst>
                  </a:custGeom>
                  <a:solidFill>
                    <a:srgbClr val="414141">
                      <a:alpha val="8196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sp>
              <p:nvSpPr>
                <p:cNvPr id="362" name="Google Shape;362;p7"/>
                <p:cNvSpPr/>
                <p:nvPr/>
              </p:nvSpPr>
              <p:spPr>
                <a:xfrm>
                  <a:off x="3309365" y="3637978"/>
                  <a:ext cx="216116" cy="692746"/>
                </a:xfrm>
                <a:custGeom>
                  <a:rect b="b" l="l" r="r" t="t"/>
                  <a:pathLst>
                    <a:path extrusionOk="0" h="692746" w="216116">
                      <a:moveTo>
                        <a:pt x="26575" y="692277"/>
                      </a:moveTo>
                      <a:cubicBezTo>
                        <a:pt x="34099" y="694277"/>
                        <a:pt x="41910" y="689705"/>
                        <a:pt x="43910" y="682085"/>
                      </a:cubicBezTo>
                      <a:lnTo>
                        <a:pt x="215646" y="24289"/>
                      </a:lnTo>
                      <a:cubicBezTo>
                        <a:pt x="217646" y="16669"/>
                        <a:pt x="213074" y="8954"/>
                        <a:pt x="205549" y="6953"/>
                      </a:cubicBezTo>
                      <a:lnTo>
                        <a:pt x="178880" y="0"/>
                      </a:lnTo>
                      <a:lnTo>
                        <a:pt x="0" y="685324"/>
                      </a:lnTo>
                      <a:lnTo>
                        <a:pt x="26575" y="692277"/>
                      </a:lnTo>
                      <a:close/>
                    </a:path>
                  </a:pathLst>
                </a:custGeom>
                <a:solidFill>
                  <a:srgbClr val="B348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63" name="Google Shape;363;p7"/>
                <p:cNvSpPr/>
                <p:nvPr/>
              </p:nvSpPr>
              <p:spPr>
                <a:xfrm>
                  <a:off x="3254762" y="2264861"/>
                  <a:ext cx="727735" cy="2369432"/>
                </a:xfrm>
                <a:custGeom>
                  <a:rect b="b" l="l" r="r" t="t"/>
                  <a:pathLst>
                    <a:path extrusionOk="0" h="2369432" w="727735">
                      <a:moveTo>
                        <a:pt x="63748" y="2356478"/>
                      </a:moveTo>
                      <a:cubicBezTo>
                        <a:pt x="18218" y="2344572"/>
                        <a:pt x="-9119" y="2297995"/>
                        <a:pt x="2788" y="2252466"/>
                      </a:cubicBezTo>
                      <a:lnTo>
                        <a:pt x="574192" y="63716"/>
                      </a:lnTo>
                      <a:cubicBezTo>
                        <a:pt x="586099" y="18186"/>
                        <a:pt x="632676" y="-9055"/>
                        <a:pt x="678205" y="2756"/>
                      </a:cubicBezTo>
                      <a:lnTo>
                        <a:pt x="727735" y="15709"/>
                      </a:lnTo>
                      <a:lnTo>
                        <a:pt x="113278" y="2369433"/>
                      </a:lnTo>
                      <a:lnTo>
                        <a:pt x="63748" y="235647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grpSp>
        <p:grpSp>
          <p:nvGrpSpPr>
            <p:cNvPr id="364" name="Google Shape;364;p7"/>
            <p:cNvGrpSpPr/>
            <p:nvPr/>
          </p:nvGrpSpPr>
          <p:grpSpPr>
            <a:xfrm>
              <a:off x="6716458" y="4955629"/>
              <a:ext cx="1158415" cy="1901323"/>
              <a:chOff x="6815707" y="3657766"/>
              <a:chExt cx="1896524" cy="3112794"/>
            </a:xfrm>
          </p:grpSpPr>
          <p:sp>
            <p:nvSpPr>
              <p:cNvPr id="365" name="Google Shape;365;p7"/>
              <p:cNvSpPr/>
              <p:nvPr/>
            </p:nvSpPr>
            <p:spPr>
              <a:xfrm>
                <a:off x="6941366" y="3866102"/>
                <a:ext cx="824080" cy="620698"/>
              </a:xfrm>
              <a:custGeom>
                <a:rect b="b" l="l" r="r" t="t"/>
                <a:pathLst>
                  <a:path extrusionOk="0" h="620698" w="824080">
                    <a:moveTo>
                      <a:pt x="714543" y="194691"/>
                    </a:moveTo>
                    <a:lnTo>
                      <a:pt x="410315" y="0"/>
                    </a:lnTo>
                    <a:lnTo>
                      <a:pt x="16837" y="381286"/>
                    </a:lnTo>
                    <a:cubicBezTo>
                      <a:pt x="16837" y="381286"/>
                      <a:pt x="-23644" y="429863"/>
                      <a:pt x="20933" y="466439"/>
                    </a:cubicBezTo>
                    <a:cubicBezTo>
                      <a:pt x="89894" y="523208"/>
                      <a:pt x="158855" y="490728"/>
                      <a:pt x="158855" y="490728"/>
                    </a:cubicBezTo>
                    <a:lnTo>
                      <a:pt x="195336" y="527209"/>
                    </a:lnTo>
                    <a:cubicBezTo>
                      <a:pt x="195336" y="527209"/>
                      <a:pt x="162855" y="579977"/>
                      <a:pt x="272393" y="616458"/>
                    </a:cubicBezTo>
                    <a:cubicBezTo>
                      <a:pt x="381930" y="652939"/>
                      <a:pt x="824081" y="442055"/>
                      <a:pt x="824081" y="442055"/>
                    </a:cubicBezTo>
                    <a:lnTo>
                      <a:pt x="714543" y="194691"/>
                    </a:lnTo>
                    <a:close/>
                  </a:path>
                </a:pathLst>
              </a:custGeom>
              <a:solidFill>
                <a:srgbClr val="E5B0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66" name="Google Shape;366;p7"/>
              <p:cNvSpPr/>
              <p:nvPr/>
            </p:nvSpPr>
            <p:spPr>
              <a:xfrm>
                <a:off x="7072407" y="4096992"/>
                <a:ext cx="461771" cy="280221"/>
              </a:xfrm>
              <a:custGeom>
                <a:rect b="b" l="l" r="r" t="t"/>
                <a:pathLst>
                  <a:path extrusionOk="0" h="280221" w="461771">
                    <a:moveTo>
                      <a:pt x="141351" y="199068"/>
                    </a:moveTo>
                    <a:cubicBezTo>
                      <a:pt x="173831" y="150396"/>
                      <a:pt x="234696" y="85530"/>
                      <a:pt x="254889" y="61146"/>
                    </a:cubicBezTo>
                    <a:cubicBezTo>
                      <a:pt x="275177" y="36762"/>
                      <a:pt x="291370" y="32762"/>
                      <a:pt x="336042" y="32762"/>
                    </a:cubicBezTo>
                    <a:cubicBezTo>
                      <a:pt x="380619" y="32762"/>
                      <a:pt x="461772" y="44954"/>
                      <a:pt x="461772" y="44954"/>
                    </a:cubicBezTo>
                    <a:lnTo>
                      <a:pt x="413099" y="12474"/>
                    </a:lnTo>
                    <a:cubicBezTo>
                      <a:pt x="413099" y="12474"/>
                      <a:pt x="327850" y="-2195"/>
                      <a:pt x="295465" y="282"/>
                    </a:cubicBezTo>
                    <a:cubicBezTo>
                      <a:pt x="242697" y="4377"/>
                      <a:pt x="214313" y="32762"/>
                      <a:pt x="149447" y="105724"/>
                    </a:cubicBezTo>
                    <a:cubicBezTo>
                      <a:pt x="112871" y="146871"/>
                      <a:pt x="34862" y="244693"/>
                      <a:pt x="0" y="267458"/>
                    </a:cubicBezTo>
                    <a:cubicBezTo>
                      <a:pt x="17050" y="264791"/>
                      <a:pt x="27718" y="259838"/>
                      <a:pt x="27718" y="259838"/>
                    </a:cubicBezTo>
                    <a:lnTo>
                      <a:pt x="48101" y="280221"/>
                    </a:lnTo>
                    <a:cubicBezTo>
                      <a:pt x="82963" y="256314"/>
                      <a:pt x="124111" y="224881"/>
                      <a:pt x="141351" y="199068"/>
                    </a:cubicBezTo>
                    <a:close/>
                  </a:path>
                </a:pathLst>
              </a:custGeom>
              <a:solidFill>
                <a:srgbClr val="CE977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67" name="Google Shape;367;p7"/>
              <p:cNvSpPr/>
              <p:nvPr/>
            </p:nvSpPr>
            <p:spPr>
              <a:xfrm>
                <a:off x="7186231" y="4184663"/>
                <a:ext cx="489013" cy="241794"/>
              </a:xfrm>
              <a:custGeom>
                <a:rect b="b" l="l" r="r" t="t"/>
                <a:pathLst>
                  <a:path extrusionOk="0" h="241794" w="489013">
                    <a:moveTo>
                      <a:pt x="149733" y="175024"/>
                    </a:moveTo>
                    <a:cubicBezTo>
                      <a:pt x="188881" y="131495"/>
                      <a:pt x="258413" y="76059"/>
                      <a:pt x="281940" y="54818"/>
                    </a:cubicBezTo>
                    <a:cubicBezTo>
                      <a:pt x="305562" y="33673"/>
                      <a:pt x="322136" y="31959"/>
                      <a:pt x="366332" y="38340"/>
                    </a:cubicBezTo>
                    <a:cubicBezTo>
                      <a:pt x="410528" y="44722"/>
                      <a:pt x="489013" y="68439"/>
                      <a:pt x="489013" y="68439"/>
                    </a:cubicBezTo>
                    <a:lnTo>
                      <a:pt x="445484" y="29292"/>
                    </a:lnTo>
                    <a:cubicBezTo>
                      <a:pt x="445484" y="29292"/>
                      <a:pt x="363188" y="2526"/>
                      <a:pt x="330803" y="335"/>
                    </a:cubicBezTo>
                    <a:cubicBezTo>
                      <a:pt x="278035" y="-3189"/>
                      <a:pt x="245840" y="20814"/>
                      <a:pt x="171069" y="83679"/>
                    </a:cubicBezTo>
                    <a:cubicBezTo>
                      <a:pt x="128969" y="119208"/>
                      <a:pt x="37719" y="204742"/>
                      <a:pt x="0" y="222268"/>
                    </a:cubicBezTo>
                    <a:cubicBezTo>
                      <a:pt x="17240" y="222077"/>
                      <a:pt x="28575" y="218744"/>
                      <a:pt x="28575" y="218744"/>
                    </a:cubicBezTo>
                    <a:lnTo>
                      <a:pt x="45720" y="241794"/>
                    </a:lnTo>
                    <a:cubicBezTo>
                      <a:pt x="83820" y="223316"/>
                      <a:pt x="128969" y="198075"/>
                      <a:pt x="149733" y="175024"/>
                    </a:cubicBezTo>
                    <a:close/>
                  </a:path>
                </a:pathLst>
              </a:custGeom>
              <a:solidFill>
                <a:srgbClr val="CE9772">
                  <a:alpha val="76862"/>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68" name="Google Shape;368;p7"/>
              <p:cNvSpPr/>
              <p:nvPr/>
            </p:nvSpPr>
            <p:spPr>
              <a:xfrm>
                <a:off x="6988985" y="3657766"/>
                <a:ext cx="1502551" cy="2812565"/>
              </a:xfrm>
              <a:custGeom>
                <a:rect b="b" l="l" r="r" t="t"/>
                <a:pathLst>
                  <a:path extrusionOk="0" h="2812565" w="1502551">
                    <a:moveTo>
                      <a:pt x="1502552" y="2808566"/>
                    </a:moveTo>
                    <a:lnTo>
                      <a:pt x="1259188" y="1482114"/>
                    </a:lnTo>
                    <a:cubicBezTo>
                      <a:pt x="1259188" y="1482114"/>
                      <a:pt x="1242995" y="1328000"/>
                      <a:pt x="1202419" y="1194078"/>
                    </a:cubicBezTo>
                    <a:cubicBezTo>
                      <a:pt x="1178416" y="1114830"/>
                      <a:pt x="1152508" y="1017199"/>
                      <a:pt x="1137554" y="958811"/>
                    </a:cubicBezTo>
                    <a:cubicBezTo>
                      <a:pt x="1101073" y="816793"/>
                      <a:pt x="950959" y="325969"/>
                      <a:pt x="950959" y="325969"/>
                    </a:cubicBezTo>
                    <a:cubicBezTo>
                      <a:pt x="950959" y="325969"/>
                      <a:pt x="926670" y="204240"/>
                      <a:pt x="780557" y="204240"/>
                    </a:cubicBezTo>
                    <a:cubicBezTo>
                      <a:pt x="715120" y="204240"/>
                      <a:pt x="610154" y="179951"/>
                      <a:pt x="610154" y="179951"/>
                    </a:cubicBezTo>
                    <a:lnTo>
                      <a:pt x="374887" y="21741"/>
                    </a:lnTo>
                    <a:cubicBezTo>
                      <a:pt x="374887" y="21741"/>
                      <a:pt x="281637" y="-51316"/>
                      <a:pt x="208580" y="70414"/>
                    </a:cubicBezTo>
                    <a:cubicBezTo>
                      <a:pt x="176767" y="123563"/>
                      <a:pt x="30082" y="289489"/>
                      <a:pt x="30082" y="289489"/>
                    </a:cubicBezTo>
                    <a:cubicBezTo>
                      <a:pt x="30082" y="289489"/>
                      <a:pt x="-34783" y="370642"/>
                      <a:pt x="25986" y="394931"/>
                    </a:cubicBezTo>
                    <a:cubicBezTo>
                      <a:pt x="86851" y="419315"/>
                      <a:pt x="172004" y="394931"/>
                      <a:pt x="204485" y="362450"/>
                    </a:cubicBezTo>
                    <a:cubicBezTo>
                      <a:pt x="236965" y="329970"/>
                      <a:pt x="318023" y="261009"/>
                      <a:pt x="318023" y="261009"/>
                    </a:cubicBezTo>
                    <a:cubicBezTo>
                      <a:pt x="318023" y="261009"/>
                      <a:pt x="374411" y="320445"/>
                      <a:pt x="447848" y="423315"/>
                    </a:cubicBezTo>
                    <a:cubicBezTo>
                      <a:pt x="488425" y="480084"/>
                      <a:pt x="516810" y="614006"/>
                      <a:pt x="439752" y="703160"/>
                    </a:cubicBezTo>
                    <a:cubicBezTo>
                      <a:pt x="410129" y="737450"/>
                      <a:pt x="326214" y="731544"/>
                      <a:pt x="281542" y="690968"/>
                    </a:cubicBezTo>
                    <a:cubicBezTo>
                      <a:pt x="211152" y="626960"/>
                      <a:pt x="143620" y="857274"/>
                      <a:pt x="143620" y="857274"/>
                    </a:cubicBezTo>
                    <a:cubicBezTo>
                      <a:pt x="143620" y="857274"/>
                      <a:pt x="281923" y="1023961"/>
                      <a:pt x="403271" y="1165599"/>
                    </a:cubicBezTo>
                    <a:cubicBezTo>
                      <a:pt x="500617" y="1279136"/>
                      <a:pt x="597962" y="1311616"/>
                      <a:pt x="654731" y="1356289"/>
                    </a:cubicBezTo>
                    <a:cubicBezTo>
                      <a:pt x="711501" y="1400961"/>
                      <a:pt x="764269" y="1526691"/>
                      <a:pt x="776461" y="1652421"/>
                    </a:cubicBezTo>
                    <a:cubicBezTo>
                      <a:pt x="788653" y="1778151"/>
                      <a:pt x="825134" y="2812566"/>
                      <a:pt x="825134" y="2812566"/>
                    </a:cubicBezTo>
                    <a:lnTo>
                      <a:pt x="1502552" y="2808566"/>
                    </a:lnTo>
                    <a:close/>
                  </a:path>
                </a:pathLst>
              </a:custGeom>
              <a:solidFill>
                <a:srgbClr val="FFD2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69" name="Google Shape;369;p7"/>
              <p:cNvSpPr/>
              <p:nvPr/>
            </p:nvSpPr>
            <p:spPr>
              <a:xfrm>
                <a:off x="7132191" y="3782949"/>
                <a:ext cx="183008" cy="195714"/>
              </a:xfrm>
              <a:custGeom>
                <a:rect b="b" l="l" r="r" t="t"/>
                <a:pathLst>
                  <a:path extrusionOk="0" h="195714" w="183008">
                    <a:moveTo>
                      <a:pt x="183009" y="160211"/>
                    </a:moveTo>
                    <a:cubicBezTo>
                      <a:pt x="183009" y="160211"/>
                      <a:pt x="132145" y="98488"/>
                      <a:pt x="124240" y="64865"/>
                    </a:cubicBezTo>
                    <a:cubicBezTo>
                      <a:pt x="116144" y="30385"/>
                      <a:pt x="122239" y="0"/>
                      <a:pt x="122239" y="0"/>
                    </a:cubicBezTo>
                    <a:cubicBezTo>
                      <a:pt x="122239" y="0"/>
                      <a:pt x="101189" y="10096"/>
                      <a:pt x="99951" y="48673"/>
                    </a:cubicBezTo>
                    <a:cubicBezTo>
                      <a:pt x="99189" y="71533"/>
                      <a:pt x="99761" y="85249"/>
                      <a:pt x="106047" y="103441"/>
                    </a:cubicBezTo>
                    <a:cubicBezTo>
                      <a:pt x="117001" y="135255"/>
                      <a:pt x="-9777" y="189547"/>
                      <a:pt x="605" y="194691"/>
                    </a:cubicBezTo>
                    <a:cubicBezTo>
                      <a:pt x="16607" y="202787"/>
                      <a:pt x="183009" y="160211"/>
                      <a:pt x="183009" y="160211"/>
                    </a:cubicBezTo>
                    <a:close/>
                  </a:path>
                </a:pathLst>
              </a:custGeom>
              <a:solidFill>
                <a:srgbClr val="E5B080">
                  <a:alpha val="6862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nvGrpSpPr>
              <p:cNvPr id="370" name="Google Shape;370;p7"/>
              <p:cNvGrpSpPr/>
              <p:nvPr/>
            </p:nvGrpSpPr>
            <p:grpSpPr>
              <a:xfrm>
                <a:off x="6815707" y="3921061"/>
                <a:ext cx="1362526" cy="572213"/>
                <a:chOff x="6815707" y="3921061"/>
                <a:chExt cx="1362526" cy="572213"/>
              </a:xfrm>
            </p:grpSpPr>
            <p:sp>
              <p:nvSpPr>
                <p:cNvPr id="371" name="Google Shape;371;p7"/>
                <p:cNvSpPr/>
                <p:nvPr/>
              </p:nvSpPr>
              <p:spPr>
                <a:xfrm>
                  <a:off x="7497152" y="4314748"/>
                  <a:ext cx="551282" cy="169049"/>
                </a:xfrm>
                <a:custGeom>
                  <a:rect b="b" l="l" r="r" t="t"/>
                  <a:pathLst>
                    <a:path extrusionOk="0" h="169049" w="551282">
                      <a:moveTo>
                        <a:pt x="28169" y="37795"/>
                      </a:moveTo>
                      <a:cubicBezTo>
                        <a:pt x="15215" y="33128"/>
                        <a:pt x="-8788" y="30842"/>
                        <a:pt x="3309" y="17793"/>
                      </a:cubicBezTo>
                      <a:cubicBezTo>
                        <a:pt x="15406" y="4743"/>
                        <a:pt x="30074" y="-5543"/>
                        <a:pt x="67222" y="3315"/>
                      </a:cubicBezTo>
                      <a:cubicBezTo>
                        <a:pt x="104369" y="12173"/>
                        <a:pt x="97607" y="20746"/>
                        <a:pt x="95987" y="30175"/>
                      </a:cubicBezTo>
                      <a:cubicBezTo>
                        <a:pt x="94368" y="39700"/>
                        <a:pt x="96273" y="39510"/>
                        <a:pt x="157138" y="58750"/>
                      </a:cubicBezTo>
                      <a:cubicBezTo>
                        <a:pt x="218002" y="77991"/>
                        <a:pt x="475940" y="145428"/>
                        <a:pt x="510039" y="153143"/>
                      </a:cubicBezTo>
                      <a:cubicBezTo>
                        <a:pt x="545663" y="161239"/>
                        <a:pt x="539757" y="156382"/>
                        <a:pt x="551282" y="95993"/>
                      </a:cubicBezTo>
                      <a:cubicBezTo>
                        <a:pt x="542995" y="132188"/>
                        <a:pt x="549758" y="179623"/>
                        <a:pt x="479178" y="166954"/>
                      </a:cubicBezTo>
                      <a:cubicBezTo>
                        <a:pt x="408693" y="154286"/>
                        <a:pt x="75985" y="57798"/>
                        <a:pt x="28169" y="37795"/>
                      </a:cubicBezTo>
                      <a:close/>
                    </a:path>
                  </a:pathLst>
                </a:custGeom>
                <a:solidFill>
                  <a:srgbClr val="9499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72" name="Google Shape;372;p7"/>
                <p:cNvSpPr/>
                <p:nvPr/>
              </p:nvSpPr>
              <p:spPr>
                <a:xfrm>
                  <a:off x="7982712" y="4429621"/>
                  <a:ext cx="88004" cy="63653"/>
                </a:xfrm>
                <a:custGeom>
                  <a:rect b="b" l="l" r="r" t="t"/>
                  <a:pathLst>
                    <a:path extrusionOk="0" h="63653" w="88004">
                      <a:moveTo>
                        <a:pt x="0" y="60273"/>
                      </a:moveTo>
                      <a:cubicBezTo>
                        <a:pt x="54864" y="72655"/>
                        <a:pt x="70771" y="49510"/>
                        <a:pt x="87153" y="15505"/>
                      </a:cubicBezTo>
                      <a:cubicBezTo>
                        <a:pt x="92487" y="4361"/>
                        <a:pt x="71247" y="-10974"/>
                        <a:pt x="65151" y="11695"/>
                      </a:cubicBezTo>
                      <a:cubicBezTo>
                        <a:pt x="49339" y="70560"/>
                        <a:pt x="0" y="60273"/>
                        <a:pt x="0" y="60273"/>
                      </a:cubicBezTo>
                      <a:close/>
                    </a:path>
                  </a:pathLst>
                </a:custGeom>
                <a:solidFill>
                  <a:srgbClr val="C1C4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73" name="Google Shape;373;p7"/>
                <p:cNvSpPr/>
                <p:nvPr/>
              </p:nvSpPr>
              <p:spPr>
                <a:xfrm>
                  <a:off x="7499363" y="4330069"/>
                  <a:ext cx="549392" cy="162935"/>
                </a:xfrm>
                <a:custGeom>
                  <a:rect b="b" l="l" r="r" t="t"/>
                  <a:pathLst>
                    <a:path extrusionOk="0" h="162935" w="549392">
                      <a:moveTo>
                        <a:pt x="532402" y="96769"/>
                      </a:moveTo>
                      <a:cubicBezTo>
                        <a:pt x="528401" y="126678"/>
                        <a:pt x="536212" y="158396"/>
                        <a:pt x="484301" y="145061"/>
                      </a:cubicBezTo>
                      <a:cubicBezTo>
                        <a:pt x="423531" y="129535"/>
                        <a:pt x="221506" y="77814"/>
                        <a:pt x="91871" y="37524"/>
                      </a:cubicBezTo>
                      <a:cubicBezTo>
                        <a:pt x="54818" y="25998"/>
                        <a:pt x="108349" y="25427"/>
                        <a:pt x="55866" y="7234"/>
                      </a:cubicBezTo>
                      <a:cubicBezTo>
                        <a:pt x="3288" y="-11054"/>
                        <a:pt x="-38622" y="7234"/>
                        <a:pt x="57866" y="40762"/>
                      </a:cubicBezTo>
                      <a:cubicBezTo>
                        <a:pt x="154354" y="74290"/>
                        <a:pt x="338282" y="123344"/>
                        <a:pt x="483348" y="159730"/>
                      </a:cubicBezTo>
                      <a:cubicBezTo>
                        <a:pt x="557262" y="178303"/>
                        <a:pt x="549070" y="111438"/>
                        <a:pt x="549166" y="80577"/>
                      </a:cubicBezTo>
                      <a:cubicBezTo>
                        <a:pt x="549166" y="48382"/>
                        <a:pt x="532402" y="96769"/>
                        <a:pt x="532402" y="96769"/>
                      </a:cubicBezTo>
                      <a:close/>
                    </a:path>
                  </a:pathLst>
                </a:custGeom>
                <a:solidFill>
                  <a:srgbClr val="ADB1B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74" name="Google Shape;374;p7"/>
                <p:cNvSpPr/>
                <p:nvPr/>
              </p:nvSpPr>
              <p:spPr>
                <a:xfrm>
                  <a:off x="6815707" y="3928954"/>
                  <a:ext cx="30862" cy="27444"/>
                </a:xfrm>
                <a:custGeom>
                  <a:rect b="b" l="l" r="r" t="t"/>
                  <a:pathLst>
                    <a:path extrusionOk="0" h="27444" w="30862">
                      <a:moveTo>
                        <a:pt x="22100" y="27444"/>
                      </a:moveTo>
                      <a:cubicBezTo>
                        <a:pt x="7717" y="22206"/>
                        <a:pt x="-2094" y="12585"/>
                        <a:pt x="383" y="5918"/>
                      </a:cubicBezTo>
                      <a:cubicBezTo>
                        <a:pt x="2764" y="-750"/>
                        <a:pt x="16480" y="-1988"/>
                        <a:pt x="30863" y="3251"/>
                      </a:cubicBezTo>
                      <a:lnTo>
                        <a:pt x="22100" y="27444"/>
                      </a:lnTo>
                      <a:close/>
                    </a:path>
                  </a:pathLst>
                </a:custGeom>
                <a:solidFill>
                  <a:srgbClr val="63636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75" name="Google Shape;375;p7"/>
                <p:cNvSpPr/>
                <p:nvPr/>
              </p:nvSpPr>
              <p:spPr>
                <a:xfrm>
                  <a:off x="6833719" y="3923989"/>
                  <a:ext cx="130674" cy="105370"/>
                </a:xfrm>
                <a:custGeom>
                  <a:rect b="b" l="l" r="r" t="t"/>
                  <a:pathLst>
                    <a:path extrusionOk="0" h="105370" w="130674">
                      <a:moveTo>
                        <a:pt x="96670" y="105371"/>
                      </a:moveTo>
                      <a:cubicBezTo>
                        <a:pt x="76287" y="95465"/>
                        <a:pt x="50188" y="82320"/>
                        <a:pt x="27423" y="62699"/>
                      </a:cubicBezTo>
                      <a:cubicBezTo>
                        <a:pt x="1611" y="40506"/>
                        <a:pt x="-3723" y="34410"/>
                        <a:pt x="2182" y="18122"/>
                      </a:cubicBezTo>
                      <a:cubicBezTo>
                        <a:pt x="8088" y="1834"/>
                        <a:pt x="15993" y="596"/>
                        <a:pt x="50093" y="24"/>
                      </a:cubicBezTo>
                      <a:cubicBezTo>
                        <a:pt x="80192" y="-452"/>
                        <a:pt x="108576" y="6120"/>
                        <a:pt x="130675" y="11550"/>
                      </a:cubicBezTo>
                      <a:lnTo>
                        <a:pt x="96670" y="105371"/>
                      </a:lnTo>
                      <a:close/>
                    </a:path>
                  </a:pathLst>
                </a:custGeom>
                <a:solidFill>
                  <a:srgbClr val="3D81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76" name="Google Shape;376;p7"/>
                <p:cNvSpPr/>
                <p:nvPr/>
              </p:nvSpPr>
              <p:spPr>
                <a:xfrm>
                  <a:off x="6883591" y="3921061"/>
                  <a:ext cx="631729" cy="342709"/>
                </a:xfrm>
                <a:custGeom>
                  <a:rect b="b" l="l" r="r" t="t"/>
                  <a:pathLst>
                    <a:path extrusionOk="0" h="342709" w="631729">
                      <a:moveTo>
                        <a:pt x="593724" y="252889"/>
                      </a:moveTo>
                      <a:cubicBezTo>
                        <a:pt x="601249" y="230219"/>
                        <a:pt x="619156" y="184595"/>
                        <a:pt x="631729" y="167735"/>
                      </a:cubicBezTo>
                      <a:cubicBezTo>
                        <a:pt x="517429" y="126397"/>
                        <a:pt x="168719" y="3143"/>
                        <a:pt x="46132" y="0"/>
                      </a:cubicBezTo>
                      <a:cubicBezTo>
                        <a:pt x="30416" y="7429"/>
                        <a:pt x="13080" y="14192"/>
                        <a:pt x="3936" y="39624"/>
                      </a:cubicBezTo>
                      <a:cubicBezTo>
                        <a:pt x="-5303" y="65056"/>
                        <a:pt x="3650" y="81344"/>
                        <a:pt x="11080" y="97155"/>
                      </a:cubicBezTo>
                      <a:cubicBezTo>
                        <a:pt x="107378" y="173164"/>
                        <a:pt x="454278" y="301371"/>
                        <a:pt x="568578" y="342710"/>
                      </a:cubicBezTo>
                      <a:cubicBezTo>
                        <a:pt x="569626" y="321659"/>
                        <a:pt x="584961" y="275082"/>
                        <a:pt x="593724" y="252889"/>
                      </a:cubicBezTo>
                      <a:lnTo>
                        <a:pt x="593724" y="252889"/>
                      </a:lnTo>
                      <a:close/>
                    </a:path>
                  </a:pathLst>
                </a:custGeom>
                <a:solidFill>
                  <a:srgbClr val="D3D3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77" name="Google Shape;377;p7"/>
                <p:cNvSpPr/>
                <p:nvPr/>
              </p:nvSpPr>
              <p:spPr>
                <a:xfrm>
                  <a:off x="7413983" y="4067990"/>
                  <a:ext cx="762955" cy="404092"/>
                </a:xfrm>
                <a:custGeom>
                  <a:rect b="b" l="l" r="r" t="t"/>
                  <a:pathLst>
                    <a:path extrusionOk="0" h="404092" w="762955">
                      <a:moveTo>
                        <a:pt x="14945" y="88434"/>
                      </a:moveTo>
                      <a:cubicBezTo>
                        <a:pt x="29899" y="47191"/>
                        <a:pt x="61141" y="-12817"/>
                        <a:pt x="103432" y="2423"/>
                      </a:cubicBezTo>
                      <a:cubicBezTo>
                        <a:pt x="239735" y="51668"/>
                        <a:pt x="634070" y="197495"/>
                        <a:pt x="748846" y="288173"/>
                      </a:cubicBezTo>
                      <a:cubicBezTo>
                        <a:pt x="769801" y="309033"/>
                        <a:pt x="763324" y="336751"/>
                        <a:pt x="755418" y="356087"/>
                      </a:cubicBezTo>
                      <a:cubicBezTo>
                        <a:pt x="749132" y="375994"/>
                        <a:pt x="736368" y="401330"/>
                        <a:pt x="706936" y="404093"/>
                      </a:cubicBezTo>
                      <a:cubicBezTo>
                        <a:pt x="560632" y="400378"/>
                        <a:pt x="164297" y="260455"/>
                        <a:pt x="27994" y="211116"/>
                      </a:cubicBezTo>
                      <a:cubicBezTo>
                        <a:pt x="-14297" y="195876"/>
                        <a:pt x="-9" y="129772"/>
                        <a:pt x="14945" y="88434"/>
                      </a:cubicBezTo>
                      <a:lnTo>
                        <a:pt x="14945" y="88434"/>
                      </a:lnTo>
                      <a:close/>
                    </a:path>
                  </a:pathLst>
                </a:custGeom>
                <a:solidFill>
                  <a:srgbClr val="3D81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78" name="Google Shape;378;p7"/>
                <p:cNvSpPr/>
                <p:nvPr/>
              </p:nvSpPr>
              <p:spPr>
                <a:xfrm>
                  <a:off x="8137044" y="4382959"/>
                  <a:ext cx="41189" cy="73853"/>
                </a:xfrm>
                <a:custGeom>
                  <a:rect b="b" l="l" r="r" t="t"/>
                  <a:pathLst>
                    <a:path extrusionOk="0" h="73853" w="41189">
                      <a:moveTo>
                        <a:pt x="7402" y="73407"/>
                      </a:moveTo>
                      <a:cubicBezTo>
                        <a:pt x="-1360" y="70264"/>
                        <a:pt x="-2503" y="51405"/>
                        <a:pt x="4831" y="31212"/>
                      </a:cubicBezTo>
                      <a:cubicBezTo>
                        <a:pt x="12070" y="11114"/>
                        <a:pt x="25119" y="-2697"/>
                        <a:pt x="33787" y="446"/>
                      </a:cubicBezTo>
                      <a:cubicBezTo>
                        <a:pt x="42550" y="3589"/>
                        <a:pt x="43693" y="22544"/>
                        <a:pt x="36358" y="42642"/>
                      </a:cubicBezTo>
                      <a:cubicBezTo>
                        <a:pt x="29120" y="62739"/>
                        <a:pt x="16070" y="76551"/>
                        <a:pt x="7402" y="73407"/>
                      </a:cubicBezTo>
                      <a:close/>
                    </a:path>
                  </a:pathLst>
                </a:custGeom>
                <a:solidFill>
                  <a:srgbClr val="5FA5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sp>
            <p:nvSpPr>
              <p:cNvPr id="379" name="Google Shape;379;p7"/>
              <p:cNvSpPr/>
              <p:nvPr/>
            </p:nvSpPr>
            <p:spPr>
              <a:xfrm>
                <a:off x="7010971" y="3975344"/>
                <a:ext cx="501586" cy="791251"/>
              </a:xfrm>
              <a:custGeom>
                <a:rect b="b" l="l" r="r" t="t"/>
                <a:pathLst>
                  <a:path extrusionOk="0" h="791251" w="501586">
                    <a:moveTo>
                      <a:pt x="332613" y="791251"/>
                    </a:moveTo>
                    <a:cubicBezTo>
                      <a:pt x="332613" y="791251"/>
                      <a:pt x="68389" y="475878"/>
                      <a:pt x="46672" y="442350"/>
                    </a:cubicBezTo>
                    <a:cubicBezTo>
                      <a:pt x="20288" y="401774"/>
                      <a:pt x="22574" y="329289"/>
                      <a:pt x="20288" y="276044"/>
                    </a:cubicBezTo>
                    <a:cubicBezTo>
                      <a:pt x="16193" y="182794"/>
                      <a:pt x="0" y="56969"/>
                      <a:pt x="0" y="56969"/>
                    </a:cubicBezTo>
                    <a:cubicBezTo>
                      <a:pt x="0" y="56969"/>
                      <a:pt x="8096" y="4200"/>
                      <a:pt x="68961" y="200"/>
                    </a:cubicBezTo>
                    <a:cubicBezTo>
                      <a:pt x="109633" y="-2467"/>
                      <a:pt x="153734" y="21822"/>
                      <a:pt x="174403" y="56969"/>
                    </a:cubicBezTo>
                    <a:cubicBezTo>
                      <a:pt x="214979" y="125930"/>
                      <a:pt x="216884" y="237848"/>
                      <a:pt x="244697" y="285473"/>
                    </a:cubicBezTo>
                    <a:cubicBezTo>
                      <a:pt x="301466" y="382819"/>
                      <a:pt x="501587" y="485594"/>
                      <a:pt x="501587" y="485594"/>
                    </a:cubicBezTo>
                    <a:lnTo>
                      <a:pt x="332613" y="791251"/>
                    </a:lnTo>
                    <a:close/>
                  </a:path>
                </a:pathLst>
              </a:custGeom>
              <a:solidFill>
                <a:srgbClr val="FFD2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80" name="Google Shape;380;p7"/>
              <p:cNvSpPr/>
              <p:nvPr/>
            </p:nvSpPr>
            <p:spPr>
              <a:xfrm>
                <a:off x="7022694" y="3992552"/>
                <a:ext cx="133565" cy="124962"/>
              </a:xfrm>
              <a:custGeom>
                <a:rect b="b" l="l" r="r" t="t"/>
                <a:pathLst>
                  <a:path extrusionOk="0" h="124962" w="133565">
                    <a:moveTo>
                      <a:pt x="4469" y="102722"/>
                    </a:moveTo>
                    <a:cubicBezTo>
                      <a:pt x="4469" y="102722"/>
                      <a:pt x="-1531" y="53858"/>
                      <a:pt x="373" y="35761"/>
                    </a:cubicBezTo>
                    <a:cubicBezTo>
                      <a:pt x="2660" y="13853"/>
                      <a:pt x="51047" y="-17008"/>
                      <a:pt x="97719" y="11472"/>
                    </a:cubicBezTo>
                    <a:cubicBezTo>
                      <a:pt x="117722" y="23664"/>
                      <a:pt x="145439" y="89482"/>
                      <a:pt x="128104" y="94625"/>
                    </a:cubicBezTo>
                    <a:cubicBezTo>
                      <a:pt x="94862" y="104436"/>
                      <a:pt x="61143" y="110818"/>
                      <a:pt x="32759" y="123010"/>
                    </a:cubicBezTo>
                    <a:cubicBezTo>
                      <a:pt x="18090" y="129392"/>
                      <a:pt x="5898" y="119485"/>
                      <a:pt x="4469" y="102722"/>
                    </a:cubicBezTo>
                    <a:close/>
                  </a:path>
                </a:pathLst>
              </a:custGeom>
              <a:solidFill>
                <a:srgbClr val="FFEAD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81" name="Google Shape;381;p7"/>
              <p:cNvSpPr/>
              <p:nvPr/>
            </p:nvSpPr>
            <p:spPr>
              <a:xfrm>
                <a:off x="7198042" y="4593621"/>
                <a:ext cx="781716" cy="1876806"/>
              </a:xfrm>
              <a:custGeom>
                <a:rect b="b" l="l" r="r" t="t"/>
                <a:pathLst>
                  <a:path extrusionOk="0" h="1876806" w="781716">
                    <a:moveTo>
                      <a:pt x="644461" y="651701"/>
                    </a:moveTo>
                    <a:cubicBezTo>
                      <a:pt x="624173" y="469202"/>
                      <a:pt x="571405" y="408337"/>
                      <a:pt x="506539" y="347472"/>
                    </a:cubicBezTo>
                    <a:cubicBezTo>
                      <a:pt x="441674" y="286607"/>
                      <a:pt x="372713" y="266319"/>
                      <a:pt x="283464" y="221742"/>
                    </a:cubicBezTo>
                    <a:cubicBezTo>
                      <a:pt x="211550" y="185738"/>
                      <a:pt x="65341" y="58388"/>
                      <a:pt x="0" y="0"/>
                    </a:cubicBezTo>
                    <a:cubicBezTo>
                      <a:pt x="51340" y="61436"/>
                      <a:pt x="125539" y="149638"/>
                      <a:pt x="194215" y="229838"/>
                    </a:cubicBezTo>
                    <a:cubicBezTo>
                      <a:pt x="291560" y="343376"/>
                      <a:pt x="388906" y="375856"/>
                      <a:pt x="445675" y="420529"/>
                    </a:cubicBezTo>
                    <a:cubicBezTo>
                      <a:pt x="502444" y="465201"/>
                      <a:pt x="555212" y="590931"/>
                      <a:pt x="567404" y="716661"/>
                    </a:cubicBezTo>
                    <a:cubicBezTo>
                      <a:pt x="579596" y="842391"/>
                      <a:pt x="616077" y="1876806"/>
                      <a:pt x="616077" y="1876806"/>
                    </a:cubicBezTo>
                    <a:lnTo>
                      <a:pt x="781717" y="1875759"/>
                    </a:lnTo>
                    <a:cubicBezTo>
                      <a:pt x="752856" y="1618584"/>
                      <a:pt x="661511" y="804958"/>
                      <a:pt x="644461" y="651701"/>
                    </a:cubicBezTo>
                    <a:close/>
                  </a:path>
                </a:pathLst>
              </a:custGeom>
              <a:solidFill>
                <a:srgbClr val="E5B080">
                  <a:alpha val="53725"/>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82" name="Google Shape;382;p7"/>
              <p:cNvSpPr/>
              <p:nvPr/>
            </p:nvSpPr>
            <p:spPr>
              <a:xfrm>
                <a:off x="7715250" y="5789809"/>
                <a:ext cx="971740" cy="980751"/>
              </a:xfrm>
              <a:custGeom>
                <a:rect b="b" l="l" r="r" t="t"/>
                <a:pathLst>
                  <a:path extrusionOk="0" h="980751" w="971740">
                    <a:moveTo>
                      <a:pt x="0" y="980751"/>
                    </a:moveTo>
                    <a:lnTo>
                      <a:pt x="28956" y="241326"/>
                    </a:lnTo>
                    <a:cubicBezTo>
                      <a:pt x="28956" y="241326"/>
                      <a:pt x="171164" y="57398"/>
                      <a:pt x="460153" y="8915"/>
                    </a:cubicBezTo>
                    <a:cubicBezTo>
                      <a:pt x="689039" y="-29375"/>
                      <a:pt x="742950" y="68066"/>
                      <a:pt x="742950" y="68066"/>
                    </a:cubicBezTo>
                    <a:lnTo>
                      <a:pt x="971741" y="980751"/>
                    </a:lnTo>
                    <a:lnTo>
                      <a:pt x="0" y="980751"/>
                    </a:lnTo>
                    <a:close/>
                  </a:path>
                </a:pathLst>
              </a:custGeom>
              <a:solidFill>
                <a:srgbClr val="D5ED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83" name="Google Shape;383;p7"/>
              <p:cNvSpPr/>
              <p:nvPr/>
            </p:nvSpPr>
            <p:spPr>
              <a:xfrm>
                <a:off x="7715250" y="5841206"/>
                <a:ext cx="414146" cy="929354"/>
              </a:xfrm>
              <a:custGeom>
                <a:rect b="b" l="l" r="r" t="t"/>
                <a:pathLst>
                  <a:path extrusionOk="0" h="929354" w="414146">
                    <a:moveTo>
                      <a:pt x="305276" y="0"/>
                    </a:moveTo>
                    <a:cubicBezTo>
                      <a:pt x="120396" y="71818"/>
                      <a:pt x="29051" y="189929"/>
                      <a:pt x="29051" y="189929"/>
                    </a:cubicBezTo>
                    <a:lnTo>
                      <a:pt x="0" y="929354"/>
                    </a:lnTo>
                    <a:lnTo>
                      <a:pt x="414147" y="929354"/>
                    </a:lnTo>
                    <a:cubicBezTo>
                      <a:pt x="377857" y="642080"/>
                      <a:pt x="322326" y="279749"/>
                      <a:pt x="305276" y="0"/>
                    </a:cubicBezTo>
                    <a:close/>
                  </a:path>
                </a:pathLst>
              </a:custGeom>
              <a:solidFill>
                <a:srgbClr val="EDEDED">
                  <a:alpha val="24705"/>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84" name="Google Shape;384;p7"/>
              <p:cNvSpPr/>
              <p:nvPr/>
            </p:nvSpPr>
            <p:spPr>
              <a:xfrm>
                <a:off x="7010781" y="3976211"/>
                <a:ext cx="113347" cy="525970"/>
              </a:xfrm>
              <a:custGeom>
                <a:rect b="b" l="l" r="r" t="t"/>
                <a:pathLst>
                  <a:path extrusionOk="0" h="525970" w="113347">
                    <a:moveTo>
                      <a:pt x="88011" y="298228"/>
                    </a:moveTo>
                    <a:cubicBezTo>
                      <a:pt x="96298" y="290798"/>
                      <a:pt x="75438" y="226219"/>
                      <a:pt x="69056" y="198215"/>
                    </a:cubicBezTo>
                    <a:cubicBezTo>
                      <a:pt x="55531" y="138684"/>
                      <a:pt x="33909" y="87344"/>
                      <a:pt x="50101" y="25146"/>
                    </a:cubicBezTo>
                    <a:cubicBezTo>
                      <a:pt x="53530" y="11811"/>
                      <a:pt x="62293" y="5905"/>
                      <a:pt x="64484" y="0"/>
                    </a:cubicBezTo>
                    <a:cubicBezTo>
                      <a:pt x="7906" y="6382"/>
                      <a:pt x="0" y="56292"/>
                      <a:pt x="0" y="56292"/>
                    </a:cubicBezTo>
                    <a:cubicBezTo>
                      <a:pt x="0" y="56292"/>
                      <a:pt x="16192" y="182023"/>
                      <a:pt x="20288" y="275368"/>
                    </a:cubicBezTo>
                    <a:cubicBezTo>
                      <a:pt x="22574" y="328708"/>
                      <a:pt x="20288" y="401098"/>
                      <a:pt x="46672" y="441674"/>
                    </a:cubicBezTo>
                    <a:cubicBezTo>
                      <a:pt x="52959" y="451294"/>
                      <a:pt x="79153" y="484156"/>
                      <a:pt x="113347" y="525971"/>
                    </a:cubicBezTo>
                    <a:cubicBezTo>
                      <a:pt x="77533" y="465963"/>
                      <a:pt x="12287" y="365855"/>
                      <a:pt x="88011" y="298228"/>
                    </a:cubicBezTo>
                    <a:close/>
                  </a:path>
                </a:pathLst>
              </a:custGeom>
              <a:solidFill>
                <a:srgbClr val="E5B080">
                  <a:alpha val="53725"/>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85" name="Google Shape;385;p7"/>
              <p:cNvSpPr/>
              <p:nvPr/>
            </p:nvSpPr>
            <p:spPr>
              <a:xfrm>
                <a:off x="7724775" y="5789809"/>
                <a:ext cx="842676" cy="738626"/>
              </a:xfrm>
              <a:custGeom>
                <a:rect b="b" l="l" r="r" t="t"/>
                <a:pathLst>
                  <a:path extrusionOk="0" h="738626" w="842676">
                    <a:moveTo>
                      <a:pt x="0" y="738626"/>
                    </a:moveTo>
                    <a:cubicBezTo>
                      <a:pt x="65246" y="619849"/>
                      <a:pt x="196596" y="488023"/>
                      <a:pt x="409575" y="449066"/>
                    </a:cubicBezTo>
                    <a:cubicBezTo>
                      <a:pt x="590741" y="416014"/>
                      <a:pt x="742474" y="436493"/>
                      <a:pt x="842677" y="503835"/>
                    </a:cubicBezTo>
                    <a:lnTo>
                      <a:pt x="733425" y="68066"/>
                    </a:lnTo>
                    <a:cubicBezTo>
                      <a:pt x="733425" y="68066"/>
                      <a:pt x="679514" y="-29375"/>
                      <a:pt x="450628" y="8915"/>
                    </a:cubicBezTo>
                    <a:cubicBezTo>
                      <a:pt x="161639" y="57303"/>
                      <a:pt x="19431" y="241326"/>
                      <a:pt x="19431" y="241326"/>
                    </a:cubicBezTo>
                    <a:lnTo>
                      <a:pt x="0" y="738626"/>
                    </a:lnTo>
                    <a:close/>
                  </a:path>
                </a:pathLst>
              </a:custGeom>
              <a:solidFill>
                <a:srgbClr val="CCCC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86" name="Google Shape;386;p7"/>
              <p:cNvSpPr/>
              <p:nvPr/>
            </p:nvSpPr>
            <p:spPr>
              <a:xfrm>
                <a:off x="7651718" y="5694559"/>
                <a:ext cx="1060513" cy="785584"/>
              </a:xfrm>
              <a:custGeom>
                <a:rect b="b" l="l" r="r" t="t"/>
                <a:pathLst>
                  <a:path extrusionOk="0" h="785584" w="1060513">
                    <a:moveTo>
                      <a:pt x="63912" y="279426"/>
                    </a:moveTo>
                    <a:cubicBezTo>
                      <a:pt x="63912" y="279426"/>
                      <a:pt x="234696" y="57398"/>
                      <a:pt x="523684" y="8915"/>
                    </a:cubicBezTo>
                    <a:cubicBezTo>
                      <a:pt x="752570" y="-29375"/>
                      <a:pt x="806482" y="68066"/>
                      <a:pt x="806482" y="68066"/>
                    </a:cubicBezTo>
                    <a:cubicBezTo>
                      <a:pt x="806482" y="68066"/>
                      <a:pt x="968407" y="341147"/>
                      <a:pt x="1060513" y="525266"/>
                    </a:cubicBezTo>
                    <a:cubicBezTo>
                      <a:pt x="876395" y="461734"/>
                      <a:pt x="730282" y="410966"/>
                      <a:pt x="482632" y="487166"/>
                    </a:cubicBezTo>
                    <a:cubicBezTo>
                      <a:pt x="234982" y="563366"/>
                      <a:pt x="120682" y="645947"/>
                      <a:pt x="0" y="785584"/>
                    </a:cubicBezTo>
                    <a:cubicBezTo>
                      <a:pt x="15907" y="502977"/>
                      <a:pt x="63912" y="279426"/>
                      <a:pt x="63912" y="27942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nvGrpSpPr>
              <p:cNvPr id="387" name="Google Shape;387;p7"/>
              <p:cNvGrpSpPr/>
              <p:nvPr/>
            </p:nvGrpSpPr>
            <p:grpSpPr>
              <a:xfrm>
                <a:off x="7722125" y="6137736"/>
                <a:ext cx="91595" cy="132553"/>
                <a:chOff x="7722125" y="6137736"/>
                <a:chExt cx="91595" cy="132553"/>
              </a:xfrm>
            </p:grpSpPr>
            <p:sp>
              <p:nvSpPr>
                <p:cNvPr id="388" name="Google Shape;388;p7"/>
                <p:cNvSpPr/>
                <p:nvPr/>
              </p:nvSpPr>
              <p:spPr>
                <a:xfrm>
                  <a:off x="7738413" y="6156024"/>
                  <a:ext cx="75307" cy="114265"/>
                </a:xfrm>
                <a:custGeom>
                  <a:rect b="b" l="l" r="r" t="t"/>
                  <a:pathLst>
                    <a:path extrusionOk="0" h="114265" w="75307">
                      <a:moveTo>
                        <a:pt x="72182" y="66277"/>
                      </a:moveTo>
                      <a:cubicBezTo>
                        <a:pt x="63895" y="97424"/>
                        <a:pt x="41797" y="118569"/>
                        <a:pt x="22652" y="113521"/>
                      </a:cubicBezTo>
                      <a:cubicBezTo>
                        <a:pt x="3602" y="108473"/>
                        <a:pt x="-5161" y="79136"/>
                        <a:pt x="3126" y="47989"/>
                      </a:cubicBezTo>
                      <a:cubicBezTo>
                        <a:pt x="11412" y="16842"/>
                        <a:pt x="33510" y="-4304"/>
                        <a:pt x="52656" y="745"/>
                      </a:cubicBezTo>
                      <a:cubicBezTo>
                        <a:pt x="71706" y="5793"/>
                        <a:pt x="80469" y="35130"/>
                        <a:pt x="72182" y="66277"/>
                      </a:cubicBezTo>
                      <a:close/>
                    </a:path>
                  </a:pathLst>
                </a:custGeom>
                <a:solidFill>
                  <a:srgbClr val="CCCC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89" name="Google Shape;389;p7"/>
                <p:cNvSpPr/>
                <p:nvPr/>
              </p:nvSpPr>
              <p:spPr>
                <a:xfrm>
                  <a:off x="7722125" y="6137736"/>
                  <a:ext cx="87785" cy="119599"/>
                </a:xfrm>
                <a:custGeom>
                  <a:rect b="b" l="l" r="r" t="t"/>
                  <a:pathLst>
                    <a:path extrusionOk="0" h="119599" w="87785">
                      <a:moveTo>
                        <a:pt x="65133" y="6079"/>
                      </a:moveTo>
                      <a:cubicBezTo>
                        <a:pt x="84183" y="11127"/>
                        <a:pt x="92946" y="40464"/>
                        <a:pt x="84660" y="71611"/>
                      </a:cubicBezTo>
                      <a:cubicBezTo>
                        <a:pt x="76373" y="102757"/>
                        <a:pt x="54275" y="123903"/>
                        <a:pt x="35129" y="118855"/>
                      </a:cubicBezTo>
                      <a:lnTo>
                        <a:pt x="22652" y="113521"/>
                      </a:lnTo>
                      <a:cubicBezTo>
                        <a:pt x="3602" y="108473"/>
                        <a:pt x="-5161" y="79136"/>
                        <a:pt x="3126" y="47989"/>
                      </a:cubicBezTo>
                      <a:cubicBezTo>
                        <a:pt x="11412" y="16842"/>
                        <a:pt x="33510" y="-4304"/>
                        <a:pt x="52656" y="745"/>
                      </a:cubicBezTo>
                      <a:lnTo>
                        <a:pt x="65133" y="6079"/>
                      </a:lnTo>
                      <a:close/>
                    </a:path>
                  </a:pathLst>
                </a:custGeom>
                <a:solidFill>
                  <a:srgbClr val="DDDDD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90" name="Google Shape;390;p7"/>
                <p:cNvSpPr/>
                <p:nvPr/>
              </p:nvSpPr>
              <p:spPr>
                <a:xfrm>
                  <a:off x="7722125" y="6137736"/>
                  <a:ext cx="75307" cy="114265"/>
                </a:xfrm>
                <a:custGeom>
                  <a:rect b="b" l="l" r="r" t="t"/>
                  <a:pathLst>
                    <a:path extrusionOk="0" h="114265" w="75307">
                      <a:moveTo>
                        <a:pt x="72182" y="66277"/>
                      </a:moveTo>
                      <a:cubicBezTo>
                        <a:pt x="63895" y="97423"/>
                        <a:pt x="41797" y="118569"/>
                        <a:pt x="22652" y="113521"/>
                      </a:cubicBezTo>
                      <a:cubicBezTo>
                        <a:pt x="3602" y="108473"/>
                        <a:pt x="-5161" y="79136"/>
                        <a:pt x="3126" y="47989"/>
                      </a:cubicBezTo>
                      <a:cubicBezTo>
                        <a:pt x="11412" y="16842"/>
                        <a:pt x="33510" y="-4304"/>
                        <a:pt x="52656" y="745"/>
                      </a:cubicBezTo>
                      <a:cubicBezTo>
                        <a:pt x="71706" y="5793"/>
                        <a:pt x="80469" y="35130"/>
                        <a:pt x="72182" y="66277"/>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91" name="Google Shape;391;p7"/>
                <p:cNvSpPr/>
                <p:nvPr/>
              </p:nvSpPr>
              <p:spPr>
                <a:xfrm>
                  <a:off x="7754586" y="6164623"/>
                  <a:ext cx="12862" cy="21154"/>
                </a:xfrm>
                <a:custGeom>
                  <a:rect b="b" l="l" r="r" t="t"/>
                  <a:pathLst>
                    <a:path extrusionOk="0" h="21154" w="12862">
                      <a:moveTo>
                        <a:pt x="287" y="9482"/>
                      </a:moveTo>
                      <a:cubicBezTo>
                        <a:pt x="-760" y="15292"/>
                        <a:pt x="1145" y="20531"/>
                        <a:pt x="4574" y="21102"/>
                      </a:cubicBezTo>
                      <a:cubicBezTo>
                        <a:pt x="8003" y="21673"/>
                        <a:pt x="11527" y="17482"/>
                        <a:pt x="12575" y="11672"/>
                      </a:cubicBezTo>
                      <a:cubicBezTo>
                        <a:pt x="13623" y="5862"/>
                        <a:pt x="11717" y="624"/>
                        <a:pt x="8289" y="52"/>
                      </a:cubicBezTo>
                      <a:cubicBezTo>
                        <a:pt x="4860" y="-519"/>
                        <a:pt x="1335" y="3672"/>
                        <a:pt x="287" y="9482"/>
                      </a:cubicBezTo>
                      <a:close/>
                    </a:path>
                  </a:pathLst>
                </a:custGeom>
                <a:solidFill>
                  <a:srgbClr val="DDDDD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92" name="Google Shape;392;p7"/>
                <p:cNvSpPr/>
                <p:nvPr/>
              </p:nvSpPr>
              <p:spPr>
                <a:xfrm>
                  <a:off x="7747442" y="6199770"/>
                  <a:ext cx="12862" cy="21154"/>
                </a:xfrm>
                <a:custGeom>
                  <a:rect b="b" l="l" r="r" t="t"/>
                  <a:pathLst>
                    <a:path extrusionOk="0" h="21154" w="12862">
                      <a:moveTo>
                        <a:pt x="287" y="9482"/>
                      </a:moveTo>
                      <a:cubicBezTo>
                        <a:pt x="-760" y="15292"/>
                        <a:pt x="1145" y="20531"/>
                        <a:pt x="4574" y="21102"/>
                      </a:cubicBezTo>
                      <a:cubicBezTo>
                        <a:pt x="8003" y="21673"/>
                        <a:pt x="11527" y="17482"/>
                        <a:pt x="12575" y="11672"/>
                      </a:cubicBezTo>
                      <a:cubicBezTo>
                        <a:pt x="13623" y="5862"/>
                        <a:pt x="11717" y="624"/>
                        <a:pt x="8289" y="52"/>
                      </a:cubicBezTo>
                      <a:cubicBezTo>
                        <a:pt x="4860" y="-519"/>
                        <a:pt x="1335" y="3672"/>
                        <a:pt x="287" y="9482"/>
                      </a:cubicBezTo>
                      <a:close/>
                    </a:path>
                  </a:pathLst>
                </a:custGeom>
                <a:solidFill>
                  <a:srgbClr val="DDDDD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grpSp>
        <p:grpSp>
          <p:nvGrpSpPr>
            <p:cNvPr id="393" name="Google Shape;393;p7"/>
            <p:cNvGrpSpPr/>
            <p:nvPr/>
          </p:nvGrpSpPr>
          <p:grpSpPr>
            <a:xfrm>
              <a:off x="4677965" y="5839107"/>
              <a:ext cx="277982" cy="271048"/>
              <a:chOff x="3478345" y="5104171"/>
              <a:chExt cx="455105" cy="443753"/>
            </a:xfrm>
          </p:grpSpPr>
          <p:sp>
            <p:nvSpPr>
              <p:cNvPr id="394" name="Google Shape;394;p7"/>
              <p:cNvSpPr/>
              <p:nvPr/>
            </p:nvSpPr>
            <p:spPr>
              <a:xfrm>
                <a:off x="3508634" y="5155129"/>
                <a:ext cx="424816" cy="392795"/>
              </a:xfrm>
              <a:custGeom>
                <a:rect b="b" l="l" r="r" t="t"/>
                <a:pathLst>
                  <a:path extrusionOk="0" h="392795" w="424816">
                    <a:moveTo>
                      <a:pt x="405092" y="19422"/>
                    </a:moveTo>
                    <a:cubicBezTo>
                      <a:pt x="403664" y="17993"/>
                      <a:pt x="402140" y="16565"/>
                      <a:pt x="400520" y="15231"/>
                    </a:cubicBezTo>
                    <a:cubicBezTo>
                      <a:pt x="400520" y="15231"/>
                      <a:pt x="400425" y="15231"/>
                      <a:pt x="400425" y="15136"/>
                    </a:cubicBezTo>
                    <a:cubicBezTo>
                      <a:pt x="400425" y="15136"/>
                      <a:pt x="400330" y="15040"/>
                      <a:pt x="400330" y="15040"/>
                    </a:cubicBezTo>
                    <a:cubicBezTo>
                      <a:pt x="398711" y="13707"/>
                      <a:pt x="397091" y="12469"/>
                      <a:pt x="395377" y="11325"/>
                    </a:cubicBezTo>
                    <a:cubicBezTo>
                      <a:pt x="370231" y="-5629"/>
                      <a:pt x="337465" y="-3534"/>
                      <a:pt x="316034" y="17517"/>
                    </a:cubicBezTo>
                    <a:cubicBezTo>
                      <a:pt x="316034" y="17517"/>
                      <a:pt x="316034" y="17517"/>
                      <a:pt x="316034" y="17517"/>
                    </a:cubicBezTo>
                    <a:cubicBezTo>
                      <a:pt x="316034" y="17612"/>
                      <a:pt x="315938" y="17612"/>
                      <a:pt x="315938" y="17612"/>
                    </a:cubicBezTo>
                    <a:cubicBezTo>
                      <a:pt x="309652" y="23422"/>
                      <a:pt x="311081" y="30661"/>
                      <a:pt x="311081" y="31709"/>
                    </a:cubicBezTo>
                    <a:cubicBezTo>
                      <a:pt x="311462" y="38186"/>
                      <a:pt x="314033" y="58284"/>
                      <a:pt x="314033" y="58284"/>
                    </a:cubicBezTo>
                    <a:cubicBezTo>
                      <a:pt x="314891" y="67142"/>
                      <a:pt x="311938" y="69904"/>
                      <a:pt x="305270" y="75810"/>
                    </a:cubicBezTo>
                    <a:lnTo>
                      <a:pt x="242691" y="131626"/>
                    </a:lnTo>
                    <a:lnTo>
                      <a:pt x="142583" y="51140"/>
                    </a:lnTo>
                    <a:cubicBezTo>
                      <a:pt x="133535" y="43711"/>
                      <a:pt x="120104" y="45044"/>
                      <a:pt x="112770" y="53998"/>
                    </a:cubicBezTo>
                    <a:lnTo>
                      <a:pt x="15234" y="173441"/>
                    </a:lnTo>
                    <a:cubicBezTo>
                      <a:pt x="15234" y="173536"/>
                      <a:pt x="15139" y="173536"/>
                      <a:pt x="15139" y="173632"/>
                    </a:cubicBezTo>
                    <a:lnTo>
                      <a:pt x="14567" y="174299"/>
                    </a:lnTo>
                    <a:cubicBezTo>
                      <a:pt x="13139" y="176013"/>
                      <a:pt x="9043" y="181061"/>
                      <a:pt x="3995" y="187252"/>
                    </a:cubicBezTo>
                    <a:cubicBezTo>
                      <a:pt x="-2197" y="194777"/>
                      <a:pt x="-1054" y="206016"/>
                      <a:pt x="6471" y="212208"/>
                    </a:cubicBezTo>
                    <a:lnTo>
                      <a:pt x="42476" y="241640"/>
                    </a:lnTo>
                    <a:cubicBezTo>
                      <a:pt x="49810" y="247641"/>
                      <a:pt x="60383" y="246688"/>
                      <a:pt x="66669" y="239735"/>
                    </a:cubicBezTo>
                    <a:cubicBezTo>
                      <a:pt x="66764" y="239831"/>
                      <a:pt x="66860" y="239831"/>
                      <a:pt x="67050" y="239925"/>
                    </a:cubicBezTo>
                    <a:cubicBezTo>
                      <a:pt x="61526" y="247451"/>
                      <a:pt x="62478" y="257832"/>
                      <a:pt x="69527" y="263643"/>
                    </a:cubicBezTo>
                    <a:lnTo>
                      <a:pt x="159443" y="337081"/>
                    </a:lnTo>
                    <a:cubicBezTo>
                      <a:pt x="166586" y="342891"/>
                      <a:pt x="176969" y="341653"/>
                      <a:pt x="183255" y="334795"/>
                    </a:cubicBezTo>
                    <a:cubicBezTo>
                      <a:pt x="183446" y="334985"/>
                      <a:pt x="183541" y="335175"/>
                      <a:pt x="183731" y="335366"/>
                    </a:cubicBezTo>
                    <a:cubicBezTo>
                      <a:pt x="178302" y="342891"/>
                      <a:pt x="179445" y="353368"/>
                      <a:pt x="186779" y="359369"/>
                    </a:cubicBezTo>
                    <a:lnTo>
                      <a:pt x="222784" y="388801"/>
                    </a:lnTo>
                    <a:cubicBezTo>
                      <a:pt x="230309" y="394993"/>
                      <a:pt x="241548" y="393850"/>
                      <a:pt x="247739" y="386325"/>
                    </a:cubicBezTo>
                    <a:cubicBezTo>
                      <a:pt x="253931" y="378705"/>
                      <a:pt x="257645" y="374228"/>
                      <a:pt x="258979" y="372609"/>
                    </a:cubicBezTo>
                    <a:lnTo>
                      <a:pt x="258979" y="372609"/>
                    </a:lnTo>
                    <a:cubicBezTo>
                      <a:pt x="258979" y="372609"/>
                      <a:pt x="258979" y="372609"/>
                      <a:pt x="258979" y="372609"/>
                    </a:cubicBezTo>
                    <a:lnTo>
                      <a:pt x="311557" y="308220"/>
                    </a:lnTo>
                    <a:lnTo>
                      <a:pt x="347466" y="264309"/>
                    </a:lnTo>
                    <a:cubicBezTo>
                      <a:pt x="347466" y="264309"/>
                      <a:pt x="347466" y="264215"/>
                      <a:pt x="347561" y="264215"/>
                    </a:cubicBezTo>
                    <a:lnTo>
                      <a:pt x="356610" y="253165"/>
                    </a:lnTo>
                    <a:cubicBezTo>
                      <a:pt x="363944" y="244212"/>
                      <a:pt x="362516" y="230782"/>
                      <a:pt x="353467" y="223447"/>
                    </a:cubicBezTo>
                    <a:lnTo>
                      <a:pt x="317939" y="193158"/>
                    </a:lnTo>
                    <a:lnTo>
                      <a:pt x="360134" y="120673"/>
                    </a:lnTo>
                    <a:cubicBezTo>
                      <a:pt x="364611" y="112958"/>
                      <a:pt x="366707" y="109528"/>
                      <a:pt x="375565" y="108576"/>
                    </a:cubicBezTo>
                    <a:cubicBezTo>
                      <a:pt x="375565" y="108576"/>
                      <a:pt x="395758" y="107052"/>
                      <a:pt x="402235" y="106099"/>
                    </a:cubicBezTo>
                    <a:cubicBezTo>
                      <a:pt x="403283" y="105909"/>
                      <a:pt x="411379" y="104194"/>
                      <a:pt x="415094" y="98479"/>
                    </a:cubicBezTo>
                    <a:cubicBezTo>
                      <a:pt x="415094" y="98479"/>
                      <a:pt x="415189" y="98384"/>
                      <a:pt x="415189" y="98289"/>
                    </a:cubicBezTo>
                    <a:cubicBezTo>
                      <a:pt x="415189" y="98289"/>
                      <a:pt x="415189" y="98289"/>
                      <a:pt x="415189" y="98289"/>
                    </a:cubicBezTo>
                    <a:cubicBezTo>
                      <a:pt x="431286" y="73143"/>
                      <a:pt x="426714" y="40758"/>
                      <a:pt x="405092" y="19422"/>
                    </a:cubicBezTo>
                    <a:close/>
                    <a:moveTo>
                      <a:pt x="403187" y="80953"/>
                    </a:moveTo>
                    <a:cubicBezTo>
                      <a:pt x="400806" y="87431"/>
                      <a:pt x="397949" y="90288"/>
                      <a:pt x="393472" y="90764"/>
                    </a:cubicBezTo>
                    <a:lnTo>
                      <a:pt x="364802" y="94098"/>
                    </a:lnTo>
                    <a:lnTo>
                      <a:pt x="364802" y="94098"/>
                    </a:lnTo>
                    <a:cubicBezTo>
                      <a:pt x="364706" y="94193"/>
                      <a:pt x="357467" y="95051"/>
                      <a:pt x="352133" y="103718"/>
                    </a:cubicBezTo>
                    <a:lnTo>
                      <a:pt x="306128" y="183824"/>
                    </a:lnTo>
                    <a:lnTo>
                      <a:pt x="254216" y="141342"/>
                    </a:lnTo>
                    <a:lnTo>
                      <a:pt x="323463" y="80287"/>
                    </a:lnTo>
                    <a:cubicBezTo>
                      <a:pt x="330893" y="73333"/>
                      <a:pt x="330321" y="66094"/>
                      <a:pt x="330321" y="65999"/>
                    </a:cubicBezTo>
                    <a:lnTo>
                      <a:pt x="327749" y="37234"/>
                    </a:lnTo>
                    <a:cubicBezTo>
                      <a:pt x="327368" y="32852"/>
                      <a:pt x="329559" y="29423"/>
                      <a:pt x="335465" y="25804"/>
                    </a:cubicBezTo>
                    <a:cubicBezTo>
                      <a:pt x="351752" y="15707"/>
                      <a:pt x="373374" y="16565"/>
                      <a:pt x="388995" y="29328"/>
                    </a:cubicBezTo>
                    <a:cubicBezTo>
                      <a:pt x="404711" y="41996"/>
                      <a:pt x="409855" y="62951"/>
                      <a:pt x="403187" y="80953"/>
                    </a:cubicBezTo>
                    <a:close/>
                  </a:path>
                </a:pathLst>
              </a:custGeom>
              <a:solidFill>
                <a:srgbClr val="000000">
                  <a:alpha val="2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nvGrpSpPr>
              <p:cNvPr id="395" name="Google Shape;395;p7"/>
              <p:cNvGrpSpPr/>
              <p:nvPr/>
            </p:nvGrpSpPr>
            <p:grpSpPr>
              <a:xfrm>
                <a:off x="3478345" y="5104171"/>
                <a:ext cx="392596" cy="417941"/>
                <a:chOff x="3478345" y="5104171"/>
                <a:chExt cx="392596" cy="417941"/>
              </a:xfrm>
            </p:grpSpPr>
            <p:sp>
              <p:nvSpPr>
                <p:cNvPr id="396" name="Google Shape;396;p7"/>
                <p:cNvSpPr/>
                <p:nvPr/>
              </p:nvSpPr>
              <p:spPr>
                <a:xfrm>
                  <a:off x="3491769" y="5175737"/>
                  <a:ext cx="347791" cy="328569"/>
                </a:xfrm>
                <a:custGeom>
                  <a:rect b="b" l="l" r="r" t="t"/>
                  <a:pathLst>
                    <a:path extrusionOk="0" h="328569" w="347791">
                      <a:moveTo>
                        <a:pt x="339852" y="176932"/>
                      </a:moveTo>
                      <a:lnTo>
                        <a:pt x="129159" y="4815"/>
                      </a:lnTo>
                      <a:cubicBezTo>
                        <a:pt x="120110" y="-2615"/>
                        <a:pt x="106680" y="-1281"/>
                        <a:pt x="99346" y="7673"/>
                      </a:cubicBezTo>
                      <a:lnTo>
                        <a:pt x="1810" y="127116"/>
                      </a:lnTo>
                      <a:cubicBezTo>
                        <a:pt x="1143" y="127973"/>
                        <a:pt x="476" y="128926"/>
                        <a:pt x="0" y="129974"/>
                      </a:cubicBezTo>
                      <a:lnTo>
                        <a:pt x="63246" y="181599"/>
                      </a:lnTo>
                      <a:cubicBezTo>
                        <a:pt x="57055" y="189219"/>
                        <a:pt x="58007" y="200173"/>
                        <a:pt x="65342" y="206174"/>
                      </a:cubicBezTo>
                      <a:lnTo>
                        <a:pt x="155258" y="279611"/>
                      </a:lnTo>
                      <a:cubicBezTo>
                        <a:pt x="162592" y="285612"/>
                        <a:pt x="173546" y="284278"/>
                        <a:pt x="179737" y="276754"/>
                      </a:cubicBezTo>
                      <a:lnTo>
                        <a:pt x="243269" y="328570"/>
                      </a:lnTo>
                      <a:cubicBezTo>
                        <a:pt x="244126" y="327808"/>
                        <a:pt x="244983" y="327046"/>
                        <a:pt x="245650" y="326189"/>
                      </a:cubicBezTo>
                      <a:lnTo>
                        <a:pt x="343186" y="206650"/>
                      </a:lnTo>
                      <a:cubicBezTo>
                        <a:pt x="350425" y="197601"/>
                        <a:pt x="348996" y="184266"/>
                        <a:pt x="339852" y="176932"/>
                      </a:cubicBezTo>
                      <a:close/>
                    </a:path>
                  </a:pathLst>
                </a:custGeom>
                <a:solidFill>
                  <a:srgbClr val="1A1A1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97" name="Google Shape;397;p7"/>
                <p:cNvSpPr/>
                <p:nvPr/>
              </p:nvSpPr>
              <p:spPr>
                <a:xfrm>
                  <a:off x="3482530" y="5186786"/>
                  <a:ext cx="347859" cy="328474"/>
                </a:xfrm>
                <a:custGeom>
                  <a:rect b="b" l="l" r="r" t="t"/>
                  <a:pathLst>
                    <a:path extrusionOk="0" h="328474" w="347859">
                      <a:moveTo>
                        <a:pt x="340042" y="176932"/>
                      </a:moveTo>
                      <a:lnTo>
                        <a:pt x="129254" y="4815"/>
                      </a:lnTo>
                      <a:cubicBezTo>
                        <a:pt x="120205" y="-2614"/>
                        <a:pt x="106870" y="-1281"/>
                        <a:pt x="99441" y="7672"/>
                      </a:cubicBezTo>
                      <a:lnTo>
                        <a:pt x="1905" y="127212"/>
                      </a:lnTo>
                      <a:cubicBezTo>
                        <a:pt x="1143" y="128069"/>
                        <a:pt x="571" y="129116"/>
                        <a:pt x="0" y="129974"/>
                      </a:cubicBezTo>
                      <a:lnTo>
                        <a:pt x="63246" y="181599"/>
                      </a:lnTo>
                      <a:cubicBezTo>
                        <a:pt x="57055" y="189219"/>
                        <a:pt x="58007" y="200173"/>
                        <a:pt x="65342" y="206174"/>
                      </a:cubicBezTo>
                      <a:lnTo>
                        <a:pt x="155257" y="279612"/>
                      </a:lnTo>
                      <a:cubicBezTo>
                        <a:pt x="162592" y="285612"/>
                        <a:pt x="173545" y="284279"/>
                        <a:pt x="179737" y="276659"/>
                      </a:cubicBezTo>
                      <a:lnTo>
                        <a:pt x="243173" y="328475"/>
                      </a:lnTo>
                      <a:cubicBezTo>
                        <a:pt x="244030" y="327713"/>
                        <a:pt x="244792" y="327046"/>
                        <a:pt x="245554" y="326094"/>
                      </a:cubicBezTo>
                      <a:lnTo>
                        <a:pt x="343090" y="206650"/>
                      </a:lnTo>
                      <a:cubicBezTo>
                        <a:pt x="350520" y="197792"/>
                        <a:pt x="349091" y="184456"/>
                        <a:pt x="340042" y="176932"/>
                      </a:cubicBezTo>
                      <a:close/>
                    </a:path>
                  </a:pathLst>
                </a:custGeom>
                <a:solidFill>
                  <a:srgbClr val="2A2A2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398" name="Google Shape;398;p7"/>
                <p:cNvSpPr/>
                <p:nvPr/>
              </p:nvSpPr>
              <p:spPr>
                <a:xfrm>
                  <a:off x="3518468" y="5104171"/>
                  <a:ext cx="352473" cy="382191"/>
                </a:xfrm>
                <a:custGeom>
                  <a:rect b="b" l="l" r="r" t="t"/>
                  <a:pathLst>
                    <a:path extrusionOk="0" h="382191" w="352473">
                      <a:moveTo>
                        <a:pt x="176756" y="368799"/>
                      </a:moveTo>
                      <a:lnTo>
                        <a:pt x="161230" y="356131"/>
                      </a:lnTo>
                      <a:cubicBezTo>
                        <a:pt x="154943" y="350892"/>
                        <a:pt x="154086" y="349939"/>
                        <a:pt x="158182" y="342891"/>
                      </a:cubicBezTo>
                      <a:lnTo>
                        <a:pt x="287531" y="120577"/>
                      </a:lnTo>
                      <a:cubicBezTo>
                        <a:pt x="292008" y="112862"/>
                        <a:pt x="294104" y="109433"/>
                        <a:pt x="302962" y="108481"/>
                      </a:cubicBezTo>
                      <a:cubicBezTo>
                        <a:pt x="302962" y="108481"/>
                        <a:pt x="323155" y="106956"/>
                        <a:pt x="329632" y="106004"/>
                      </a:cubicBezTo>
                      <a:cubicBezTo>
                        <a:pt x="330680" y="105813"/>
                        <a:pt x="338776" y="104099"/>
                        <a:pt x="342491" y="98384"/>
                      </a:cubicBezTo>
                      <a:cubicBezTo>
                        <a:pt x="342491" y="98384"/>
                        <a:pt x="342586" y="98289"/>
                        <a:pt x="342586" y="98193"/>
                      </a:cubicBezTo>
                      <a:cubicBezTo>
                        <a:pt x="342586" y="98193"/>
                        <a:pt x="342586" y="98193"/>
                        <a:pt x="342586" y="98193"/>
                      </a:cubicBezTo>
                      <a:cubicBezTo>
                        <a:pt x="358969" y="72952"/>
                        <a:pt x="354492" y="40567"/>
                        <a:pt x="332870" y="19327"/>
                      </a:cubicBezTo>
                      <a:cubicBezTo>
                        <a:pt x="331346" y="17898"/>
                        <a:pt x="329918" y="16469"/>
                        <a:pt x="328203" y="15136"/>
                      </a:cubicBezTo>
                      <a:cubicBezTo>
                        <a:pt x="328203" y="15136"/>
                        <a:pt x="328203" y="15136"/>
                        <a:pt x="328108" y="15040"/>
                      </a:cubicBezTo>
                      <a:cubicBezTo>
                        <a:pt x="328013" y="14945"/>
                        <a:pt x="328013" y="14945"/>
                        <a:pt x="328013" y="14945"/>
                      </a:cubicBezTo>
                      <a:cubicBezTo>
                        <a:pt x="326394" y="13611"/>
                        <a:pt x="324774" y="12373"/>
                        <a:pt x="323060" y="11325"/>
                      </a:cubicBezTo>
                      <a:cubicBezTo>
                        <a:pt x="297914" y="-5629"/>
                        <a:pt x="265148" y="-3534"/>
                        <a:pt x="243716" y="17517"/>
                      </a:cubicBezTo>
                      <a:cubicBezTo>
                        <a:pt x="243716" y="17517"/>
                        <a:pt x="243716" y="17517"/>
                        <a:pt x="243716" y="17517"/>
                      </a:cubicBezTo>
                      <a:cubicBezTo>
                        <a:pt x="243716" y="17612"/>
                        <a:pt x="243621" y="17612"/>
                        <a:pt x="243621" y="17612"/>
                      </a:cubicBezTo>
                      <a:cubicBezTo>
                        <a:pt x="237335" y="23422"/>
                        <a:pt x="238763" y="30661"/>
                        <a:pt x="238763" y="31709"/>
                      </a:cubicBezTo>
                      <a:cubicBezTo>
                        <a:pt x="239144" y="38186"/>
                        <a:pt x="241716" y="58284"/>
                        <a:pt x="241716" y="58284"/>
                      </a:cubicBezTo>
                      <a:cubicBezTo>
                        <a:pt x="242573" y="67142"/>
                        <a:pt x="239621" y="69904"/>
                        <a:pt x="232953" y="75810"/>
                      </a:cubicBezTo>
                      <a:lnTo>
                        <a:pt x="41024" y="246974"/>
                      </a:lnTo>
                      <a:cubicBezTo>
                        <a:pt x="34928" y="252403"/>
                        <a:pt x="33690" y="251736"/>
                        <a:pt x="27404" y="246593"/>
                      </a:cubicBezTo>
                      <a:lnTo>
                        <a:pt x="11878" y="233925"/>
                      </a:lnTo>
                      <a:cubicBezTo>
                        <a:pt x="9020" y="231543"/>
                        <a:pt x="4544" y="232306"/>
                        <a:pt x="1877" y="235544"/>
                      </a:cubicBezTo>
                      <a:cubicBezTo>
                        <a:pt x="-790" y="238782"/>
                        <a:pt x="-600" y="243354"/>
                        <a:pt x="2353" y="245640"/>
                      </a:cubicBezTo>
                      <a:lnTo>
                        <a:pt x="24165" y="263452"/>
                      </a:lnTo>
                      <a:cubicBezTo>
                        <a:pt x="24260" y="263547"/>
                        <a:pt x="24451" y="263547"/>
                        <a:pt x="24546" y="263643"/>
                      </a:cubicBezTo>
                      <a:cubicBezTo>
                        <a:pt x="29975" y="268120"/>
                        <a:pt x="39024" y="267548"/>
                        <a:pt x="44453" y="262500"/>
                      </a:cubicBezTo>
                      <a:lnTo>
                        <a:pt x="251336" y="80096"/>
                      </a:lnTo>
                      <a:cubicBezTo>
                        <a:pt x="258766" y="73143"/>
                        <a:pt x="258194" y="65903"/>
                        <a:pt x="258194" y="65809"/>
                      </a:cubicBezTo>
                      <a:lnTo>
                        <a:pt x="258194" y="65809"/>
                      </a:lnTo>
                      <a:lnTo>
                        <a:pt x="255623" y="37043"/>
                      </a:lnTo>
                      <a:cubicBezTo>
                        <a:pt x="255242" y="32661"/>
                        <a:pt x="257432" y="29232"/>
                        <a:pt x="263338" y="25613"/>
                      </a:cubicBezTo>
                      <a:cubicBezTo>
                        <a:pt x="279626" y="15516"/>
                        <a:pt x="301152" y="16374"/>
                        <a:pt x="316869" y="29137"/>
                      </a:cubicBezTo>
                      <a:cubicBezTo>
                        <a:pt x="332489" y="41996"/>
                        <a:pt x="337633" y="62855"/>
                        <a:pt x="330965" y="80953"/>
                      </a:cubicBezTo>
                      <a:cubicBezTo>
                        <a:pt x="328584" y="87430"/>
                        <a:pt x="325727" y="90287"/>
                        <a:pt x="321250" y="90764"/>
                      </a:cubicBezTo>
                      <a:lnTo>
                        <a:pt x="292580" y="94098"/>
                      </a:lnTo>
                      <a:lnTo>
                        <a:pt x="292580" y="94098"/>
                      </a:lnTo>
                      <a:cubicBezTo>
                        <a:pt x="292484" y="94193"/>
                        <a:pt x="285245" y="95050"/>
                        <a:pt x="279911" y="103718"/>
                      </a:cubicBezTo>
                      <a:lnTo>
                        <a:pt x="142466" y="342891"/>
                      </a:lnTo>
                      <a:cubicBezTo>
                        <a:pt x="138560" y="349272"/>
                        <a:pt x="139799" y="358226"/>
                        <a:pt x="145323" y="362703"/>
                      </a:cubicBezTo>
                      <a:cubicBezTo>
                        <a:pt x="145418" y="362798"/>
                        <a:pt x="145418" y="362893"/>
                        <a:pt x="145514" y="362988"/>
                      </a:cubicBezTo>
                      <a:lnTo>
                        <a:pt x="167231" y="380800"/>
                      </a:lnTo>
                      <a:cubicBezTo>
                        <a:pt x="170088" y="383181"/>
                        <a:pt x="174565" y="382420"/>
                        <a:pt x="177232" y="379181"/>
                      </a:cubicBezTo>
                      <a:cubicBezTo>
                        <a:pt x="179804" y="375657"/>
                        <a:pt x="179613" y="371180"/>
                        <a:pt x="176756" y="368799"/>
                      </a:cubicBezTo>
                      <a:close/>
                    </a:path>
                  </a:pathLst>
                </a:custGeom>
                <a:solidFill>
                  <a:srgbClr val="BBD6E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Oi"/>
                    <a:ea typeface="Oi"/>
                    <a:cs typeface="Oi"/>
                    <a:sym typeface="Oi"/>
                  </a:endParaRPr>
                </a:p>
              </p:txBody>
            </p:sp>
            <p:sp>
              <p:nvSpPr>
                <p:cNvPr id="399" name="Google Shape;399;p7"/>
                <p:cNvSpPr/>
                <p:nvPr/>
              </p:nvSpPr>
              <p:spPr>
                <a:xfrm>
                  <a:off x="3478345" y="5302757"/>
                  <a:ext cx="71495" cy="72129"/>
                </a:xfrm>
                <a:custGeom>
                  <a:rect b="b" l="l" r="r" t="t"/>
                  <a:pathLst>
                    <a:path extrusionOk="0" h="72129" w="71495">
                      <a:moveTo>
                        <a:pt x="67431" y="65627"/>
                      </a:moveTo>
                      <a:cubicBezTo>
                        <a:pt x="61240" y="73247"/>
                        <a:pt x="50096" y="74295"/>
                        <a:pt x="42476" y="68104"/>
                      </a:cubicBezTo>
                      <a:lnTo>
                        <a:pt x="6471" y="38672"/>
                      </a:lnTo>
                      <a:cubicBezTo>
                        <a:pt x="-1054" y="32481"/>
                        <a:pt x="-2197" y="21336"/>
                        <a:pt x="3995" y="13716"/>
                      </a:cubicBezTo>
                      <a:lnTo>
                        <a:pt x="3995" y="13716"/>
                      </a:lnTo>
                      <a:cubicBezTo>
                        <a:pt x="10186" y="6096"/>
                        <a:pt x="15234" y="0"/>
                        <a:pt x="15234" y="0"/>
                      </a:cubicBezTo>
                      <a:lnTo>
                        <a:pt x="64955" y="40767"/>
                      </a:lnTo>
                      <a:cubicBezTo>
                        <a:pt x="72575" y="46959"/>
                        <a:pt x="73718" y="58103"/>
                        <a:pt x="67431" y="65627"/>
                      </a:cubicBezTo>
                      <a:lnTo>
                        <a:pt x="67431" y="65627"/>
                      </a:lnTo>
                      <a:close/>
                    </a:path>
                  </a:pathLst>
                </a:custGeom>
                <a:solidFill>
                  <a:srgbClr val="5454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00" name="Google Shape;400;p7"/>
                <p:cNvSpPr/>
                <p:nvPr/>
              </p:nvSpPr>
              <p:spPr>
                <a:xfrm>
                  <a:off x="3658583" y="5457172"/>
                  <a:ext cx="78740" cy="64940"/>
                </a:xfrm>
                <a:custGeom>
                  <a:rect b="b" l="l" r="r" t="t"/>
                  <a:pathLst>
                    <a:path extrusionOk="0" h="64940" w="78740">
                      <a:moveTo>
                        <a:pt x="67501" y="58470"/>
                      </a:moveTo>
                      <a:cubicBezTo>
                        <a:pt x="61310" y="65994"/>
                        <a:pt x="50166" y="67137"/>
                        <a:pt x="42546" y="60946"/>
                      </a:cubicBezTo>
                      <a:lnTo>
                        <a:pt x="6541" y="31514"/>
                      </a:lnTo>
                      <a:cubicBezTo>
                        <a:pt x="-1079" y="25323"/>
                        <a:pt x="-2222" y="14178"/>
                        <a:pt x="4065" y="6558"/>
                      </a:cubicBezTo>
                      <a:lnTo>
                        <a:pt x="4065" y="6558"/>
                      </a:lnTo>
                      <a:cubicBezTo>
                        <a:pt x="10256" y="-1061"/>
                        <a:pt x="21400" y="-2204"/>
                        <a:pt x="29020" y="3986"/>
                      </a:cubicBezTo>
                      <a:lnTo>
                        <a:pt x="78741" y="44658"/>
                      </a:lnTo>
                      <a:cubicBezTo>
                        <a:pt x="77312" y="46373"/>
                        <a:pt x="73692" y="50850"/>
                        <a:pt x="67501" y="58470"/>
                      </a:cubicBezTo>
                      <a:lnTo>
                        <a:pt x="67501" y="58470"/>
                      </a:lnTo>
                      <a:close/>
                    </a:path>
                  </a:pathLst>
                </a:custGeom>
                <a:solidFill>
                  <a:srgbClr val="5454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grpSp>
        <p:grpSp>
          <p:nvGrpSpPr>
            <p:cNvPr id="401" name="Google Shape;401;p7"/>
            <p:cNvGrpSpPr/>
            <p:nvPr/>
          </p:nvGrpSpPr>
          <p:grpSpPr>
            <a:xfrm>
              <a:off x="4307262" y="5761025"/>
              <a:ext cx="286125" cy="235811"/>
              <a:chOff x="2871440" y="4976337"/>
              <a:chExt cx="468435" cy="386063"/>
            </a:xfrm>
          </p:grpSpPr>
          <p:sp>
            <p:nvSpPr>
              <p:cNvPr id="402" name="Google Shape;402;p7"/>
              <p:cNvSpPr/>
              <p:nvPr/>
            </p:nvSpPr>
            <p:spPr>
              <a:xfrm>
                <a:off x="2899253" y="5003920"/>
                <a:ext cx="440622" cy="358480"/>
              </a:xfrm>
              <a:custGeom>
                <a:rect b="b" l="l" r="r" t="t"/>
                <a:pathLst>
                  <a:path extrusionOk="0" h="358480" w="440622">
                    <a:moveTo>
                      <a:pt x="437925" y="105290"/>
                    </a:moveTo>
                    <a:cubicBezTo>
                      <a:pt x="437354" y="103289"/>
                      <a:pt x="436687" y="101384"/>
                      <a:pt x="435925" y="99384"/>
                    </a:cubicBezTo>
                    <a:cubicBezTo>
                      <a:pt x="435925" y="99384"/>
                      <a:pt x="435925" y="99289"/>
                      <a:pt x="435830" y="99289"/>
                    </a:cubicBezTo>
                    <a:cubicBezTo>
                      <a:pt x="435830" y="99193"/>
                      <a:pt x="435830" y="99193"/>
                      <a:pt x="435830" y="99193"/>
                    </a:cubicBezTo>
                    <a:cubicBezTo>
                      <a:pt x="435068" y="97288"/>
                      <a:pt x="434210" y="95383"/>
                      <a:pt x="433258" y="93573"/>
                    </a:cubicBezTo>
                    <a:cubicBezTo>
                      <a:pt x="419637" y="66427"/>
                      <a:pt x="390014" y="52235"/>
                      <a:pt x="361058" y="60141"/>
                    </a:cubicBezTo>
                    <a:cubicBezTo>
                      <a:pt x="361058" y="60141"/>
                      <a:pt x="361058" y="60141"/>
                      <a:pt x="361058" y="60141"/>
                    </a:cubicBezTo>
                    <a:cubicBezTo>
                      <a:pt x="360963" y="60141"/>
                      <a:pt x="360963" y="60141"/>
                      <a:pt x="360868" y="60141"/>
                    </a:cubicBezTo>
                    <a:cubicBezTo>
                      <a:pt x="352486" y="62141"/>
                      <a:pt x="350200" y="69094"/>
                      <a:pt x="349724" y="70047"/>
                    </a:cubicBezTo>
                    <a:cubicBezTo>
                      <a:pt x="346866" y="75857"/>
                      <a:pt x="339246" y="94716"/>
                      <a:pt x="339246" y="94716"/>
                    </a:cubicBezTo>
                    <a:cubicBezTo>
                      <a:pt x="335627" y="102813"/>
                      <a:pt x="331721" y="103765"/>
                      <a:pt x="323054" y="105670"/>
                    </a:cubicBezTo>
                    <a:lnTo>
                      <a:pt x="241234" y="123673"/>
                    </a:lnTo>
                    <a:lnTo>
                      <a:pt x="198562" y="13564"/>
                    </a:lnTo>
                    <a:cubicBezTo>
                      <a:pt x="194276" y="2610"/>
                      <a:pt x="181988" y="-2820"/>
                      <a:pt x="171225" y="1467"/>
                    </a:cubicBezTo>
                    <a:lnTo>
                      <a:pt x="27683" y="57950"/>
                    </a:lnTo>
                    <a:cubicBezTo>
                      <a:pt x="27683" y="57950"/>
                      <a:pt x="27588" y="58045"/>
                      <a:pt x="27588" y="58045"/>
                    </a:cubicBezTo>
                    <a:cubicBezTo>
                      <a:pt x="27207" y="58236"/>
                      <a:pt x="20063" y="60998"/>
                      <a:pt x="11205" y="64427"/>
                    </a:cubicBezTo>
                    <a:cubicBezTo>
                      <a:pt x="2156" y="68046"/>
                      <a:pt x="-2320" y="78334"/>
                      <a:pt x="1204" y="87383"/>
                    </a:cubicBezTo>
                    <a:lnTo>
                      <a:pt x="18254" y="130626"/>
                    </a:lnTo>
                    <a:cubicBezTo>
                      <a:pt x="21683" y="139389"/>
                      <a:pt x="31398" y="143770"/>
                      <a:pt x="40256" y="140818"/>
                    </a:cubicBezTo>
                    <a:cubicBezTo>
                      <a:pt x="40352" y="140913"/>
                      <a:pt x="40352" y="141008"/>
                      <a:pt x="40447" y="141103"/>
                    </a:cubicBezTo>
                    <a:cubicBezTo>
                      <a:pt x="31970" y="145009"/>
                      <a:pt x="27683" y="154534"/>
                      <a:pt x="31017" y="163011"/>
                    </a:cubicBezTo>
                    <a:lnTo>
                      <a:pt x="73499" y="271120"/>
                    </a:lnTo>
                    <a:cubicBezTo>
                      <a:pt x="76832" y="279597"/>
                      <a:pt x="86453" y="283693"/>
                      <a:pt x="95406" y="280740"/>
                    </a:cubicBezTo>
                    <a:cubicBezTo>
                      <a:pt x="95406" y="281025"/>
                      <a:pt x="95501" y="281216"/>
                      <a:pt x="95501" y="281502"/>
                    </a:cubicBezTo>
                    <a:cubicBezTo>
                      <a:pt x="87119" y="285407"/>
                      <a:pt x="82928" y="295123"/>
                      <a:pt x="86357" y="303886"/>
                    </a:cubicBezTo>
                    <a:lnTo>
                      <a:pt x="103407" y="347224"/>
                    </a:lnTo>
                    <a:cubicBezTo>
                      <a:pt x="107027" y="356368"/>
                      <a:pt x="117314" y="360845"/>
                      <a:pt x="126362" y="357225"/>
                    </a:cubicBezTo>
                    <a:cubicBezTo>
                      <a:pt x="135506" y="353606"/>
                      <a:pt x="140840" y="351511"/>
                      <a:pt x="142841" y="350748"/>
                    </a:cubicBezTo>
                    <a:lnTo>
                      <a:pt x="142841" y="350748"/>
                    </a:lnTo>
                    <a:cubicBezTo>
                      <a:pt x="142841" y="350748"/>
                      <a:pt x="142841" y="350748"/>
                      <a:pt x="142841" y="350748"/>
                    </a:cubicBezTo>
                    <a:lnTo>
                      <a:pt x="233519" y="315030"/>
                    </a:lnTo>
                    <a:lnTo>
                      <a:pt x="272952" y="299504"/>
                    </a:lnTo>
                    <a:cubicBezTo>
                      <a:pt x="272952" y="299504"/>
                      <a:pt x="273047" y="299504"/>
                      <a:pt x="273047" y="299504"/>
                    </a:cubicBezTo>
                    <a:lnTo>
                      <a:pt x="286382" y="294265"/>
                    </a:lnTo>
                    <a:cubicBezTo>
                      <a:pt x="297146" y="289979"/>
                      <a:pt x="302480" y="277692"/>
                      <a:pt x="298193" y="266738"/>
                    </a:cubicBezTo>
                    <a:lnTo>
                      <a:pt x="276762" y="213779"/>
                    </a:lnTo>
                    <a:lnTo>
                      <a:pt x="348962" y="171202"/>
                    </a:lnTo>
                    <a:cubicBezTo>
                      <a:pt x="356677" y="166631"/>
                      <a:pt x="360201" y="164725"/>
                      <a:pt x="368393" y="168250"/>
                    </a:cubicBezTo>
                    <a:cubicBezTo>
                      <a:pt x="368393" y="168250"/>
                      <a:pt x="386776" y="176822"/>
                      <a:pt x="392872" y="179108"/>
                    </a:cubicBezTo>
                    <a:cubicBezTo>
                      <a:pt x="393824" y="179489"/>
                      <a:pt x="401730" y="181870"/>
                      <a:pt x="407731" y="178727"/>
                    </a:cubicBezTo>
                    <a:cubicBezTo>
                      <a:pt x="407731" y="178727"/>
                      <a:pt x="407826" y="178727"/>
                      <a:pt x="407826" y="178632"/>
                    </a:cubicBezTo>
                    <a:cubicBezTo>
                      <a:pt x="407826" y="178632"/>
                      <a:pt x="407826" y="178632"/>
                      <a:pt x="407921" y="178632"/>
                    </a:cubicBezTo>
                    <a:cubicBezTo>
                      <a:pt x="434496" y="164916"/>
                      <a:pt x="446402" y="134436"/>
                      <a:pt x="437925" y="105290"/>
                    </a:cubicBezTo>
                    <a:close/>
                    <a:moveTo>
                      <a:pt x="406112" y="157867"/>
                    </a:moveTo>
                    <a:cubicBezTo>
                      <a:pt x="400873" y="162344"/>
                      <a:pt x="396968" y="163487"/>
                      <a:pt x="392872" y="161677"/>
                    </a:cubicBezTo>
                    <a:lnTo>
                      <a:pt x="366297" y="150533"/>
                    </a:lnTo>
                    <a:lnTo>
                      <a:pt x="366297" y="150533"/>
                    </a:lnTo>
                    <a:cubicBezTo>
                      <a:pt x="366202" y="150533"/>
                      <a:pt x="359439" y="147771"/>
                      <a:pt x="350581" y="152724"/>
                    </a:cubicBezTo>
                    <a:lnTo>
                      <a:pt x="271238" y="200063"/>
                    </a:lnTo>
                    <a:lnTo>
                      <a:pt x="246663" y="137674"/>
                    </a:lnTo>
                    <a:lnTo>
                      <a:pt x="336960" y="118339"/>
                    </a:lnTo>
                    <a:cubicBezTo>
                      <a:pt x="346866" y="115862"/>
                      <a:pt x="349819" y="109290"/>
                      <a:pt x="349914" y="109195"/>
                    </a:cubicBezTo>
                    <a:lnTo>
                      <a:pt x="361820" y="82810"/>
                    </a:lnTo>
                    <a:cubicBezTo>
                      <a:pt x="363630" y="78714"/>
                      <a:pt x="367250" y="76905"/>
                      <a:pt x="374203" y="76619"/>
                    </a:cubicBezTo>
                    <a:cubicBezTo>
                      <a:pt x="393348" y="75857"/>
                      <a:pt x="411731" y="87096"/>
                      <a:pt x="419256" y="105861"/>
                    </a:cubicBezTo>
                    <a:cubicBezTo>
                      <a:pt x="426495" y="124720"/>
                      <a:pt x="420780" y="145485"/>
                      <a:pt x="406112" y="157867"/>
                    </a:cubicBezTo>
                    <a:close/>
                  </a:path>
                </a:pathLst>
              </a:custGeom>
              <a:solidFill>
                <a:srgbClr val="000000">
                  <a:alpha val="2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nvGrpSpPr>
              <p:cNvPr id="403" name="Google Shape;403;p7"/>
              <p:cNvGrpSpPr/>
              <p:nvPr/>
            </p:nvGrpSpPr>
            <p:grpSpPr>
              <a:xfrm>
                <a:off x="2871440" y="4976337"/>
                <a:ext cx="430096" cy="358485"/>
                <a:chOff x="2871440" y="4976337"/>
                <a:chExt cx="430096" cy="358485"/>
              </a:xfrm>
            </p:grpSpPr>
            <p:sp>
              <p:nvSpPr>
                <p:cNvPr id="404" name="Google Shape;404;p7"/>
                <p:cNvSpPr/>
                <p:nvPr/>
              </p:nvSpPr>
              <p:spPr>
                <a:xfrm>
                  <a:off x="2896361" y="4976337"/>
                  <a:ext cx="274849" cy="351471"/>
                </a:xfrm>
                <a:custGeom>
                  <a:rect b="b" l="l" r="r" t="t"/>
                  <a:pathLst>
                    <a:path extrusionOk="0" h="351471" w="274849">
                      <a:moveTo>
                        <a:pt x="273368" y="266795"/>
                      </a:moveTo>
                      <a:lnTo>
                        <a:pt x="173831" y="13525"/>
                      </a:lnTo>
                      <a:cubicBezTo>
                        <a:pt x="169545" y="2571"/>
                        <a:pt x="157258" y="-2763"/>
                        <a:pt x="146494" y="1428"/>
                      </a:cubicBezTo>
                      <a:lnTo>
                        <a:pt x="2953" y="57911"/>
                      </a:lnTo>
                      <a:cubicBezTo>
                        <a:pt x="1905" y="58292"/>
                        <a:pt x="953" y="58864"/>
                        <a:pt x="0" y="59435"/>
                      </a:cubicBezTo>
                      <a:lnTo>
                        <a:pt x="29813" y="135349"/>
                      </a:lnTo>
                      <a:cubicBezTo>
                        <a:pt x="20669" y="138969"/>
                        <a:pt x="16097" y="148970"/>
                        <a:pt x="19526" y="157733"/>
                      </a:cubicBezTo>
                      <a:lnTo>
                        <a:pt x="62008" y="265746"/>
                      </a:lnTo>
                      <a:cubicBezTo>
                        <a:pt x="65437" y="274510"/>
                        <a:pt x="75629" y="278796"/>
                        <a:pt x="84773" y="275177"/>
                      </a:cubicBezTo>
                      <a:lnTo>
                        <a:pt x="114776" y="351471"/>
                      </a:lnTo>
                      <a:cubicBezTo>
                        <a:pt x="115919" y="351281"/>
                        <a:pt x="116967" y="350995"/>
                        <a:pt x="118015" y="350615"/>
                      </a:cubicBezTo>
                      <a:lnTo>
                        <a:pt x="261557" y="294131"/>
                      </a:lnTo>
                      <a:cubicBezTo>
                        <a:pt x="272320" y="290036"/>
                        <a:pt x="277654" y="277748"/>
                        <a:pt x="273368" y="266795"/>
                      </a:cubicBezTo>
                      <a:close/>
                    </a:path>
                  </a:pathLst>
                </a:custGeom>
                <a:solidFill>
                  <a:srgbClr val="1A1A1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05" name="Google Shape;405;p7"/>
                <p:cNvSpPr/>
                <p:nvPr/>
              </p:nvSpPr>
              <p:spPr>
                <a:xfrm>
                  <a:off x="2882741" y="4981619"/>
                  <a:ext cx="275052" cy="351618"/>
                </a:xfrm>
                <a:custGeom>
                  <a:rect b="b" l="l" r="r" t="t"/>
                  <a:pathLst>
                    <a:path extrusionOk="0" h="351618" w="275052">
                      <a:moveTo>
                        <a:pt x="273558" y="266751"/>
                      </a:moveTo>
                      <a:lnTo>
                        <a:pt x="174022" y="13481"/>
                      </a:lnTo>
                      <a:cubicBezTo>
                        <a:pt x="169736" y="2528"/>
                        <a:pt x="157448" y="-2806"/>
                        <a:pt x="146590" y="1480"/>
                      </a:cubicBezTo>
                      <a:lnTo>
                        <a:pt x="3048" y="57963"/>
                      </a:lnTo>
                      <a:cubicBezTo>
                        <a:pt x="2000" y="58344"/>
                        <a:pt x="953" y="58916"/>
                        <a:pt x="0" y="59487"/>
                      </a:cubicBezTo>
                      <a:lnTo>
                        <a:pt x="29909" y="135401"/>
                      </a:lnTo>
                      <a:cubicBezTo>
                        <a:pt x="20765" y="139021"/>
                        <a:pt x="16288" y="149022"/>
                        <a:pt x="19717" y="157785"/>
                      </a:cubicBezTo>
                      <a:lnTo>
                        <a:pt x="62198" y="265894"/>
                      </a:lnTo>
                      <a:cubicBezTo>
                        <a:pt x="65723" y="274657"/>
                        <a:pt x="75819" y="278943"/>
                        <a:pt x="84963" y="275323"/>
                      </a:cubicBezTo>
                      <a:lnTo>
                        <a:pt x="114967" y="351619"/>
                      </a:lnTo>
                      <a:cubicBezTo>
                        <a:pt x="116015" y="351429"/>
                        <a:pt x="117158" y="351143"/>
                        <a:pt x="118205" y="350762"/>
                      </a:cubicBezTo>
                      <a:lnTo>
                        <a:pt x="261747" y="294373"/>
                      </a:lnTo>
                      <a:cubicBezTo>
                        <a:pt x="272606" y="290088"/>
                        <a:pt x="277844" y="277705"/>
                        <a:pt x="273558" y="266751"/>
                      </a:cubicBezTo>
                      <a:close/>
                    </a:path>
                  </a:pathLst>
                </a:custGeom>
                <a:solidFill>
                  <a:srgbClr val="2A2A2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06" name="Google Shape;406;p7"/>
                <p:cNvSpPr/>
                <p:nvPr/>
              </p:nvSpPr>
              <p:spPr>
                <a:xfrm>
                  <a:off x="2899379" y="5005504"/>
                  <a:ext cx="402157" cy="285453"/>
                </a:xfrm>
                <a:custGeom>
                  <a:rect b="b" l="l" r="r" t="t"/>
                  <a:pathLst>
                    <a:path extrusionOk="0" h="285453" w="402158">
                      <a:moveTo>
                        <a:pt x="92424" y="275830"/>
                      </a:moveTo>
                      <a:lnTo>
                        <a:pt x="85090" y="257161"/>
                      </a:lnTo>
                      <a:cubicBezTo>
                        <a:pt x="82137" y="249541"/>
                        <a:pt x="81851" y="248303"/>
                        <a:pt x="88900" y="244112"/>
                      </a:cubicBezTo>
                      <a:lnTo>
                        <a:pt x="310451" y="113524"/>
                      </a:lnTo>
                      <a:cubicBezTo>
                        <a:pt x="318071" y="108952"/>
                        <a:pt x="321691" y="107047"/>
                        <a:pt x="329787" y="110571"/>
                      </a:cubicBezTo>
                      <a:cubicBezTo>
                        <a:pt x="329787" y="110571"/>
                        <a:pt x="348170" y="119144"/>
                        <a:pt x="354266" y="121430"/>
                      </a:cubicBezTo>
                      <a:cubicBezTo>
                        <a:pt x="355219" y="121811"/>
                        <a:pt x="363124" y="124192"/>
                        <a:pt x="369125" y="121049"/>
                      </a:cubicBezTo>
                      <a:cubicBezTo>
                        <a:pt x="369125" y="121049"/>
                        <a:pt x="369220" y="121049"/>
                        <a:pt x="369316" y="120954"/>
                      </a:cubicBezTo>
                      <a:cubicBezTo>
                        <a:pt x="369316" y="120954"/>
                        <a:pt x="369316" y="120954"/>
                        <a:pt x="369411" y="120954"/>
                      </a:cubicBezTo>
                      <a:cubicBezTo>
                        <a:pt x="395986" y="106952"/>
                        <a:pt x="407892" y="76472"/>
                        <a:pt x="399510" y="47325"/>
                      </a:cubicBezTo>
                      <a:cubicBezTo>
                        <a:pt x="398938" y="45325"/>
                        <a:pt x="398272" y="43420"/>
                        <a:pt x="397510" y="41420"/>
                      </a:cubicBezTo>
                      <a:cubicBezTo>
                        <a:pt x="397510" y="41420"/>
                        <a:pt x="397510" y="41324"/>
                        <a:pt x="397510" y="41324"/>
                      </a:cubicBezTo>
                      <a:cubicBezTo>
                        <a:pt x="397510" y="41230"/>
                        <a:pt x="397510" y="41230"/>
                        <a:pt x="397510" y="41230"/>
                      </a:cubicBezTo>
                      <a:cubicBezTo>
                        <a:pt x="396748" y="39325"/>
                        <a:pt x="395890" y="37419"/>
                        <a:pt x="395033" y="35610"/>
                      </a:cubicBezTo>
                      <a:cubicBezTo>
                        <a:pt x="381317" y="8464"/>
                        <a:pt x="351790" y="-5729"/>
                        <a:pt x="322834" y="2177"/>
                      </a:cubicBezTo>
                      <a:cubicBezTo>
                        <a:pt x="322834" y="2177"/>
                        <a:pt x="322834" y="2177"/>
                        <a:pt x="322738" y="2177"/>
                      </a:cubicBezTo>
                      <a:cubicBezTo>
                        <a:pt x="322738" y="2177"/>
                        <a:pt x="322643" y="2177"/>
                        <a:pt x="322548" y="2177"/>
                      </a:cubicBezTo>
                      <a:cubicBezTo>
                        <a:pt x="314166" y="4177"/>
                        <a:pt x="311880" y="11130"/>
                        <a:pt x="311404" y="12083"/>
                      </a:cubicBezTo>
                      <a:cubicBezTo>
                        <a:pt x="308546" y="17893"/>
                        <a:pt x="300926" y="36753"/>
                        <a:pt x="300926" y="36753"/>
                      </a:cubicBezTo>
                      <a:cubicBezTo>
                        <a:pt x="297307" y="44849"/>
                        <a:pt x="293401" y="45897"/>
                        <a:pt x="284734" y="47707"/>
                      </a:cubicBezTo>
                      <a:lnTo>
                        <a:pt x="33559" y="103047"/>
                      </a:lnTo>
                      <a:cubicBezTo>
                        <a:pt x="25558" y="104761"/>
                        <a:pt x="24892" y="103618"/>
                        <a:pt x="21844" y="96093"/>
                      </a:cubicBezTo>
                      <a:lnTo>
                        <a:pt x="14509" y="77425"/>
                      </a:lnTo>
                      <a:cubicBezTo>
                        <a:pt x="13176" y="73996"/>
                        <a:pt x="8890" y="72376"/>
                        <a:pt x="4984" y="73900"/>
                      </a:cubicBezTo>
                      <a:cubicBezTo>
                        <a:pt x="1079" y="75424"/>
                        <a:pt x="-921" y="79424"/>
                        <a:pt x="412" y="82949"/>
                      </a:cubicBezTo>
                      <a:lnTo>
                        <a:pt x="10699" y="109142"/>
                      </a:lnTo>
                      <a:cubicBezTo>
                        <a:pt x="10795" y="109238"/>
                        <a:pt x="10890" y="109333"/>
                        <a:pt x="10890" y="109524"/>
                      </a:cubicBezTo>
                      <a:cubicBezTo>
                        <a:pt x="13366" y="116096"/>
                        <a:pt x="21558" y="120001"/>
                        <a:pt x="28797" y="118287"/>
                      </a:cubicBezTo>
                      <a:lnTo>
                        <a:pt x="298450" y="60374"/>
                      </a:lnTo>
                      <a:cubicBezTo>
                        <a:pt x="308356" y="57898"/>
                        <a:pt x="311308" y="51326"/>
                        <a:pt x="311404" y="51231"/>
                      </a:cubicBezTo>
                      <a:lnTo>
                        <a:pt x="311404" y="51231"/>
                      </a:lnTo>
                      <a:lnTo>
                        <a:pt x="323310" y="24846"/>
                      </a:lnTo>
                      <a:cubicBezTo>
                        <a:pt x="325120" y="20751"/>
                        <a:pt x="328739" y="18941"/>
                        <a:pt x="335597" y="18655"/>
                      </a:cubicBezTo>
                      <a:cubicBezTo>
                        <a:pt x="354742" y="17893"/>
                        <a:pt x="373126" y="29133"/>
                        <a:pt x="380650" y="47897"/>
                      </a:cubicBezTo>
                      <a:cubicBezTo>
                        <a:pt x="387985" y="66757"/>
                        <a:pt x="382174" y="87521"/>
                        <a:pt x="367601" y="99903"/>
                      </a:cubicBezTo>
                      <a:cubicBezTo>
                        <a:pt x="362267" y="104380"/>
                        <a:pt x="358457" y="105523"/>
                        <a:pt x="354361" y="103714"/>
                      </a:cubicBezTo>
                      <a:lnTo>
                        <a:pt x="327691" y="92569"/>
                      </a:lnTo>
                      <a:lnTo>
                        <a:pt x="327691" y="92569"/>
                      </a:lnTo>
                      <a:cubicBezTo>
                        <a:pt x="327596" y="92569"/>
                        <a:pt x="320833" y="89807"/>
                        <a:pt x="311975" y="94760"/>
                      </a:cubicBezTo>
                      <a:lnTo>
                        <a:pt x="75184" y="236111"/>
                      </a:lnTo>
                      <a:cubicBezTo>
                        <a:pt x="68707" y="239826"/>
                        <a:pt x="65373" y="248208"/>
                        <a:pt x="68040" y="254780"/>
                      </a:cubicBezTo>
                      <a:cubicBezTo>
                        <a:pt x="68135" y="254875"/>
                        <a:pt x="68040" y="255065"/>
                        <a:pt x="68135" y="255161"/>
                      </a:cubicBezTo>
                      <a:lnTo>
                        <a:pt x="78422" y="281355"/>
                      </a:lnTo>
                      <a:cubicBezTo>
                        <a:pt x="79756" y="284783"/>
                        <a:pt x="84042" y="286403"/>
                        <a:pt x="87947" y="284879"/>
                      </a:cubicBezTo>
                      <a:cubicBezTo>
                        <a:pt x="91757" y="283260"/>
                        <a:pt x="93757" y="279259"/>
                        <a:pt x="92424" y="275830"/>
                      </a:cubicBezTo>
                      <a:close/>
                    </a:path>
                  </a:pathLst>
                </a:custGeom>
                <a:solidFill>
                  <a:srgbClr val="BBD6E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07" name="Google Shape;407;p7"/>
                <p:cNvSpPr/>
                <p:nvPr/>
              </p:nvSpPr>
              <p:spPr>
                <a:xfrm>
                  <a:off x="2871440" y="5034343"/>
                  <a:ext cx="52464" cy="83931"/>
                </a:xfrm>
                <a:custGeom>
                  <a:rect b="b" l="l" r="r" t="t"/>
                  <a:pathLst>
                    <a:path extrusionOk="0" h="83931" w="52464">
                      <a:moveTo>
                        <a:pt x="41209" y="82677"/>
                      </a:moveTo>
                      <a:cubicBezTo>
                        <a:pt x="32065" y="86296"/>
                        <a:pt x="21873" y="81820"/>
                        <a:pt x="18254" y="72676"/>
                      </a:cubicBezTo>
                      <a:lnTo>
                        <a:pt x="1204" y="29433"/>
                      </a:lnTo>
                      <a:cubicBezTo>
                        <a:pt x="-2320" y="20288"/>
                        <a:pt x="2156" y="10002"/>
                        <a:pt x="11205" y="6477"/>
                      </a:cubicBezTo>
                      <a:lnTo>
                        <a:pt x="11205" y="6477"/>
                      </a:lnTo>
                      <a:cubicBezTo>
                        <a:pt x="20349" y="2858"/>
                        <a:pt x="27683" y="0"/>
                        <a:pt x="27683" y="0"/>
                      </a:cubicBezTo>
                      <a:lnTo>
                        <a:pt x="51210" y="59722"/>
                      </a:lnTo>
                      <a:cubicBezTo>
                        <a:pt x="54830" y="68866"/>
                        <a:pt x="50353" y="79058"/>
                        <a:pt x="41209" y="82677"/>
                      </a:cubicBezTo>
                      <a:lnTo>
                        <a:pt x="41209" y="82677"/>
                      </a:lnTo>
                      <a:close/>
                    </a:path>
                  </a:pathLst>
                </a:custGeom>
                <a:solidFill>
                  <a:srgbClr val="5454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08" name="Google Shape;408;p7"/>
                <p:cNvSpPr/>
                <p:nvPr/>
              </p:nvSpPr>
              <p:spPr>
                <a:xfrm>
                  <a:off x="2956555" y="5256068"/>
                  <a:ext cx="57726" cy="78754"/>
                </a:xfrm>
                <a:custGeom>
                  <a:rect b="b" l="l" r="r" t="t"/>
                  <a:pathLst>
                    <a:path extrusionOk="0" h="78754" w="57726">
                      <a:moveTo>
                        <a:pt x="41248" y="77550"/>
                      </a:moveTo>
                      <a:cubicBezTo>
                        <a:pt x="32104" y="81075"/>
                        <a:pt x="21817" y="76597"/>
                        <a:pt x="18293" y="67549"/>
                      </a:cubicBezTo>
                      <a:lnTo>
                        <a:pt x="1243" y="24210"/>
                      </a:lnTo>
                      <a:cubicBezTo>
                        <a:pt x="-2377" y="15161"/>
                        <a:pt x="2195" y="4779"/>
                        <a:pt x="11244" y="1255"/>
                      </a:cubicBezTo>
                      <a:lnTo>
                        <a:pt x="11244" y="1255"/>
                      </a:lnTo>
                      <a:cubicBezTo>
                        <a:pt x="20388" y="-2365"/>
                        <a:pt x="30675" y="2112"/>
                        <a:pt x="34199" y="11256"/>
                      </a:cubicBezTo>
                      <a:lnTo>
                        <a:pt x="57726" y="71073"/>
                      </a:lnTo>
                      <a:cubicBezTo>
                        <a:pt x="55821" y="71740"/>
                        <a:pt x="50392" y="73931"/>
                        <a:pt x="41248" y="77550"/>
                      </a:cubicBezTo>
                      <a:lnTo>
                        <a:pt x="41248" y="77550"/>
                      </a:lnTo>
                      <a:close/>
                    </a:path>
                  </a:pathLst>
                </a:custGeom>
                <a:solidFill>
                  <a:srgbClr val="5454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grpSp>
        <p:grpSp>
          <p:nvGrpSpPr>
            <p:cNvPr id="409" name="Google Shape;409;p7"/>
            <p:cNvGrpSpPr/>
            <p:nvPr/>
          </p:nvGrpSpPr>
          <p:grpSpPr>
            <a:xfrm>
              <a:off x="7524202" y="4309666"/>
              <a:ext cx="685168" cy="639969"/>
              <a:chOff x="8279661" y="3799033"/>
              <a:chExt cx="1121738" cy="1047739"/>
            </a:xfrm>
          </p:grpSpPr>
          <p:grpSp>
            <p:nvGrpSpPr>
              <p:cNvPr id="410" name="Google Shape;410;p7"/>
              <p:cNvGrpSpPr/>
              <p:nvPr/>
            </p:nvGrpSpPr>
            <p:grpSpPr>
              <a:xfrm>
                <a:off x="8279661" y="3901622"/>
                <a:ext cx="982737" cy="945150"/>
                <a:chOff x="8279661" y="3901622"/>
                <a:chExt cx="982737" cy="945150"/>
              </a:xfrm>
            </p:grpSpPr>
            <p:grpSp>
              <p:nvGrpSpPr>
                <p:cNvPr id="411" name="Google Shape;411;p7"/>
                <p:cNvGrpSpPr/>
                <p:nvPr/>
              </p:nvGrpSpPr>
              <p:grpSpPr>
                <a:xfrm>
                  <a:off x="8279661" y="3918082"/>
                  <a:ext cx="982311" cy="928690"/>
                  <a:chOff x="8279661" y="3918082"/>
                  <a:chExt cx="982311" cy="928690"/>
                </a:xfrm>
              </p:grpSpPr>
              <p:sp>
                <p:nvSpPr>
                  <p:cNvPr id="412" name="Google Shape;412;p7"/>
                  <p:cNvSpPr/>
                  <p:nvPr/>
                </p:nvSpPr>
                <p:spPr>
                  <a:xfrm rot="-4707448">
                    <a:off x="8383093" y="3960317"/>
                    <a:ext cx="775448" cy="844221"/>
                  </a:xfrm>
                  <a:custGeom>
                    <a:rect b="b" l="l" r="r" t="t"/>
                    <a:pathLst>
                      <a:path extrusionOk="0" h="844221" w="775448">
                        <a:moveTo>
                          <a:pt x="0" y="0"/>
                        </a:moveTo>
                        <a:lnTo>
                          <a:pt x="775449" y="0"/>
                        </a:lnTo>
                        <a:lnTo>
                          <a:pt x="775449" y="844221"/>
                        </a:lnTo>
                        <a:lnTo>
                          <a:pt x="0" y="84422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13" name="Google Shape;413;p7"/>
                  <p:cNvSpPr/>
                  <p:nvPr/>
                </p:nvSpPr>
                <p:spPr>
                  <a:xfrm>
                    <a:off x="8464486" y="4181665"/>
                    <a:ext cx="495395" cy="130492"/>
                  </a:xfrm>
                  <a:custGeom>
                    <a:rect b="b" l="l" r="r" t="t"/>
                    <a:pathLst>
                      <a:path extrusionOk="0" h="130492" w="495395">
                        <a:moveTo>
                          <a:pt x="488538" y="130493"/>
                        </a:moveTo>
                        <a:lnTo>
                          <a:pt x="0" y="33719"/>
                        </a:lnTo>
                        <a:lnTo>
                          <a:pt x="6858" y="0"/>
                        </a:lnTo>
                        <a:lnTo>
                          <a:pt x="495395" y="9677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14" name="Google Shape;414;p7"/>
                  <p:cNvSpPr/>
                  <p:nvPr/>
                </p:nvSpPr>
                <p:spPr>
                  <a:xfrm>
                    <a:off x="8405241" y="4488180"/>
                    <a:ext cx="185832" cy="68579"/>
                  </a:xfrm>
                  <a:custGeom>
                    <a:rect b="b" l="l" r="r" t="t"/>
                    <a:pathLst>
                      <a:path extrusionOk="0" h="68579" w="185832">
                        <a:moveTo>
                          <a:pt x="178975" y="68580"/>
                        </a:moveTo>
                        <a:lnTo>
                          <a:pt x="0" y="33623"/>
                        </a:lnTo>
                        <a:lnTo>
                          <a:pt x="6858" y="0"/>
                        </a:lnTo>
                        <a:lnTo>
                          <a:pt x="185833" y="3495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15" name="Google Shape;415;p7"/>
                  <p:cNvSpPr/>
                  <p:nvPr/>
                </p:nvSpPr>
                <p:spPr>
                  <a:xfrm rot="-4707448">
                    <a:off x="8762509" y="4002412"/>
                    <a:ext cx="34386" cy="660193"/>
                  </a:xfrm>
                  <a:custGeom>
                    <a:rect b="b" l="l" r="r" t="t"/>
                    <a:pathLst>
                      <a:path extrusionOk="0" h="660193" w="34386">
                        <a:moveTo>
                          <a:pt x="0" y="0"/>
                        </a:moveTo>
                        <a:lnTo>
                          <a:pt x="34386" y="0"/>
                        </a:lnTo>
                        <a:lnTo>
                          <a:pt x="34386" y="660193"/>
                        </a:lnTo>
                        <a:lnTo>
                          <a:pt x="0" y="66019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16" name="Google Shape;416;p7"/>
                  <p:cNvSpPr/>
                  <p:nvPr/>
                </p:nvSpPr>
                <p:spPr>
                  <a:xfrm>
                    <a:off x="8438197" y="4322064"/>
                    <a:ext cx="654176" cy="163258"/>
                  </a:xfrm>
                  <a:custGeom>
                    <a:rect b="b" l="l" r="r" t="t"/>
                    <a:pathLst>
                      <a:path extrusionOk="0" h="163258" w="654176">
                        <a:moveTo>
                          <a:pt x="647319" y="163258"/>
                        </a:moveTo>
                        <a:lnTo>
                          <a:pt x="0" y="33718"/>
                        </a:lnTo>
                        <a:lnTo>
                          <a:pt x="6953" y="0"/>
                        </a:lnTo>
                        <a:lnTo>
                          <a:pt x="654177" y="12963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grpSp>
              <p:nvGrpSpPr>
                <p:cNvPr id="417" name="Google Shape;417;p7"/>
                <p:cNvGrpSpPr/>
                <p:nvPr/>
              </p:nvGrpSpPr>
              <p:grpSpPr>
                <a:xfrm>
                  <a:off x="8280087" y="3901622"/>
                  <a:ext cx="982311" cy="928690"/>
                  <a:chOff x="8280087" y="3901622"/>
                  <a:chExt cx="982311" cy="928690"/>
                </a:xfrm>
              </p:grpSpPr>
              <p:sp>
                <p:nvSpPr>
                  <p:cNvPr id="418" name="Google Shape;418;p7"/>
                  <p:cNvSpPr/>
                  <p:nvPr/>
                </p:nvSpPr>
                <p:spPr>
                  <a:xfrm rot="-4707448">
                    <a:off x="8383519" y="3943857"/>
                    <a:ext cx="775448" cy="844221"/>
                  </a:xfrm>
                  <a:custGeom>
                    <a:rect b="b" l="l" r="r" t="t"/>
                    <a:pathLst>
                      <a:path extrusionOk="0" h="844221" w="775448">
                        <a:moveTo>
                          <a:pt x="0" y="0"/>
                        </a:moveTo>
                        <a:lnTo>
                          <a:pt x="775448" y="0"/>
                        </a:lnTo>
                        <a:lnTo>
                          <a:pt x="775448" y="844221"/>
                        </a:lnTo>
                        <a:lnTo>
                          <a:pt x="0" y="844221"/>
                        </a:lnTo>
                        <a:close/>
                      </a:path>
                    </a:pathLst>
                  </a:custGeom>
                  <a:solidFill>
                    <a:srgbClr val="FFC9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19" name="Google Shape;419;p7"/>
                  <p:cNvSpPr/>
                  <p:nvPr/>
                </p:nvSpPr>
                <p:spPr>
                  <a:xfrm>
                    <a:off x="8464962" y="4165282"/>
                    <a:ext cx="495394" cy="130492"/>
                  </a:xfrm>
                  <a:custGeom>
                    <a:rect b="b" l="l" r="r" t="t"/>
                    <a:pathLst>
                      <a:path extrusionOk="0" h="130492" w="495394">
                        <a:moveTo>
                          <a:pt x="488537" y="130493"/>
                        </a:moveTo>
                        <a:lnTo>
                          <a:pt x="0" y="33623"/>
                        </a:lnTo>
                        <a:lnTo>
                          <a:pt x="6858" y="0"/>
                        </a:lnTo>
                        <a:lnTo>
                          <a:pt x="495395" y="96774"/>
                        </a:lnTo>
                        <a:close/>
                      </a:path>
                    </a:pathLst>
                  </a:custGeom>
                  <a:solidFill>
                    <a:srgbClr val="7098B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20" name="Google Shape;420;p7"/>
                  <p:cNvSpPr/>
                  <p:nvPr/>
                </p:nvSpPr>
                <p:spPr>
                  <a:xfrm>
                    <a:off x="8405717" y="4471701"/>
                    <a:ext cx="185832" cy="68675"/>
                  </a:xfrm>
                  <a:custGeom>
                    <a:rect b="b" l="l" r="r" t="t"/>
                    <a:pathLst>
                      <a:path extrusionOk="0" h="68675" w="185832">
                        <a:moveTo>
                          <a:pt x="178975" y="68675"/>
                        </a:moveTo>
                        <a:lnTo>
                          <a:pt x="0" y="33719"/>
                        </a:lnTo>
                        <a:lnTo>
                          <a:pt x="6858" y="0"/>
                        </a:lnTo>
                        <a:lnTo>
                          <a:pt x="185833" y="34957"/>
                        </a:lnTo>
                        <a:close/>
                      </a:path>
                    </a:pathLst>
                  </a:custGeom>
                  <a:solidFill>
                    <a:srgbClr val="7098B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21" name="Google Shape;421;p7"/>
                  <p:cNvSpPr/>
                  <p:nvPr/>
                </p:nvSpPr>
                <p:spPr>
                  <a:xfrm rot="-4707448">
                    <a:off x="8763017" y="3985965"/>
                    <a:ext cx="34386" cy="660193"/>
                  </a:xfrm>
                  <a:custGeom>
                    <a:rect b="b" l="l" r="r" t="t"/>
                    <a:pathLst>
                      <a:path extrusionOk="0" h="660193" w="34386">
                        <a:moveTo>
                          <a:pt x="0" y="0"/>
                        </a:moveTo>
                        <a:lnTo>
                          <a:pt x="34386" y="0"/>
                        </a:lnTo>
                        <a:lnTo>
                          <a:pt x="34386" y="660193"/>
                        </a:lnTo>
                        <a:lnTo>
                          <a:pt x="0" y="660193"/>
                        </a:lnTo>
                        <a:close/>
                      </a:path>
                    </a:pathLst>
                  </a:custGeom>
                  <a:solidFill>
                    <a:srgbClr val="7098B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22" name="Google Shape;422;p7"/>
                  <p:cNvSpPr/>
                  <p:nvPr/>
                </p:nvSpPr>
                <p:spPr>
                  <a:xfrm>
                    <a:off x="8438673" y="4305681"/>
                    <a:ext cx="654176" cy="163258"/>
                  </a:xfrm>
                  <a:custGeom>
                    <a:rect b="b" l="l" r="r" t="t"/>
                    <a:pathLst>
                      <a:path extrusionOk="0" h="163258" w="654176">
                        <a:moveTo>
                          <a:pt x="647224" y="163258"/>
                        </a:moveTo>
                        <a:lnTo>
                          <a:pt x="0" y="33718"/>
                        </a:lnTo>
                        <a:lnTo>
                          <a:pt x="6953" y="0"/>
                        </a:lnTo>
                        <a:lnTo>
                          <a:pt x="654177" y="129540"/>
                        </a:lnTo>
                        <a:close/>
                      </a:path>
                    </a:pathLst>
                  </a:custGeom>
                  <a:solidFill>
                    <a:srgbClr val="7098B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grpSp>
          <p:grpSp>
            <p:nvGrpSpPr>
              <p:cNvPr id="423" name="Google Shape;423;p7"/>
              <p:cNvGrpSpPr/>
              <p:nvPr/>
            </p:nvGrpSpPr>
            <p:grpSpPr>
              <a:xfrm>
                <a:off x="8345785" y="3799033"/>
                <a:ext cx="1055615" cy="1030458"/>
                <a:chOff x="8345785" y="3799033"/>
                <a:chExt cx="1055615" cy="1030458"/>
              </a:xfrm>
            </p:grpSpPr>
            <p:grpSp>
              <p:nvGrpSpPr>
                <p:cNvPr id="424" name="Google Shape;424;p7"/>
                <p:cNvGrpSpPr/>
                <p:nvPr/>
              </p:nvGrpSpPr>
              <p:grpSpPr>
                <a:xfrm>
                  <a:off x="8345922" y="3815730"/>
                  <a:ext cx="1055478" cy="1013761"/>
                  <a:chOff x="8345922" y="3815730"/>
                  <a:chExt cx="1055478" cy="1013761"/>
                </a:xfrm>
              </p:grpSpPr>
              <p:sp>
                <p:nvSpPr>
                  <p:cNvPr id="425" name="Google Shape;425;p7"/>
                  <p:cNvSpPr/>
                  <p:nvPr/>
                </p:nvSpPr>
                <p:spPr>
                  <a:xfrm rot="-4223892">
                    <a:off x="8485924" y="3900487"/>
                    <a:ext cx="775473" cy="844248"/>
                  </a:xfrm>
                  <a:custGeom>
                    <a:rect b="b" l="l" r="r" t="t"/>
                    <a:pathLst>
                      <a:path extrusionOk="0" h="844248" w="775473">
                        <a:moveTo>
                          <a:pt x="0" y="0"/>
                        </a:moveTo>
                        <a:lnTo>
                          <a:pt x="775474" y="0"/>
                        </a:lnTo>
                        <a:lnTo>
                          <a:pt x="775474" y="844248"/>
                        </a:lnTo>
                        <a:lnTo>
                          <a:pt x="0" y="84424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26" name="Google Shape;426;p7"/>
                  <p:cNvSpPr/>
                  <p:nvPr/>
                </p:nvSpPr>
                <p:spPr>
                  <a:xfrm>
                    <a:off x="8593264" y="4081748"/>
                    <a:ext cx="402050" cy="168306"/>
                  </a:xfrm>
                  <a:custGeom>
                    <a:rect b="b" l="l" r="r" t="t"/>
                    <a:pathLst>
                      <a:path extrusionOk="0" h="168306" w="402050">
                        <a:moveTo>
                          <a:pt x="390525" y="168307"/>
                        </a:moveTo>
                        <a:lnTo>
                          <a:pt x="0" y="32290"/>
                        </a:lnTo>
                        <a:lnTo>
                          <a:pt x="11621" y="0"/>
                        </a:lnTo>
                        <a:lnTo>
                          <a:pt x="402050" y="13592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27" name="Google Shape;427;p7"/>
                  <p:cNvSpPr/>
                  <p:nvPr/>
                </p:nvSpPr>
                <p:spPr>
                  <a:xfrm>
                    <a:off x="8491632" y="4376832"/>
                    <a:ext cx="183832" cy="92106"/>
                  </a:xfrm>
                  <a:custGeom>
                    <a:rect b="b" l="l" r="r" t="t"/>
                    <a:pathLst>
                      <a:path extrusionOk="0" h="92106" w="183832">
                        <a:moveTo>
                          <a:pt x="172307" y="92107"/>
                        </a:moveTo>
                        <a:lnTo>
                          <a:pt x="0" y="32385"/>
                        </a:lnTo>
                        <a:lnTo>
                          <a:pt x="11525" y="0"/>
                        </a:lnTo>
                        <a:lnTo>
                          <a:pt x="183832" y="5972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28" name="Google Shape;428;p7"/>
                  <p:cNvSpPr/>
                  <p:nvPr/>
                </p:nvSpPr>
                <p:spPr>
                  <a:xfrm rot="-4224216">
                    <a:off x="8871769" y="3944156"/>
                    <a:ext cx="34386" cy="660097"/>
                  </a:xfrm>
                  <a:custGeom>
                    <a:rect b="b" l="l" r="r" t="t"/>
                    <a:pathLst>
                      <a:path extrusionOk="0" h="660097" w="34386">
                        <a:moveTo>
                          <a:pt x="0" y="0"/>
                        </a:moveTo>
                        <a:lnTo>
                          <a:pt x="34386" y="0"/>
                        </a:lnTo>
                        <a:lnTo>
                          <a:pt x="34386" y="660097"/>
                        </a:lnTo>
                        <a:lnTo>
                          <a:pt x="0" y="66009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29" name="Google Shape;429;p7"/>
                  <p:cNvSpPr/>
                  <p:nvPr/>
                </p:nvSpPr>
                <p:spPr>
                  <a:xfrm>
                    <a:off x="8547639" y="4217098"/>
                    <a:ext cx="634269" cy="251364"/>
                  </a:xfrm>
                  <a:custGeom>
                    <a:rect b="b" l="l" r="r" t="t"/>
                    <a:pathLst>
                      <a:path extrusionOk="0" h="251364" w="634269">
                        <a:moveTo>
                          <a:pt x="622745" y="251365"/>
                        </a:moveTo>
                        <a:lnTo>
                          <a:pt x="0" y="32385"/>
                        </a:lnTo>
                        <a:lnTo>
                          <a:pt x="11525" y="0"/>
                        </a:lnTo>
                        <a:lnTo>
                          <a:pt x="634269" y="21898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grpSp>
              <p:nvGrpSpPr>
                <p:cNvPr id="430" name="Google Shape;430;p7"/>
                <p:cNvGrpSpPr/>
                <p:nvPr/>
              </p:nvGrpSpPr>
              <p:grpSpPr>
                <a:xfrm>
                  <a:off x="8345785" y="3799033"/>
                  <a:ext cx="1055400" cy="1013677"/>
                  <a:chOff x="8345785" y="3799033"/>
                  <a:chExt cx="1055400" cy="1013677"/>
                </a:xfrm>
              </p:grpSpPr>
              <p:sp>
                <p:nvSpPr>
                  <p:cNvPr id="431" name="Google Shape;431;p7"/>
                  <p:cNvSpPr/>
                  <p:nvPr/>
                </p:nvSpPr>
                <p:spPr>
                  <a:xfrm rot="-4224216">
                    <a:off x="8485761" y="3883762"/>
                    <a:ext cx="775447" cy="844219"/>
                  </a:xfrm>
                  <a:custGeom>
                    <a:rect b="b" l="l" r="r" t="t"/>
                    <a:pathLst>
                      <a:path extrusionOk="0" h="844219" w="775447">
                        <a:moveTo>
                          <a:pt x="0" y="0"/>
                        </a:moveTo>
                        <a:lnTo>
                          <a:pt x="775448" y="0"/>
                        </a:lnTo>
                        <a:lnTo>
                          <a:pt x="775448" y="844220"/>
                        </a:lnTo>
                        <a:lnTo>
                          <a:pt x="0" y="844220"/>
                        </a:lnTo>
                        <a:close/>
                      </a:path>
                    </a:pathLst>
                  </a:custGeom>
                  <a:solidFill>
                    <a:srgbClr val="F2F4F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32" name="Google Shape;432;p7"/>
                  <p:cNvSpPr/>
                  <p:nvPr/>
                </p:nvSpPr>
                <p:spPr>
                  <a:xfrm>
                    <a:off x="8593740" y="4065269"/>
                    <a:ext cx="402050" cy="168306"/>
                  </a:xfrm>
                  <a:custGeom>
                    <a:rect b="b" l="l" r="r" t="t"/>
                    <a:pathLst>
                      <a:path extrusionOk="0" h="168306" w="402050">
                        <a:moveTo>
                          <a:pt x="390525" y="168307"/>
                        </a:moveTo>
                        <a:lnTo>
                          <a:pt x="0" y="32385"/>
                        </a:lnTo>
                        <a:lnTo>
                          <a:pt x="11525" y="0"/>
                        </a:lnTo>
                        <a:lnTo>
                          <a:pt x="402050" y="135922"/>
                        </a:lnTo>
                        <a:close/>
                      </a:path>
                    </a:pathLst>
                  </a:custGeom>
                  <a:solidFill>
                    <a:srgbClr val="7098B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33" name="Google Shape;433;p7"/>
                  <p:cNvSpPr/>
                  <p:nvPr/>
                </p:nvSpPr>
                <p:spPr>
                  <a:xfrm>
                    <a:off x="8492108" y="4360449"/>
                    <a:ext cx="183832" cy="92011"/>
                  </a:xfrm>
                  <a:custGeom>
                    <a:rect b="b" l="l" r="r" t="t"/>
                    <a:pathLst>
                      <a:path extrusionOk="0" h="92011" w="183832">
                        <a:moveTo>
                          <a:pt x="172308" y="92012"/>
                        </a:moveTo>
                        <a:lnTo>
                          <a:pt x="0" y="32290"/>
                        </a:lnTo>
                        <a:lnTo>
                          <a:pt x="11525" y="0"/>
                        </a:lnTo>
                        <a:lnTo>
                          <a:pt x="183832" y="59626"/>
                        </a:lnTo>
                        <a:close/>
                      </a:path>
                    </a:pathLst>
                  </a:custGeom>
                  <a:solidFill>
                    <a:srgbClr val="7098B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34" name="Google Shape;434;p7"/>
                  <p:cNvSpPr/>
                  <p:nvPr/>
                </p:nvSpPr>
                <p:spPr>
                  <a:xfrm rot="-4224216">
                    <a:off x="8872176" y="3927668"/>
                    <a:ext cx="34386" cy="660097"/>
                  </a:xfrm>
                  <a:custGeom>
                    <a:rect b="b" l="l" r="r" t="t"/>
                    <a:pathLst>
                      <a:path extrusionOk="0" h="660097" w="34386">
                        <a:moveTo>
                          <a:pt x="0" y="0"/>
                        </a:moveTo>
                        <a:lnTo>
                          <a:pt x="34386" y="0"/>
                        </a:lnTo>
                        <a:lnTo>
                          <a:pt x="34386" y="660097"/>
                        </a:lnTo>
                        <a:lnTo>
                          <a:pt x="0" y="660097"/>
                        </a:lnTo>
                        <a:close/>
                      </a:path>
                    </a:pathLst>
                  </a:custGeom>
                  <a:solidFill>
                    <a:srgbClr val="7098B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35" name="Google Shape;435;p7"/>
                  <p:cNvSpPr/>
                  <p:nvPr/>
                </p:nvSpPr>
                <p:spPr>
                  <a:xfrm>
                    <a:off x="8548116" y="4200620"/>
                    <a:ext cx="634174" cy="251364"/>
                  </a:xfrm>
                  <a:custGeom>
                    <a:rect b="b" l="l" r="r" t="t"/>
                    <a:pathLst>
                      <a:path extrusionOk="0" h="251364" w="634174">
                        <a:moveTo>
                          <a:pt x="622649" y="251365"/>
                        </a:moveTo>
                        <a:lnTo>
                          <a:pt x="0" y="32385"/>
                        </a:lnTo>
                        <a:lnTo>
                          <a:pt x="11525" y="0"/>
                        </a:lnTo>
                        <a:lnTo>
                          <a:pt x="634175" y="218980"/>
                        </a:lnTo>
                        <a:close/>
                      </a:path>
                    </a:pathLst>
                  </a:custGeom>
                  <a:solidFill>
                    <a:srgbClr val="7098B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grpSp>
          <p:grpSp>
            <p:nvGrpSpPr>
              <p:cNvPr id="436" name="Google Shape;436;p7"/>
              <p:cNvGrpSpPr/>
              <p:nvPr/>
            </p:nvGrpSpPr>
            <p:grpSpPr>
              <a:xfrm>
                <a:off x="9080455" y="3880604"/>
                <a:ext cx="231731" cy="413843"/>
                <a:chOff x="9080455" y="3880604"/>
                <a:chExt cx="231731" cy="413843"/>
              </a:xfrm>
            </p:grpSpPr>
            <p:grpSp>
              <p:nvGrpSpPr>
                <p:cNvPr id="437" name="Google Shape;437;p7"/>
                <p:cNvGrpSpPr/>
                <p:nvPr/>
              </p:nvGrpSpPr>
              <p:grpSpPr>
                <a:xfrm>
                  <a:off x="9088456" y="3889194"/>
                  <a:ext cx="223730" cy="405253"/>
                  <a:chOff x="9088456" y="3889194"/>
                  <a:chExt cx="223730" cy="405253"/>
                </a:xfrm>
              </p:grpSpPr>
              <p:sp>
                <p:nvSpPr>
                  <p:cNvPr id="438" name="Google Shape;438;p7"/>
                  <p:cNvSpPr/>
                  <p:nvPr/>
                </p:nvSpPr>
                <p:spPr>
                  <a:xfrm>
                    <a:off x="9088456" y="3889194"/>
                    <a:ext cx="223730" cy="405253"/>
                  </a:xfrm>
                  <a:custGeom>
                    <a:rect b="b" l="l" r="r" t="t"/>
                    <a:pathLst>
                      <a:path extrusionOk="0" h="405253" w="223730">
                        <a:moveTo>
                          <a:pt x="119171" y="33962"/>
                        </a:moveTo>
                        <a:lnTo>
                          <a:pt x="97454" y="116544"/>
                        </a:lnTo>
                        <a:lnTo>
                          <a:pt x="114694" y="122736"/>
                        </a:lnTo>
                        <a:lnTo>
                          <a:pt x="136792" y="38725"/>
                        </a:lnTo>
                        <a:cubicBezTo>
                          <a:pt x="140697" y="24056"/>
                          <a:pt x="155652" y="15294"/>
                          <a:pt x="170320" y="19199"/>
                        </a:cubicBezTo>
                        <a:lnTo>
                          <a:pt x="184989" y="23104"/>
                        </a:lnTo>
                        <a:cubicBezTo>
                          <a:pt x="199562" y="26914"/>
                          <a:pt x="208325" y="41963"/>
                          <a:pt x="204515" y="56632"/>
                        </a:cubicBezTo>
                        <a:lnTo>
                          <a:pt x="126505" y="352859"/>
                        </a:lnTo>
                        <a:cubicBezTo>
                          <a:pt x="120028" y="377244"/>
                          <a:pt x="95073" y="391817"/>
                          <a:pt x="70689" y="385435"/>
                        </a:cubicBezTo>
                        <a:lnTo>
                          <a:pt x="52305" y="380577"/>
                        </a:lnTo>
                        <a:cubicBezTo>
                          <a:pt x="27921" y="374195"/>
                          <a:pt x="13348" y="349145"/>
                          <a:pt x="19730" y="324761"/>
                        </a:cubicBezTo>
                        <a:lnTo>
                          <a:pt x="83738" y="81587"/>
                        </a:lnTo>
                        <a:cubicBezTo>
                          <a:pt x="84976" y="76730"/>
                          <a:pt x="82118" y="71681"/>
                          <a:pt x="77261" y="70443"/>
                        </a:cubicBezTo>
                        <a:cubicBezTo>
                          <a:pt x="72403" y="69205"/>
                          <a:pt x="67355" y="72062"/>
                          <a:pt x="66116" y="76920"/>
                        </a:cubicBezTo>
                        <a:lnTo>
                          <a:pt x="2109" y="320094"/>
                        </a:lnTo>
                        <a:cubicBezTo>
                          <a:pt x="-6845" y="354193"/>
                          <a:pt x="13539" y="389245"/>
                          <a:pt x="47638" y="398294"/>
                        </a:cubicBezTo>
                        <a:lnTo>
                          <a:pt x="66021" y="403152"/>
                        </a:lnTo>
                        <a:cubicBezTo>
                          <a:pt x="100121" y="412105"/>
                          <a:pt x="135173" y="391626"/>
                          <a:pt x="144221" y="357527"/>
                        </a:cubicBezTo>
                        <a:lnTo>
                          <a:pt x="222231" y="61299"/>
                        </a:lnTo>
                        <a:cubicBezTo>
                          <a:pt x="228613" y="36915"/>
                          <a:pt x="214040" y="11864"/>
                          <a:pt x="189656" y="5483"/>
                        </a:cubicBezTo>
                        <a:lnTo>
                          <a:pt x="174987" y="1577"/>
                        </a:lnTo>
                        <a:cubicBezTo>
                          <a:pt x="150603" y="-4995"/>
                          <a:pt x="125552" y="9578"/>
                          <a:pt x="119171" y="33962"/>
                        </a:cubicBezTo>
                        <a:close/>
                      </a:path>
                    </a:pathLst>
                  </a:custGeom>
                  <a:solidFill>
                    <a:srgbClr val="000000">
                      <a:alpha val="2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39" name="Google Shape;439;p7"/>
                  <p:cNvSpPr/>
                  <p:nvPr/>
                </p:nvSpPr>
                <p:spPr>
                  <a:xfrm>
                    <a:off x="9232010" y="3980304"/>
                    <a:ext cx="27206" cy="47723"/>
                  </a:xfrm>
                  <a:custGeom>
                    <a:rect b="b" l="l" r="r" t="t"/>
                    <a:pathLst>
                      <a:path extrusionOk="0" h="47723" w="27206">
                        <a:moveTo>
                          <a:pt x="20384" y="288"/>
                        </a:moveTo>
                        <a:cubicBezTo>
                          <a:pt x="15526" y="-950"/>
                          <a:pt x="10478" y="1908"/>
                          <a:pt x="9240" y="6765"/>
                        </a:cubicBezTo>
                        <a:lnTo>
                          <a:pt x="0" y="41532"/>
                        </a:lnTo>
                        <a:lnTo>
                          <a:pt x="17336" y="47723"/>
                        </a:lnTo>
                        <a:lnTo>
                          <a:pt x="26956" y="11433"/>
                        </a:lnTo>
                        <a:cubicBezTo>
                          <a:pt x="28099" y="6575"/>
                          <a:pt x="25241" y="1622"/>
                          <a:pt x="20384" y="288"/>
                        </a:cubicBezTo>
                        <a:close/>
                      </a:path>
                    </a:pathLst>
                  </a:custGeom>
                  <a:solidFill>
                    <a:srgbClr val="000000">
                      <a:alpha val="2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grpSp>
              <p:nvGrpSpPr>
                <p:cNvPr id="440" name="Google Shape;440;p7"/>
                <p:cNvGrpSpPr/>
                <p:nvPr/>
              </p:nvGrpSpPr>
              <p:grpSpPr>
                <a:xfrm>
                  <a:off x="9080455" y="3880604"/>
                  <a:ext cx="223730" cy="405175"/>
                  <a:chOff x="9080455" y="3880604"/>
                  <a:chExt cx="223730" cy="405175"/>
                </a:xfrm>
              </p:grpSpPr>
              <p:sp>
                <p:nvSpPr>
                  <p:cNvPr id="441" name="Google Shape;441;p7"/>
                  <p:cNvSpPr/>
                  <p:nvPr/>
                </p:nvSpPr>
                <p:spPr>
                  <a:xfrm>
                    <a:off x="9080455" y="3880604"/>
                    <a:ext cx="223730" cy="405175"/>
                  </a:xfrm>
                  <a:custGeom>
                    <a:rect b="b" l="l" r="r" t="t"/>
                    <a:pathLst>
                      <a:path extrusionOk="0" h="405175" w="223730">
                        <a:moveTo>
                          <a:pt x="119171" y="34075"/>
                        </a:moveTo>
                        <a:lnTo>
                          <a:pt x="96120" y="121705"/>
                        </a:lnTo>
                        <a:lnTo>
                          <a:pt x="113361" y="127801"/>
                        </a:lnTo>
                        <a:lnTo>
                          <a:pt x="136792" y="38647"/>
                        </a:lnTo>
                        <a:cubicBezTo>
                          <a:pt x="140697" y="24074"/>
                          <a:pt x="155652" y="15311"/>
                          <a:pt x="170320" y="19121"/>
                        </a:cubicBezTo>
                        <a:lnTo>
                          <a:pt x="184989" y="23026"/>
                        </a:lnTo>
                        <a:cubicBezTo>
                          <a:pt x="199562" y="26836"/>
                          <a:pt x="208325" y="41886"/>
                          <a:pt x="204515" y="56554"/>
                        </a:cubicBezTo>
                        <a:lnTo>
                          <a:pt x="126505" y="352782"/>
                        </a:lnTo>
                        <a:cubicBezTo>
                          <a:pt x="120124" y="377166"/>
                          <a:pt x="95073" y="391739"/>
                          <a:pt x="70689" y="385357"/>
                        </a:cubicBezTo>
                        <a:lnTo>
                          <a:pt x="52306" y="380499"/>
                        </a:lnTo>
                        <a:cubicBezTo>
                          <a:pt x="27922" y="374118"/>
                          <a:pt x="13348" y="349067"/>
                          <a:pt x="19730" y="324683"/>
                        </a:cubicBezTo>
                        <a:lnTo>
                          <a:pt x="83738" y="81510"/>
                        </a:lnTo>
                        <a:cubicBezTo>
                          <a:pt x="84976" y="76652"/>
                          <a:pt x="82119" y="71604"/>
                          <a:pt x="77261" y="70365"/>
                        </a:cubicBezTo>
                        <a:cubicBezTo>
                          <a:pt x="72403" y="69127"/>
                          <a:pt x="67355" y="71985"/>
                          <a:pt x="66117" y="76842"/>
                        </a:cubicBezTo>
                        <a:lnTo>
                          <a:pt x="2109" y="320016"/>
                        </a:lnTo>
                        <a:cubicBezTo>
                          <a:pt x="-6845" y="354115"/>
                          <a:pt x="13539" y="389167"/>
                          <a:pt x="47638" y="398216"/>
                        </a:cubicBezTo>
                        <a:lnTo>
                          <a:pt x="66022" y="403074"/>
                        </a:lnTo>
                        <a:cubicBezTo>
                          <a:pt x="100121" y="412027"/>
                          <a:pt x="135173" y="391548"/>
                          <a:pt x="144221" y="357449"/>
                        </a:cubicBezTo>
                        <a:lnTo>
                          <a:pt x="222231" y="61221"/>
                        </a:lnTo>
                        <a:cubicBezTo>
                          <a:pt x="228613" y="36837"/>
                          <a:pt x="214040" y="11787"/>
                          <a:pt x="189656" y="5405"/>
                        </a:cubicBezTo>
                        <a:lnTo>
                          <a:pt x="174988" y="1500"/>
                        </a:lnTo>
                        <a:cubicBezTo>
                          <a:pt x="150604" y="-4882"/>
                          <a:pt x="125553" y="9691"/>
                          <a:pt x="119171" y="34075"/>
                        </a:cubicBezTo>
                        <a:close/>
                      </a:path>
                    </a:pathLst>
                  </a:custGeom>
                  <a:solidFill>
                    <a:srgbClr val="2A80B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42" name="Google Shape;442;p7"/>
                  <p:cNvSpPr/>
                  <p:nvPr/>
                </p:nvSpPr>
                <p:spPr>
                  <a:xfrm>
                    <a:off x="9222676" y="3971922"/>
                    <a:ext cx="28540" cy="53057"/>
                  </a:xfrm>
                  <a:custGeom>
                    <a:rect b="b" l="l" r="r" t="t"/>
                    <a:pathLst>
                      <a:path extrusionOk="0" h="53057" w="28540">
                        <a:moveTo>
                          <a:pt x="21717" y="288"/>
                        </a:moveTo>
                        <a:cubicBezTo>
                          <a:pt x="16859" y="-950"/>
                          <a:pt x="11811" y="1908"/>
                          <a:pt x="10573" y="6765"/>
                        </a:cubicBezTo>
                        <a:lnTo>
                          <a:pt x="0" y="46866"/>
                        </a:lnTo>
                        <a:lnTo>
                          <a:pt x="17336" y="53057"/>
                        </a:lnTo>
                        <a:lnTo>
                          <a:pt x="28289" y="11433"/>
                        </a:lnTo>
                        <a:cubicBezTo>
                          <a:pt x="29432" y="6575"/>
                          <a:pt x="26575" y="1527"/>
                          <a:pt x="21717" y="288"/>
                        </a:cubicBezTo>
                        <a:close/>
                      </a:path>
                    </a:pathLst>
                  </a:custGeom>
                  <a:solidFill>
                    <a:srgbClr val="2A80B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grpSp>
        </p:grpSp>
        <p:grpSp>
          <p:nvGrpSpPr>
            <p:cNvPr id="443" name="Google Shape;443;p7"/>
            <p:cNvGrpSpPr/>
            <p:nvPr/>
          </p:nvGrpSpPr>
          <p:grpSpPr>
            <a:xfrm>
              <a:off x="4217296" y="5782841"/>
              <a:ext cx="2361816" cy="1077369"/>
              <a:chOff x="2724150" y="5012054"/>
              <a:chExt cx="3866699" cy="1763839"/>
            </a:xfrm>
          </p:grpSpPr>
          <p:sp>
            <p:nvSpPr>
              <p:cNvPr id="444" name="Google Shape;444;p7"/>
              <p:cNvSpPr/>
              <p:nvPr/>
            </p:nvSpPr>
            <p:spPr>
              <a:xfrm>
                <a:off x="3414712" y="5013256"/>
                <a:ext cx="3176042" cy="1762637"/>
              </a:xfrm>
              <a:custGeom>
                <a:rect b="b" l="l" r="r" t="t"/>
                <a:pathLst>
                  <a:path extrusionOk="0" h="1762637" w="3176042">
                    <a:moveTo>
                      <a:pt x="2769965" y="625353"/>
                    </a:moveTo>
                    <a:cubicBezTo>
                      <a:pt x="2911602" y="545152"/>
                      <a:pt x="3115342" y="479049"/>
                      <a:pt x="3151918" y="435519"/>
                    </a:cubicBezTo>
                    <a:cubicBezTo>
                      <a:pt x="3205353" y="371988"/>
                      <a:pt x="3158204" y="323696"/>
                      <a:pt x="3124010" y="303884"/>
                    </a:cubicBezTo>
                    <a:cubicBezTo>
                      <a:pt x="3121057" y="302169"/>
                      <a:pt x="3116866" y="301313"/>
                      <a:pt x="3111913" y="301026"/>
                    </a:cubicBezTo>
                    <a:cubicBezTo>
                      <a:pt x="3145631" y="281976"/>
                      <a:pt x="3171158" y="254449"/>
                      <a:pt x="3159347" y="220350"/>
                    </a:cubicBezTo>
                    <a:cubicBezTo>
                      <a:pt x="3130487" y="136625"/>
                      <a:pt x="3048000" y="152341"/>
                      <a:pt x="3019330" y="161200"/>
                    </a:cubicBezTo>
                    <a:cubicBezTo>
                      <a:pt x="2989040" y="170534"/>
                      <a:pt x="3069336" y="129291"/>
                      <a:pt x="2988278" y="78618"/>
                    </a:cubicBezTo>
                    <a:cubicBezTo>
                      <a:pt x="2958274" y="59853"/>
                      <a:pt x="2765870" y="94620"/>
                      <a:pt x="2765870" y="94620"/>
                    </a:cubicBezTo>
                    <a:lnTo>
                      <a:pt x="2705672" y="113098"/>
                    </a:lnTo>
                    <a:cubicBezTo>
                      <a:pt x="2705672" y="113098"/>
                      <a:pt x="2804827" y="60044"/>
                      <a:pt x="2725388" y="6514"/>
                    </a:cubicBezTo>
                    <a:cubicBezTo>
                      <a:pt x="2681478" y="-23014"/>
                      <a:pt x="2444687" y="54424"/>
                      <a:pt x="2300669" y="107002"/>
                    </a:cubicBezTo>
                    <a:cubicBezTo>
                      <a:pt x="2198656" y="144245"/>
                      <a:pt x="2095119" y="210730"/>
                      <a:pt x="2026920" y="239590"/>
                    </a:cubicBezTo>
                    <a:cubicBezTo>
                      <a:pt x="1936432" y="277976"/>
                      <a:pt x="1831372" y="362654"/>
                      <a:pt x="1644968" y="562583"/>
                    </a:cubicBezTo>
                    <a:cubicBezTo>
                      <a:pt x="1515713" y="701267"/>
                      <a:pt x="1457135" y="676979"/>
                      <a:pt x="1356932" y="748988"/>
                    </a:cubicBezTo>
                    <a:cubicBezTo>
                      <a:pt x="1248537" y="826902"/>
                      <a:pt x="0" y="1485746"/>
                      <a:pt x="0" y="1485746"/>
                    </a:cubicBezTo>
                    <a:lnTo>
                      <a:pt x="1011364" y="1762638"/>
                    </a:lnTo>
                    <a:cubicBezTo>
                      <a:pt x="1011364" y="1762638"/>
                      <a:pt x="1519523" y="1314868"/>
                      <a:pt x="1727930" y="1219998"/>
                    </a:cubicBezTo>
                    <a:cubicBezTo>
                      <a:pt x="1936337" y="1125130"/>
                      <a:pt x="2171510" y="1195614"/>
                      <a:pt x="2300383" y="1163611"/>
                    </a:cubicBezTo>
                    <a:cubicBezTo>
                      <a:pt x="2386489" y="1142179"/>
                      <a:pt x="2623376" y="1062836"/>
                      <a:pt x="2656428" y="1047501"/>
                    </a:cubicBezTo>
                    <a:cubicBezTo>
                      <a:pt x="2747772" y="1004924"/>
                      <a:pt x="2904363" y="910627"/>
                      <a:pt x="2904363" y="910627"/>
                    </a:cubicBezTo>
                    <a:cubicBezTo>
                      <a:pt x="2904363" y="910627"/>
                      <a:pt x="2964942" y="889576"/>
                      <a:pt x="2947416" y="856620"/>
                    </a:cubicBezTo>
                    <a:cubicBezTo>
                      <a:pt x="2898172" y="763942"/>
                      <a:pt x="2824829" y="791850"/>
                      <a:pt x="2705481" y="821758"/>
                    </a:cubicBezTo>
                    <a:cubicBezTo>
                      <a:pt x="2588800" y="850905"/>
                      <a:pt x="2487835" y="869383"/>
                      <a:pt x="2434399" y="849095"/>
                    </a:cubicBezTo>
                    <a:cubicBezTo>
                      <a:pt x="2581275" y="787468"/>
                      <a:pt x="2699195" y="665453"/>
                      <a:pt x="2769965" y="625353"/>
                    </a:cubicBezTo>
                    <a:close/>
                  </a:path>
                </a:pathLst>
              </a:custGeom>
              <a:solidFill>
                <a:srgbClr val="FFD2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45" name="Google Shape;445;p7"/>
              <p:cNvSpPr/>
              <p:nvPr/>
            </p:nvSpPr>
            <p:spPr>
              <a:xfrm>
                <a:off x="5627369" y="5104828"/>
                <a:ext cx="813442" cy="357472"/>
              </a:xfrm>
              <a:custGeom>
                <a:rect b="b" l="l" r="r" t="t"/>
                <a:pathLst>
                  <a:path extrusionOk="0" h="357472" w="813442">
                    <a:moveTo>
                      <a:pt x="0" y="301752"/>
                    </a:moveTo>
                    <a:cubicBezTo>
                      <a:pt x="0" y="301752"/>
                      <a:pt x="52197" y="261747"/>
                      <a:pt x="92678" y="300133"/>
                    </a:cubicBezTo>
                    <a:cubicBezTo>
                      <a:pt x="94298" y="301657"/>
                      <a:pt x="101822" y="310325"/>
                      <a:pt x="103251" y="311848"/>
                    </a:cubicBezTo>
                    <a:cubicBezTo>
                      <a:pt x="177832" y="273748"/>
                      <a:pt x="396335" y="174974"/>
                      <a:pt x="485299" y="140208"/>
                    </a:cubicBezTo>
                    <a:cubicBezTo>
                      <a:pt x="563404" y="109633"/>
                      <a:pt x="597218" y="95821"/>
                      <a:pt x="679133" y="77152"/>
                    </a:cubicBezTo>
                    <a:cubicBezTo>
                      <a:pt x="760952" y="58484"/>
                      <a:pt x="777431" y="65437"/>
                      <a:pt x="798100" y="42672"/>
                    </a:cubicBezTo>
                    <a:cubicBezTo>
                      <a:pt x="810768" y="28670"/>
                      <a:pt x="801910" y="10954"/>
                      <a:pt x="793433" y="0"/>
                    </a:cubicBezTo>
                    <a:cubicBezTo>
                      <a:pt x="830866" y="32766"/>
                      <a:pt x="805720" y="59817"/>
                      <a:pt x="798100" y="70580"/>
                    </a:cubicBezTo>
                    <a:cubicBezTo>
                      <a:pt x="784575" y="72866"/>
                      <a:pt x="766477" y="77914"/>
                      <a:pt x="728758" y="88011"/>
                    </a:cubicBezTo>
                    <a:cubicBezTo>
                      <a:pt x="662654" y="105633"/>
                      <a:pt x="541020" y="144399"/>
                      <a:pt x="464820" y="184118"/>
                    </a:cubicBezTo>
                    <a:cubicBezTo>
                      <a:pt x="388620" y="223742"/>
                      <a:pt x="220409" y="285941"/>
                      <a:pt x="176594" y="310325"/>
                    </a:cubicBezTo>
                    <a:cubicBezTo>
                      <a:pt x="121349" y="341090"/>
                      <a:pt x="111347" y="349091"/>
                      <a:pt x="99822" y="357473"/>
                    </a:cubicBezTo>
                    <a:cubicBezTo>
                      <a:pt x="99727" y="357473"/>
                      <a:pt x="60484" y="292322"/>
                      <a:pt x="0" y="301752"/>
                    </a:cubicBezTo>
                    <a:close/>
                  </a:path>
                </a:pathLst>
              </a:custGeom>
              <a:solidFill>
                <a:srgbClr val="D8A679">
                  <a:alpha val="6862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46" name="Google Shape;446;p7"/>
              <p:cNvSpPr/>
              <p:nvPr/>
            </p:nvSpPr>
            <p:spPr>
              <a:xfrm>
                <a:off x="5788247" y="5233511"/>
                <a:ext cx="788008" cy="365950"/>
              </a:xfrm>
              <a:custGeom>
                <a:rect b="b" l="l" r="r" t="t"/>
                <a:pathLst>
                  <a:path extrusionOk="0" h="365950" w="788008">
                    <a:moveTo>
                      <a:pt x="0" y="299180"/>
                    </a:moveTo>
                    <a:cubicBezTo>
                      <a:pt x="41529" y="294989"/>
                      <a:pt x="62008" y="311753"/>
                      <a:pt x="63437" y="313182"/>
                    </a:cubicBezTo>
                    <a:cubicBezTo>
                      <a:pt x="77438" y="308991"/>
                      <a:pt x="170688" y="285369"/>
                      <a:pt x="184595" y="279463"/>
                    </a:cubicBezTo>
                    <a:cubicBezTo>
                      <a:pt x="234601" y="258127"/>
                      <a:pt x="362617" y="183452"/>
                      <a:pt x="451485" y="148685"/>
                    </a:cubicBezTo>
                    <a:cubicBezTo>
                      <a:pt x="529590" y="118110"/>
                      <a:pt x="563404" y="104299"/>
                      <a:pt x="645319" y="85630"/>
                    </a:cubicBezTo>
                    <a:cubicBezTo>
                      <a:pt x="727138" y="66960"/>
                      <a:pt x="741426" y="56292"/>
                      <a:pt x="761714" y="39719"/>
                    </a:cubicBezTo>
                    <a:cubicBezTo>
                      <a:pt x="771239" y="32004"/>
                      <a:pt x="787146" y="18097"/>
                      <a:pt x="785908" y="0"/>
                    </a:cubicBezTo>
                    <a:cubicBezTo>
                      <a:pt x="798576" y="49911"/>
                      <a:pt x="750284" y="74676"/>
                      <a:pt x="738473" y="80676"/>
                    </a:cubicBezTo>
                    <a:cubicBezTo>
                      <a:pt x="724948" y="82962"/>
                      <a:pt x="710470" y="92297"/>
                      <a:pt x="672655" y="102394"/>
                    </a:cubicBezTo>
                    <a:cubicBezTo>
                      <a:pt x="606647" y="120015"/>
                      <a:pt x="507111" y="152876"/>
                      <a:pt x="430911" y="192595"/>
                    </a:cubicBezTo>
                    <a:cubicBezTo>
                      <a:pt x="354711" y="232315"/>
                      <a:pt x="264509" y="275939"/>
                      <a:pt x="220789" y="300323"/>
                    </a:cubicBezTo>
                    <a:cubicBezTo>
                      <a:pt x="165545" y="331089"/>
                      <a:pt x="77533" y="357568"/>
                      <a:pt x="66008" y="365950"/>
                    </a:cubicBezTo>
                    <a:cubicBezTo>
                      <a:pt x="65913" y="366046"/>
                      <a:pt x="31337" y="305085"/>
                      <a:pt x="0" y="299180"/>
                    </a:cubicBezTo>
                    <a:close/>
                  </a:path>
                </a:pathLst>
              </a:custGeom>
              <a:solidFill>
                <a:srgbClr val="D8A679">
                  <a:alpha val="6862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47" name="Google Shape;447;p7"/>
              <p:cNvSpPr/>
              <p:nvPr/>
            </p:nvSpPr>
            <p:spPr>
              <a:xfrm>
                <a:off x="5541168" y="5022627"/>
                <a:ext cx="629682" cy="327374"/>
              </a:xfrm>
              <a:custGeom>
                <a:rect b="b" l="l" r="r" t="t"/>
                <a:pathLst>
                  <a:path extrusionOk="0" h="327374" w="629682">
                    <a:moveTo>
                      <a:pt x="325850" y="152781"/>
                    </a:moveTo>
                    <a:cubicBezTo>
                      <a:pt x="432054" y="105061"/>
                      <a:pt x="577310" y="76581"/>
                      <a:pt x="604076" y="56198"/>
                    </a:cubicBezTo>
                    <a:cubicBezTo>
                      <a:pt x="623602" y="41339"/>
                      <a:pt x="619220" y="14288"/>
                      <a:pt x="602932" y="0"/>
                    </a:cubicBezTo>
                    <a:cubicBezTo>
                      <a:pt x="674751" y="52578"/>
                      <a:pt x="579215" y="103727"/>
                      <a:pt x="579215" y="103727"/>
                    </a:cubicBezTo>
                    <a:cubicBezTo>
                      <a:pt x="518351" y="125635"/>
                      <a:pt x="376809" y="166783"/>
                      <a:pt x="309086" y="196120"/>
                    </a:cubicBezTo>
                    <a:cubicBezTo>
                      <a:pt x="241363" y="225457"/>
                      <a:pt x="201835" y="249079"/>
                      <a:pt x="173450" y="263080"/>
                    </a:cubicBezTo>
                    <a:cubicBezTo>
                      <a:pt x="145066" y="277083"/>
                      <a:pt x="49149" y="327374"/>
                      <a:pt x="49149" y="327374"/>
                    </a:cubicBezTo>
                    <a:cubicBezTo>
                      <a:pt x="49149" y="327374"/>
                      <a:pt x="31147" y="298323"/>
                      <a:pt x="0" y="299561"/>
                    </a:cubicBezTo>
                    <a:cubicBezTo>
                      <a:pt x="41910" y="272891"/>
                      <a:pt x="219646" y="200501"/>
                      <a:pt x="325850" y="152781"/>
                    </a:cubicBezTo>
                    <a:close/>
                  </a:path>
                </a:pathLst>
              </a:custGeom>
              <a:solidFill>
                <a:srgbClr val="D8A679">
                  <a:alpha val="6862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48" name="Google Shape;448;p7"/>
              <p:cNvSpPr/>
              <p:nvPr/>
            </p:nvSpPr>
            <p:spPr>
              <a:xfrm>
                <a:off x="6214340" y="5852884"/>
                <a:ext cx="144071" cy="107264"/>
              </a:xfrm>
              <a:custGeom>
                <a:rect b="b" l="l" r="r" t="t"/>
                <a:pathLst>
                  <a:path extrusionOk="0" h="107264" w="144071">
                    <a:moveTo>
                      <a:pt x="17390" y="52615"/>
                    </a:moveTo>
                    <a:cubicBezTo>
                      <a:pt x="46823" y="2228"/>
                      <a:pt x="104925" y="-15870"/>
                      <a:pt x="136262" y="15563"/>
                    </a:cubicBezTo>
                    <a:cubicBezTo>
                      <a:pt x="158551" y="37947"/>
                      <a:pt x="128928" y="55377"/>
                      <a:pt x="100067" y="68522"/>
                    </a:cubicBezTo>
                    <a:cubicBezTo>
                      <a:pt x="61396" y="86239"/>
                      <a:pt x="40250" y="95382"/>
                      <a:pt x="24058" y="103098"/>
                    </a:cubicBezTo>
                    <a:cubicBezTo>
                      <a:pt x="-231" y="114814"/>
                      <a:pt x="-12042" y="103002"/>
                      <a:pt x="17390" y="52615"/>
                    </a:cubicBezTo>
                    <a:close/>
                  </a:path>
                </a:pathLst>
              </a:custGeom>
              <a:solidFill>
                <a:srgbClr val="FFEAD9">
                  <a:alpha val="86666"/>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49" name="Google Shape;449;p7"/>
              <p:cNvSpPr/>
              <p:nvPr/>
            </p:nvSpPr>
            <p:spPr>
              <a:xfrm>
                <a:off x="6414718" y="5172745"/>
                <a:ext cx="137694" cy="115874"/>
              </a:xfrm>
              <a:custGeom>
                <a:rect b="b" l="l" r="r" t="t"/>
                <a:pathLst>
                  <a:path extrusionOk="0" h="115874" w="137694">
                    <a:moveTo>
                      <a:pt x="30659" y="8950"/>
                    </a:moveTo>
                    <a:cubicBezTo>
                      <a:pt x="30659" y="8950"/>
                      <a:pt x="-11823" y="18094"/>
                      <a:pt x="3226" y="45145"/>
                    </a:cubicBezTo>
                    <a:cubicBezTo>
                      <a:pt x="15038" y="66291"/>
                      <a:pt x="27992" y="100676"/>
                      <a:pt x="39136" y="109820"/>
                    </a:cubicBezTo>
                    <a:cubicBezTo>
                      <a:pt x="50280" y="118964"/>
                      <a:pt x="64187" y="117154"/>
                      <a:pt x="92476" y="108391"/>
                    </a:cubicBezTo>
                    <a:cubicBezTo>
                      <a:pt x="120956" y="99533"/>
                      <a:pt x="149626" y="82864"/>
                      <a:pt x="132576" y="40097"/>
                    </a:cubicBezTo>
                    <a:cubicBezTo>
                      <a:pt x="121813" y="12665"/>
                      <a:pt x="105049" y="-14577"/>
                      <a:pt x="30659" y="8950"/>
                    </a:cubicBezTo>
                    <a:close/>
                  </a:path>
                </a:pathLst>
              </a:custGeom>
              <a:solidFill>
                <a:srgbClr val="FFEAD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50" name="Google Shape;450;p7"/>
              <p:cNvSpPr/>
              <p:nvPr/>
            </p:nvSpPr>
            <p:spPr>
              <a:xfrm>
                <a:off x="6434295" y="5317838"/>
                <a:ext cx="134514" cy="111935"/>
              </a:xfrm>
              <a:custGeom>
                <a:rect b="b" l="l" r="r" t="t"/>
                <a:pathLst>
                  <a:path extrusionOk="0" h="111935" w="134514">
                    <a:moveTo>
                      <a:pt x="26607" y="18162"/>
                    </a:moveTo>
                    <a:cubicBezTo>
                      <a:pt x="26607" y="18162"/>
                      <a:pt x="-13398" y="34544"/>
                      <a:pt x="4700" y="58166"/>
                    </a:cubicBezTo>
                    <a:cubicBezTo>
                      <a:pt x="18892" y="76645"/>
                      <a:pt x="31655" y="100362"/>
                      <a:pt x="43657" y="107315"/>
                    </a:cubicBezTo>
                    <a:cubicBezTo>
                      <a:pt x="55658" y="114173"/>
                      <a:pt x="67469" y="114459"/>
                      <a:pt x="93758" y="100839"/>
                    </a:cubicBezTo>
                    <a:cubicBezTo>
                      <a:pt x="120238" y="87218"/>
                      <a:pt x="145574" y="53594"/>
                      <a:pt x="129477" y="30258"/>
                    </a:cubicBezTo>
                    <a:cubicBezTo>
                      <a:pt x="113475" y="6922"/>
                      <a:pt x="95568" y="-17843"/>
                      <a:pt x="26607" y="18162"/>
                    </a:cubicBezTo>
                    <a:close/>
                  </a:path>
                </a:pathLst>
              </a:custGeom>
              <a:solidFill>
                <a:srgbClr val="FFEAD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51" name="Google Shape;451;p7"/>
              <p:cNvSpPr/>
              <p:nvPr/>
            </p:nvSpPr>
            <p:spPr>
              <a:xfrm>
                <a:off x="6295973" y="5084695"/>
                <a:ext cx="114892" cy="80890"/>
              </a:xfrm>
              <a:custGeom>
                <a:rect b="b" l="l" r="r" t="t"/>
                <a:pathLst>
                  <a:path extrusionOk="0" h="80890" w="114892">
                    <a:moveTo>
                      <a:pt x="29674" y="2989"/>
                    </a:moveTo>
                    <a:cubicBezTo>
                      <a:pt x="29674" y="2989"/>
                      <a:pt x="-7282" y="5274"/>
                      <a:pt x="1290" y="26039"/>
                    </a:cubicBezTo>
                    <a:cubicBezTo>
                      <a:pt x="8053" y="42232"/>
                      <a:pt x="15959" y="59281"/>
                      <a:pt x="23960" y="66044"/>
                    </a:cubicBezTo>
                    <a:cubicBezTo>
                      <a:pt x="31865" y="72902"/>
                      <a:pt x="41486" y="83856"/>
                      <a:pt x="67013" y="80141"/>
                    </a:cubicBezTo>
                    <a:cubicBezTo>
                      <a:pt x="109304" y="73950"/>
                      <a:pt x="119876" y="48899"/>
                      <a:pt x="112923" y="28611"/>
                    </a:cubicBezTo>
                    <a:cubicBezTo>
                      <a:pt x="105779" y="8323"/>
                      <a:pt x="99588" y="-6632"/>
                      <a:pt x="29674" y="2989"/>
                    </a:cubicBezTo>
                    <a:close/>
                  </a:path>
                </a:pathLst>
              </a:custGeom>
              <a:solidFill>
                <a:srgbClr val="FFEAD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52" name="Google Shape;452;p7"/>
              <p:cNvSpPr/>
              <p:nvPr/>
            </p:nvSpPr>
            <p:spPr>
              <a:xfrm>
                <a:off x="6044379" y="5012054"/>
                <a:ext cx="103194" cy="75824"/>
              </a:xfrm>
              <a:custGeom>
                <a:rect b="b" l="l" r="r" t="t"/>
                <a:pathLst>
                  <a:path extrusionOk="0" h="75824" w="103194">
                    <a:moveTo>
                      <a:pt x="25808" y="5811"/>
                    </a:moveTo>
                    <a:cubicBezTo>
                      <a:pt x="25808" y="5811"/>
                      <a:pt x="-7625" y="9621"/>
                      <a:pt x="1614" y="30195"/>
                    </a:cubicBezTo>
                    <a:cubicBezTo>
                      <a:pt x="8853" y="46292"/>
                      <a:pt x="18474" y="64295"/>
                      <a:pt x="26570" y="70867"/>
                    </a:cubicBezTo>
                    <a:cubicBezTo>
                      <a:pt x="34666" y="77439"/>
                      <a:pt x="49811" y="78582"/>
                      <a:pt x="72957" y="67438"/>
                    </a:cubicBezTo>
                    <a:cubicBezTo>
                      <a:pt x="95531" y="56484"/>
                      <a:pt x="109342" y="46388"/>
                      <a:pt x="100484" y="26766"/>
                    </a:cubicBezTo>
                    <a:cubicBezTo>
                      <a:pt x="94293" y="13050"/>
                      <a:pt x="69909" y="-11143"/>
                      <a:pt x="25808" y="5811"/>
                    </a:cubicBezTo>
                    <a:close/>
                  </a:path>
                </a:pathLst>
              </a:custGeom>
              <a:solidFill>
                <a:srgbClr val="FFEAD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53" name="Google Shape;453;p7"/>
              <p:cNvSpPr/>
              <p:nvPr/>
            </p:nvSpPr>
            <p:spPr>
              <a:xfrm>
                <a:off x="4132897" y="5810440"/>
                <a:ext cx="2231802" cy="965358"/>
              </a:xfrm>
              <a:custGeom>
                <a:rect b="b" l="l" r="r" t="t"/>
                <a:pathLst>
                  <a:path extrusionOk="0" h="965358" w="2231802">
                    <a:moveTo>
                      <a:pt x="2199608" y="67913"/>
                    </a:moveTo>
                    <a:cubicBezTo>
                      <a:pt x="2172748" y="80200"/>
                      <a:pt x="2101215" y="98870"/>
                      <a:pt x="2046827" y="121444"/>
                    </a:cubicBezTo>
                    <a:cubicBezTo>
                      <a:pt x="1992344" y="144018"/>
                      <a:pt x="1858804" y="211836"/>
                      <a:pt x="1660493" y="249936"/>
                    </a:cubicBezTo>
                    <a:cubicBezTo>
                      <a:pt x="1522095" y="276510"/>
                      <a:pt x="1203103" y="173736"/>
                      <a:pt x="994029" y="301942"/>
                    </a:cubicBezTo>
                    <a:cubicBezTo>
                      <a:pt x="785051" y="430244"/>
                      <a:pt x="0" y="908113"/>
                      <a:pt x="0" y="908113"/>
                    </a:cubicBezTo>
                    <a:lnTo>
                      <a:pt x="293370" y="965359"/>
                    </a:lnTo>
                    <a:cubicBezTo>
                      <a:pt x="293370" y="965359"/>
                      <a:pt x="811721" y="514159"/>
                      <a:pt x="1009936" y="422720"/>
                    </a:cubicBezTo>
                    <a:cubicBezTo>
                      <a:pt x="1208151" y="331184"/>
                      <a:pt x="1453515" y="398336"/>
                      <a:pt x="1582388" y="366331"/>
                    </a:cubicBezTo>
                    <a:cubicBezTo>
                      <a:pt x="1668494" y="344900"/>
                      <a:pt x="1853565" y="290226"/>
                      <a:pt x="1938433" y="250221"/>
                    </a:cubicBezTo>
                    <a:cubicBezTo>
                      <a:pt x="2025396" y="209264"/>
                      <a:pt x="2186369" y="113347"/>
                      <a:pt x="2186369" y="113347"/>
                    </a:cubicBezTo>
                    <a:cubicBezTo>
                      <a:pt x="2227326" y="91249"/>
                      <a:pt x="2237042" y="80486"/>
                      <a:pt x="2229422" y="59341"/>
                    </a:cubicBezTo>
                    <a:cubicBezTo>
                      <a:pt x="2223326" y="42386"/>
                      <a:pt x="2189893" y="4858"/>
                      <a:pt x="2160175" y="0"/>
                    </a:cubicBezTo>
                    <a:cubicBezTo>
                      <a:pt x="2187797" y="8191"/>
                      <a:pt x="2228279" y="54769"/>
                      <a:pt x="2199608" y="67913"/>
                    </a:cubicBezTo>
                    <a:close/>
                  </a:path>
                </a:pathLst>
              </a:custGeom>
              <a:solidFill>
                <a:srgbClr val="D8A679">
                  <a:alpha val="46666"/>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54" name="Google Shape;454;p7"/>
              <p:cNvSpPr/>
              <p:nvPr/>
            </p:nvSpPr>
            <p:spPr>
              <a:xfrm>
                <a:off x="5803582" y="5317045"/>
                <a:ext cx="787267" cy="545116"/>
              </a:xfrm>
              <a:custGeom>
                <a:rect b="b" l="l" r="r" t="t"/>
                <a:pathLst>
                  <a:path extrusionOk="0" h="545116" w="787267">
                    <a:moveTo>
                      <a:pt x="45720" y="545116"/>
                    </a:moveTo>
                    <a:cubicBezTo>
                      <a:pt x="168593" y="493109"/>
                      <a:pt x="310325" y="361569"/>
                      <a:pt x="381191" y="321469"/>
                    </a:cubicBezTo>
                    <a:cubicBezTo>
                      <a:pt x="522827" y="241268"/>
                      <a:pt x="726567" y="175165"/>
                      <a:pt x="763143" y="131636"/>
                    </a:cubicBezTo>
                    <a:cubicBezTo>
                      <a:pt x="816578" y="68104"/>
                      <a:pt x="769430" y="19812"/>
                      <a:pt x="735235" y="0"/>
                    </a:cubicBezTo>
                    <a:cubicBezTo>
                      <a:pt x="774383" y="43911"/>
                      <a:pt x="782860" y="72676"/>
                      <a:pt x="740474" y="108300"/>
                    </a:cubicBezTo>
                    <a:cubicBezTo>
                      <a:pt x="698087" y="143923"/>
                      <a:pt x="460820" y="221647"/>
                      <a:pt x="367665" y="280893"/>
                    </a:cubicBezTo>
                    <a:cubicBezTo>
                      <a:pt x="274511" y="340138"/>
                      <a:pt x="66104" y="463868"/>
                      <a:pt x="0" y="526542"/>
                    </a:cubicBezTo>
                    <a:cubicBezTo>
                      <a:pt x="18574" y="538353"/>
                      <a:pt x="32099" y="541782"/>
                      <a:pt x="45720" y="545116"/>
                    </a:cubicBezTo>
                    <a:close/>
                  </a:path>
                </a:pathLst>
              </a:custGeom>
              <a:solidFill>
                <a:srgbClr val="D8A679">
                  <a:alpha val="6862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nvGrpSpPr>
              <p:cNvPr id="455" name="Google Shape;455;p7"/>
              <p:cNvGrpSpPr/>
              <p:nvPr/>
            </p:nvGrpSpPr>
            <p:grpSpPr>
              <a:xfrm>
                <a:off x="2724150" y="5991324"/>
                <a:ext cx="1957502" cy="779236"/>
                <a:chOff x="2724150" y="5991324"/>
                <a:chExt cx="1957502" cy="779236"/>
              </a:xfrm>
            </p:grpSpPr>
            <p:sp>
              <p:nvSpPr>
                <p:cNvPr id="456" name="Google Shape;456;p7"/>
                <p:cNvSpPr/>
                <p:nvPr/>
              </p:nvSpPr>
              <p:spPr>
                <a:xfrm>
                  <a:off x="3588818" y="6163740"/>
                  <a:ext cx="777345" cy="606819"/>
                </a:xfrm>
                <a:custGeom>
                  <a:rect b="b" l="l" r="r" t="t"/>
                  <a:pathLst>
                    <a:path extrusionOk="0" h="606819" w="777345">
                      <a:moveTo>
                        <a:pt x="391488" y="606820"/>
                      </a:moveTo>
                      <a:lnTo>
                        <a:pt x="777346" y="606820"/>
                      </a:lnTo>
                      <a:cubicBezTo>
                        <a:pt x="756296" y="531763"/>
                        <a:pt x="715624" y="445657"/>
                        <a:pt x="653521" y="337358"/>
                      </a:cubicBezTo>
                      <a:cubicBezTo>
                        <a:pt x="498740" y="67419"/>
                        <a:pt x="260900" y="-42976"/>
                        <a:pt x="39063" y="15031"/>
                      </a:cubicBezTo>
                      <a:cubicBezTo>
                        <a:pt x="-79618" y="45988"/>
                        <a:pt x="90212" y="222962"/>
                        <a:pt x="305668" y="493853"/>
                      </a:cubicBezTo>
                      <a:cubicBezTo>
                        <a:pt x="336148" y="532143"/>
                        <a:pt x="364628" y="570053"/>
                        <a:pt x="391488" y="606820"/>
                      </a:cubicBezTo>
                      <a:close/>
                    </a:path>
                  </a:pathLst>
                </a:custGeom>
                <a:solidFill>
                  <a:srgbClr val="DBDB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nvGrpSpPr>
                <p:cNvPr id="457" name="Google Shape;457;p7"/>
                <p:cNvGrpSpPr/>
                <p:nvPr/>
              </p:nvGrpSpPr>
              <p:grpSpPr>
                <a:xfrm>
                  <a:off x="2724150" y="5991324"/>
                  <a:ext cx="1957502" cy="779236"/>
                  <a:chOff x="2724150" y="5991324"/>
                  <a:chExt cx="1957502" cy="779236"/>
                </a:xfrm>
              </p:grpSpPr>
              <p:sp>
                <p:nvSpPr>
                  <p:cNvPr id="458" name="Google Shape;458;p7"/>
                  <p:cNvSpPr/>
                  <p:nvPr/>
                </p:nvSpPr>
                <p:spPr>
                  <a:xfrm>
                    <a:off x="2724150" y="6050836"/>
                    <a:ext cx="1884087" cy="719724"/>
                  </a:xfrm>
                  <a:custGeom>
                    <a:rect b="b" l="l" r="r" t="t"/>
                    <a:pathLst>
                      <a:path extrusionOk="0" h="719724" w="1884087">
                        <a:moveTo>
                          <a:pt x="1794510" y="719724"/>
                        </a:moveTo>
                        <a:lnTo>
                          <a:pt x="1883855" y="596851"/>
                        </a:lnTo>
                        <a:cubicBezTo>
                          <a:pt x="1883855" y="596851"/>
                          <a:pt x="1899666" y="352535"/>
                          <a:pt x="1671066" y="115077"/>
                        </a:cubicBezTo>
                        <a:cubicBezTo>
                          <a:pt x="1489901" y="-73042"/>
                          <a:pt x="1308068" y="26113"/>
                          <a:pt x="1308068" y="26113"/>
                        </a:cubicBezTo>
                        <a:lnTo>
                          <a:pt x="0" y="719724"/>
                        </a:lnTo>
                        <a:lnTo>
                          <a:pt x="1794510" y="719724"/>
                        </a:lnTo>
                        <a:close/>
                      </a:path>
                    </a:pathLst>
                  </a:custGeom>
                  <a:solidFill>
                    <a:srgbClr val="D5ED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59" name="Google Shape;459;p7"/>
                  <p:cNvSpPr/>
                  <p:nvPr/>
                </p:nvSpPr>
                <p:spPr>
                  <a:xfrm>
                    <a:off x="3944969" y="6306407"/>
                    <a:ext cx="663354" cy="464153"/>
                  </a:xfrm>
                  <a:custGeom>
                    <a:rect b="b" l="l" r="r" t="t"/>
                    <a:pathLst>
                      <a:path extrusionOk="0" h="464153" w="663354">
                        <a:moveTo>
                          <a:pt x="559594" y="0"/>
                        </a:moveTo>
                        <a:cubicBezTo>
                          <a:pt x="673132" y="184499"/>
                          <a:pt x="663130" y="341280"/>
                          <a:pt x="663130" y="341280"/>
                        </a:cubicBezTo>
                        <a:lnTo>
                          <a:pt x="573786" y="464153"/>
                        </a:lnTo>
                        <a:lnTo>
                          <a:pt x="0" y="464153"/>
                        </a:lnTo>
                        <a:cubicBezTo>
                          <a:pt x="263747" y="260699"/>
                          <a:pt x="319659" y="210693"/>
                          <a:pt x="559594" y="0"/>
                        </a:cubicBezTo>
                        <a:close/>
                      </a:path>
                    </a:pathLst>
                  </a:custGeom>
                  <a:solidFill>
                    <a:srgbClr val="EDEDED">
                      <a:alpha val="24705"/>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60" name="Google Shape;460;p7"/>
                  <p:cNvSpPr/>
                  <p:nvPr/>
                </p:nvSpPr>
                <p:spPr>
                  <a:xfrm>
                    <a:off x="3635978" y="6050836"/>
                    <a:ext cx="972259" cy="719724"/>
                  </a:xfrm>
                  <a:custGeom>
                    <a:rect b="b" l="l" r="r" t="t"/>
                    <a:pathLst>
                      <a:path extrusionOk="0" h="719724" w="972259">
                        <a:moveTo>
                          <a:pt x="444627" y="493410"/>
                        </a:moveTo>
                        <a:cubicBezTo>
                          <a:pt x="513874" y="567515"/>
                          <a:pt x="556927" y="644762"/>
                          <a:pt x="581120" y="719724"/>
                        </a:cubicBezTo>
                        <a:lnTo>
                          <a:pt x="857726" y="719724"/>
                        </a:lnTo>
                        <a:lnTo>
                          <a:pt x="972026" y="596851"/>
                        </a:lnTo>
                        <a:cubicBezTo>
                          <a:pt x="972026" y="596851"/>
                          <a:pt x="987838" y="352535"/>
                          <a:pt x="759238" y="115077"/>
                        </a:cubicBezTo>
                        <a:cubicBezTo>
                          <a:pt x="578072" y="-73042"/>
                          <a:pt x="396240" y="26113"/>
                          <a:pt x="396240" y="26113"/>
                        </a:cubicBezTo>
                        <a:lnTo>
                          <a:pt x="0" y="238712"/>
                        </a:lnTo>
                        <a:cubicBezTo>
                          <a:pt x="146685" y="254047"/>
                          <a:pt x="303562" y="342248"/>
                          <a:pt x="444627" y="493410"/>
                        </a:cubicBezTo>
                        <a:close/>
                      </a:path>
                    </a:pathLst>
                  </a:custGeom>
                  <a:solidFill>
                    <a:srgbClr val="CCCC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61" name="Google Shape;461;p7"/>
                  <p:cNvSpPr/>
                  <p:nvPr/>
                </p:nvSpPr>
                <p:spPr>
                  <a:xfrm>
                    <a:off x="3627977" y="5991324"/>
                    <a:ext cx="1053675" cy="779140"/>
                  </a:xfrm>
                  <a:custGeom>
                    <a:rect b="b" l="l" r="r" t="t"/>
                    <a:pathLst>
                      <a:path extrusionOk="0" h="779140" w="1053675">
                        <a:moveTo>
                          <a:pt x="498443" y="507392"/>
                        </a:moveTo>
                        <a:cubicBezTo>
                          <a:pt x="574072" y="611405"/>
                          <a:pt x="623602" y="697892"/>
                          <a:pt x="655320" y="779140"/>
                        </a:cubicBezTo>
                        <a:lnTo>
                          <a:pt x="948404" y="779140"/>
                        </a:lnTo>
                        <a:cubicBezTo>
                          <a:pt x="1014793" y="689129"/>
                          <a:pt x="1052322" y="630551"/>
                          <a:pt x="1052322" y="630551"/>
                        </a:cubicBezTo>
                        <a:cubicBezTo>
                          <a:pt x="1052322" y="630551"/>
                          <a:pt x="1083755" y="343658"/>
                          <a:pt x="843629" y="117820"/>
                        </a:cubicBezTo>
                        <a:cubicBezTo>
                          <a:pt x="670941" y="-44582"/>
                          <a:pt x="572738" y="8187"/>
                          <a:pt x="572738" y="8187"/>
                        </a:cubicBezTo>
                        <a:cubicBezTo>
                          <a:pt x="572738" y="8187"/>
                          <a:pt x="232696" y="104294"/>
                          <a:pt x="0" y="187352"/>
                        </a:cubicBezTo>
                        <a:cubicBezTo>
                          <a:pt x="221171" y="263743"/>
                          <a:pt x="330327" y="276220"/>
                          <a:pt x="498443" y="50739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nvGrpSpPr>
                  <p:cNvPr id="462" name="Google Shape;462;p7"/>
                  <p:cNvGrpSpPr/>
                  <p:nvPr/>
                </p:nvGrpSpPr>
                <p:grpSpPr>
                  <a:xfrm>
                    <a:off x="4369675" y="6634864"/>
                    <a:ext cx="130234" cy="122802"/>
                    <a:chOff x="4369675" y="6634864"/>
                    <a:chExt cx="130234" cy="122802"/>
                  </a:xfrm>
                </p:grpSpPr>
                <p:sp>
                  <p:nvSpPr>
                    <p:cNvPr id="463" name="Google Shape;463;p7"/>
                    <p:cNvSpPr/>
                    <p:nvPr/>
                  </p:nvSpPr>
                  <p:spPr>
                    <a:xfrm>
                      <a:off x="4369675" y="6642518"/>
                      <a:ext cx="100515" cy="115148"/>
                    </a:xfrm>
                    <a:custGeom>
                      <a:rect b="b" l="l" r="r" t="t"/>
                      <a:pathLst>
                        <a:path extrusionOk="0" h="115148" w="100515">
                          <a:moveTo>
                            <a:pt x="10967" y="41079"/>
                          </a:moveTo>
                          <a:cubicBezTo>
                            <a:pt x="-6368" y="71559"/>
                            <a:pt x="-2749" y="103658"/>
                            <a:pt x="18968" y="112707"/>
                          </a:cubicBezTo>
                          <a:cubicBezTo>
                            <a:pt x="40685" y="121850"/>
                            <a:pt x="72308" y="104515"/>
                            <a:pt x="89548" y="74035"/>
                          </a:cubicBezTo>
                          <a:cubicBezTo>
                            <a:pt x="106884" y="43555"/>
                            <a:pt x="103265" y="11551"/>
                            <a:pt x="81548" y="2407"/>
                          </a:cubicBezTo>
                          <a:cubicBezTo>
                            <a:pt x="59926" y="-6642"/>
                            <a:pt x="28303" y="10599"/>
                            <a:pt x="10967" y="41079"/>
                          </a:cubicBezTo>
                          <a:close/>
                        </a:path>
                      </a:pathLst>
                    </a:custGeom>
                    <a:solidFill>
                      <a:srgbClr val="CCCC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64" name="Google Shape;464;p7"/>
                    <p:cNvSpPr/>
                    <p:nvPr/>
                  </p:nvSpPr>
                  <p:spPr>
                    <a:xfrm>
                      <a:off x="4383582" y="6634864"/>
                      <a:ext cx="116327" cy="119564"/>
                    </a:xfrm>
                    <a:custGeom>
                      <a:rect b="b" l="l" r="r" t="t"/>
                      <a:pathLst>
                        <a:path extrusionOk="0" h="119564" w="116327">
                          <a:moveTo>
                            <a:pt x="81547" y="2442"/>
                          </a:moveTo>
                          <a:cubicBezTo>
                            <a:pt x="59830" y="-6702"/>
                            <a:pt x="28207" y="10633"/>
                            <a:pt x="10967" y="41113"/>
                          </a:cubicBezTo>
                          <a:cubicBezTo>
                            <a:pt x="-6368" y="71593"/>
                            <a:pt x="-2749" y="103693"/>
                            <a:pt x="18968" y="112741"/>
                          </a:cubicBezTo>
                          <a:lnTo>
                            <a:pt x="34780" y="117123"/>
                          </a:lnTo>
                          <a:cubicBezTo>
                            <a:pt x="56497" y="126267"/>
                            <a:pt x="88120" y="108931"/>
                            <a:pt x="105360" y="78451"/>
                          </a:cubicBezTo>
                          <a:cubicBezTo>
                            <a:pt x="122696" y="47971"/>
                            <a:pt x="119076" y="15872"/>
                            <a:pt x="97359" y="6823"/>
                          </a:cubicBezTo>
                          <a:lnTo>
                            <a:pt x="81547" y="2442"/>
                          </a:lnTo>
                          <a:close/>
                        </a:path>
                      </a:pathLst>
                    </a:custGeom>
                    <a:solidFill>
                      <a:srgbClr val="DDDDD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65" name="Google Shape;465;p7"/>
                    <p:cNvSpPr/>
                    <p:nvPr/>
                  </p:nvSpPr>
                  <p:spPr>
                    <a:xfrm>
                      <a:off x="4399393" y="6639185"/>
                      <a:ext cx="100515" cy="115148"/>
                    </a:xfrm>
                    <a:custGeom>
                      <a:rect b="b" l="l" r="r" t="t"/>
                      <a:pathLst>
                        <a:path extrusionOk="0" h="115148" w="100515">
                          <a:moveTo>
                            <a:pt x="10967" y="41079"/>
                          </a:moveTo>
                          <a:cubicBezTo>
                            <a:pt x="-6368" y="71558"/>
                            <a:pt x="-2749" y="103657"/>
                            <a:pt x="18968" y="112706"/>
                          </a:cubicBezTo>
                          <a:cubicBezTo>
                            <a:pt x="40685" y="121850"/>
                            <a:pt x="72308" y="104515"/>
                            <a:pt x="89548" y="74035"/>
                          </a:cubicBezTo>
                          <a:cubicBezTo>
                            <a:pt x="106884" y="43555"/>
                            <a:pt x="103264" y="11455"/>
                            <a:pt x="81547" y="2407"/>
                          </a:cubicBezTo>
                          <a:cubicBezTo>
                            <a:pt x="59830" y="-6642"/>
                            <a:pt x="28207" y="10599"/>
                            <a:pt x="10967" y="41079"/>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66" name="Google Shape;466;p7"/>
                    <p:cNvSpPr/>
                    <p:nvPr/>
                  </p:nvSpPr>
                  <p:spPr>
                    <a:xfrm>
                      <a:off x="4454901" y="6670004"/>
                      <a:ext cx="18740" cy="20565"/>
                    </a:xfrm>
                    <a:custGeom>
                      <a:rect b="b" l="l" r="r" t="t"/>
                      <a:pathLst>
                        <a:path extrusionOk="0" h="20565" w="18740">
                          <a:moveTo>
                            <a:pt x="15943" y="13688"/>
                          </a:moveTo>
                          <a:cubicBezTo>
                            <a:pt x="12228" y="19022"/>
                            <a:pt x="6322" y="21879"/>
                            <a:pt x="2703" y="19974"/>
                          </a:cubicBezTo>
                          <a:cubicBezTo>
                            <a:pt x="-917" y="18069"/>
                            <a:pt x="-917" y="12259"/>
                            <a:pt x="2798" y="6925"/>
                          </a:cubicBezTo>
                          <a:cubicBezTo>
                            <a:pt x="6513" y="1591"/>
                            <a:pt x="12418" y="-1266"/>
                            <a:pt x="16038" y="543"/>
                          </a:cubicBezTo>
                          <a:cubicBezTo>
                            <a:pt x="19657" y="2544"/>
                            <a:pt x="19657" y="8354"/>
                            <a:pt x="15943" y="13688"/>
                          </a:cubicBezTo>
                          <a:close/>
                        </a:path>
                      </a:pathLst>
                    </a:custGeom>
                    <a:solidFill>
                      <a:srgbClr val="DDDDD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sp>
                  <p:nvSpPr>
                    <p:cNvPr id="467" name="Google Shape;467;p7"/>
                    <p:cNvSpPr/>
                    <p:nvPr/>
                  </p:nvSpPr>
                  <p:spPr>
                    <a:xfrm>
                      <a:off x="4433375" y="6702865"/>
                      <a:ext cx="18740" cy="20565"/>
                    </a:xfrm>
                    <a:custGeom>
                      <a:rect b="b" l="l" r="r" t="t"/>
                      <a:pathLst>
                        <a:path extrusionOk="0" h="20565" w="18740">
                          <a:moveTo>
                            <a:pt x="15942" y="13688"/>
                          </a:moveTo>
                          <a:cubicBezTo>
                            <a:pt x="12228" y="19022"/>
                            <a:pt x="6322" y="21879"/>
                            <a:pt x="2703" y="19974"/>
                          </a:cubicBezTo>
                          <a:cubicBezTo>
                            <a:pt x="-917" y="18069"/>
                            <a:pt x="-917" y="12259"/>
                            <a:pt x="2798" y="6925"/>
                          </a:cubicBezTo>
                          <a:cubicBezTo>
                            <a:pt x="6513" y="1591"/>
                            <a:pt x="12418" y="-1266"/>
                            <a:pt x="16038" y="543"/>
                          </a:cubicBezTo>
                          <a:cubicBezTo>
                            <a:pt x="19657" y="2543"/>
                            <a:pt x="19657" y="8354"/>
                            <a:pt x="15942" y="13688"/>
                          </a:cubicBezTo>
                          <a:close/>
                        </a:path>
                      </a:pathLst>
                    </a:custGeom>
                    <a:solidFill>
                      <a:srgbClr val="DDDDD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Oi"/>
                        <a:ea typeface="Oi"/>
                        <a:cs typeface="Oi"/>
                        <a:sym typeface="Oi"/>
                      </a:endParaRPr>
                    </a:p>
                  </p:txBody>
                </p:sp>
              </p:grpSp>
            </p:grpSp>
          </p:grpSp>
        </p:grpSp>
      </p:grpSp>
      <p:pic>
        <p:nvPicPr>
          <p:cNvPr id="468" name="Google Shape;468;p7"/>
          <p:cNvPicPr preferRelativeResize="0"/>
          <p:nvPr/>
        </p:nvPicPr>
        <p:blipFill rotWithShape="1">
          <a:blip r:embed="rId5">
            <a:alphaModFix/>
          </a:blip>
          <a:srcRect b="0" l="0" r="0" t="0"/>
          <a:stretch/>
        </p:blipFill>
        <p:spPr>
          <a:xfrm>
            <a:off x="9685969" y="2096096"/>
            <a:ext cx="606020" cy="606020"/>
          </a:xfrm>
          <a:prstGeom prst="rect">
            <a:avLst/>
          </a:prstGeom>
          <a:noFill/>
          <a:ln>
            <a:noFill/>
          </a:ln>
        </p:spPr>
      </p:pic>
      <p:pic>
        <p:nvPicPr>
          <p:cNvPr id="469" name="Google Shape;469;p7"/>
          <p:cNvPicPr preferRelativeResize="0"/>
          <p:nvPr/>
        </p:nvPicPr>
        <p:blipFill rotWithShape="1">
          <a:blip r:embed="rId6">
            <a:alphaModFix/>
          </a:blip>
          <a:srcRect b="0" l="0" r="0" t="0"/>
          <a:stretch/>
        </p:blipFill>
        <p:spPr>
          <a:xfrm>
            <a:off x="7269111" y="2333698"/>
            <a:ext cx="535252" cy="535252"/>
          </a:xfrm>
          <a:prstGeom prst="rect">
            <a:avLst/>
          </a:prstGeom>
          <a:noFill/>
          <a:ln>
            <a:noFill/>
          </a:ln>
        </p:spPr>
      </p:pic>
      <p:grpSp>
        <p:nvGrpSpPr>
          <p:cNvPr id="470" name="Google Shape;470;p7"/>
          <p:cNvGrpSpPr/>
          <p:nvPr/>
        </p:nvGrpSpPr>
        <p:grpSpPr>
          <a:xfrm>
            <a:off x="3462056" y="2164282"/>
            <a:ext cx="413624" cy="423832"/>
            <a:chOff x="1226993" y="2034556"/>
            <a:chExt cx="755740" cy="730548"/>
          </a:xfrm>
        </p:grpSpPr>
        <p:sp>
          <p:nvSpPr>
            <p:cNvPr id="471" name="Google Shape;471;p7"/>
            <p:cNvSpPr/>
            <p:nvPr/>
          </p:nvSpPr>
          <p:spPr>
            <a:xfrm>
              <a:off x="1730820" y="2122725"/>
              <a:ext cx="251913" cy="289700"/>
            </a:xfrm>
            <a:custGeom>
              <a:rect b="b" l="l" r="r" t="t"/>
              <a:pathLst>
                <a:path extrusionOk="0" h="289700" w="251913">
                  <a:moveTo>
                    <a:pt x="107063" y="289700"/>
                  </a:moveTo>
                  <a:lnTo>
                    <a:pt x="0" y="289700"/>
                  </a:lnTo>
                  <a:lnTo>
                    <a:pt x="0" y="264509"/>
                  </a:lnTo>
                  <a:lnTo>
                    <a:pt x="107063" y="264509"/>
                  </a:lnTo>
                  <a:cubicBezTo>
                    <a:pt x="138945" y="264509"/>
                    <a:pt x="168971" y="252043"/>
                    <a:pt x="191617" y="229404"/>
                  </a:cubicBezTo>
                  <a:cubicBezTo>
                    <a:pt x="214250" y="206771"/>
                    <a:pt x="226722" y="176739"/>
                    <a:pt x="226722" y="144850"/>
                  </a:cubicBezTo>
                  <a:cubicBezTo>
                    <a:pt x="226722" y="78870"/>
                    <a:pt x="173043" y="25191"/>
                    <a:pt x="107063" y="25191"/>
                  </a:cubicBezTo>
                  <a:lnTo>
                    <a:pt x="0" y="25191"/>
                  </a:lnTo>
                  <a:lnTo>
                    <a:pt x="0" y="0"/>
                  </a:lnTo>
                  <a:lnTo>
                    <a:pt x="107063" y="0"/>
                  </a:lnTo>
                  <a:cubicBezTo>
                    <a:pt x="186930" y="0"/>
                    <a:pt x="251913" y="64977"/>
                    <a:pt x="251913" y="144850"/>
                  </a:cubicBezTo>
                  <a:cubicBezTo>
                    <a:pt x="251913" y="183474"/>
                    <a:pt x="236821" y="219827"/>
                    <a:pt x="209427" y="247214"/>
                  </a:cubicBezTo>
                  <a:cubicBezTo>
                    <a:pt x="182023" y="274613"/>
                    <a:pt x="145674" y="289700"/>
                    <a:pt x="107063" y="289700"/>
                  </a:cubicBezTo>
                  <a:close/>
                </a:path>
              </a:pathLst>
            </a:custGeom>
            <a:solidFill>
              <a:srgbClr val="6EC1E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472" name="Google Shape;472;p7"/>
            <p:cNvSpPr/>
            <p:nvPr/>
          </p:nvSpPr>
          <p:spPr>
            <a:xfrm>
              <a:off x="1226993" y="2387234"/>
              <a:ext cx="251913" cy="289700"/>
            </a:xfrm>
            <a:custGeom>
              <a:rect b="b" l="l" r="r" t="t"/>
              <a:pathLst>
                <a:path extrusionOk="0" h="289700" w="251913">
                  <a:moveTo>
                    <a:pt x="251913" y="289700"/>
                  </a:moveTo>
                  <a:lnTo>
                    <a:pt x="144850" y="289700"/>
                  </a:lnTo>
                  <a:cubicBezTo>
                    <a:pt x="106239" y="289700"/>
                    <a:pt x="69891" y="274613"/>
                    <a:pt x="42486" y="247214"/>
                  </a:cubicBezTo>
                  <a:cubicBezTo>
                    <a:pt x="15093" y="219827"/>
                    <a:pt x="0" y="183474"/>
                    <a:pt x="0" y="144850"/>
                  </a:cubicBezTo>
                  <a:cubicBezTo>
                    <a:pt x="0" y="64977"/>
                    <a:pt x="64983" y="0"/>
                    <a:pt x="144850" y="0"/>
                  </a:cubicBezTo>
                  <a:lnTo>
                    <a:pt x="251913" y="0"/>
                  </a:lnTo>
                  <a:lnTo>
                    <a:pt x="251913" y="25191"/>
                  </a:lnTo>
                  <a:lnTo>
                    <a:pt x="144850" y="25191"/>
                  </a:lnTo>
                  <a:cubicBezTo>
                    <a:pt x="78871" y="25191"/>
                    <a:pt x="25191" y="78870"/>
                    <a:pt x="25191" y="144850"/>
                  </a:cubicBezTo>
                  <a:cubicBezTo>
                    <a:pt x="25191" y="176739"/>
                    <a:pt x="37664" y="206771"/>
                    <a:pt x="60297" y="229404"/>
                  </a:cubicBezTo>
                  <a:cubicBezTo>
                    <a:pt x="82942" y="252043"/>
                    <a:pt x="112968" y="264509"/>
                    <a:pt x="144850" y="264509"/>
                  </a:cubicBezTo>
                  <a:lnTo>
                    <a:pt x="251913" y="264509"/>
                  </a:lnTo>
                  <a:close/>
                </a:path>
              </a:pathLst>
            </a:custGeom>
            <a:solidFill>
              <a:srgbClr val="6EC1E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473" name="Google Shape;473;p7"/>
            <p:cNvSpPr/>
            <p:nvPr/>
          </p:nvSpPr>
          <p:spPr>
            <a:xfrm>
              <a:off x="1730820" y="2651743"/>
              <a:ext cx="88169" cy="25191"/>
            </a:xfrm>
            <a:custGeom>
              <a:rect b="b" l="l" r="r" t="t"/>
              <a:pathLst>
                <a:path extrusionOk="0" h="25191" w="88169">
                  <a:moveTo>
                    <a:pt x="0" y="0"/>
                  </a:moveTo>
                  <a:lnTo>
                    <a:pt x="88170" y="0"/>
                  </a:lnTo>
                  <a:lnTo>
                    <a:pt x="88170" y="25191"/>
                  </a:lnTo>
                  <a:lnTo>
                    <a:pt x="0" y="25191"/>
                  </a:lnTo>
                  <a:close/>
                </a:path>
              </a:pathLst>
            </a:custGeom>
            <a:solidFill>
              <a:srgbClr val="6EC1E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474" name="Google Shape;474;p7"/>
            <p:cNvSpPr/>
            <p:nvPr/>
          </p:nvSpPr>
          <p:spPr>
            <a:xfrm>
              <a:off x="1466311" y="2034556"/>
              <a:ext cx="277104" cy="201530"/>
            </a:xfrm>
            <a:custGeom>
              <a:rect b="b" l="l" r="r" t="t"/>
              <a:pathLst>
                <a:path extrusionOk="0" h="201530" w="277104">
                  <a:moveTo>
                    <a:pt x="0" y="0"/>
                  </a:moveTo>
                  <a:lnTo>
                    <a:pt x="277105" y="0"/>
                  </a:lnTo>
                  <a:lnTo>
                    <a:pt x="277105" y="201531"/>
                  </a:lnTo>
                  <a:lnTo>
                    <a:pt x="0" y="201531"/>
                  </a:lnTo>
                  <a:close/>
                </a:path>
              </a:pathLst>
            </a:custGeom>
            <a:solidFill>
              <a:srgbClr val="66C6B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475" name="Google Shape;475;p7"/>
            <p:cNvSpPr/>
            <p:nvPr/>
          </p:nvSpPr>
          <p:spPr>
            <a:xfrm>
              <a:off x="1428524" y="2299065"/>
              <a:ext cx="352678" cy="201530"/>
            </a:xfrm>
            <a:custGeom>
              <a:rect b="b" l="l" r="r" t="t"/>
              <a:pathLst>
                <a:path extrusionOk="0" h="201530" w="352678">
                  <a:moveTo>
                    <a:pt x="277105" y="201531"/>
                  </a:moveTo>
                  <a:lnTo>
                    <a:pt x="0" y="201531"/>
                  </a:lnTo>
                  <a:lnTo>
                    <a:pt x="75574" y="0"/>
                  </a:lnTo>
                  <a:lnTo>
                    <a:pt x="352679" y="0"/>
                  </a:lnTo>
                  <a:close/>
                </a:path>
              </a:pathLst>
            </a:custGeom>
            <a:solidFill>
              <a:srgbClr val="F5A9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476" name="Google Shape;476;p7"/>
            <p:cNvSpPr/>
            <p:nvPr/>
          </p:nvSpPr>
          <p:spPr>
            <a:xfrm>
              <a:off x="1466311" y="2563574"/>
              <a:ext cx="277104" cy="201530"/>
            </a:xfrm>
            <a:custGeom>
              <a:rect b="b" l="l" r="r" t="t"/>
              <a:pathLst>
                <a:path extrusionOk="0" h="201530" w="277104">
                  <a:moveTo>
                    <a:pt x="0" y="0"/>
                  </a:moveTo>
                  <a:lnTo>
                    <a:pt x="277105" y="0"/>
                  </a:lnTo>
                  <a:lnTo>
                    <a:pt x="277105" y="201531"/>
                  </a:lnTo>
                  <a:lnTo>
                    <a:pt x="0" y="201531"/>
                  </a:lnTo>
                  <a:close/>
                </a:path>
              </a:pathLst>
            </a:custGeom>
            <a:solidFill>
              <a:srgbClr val="F3705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477" name="Google Shape;477;p7"/>
            <p:cNvSpPr/>
            <p:nvPr/>
          </p:nvSpPr>
          <p:spPr>
            <a:xfrm>
              <a:off x="1466311" y="2639148"/>
              <a:ext cx="277104" cy="124896"/>
            </a:xfrm>
            <a:custGeom>
              <a:rect b="b" l="l" r="r" t="t"/>
              <a:pathLst>
                <a:path extrusionOk="0" h="124896" w="277104">
                  <a:moveTo>
                    <a:pt x="277105" y="0"/>
                  </a:moveTo>
                  <a:cubicBezTo>
                    <a:pt x="219664" y="40360"/>
                    <a:pt x="118271" y="68694"/>
                    <a:pt x="0" y="73712"/>
                  </a:cubicBezTo>
                  <a:lnTo>
                    <a:pt x="0" y="124896"/>
                  </a:lnTo>
                  <a:lnTo>
                    <a:pt x="277105" y="124896"/>
                  </a:lnTo>
                  <a:close/>
                </a:path>
              </a:pathLst>
            </a:custGeom>
            <a:solidFill>
              <a:srgbClr val="F3705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478" name="Google Shape;478;p7"/>
            <p:cNvSpPr/>
            <p:nvPr/>
          </p:nvSpPr>
          <p:spPr>
            <a:xfrm>
              <a:off x="1793798" y="2576169"/>
              <a:ext cx="176339" cy="176339"/>
            </a:xfrm>
            <a:custGeom>
              <a:rect b="b" l="l" r="r" t="t"/>
              <a:pathLst>
                <a:path extrusionOk="0" h="176339" w="176339">
                  <a:moveTo>
                    <a:pt x="176339" y="88170"/>
                  </a:moveTo>
                  <a:cubicBezTo>
                    <a:pt x="176339" y="136864"/>
                    <a:pt x="136864" y="176339"/>
                    <a:pt x="88170" y="176339"/>
                  </a:cubicBezTo>
                  <a:cubicBezTo>
                    <a:pt x="39475" y="176339"/>
                    <a:pt x="0" y="136864"/>
                    <a:pt x="0" y="88170"/>
                  </a:cubicBezTo>
                  <a:cubicBezTo>
                    <a:pt x="0" y="39475"/>
                    <a:pt x="39475" y="0"/>
                    <a:pt x="88170" y="0"/>
                  </a:cubicBezTo>
                  <a:cubicBezTo>
                    <a:pt x="136864" y="0"/>
                    <a:pt x="176339" y="39475"/>
                    <a:pt x="176339" y="88170"/>
                  </a:cubicBezTo>
                  <a:close/>
                </a:path>
              </a:pathLst>
            </a:custGeom>
            <a:solidFill>
              <a:srgbClr val="E34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479" name="Google Shape;479;p7"/>
            <p:cNvSpPr/>
            <p:nvPr/>
          </p:nvSpPr>
          <p:spPr>
            <a:xfrm>
              <a:off x="1806749" y="2589120"/>
              <a:ext cx="163388" cy="163388"/>
            </a:xfrm>
            <a:custGeom>
              <a:rect b="b" l="l" r="r" t="t"/>
              <a:pathLst>
                <a:path extrusionOk="0" h="163388" w="163388">
                  <a:moveTo>
                    <a:pt x="121047" y="0"/>
                  </a:moveTo>
                  <a:cubicBezTo>
                    <a:pt x="129210" y="13368"/>
                    <a:pt x="133999" y="29020"/>
                    <a:pt x="133999" y="45829"/>
                  </a:cubicBezTo>
                  <a:cubicBezTo>
                    <a:pt x="133999" y="94524"/>
                    <a:pt x="94524" y="133999"/>
                    <a:pt x="45829" y="133999"/>
                  </a:cubicBezTo>
                  <a:cubicBezTo>
                    <a:pt x="29020" y="133999"/>
                    <a:pt x="13368" y="129210"/>
                    <a:pt x="0" y="121047"/>
                  </a:cubicBezTo>
                  <a:cubicBezTo>
                    <a:pt x="15485" y="146405"/>
                    <a:pt x="43333" y="163389"/>
                    <a:pt x="75219" y="163389"/>
                  </a:cubicBezTo>
                  <a:cubicBezTo>
                    <a:pt x="123914" y="163389"/>
                    <a:pt x="163389" y="123914"/>
                    <a:pt x="163389" y="75219"/>
                  </a:cubicBezTo>
                  <a:cubicBezTo>
                    <a:pt x="163389" y="43333"/>
                    <a:pt x="146405" y="15485"/>
                    <a:pt x="121047" y="0"/>
                  </a:cubicBezTo>
                  <a:close/>
                </a:path>
              </a:pathLst>
            </a:custGeom>
            <a:solidFill>
              <a:srgbClr val="DE454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480" name="Google Shape;480;p7"/>
            <p:cNvSpPr/>
            <p:nvPr/>
          </p:nvSpPr>
          <p:spPr>
            <a:xfrm>
              <a:off x="1466311" y="2111190"/>
              <a:ext cx="277104" cy="124896"/>
            </a:xfrm>
            <a:custGeom>
              <a:rect b="b" l="l" r="r" t="t"/>
              <a:pathLst>
                <a:path extrusionOk="0" h="124896" w="277104">
                  <a:moveTo>
                    <a:pt x="277105" y="0"/>
                  </a:moveTo>
                  <a:cubicBezTo>
                    <a:pt x="219664" y="40361"/>
                    <a:pt x="118271" y="68695"/>
                    <a:pt x="0" y="73713"/>
                  </a:cubicBezTo>
                  <a:lnTo>
                    <a:pt x="0" y="124897"/>
                  </a:lnTo>
                  <a:lnTo>
                    <a:pt x="277105" y="124897"/>
                  </a:lnTo>
                  <a:close/>
                </a:path>
              </a:pathLst>
            </a:custGeom>
            <a:solidFill>
              <a:srgbClr val="66C6B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481" name="Google Shape;481;p7"/>
            <p:cNvSpPr/>
            <p:nvPr/>
          </p:nvSpPr>
          <p:spPr>
            <a:xfrm>
              <a:off x="1428524" y="2352926"/>
              <a:ext cx="332480" cy="147669"/>
            </a:xfrm>
            <a:custGeom>
              <a:rect b="b" l="l" r="r" t="t"/>
              <a:pathLst>
                <a:path extrusionOk="0" h="147669" w="332480">
                  <a:moveTo>
                    <a:pt x="332480" y="0"/>
                  </a:moveTo>
                  <a:cubicBezTo>
                    <a:pt x="272175" y="49475"/>
                    <a:pt x="157067" y="85594"/>
                    <a:pt x="19790" y="94896"/>
                  </a:cubicBezTo>
                  <a:lnTo>
                    <a:pt x="0" y="147669"/>
                  </a:lnTo>
                  <a:lnTo>
                    <a:pt x="277105" y="147669"/>
                  </a:lnTo>
                  <a:close/>
                </a:path>
              </a:pathLst>
            </a:custGeom>
            <a:solidFill>
              <a:srgbClr val="F09D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grpSp>
          <p:nvGrpSpPr>
            <p:cNvPr id="482" name="Google Shape;482;p7"/>
            <p:cNvGrpSpPr/>
            <p:nvPr/>
          </p:nvGrpSpPr>
          <p:grpSpPr>
            <a:xfrm>
              <a:off x="1491502" y="2072343"/>
              <a:ext cx="437158" cy="654974"/>
              <a:chOff x="1491502" y="2072343"/>
              <a:chExt cx="437158" cy="654974"/>
            </a:xfrm>
          </p:grpSpPr>
          <p:sp>
            <p:nvSpPr>
              <p:cNvPr id="483" name="Google Shape;483;p7"/>
              <p:cNvSpPr/>
              <p:nvPr/>
            </p:nvSpPr>
            <p:spPr>
              <a:xfrm>
                <a:off x="1504098" y="2072343"/>
                <a:ext cx="201530" cy="25191"/>
              </a:xfrm>
              <a:custGeom>
                <a:rect b="b" l="l" r="r" t="t"/>
                <a:pathLst>
                  <a:path extrusionOk="0" h="25191" w="201530">
                    <a:moveTo>
                      <a:pt x="0" y="0"/>
                    </a:moveTo>
                    <a:lnTo>
                      <a:pt x="201531" y="0"/>
                    </a:lnTo>
                    <a:lnTo>
                      <a:pt x="201531" y="25191"/>
                    </a:lnTo>
                    <a:lnTo>
                      <a:pt x="0" y="25191"/>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484" name="Google Shape;484;p7"/>
              <p:cNvSpPr/>
              <p:nvPr/>
            </p:nvSpPr>
            <p:spPr>
              <a:xfrm>
                <a:off x="1504098" y="2122725"/>
                <a:ext cx="201530" cy="25191"/>
              </a:xfrm>
              <a:custGeom>
                <a:rect b="b" l="l" r="r" t="t"/>
                <a:pathLst>
                  <a:path extrusionOk="0" h="25191" w="201530">
                    <a:moveTo>
                      <a:pt x="0" y="0"/>
                    </a:moveTo>
                    <a:lnTo>
                      <a:pt x="201531" y="0"/>
                    </a:lnTo>
                    <a:lnTo>
                      <a:pt x="201531" y="25191"/>
                    </a:lnTo>
                    <a:lnTo>
                      <a:pt x="0" y="25191"/>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485" name="Google Shape;485;p7"/>
              <p:cNvSpPr/>
              <p:nvPr/>
            </p:nvSpPr>
            <p:spPr>
              <a:xfrm>
                <a:off x="1504098" y="2173108"/>
                <a:ext cx="201530" cy="25191"/>
              </a:xfrm>
              <a:custGeom>
                <a:rect b="b" l="l" r="r" t="t"/>
                <a:pathLst>
                  <a:path extrusionOk="0" h="25191" w="201530">
                    <a:moveTo>
                      <a:pt x="0" y="0"/>
                    </a:moveTo>
                    <a:lnTo>
                      <a:pt x="201531" y="0"/>
                    </a:lnTo>
                    <a:lnTo>
                      <a:pt x="201531" y="25191"/>
                    </a:lnTo>
                    <a:lnTo>
                      <a:pt x="0" y="25191"/>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486" name="Google Shape;486;p7"/>
              <p:cNvSpPr/>
              <p:nvPr/>
            </p:nvSpPr>
            <p:spPr>
              <a:xfrm>
                <a:off x="1541885" y="2336852"/>
                <a:ext cx="176339" cy="25191"/>
              </a:xfrm>
              <a:custGeom>
                <a:rect b="b" l="l" r="r" t="t"/>
                <a:pathLst>
                  <a:path extrusionOk="0" h="25191" w="176339">
                    <a:moveTo>
                      <a:pt x="0" y="0"/>
                    </a:moveTo>
                    <a:lnTo>
                      <a:pt x="176339" y="0"/>
                    </a:lnTo>
                    <a:lnTo>
                      <a:pt x="176339" y="25191"/>
                    </a:lnTo>
                    <a:lnTo>
                      <a:pt x="0" y="25191"/>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487" name="Google Shape;487;p7"/>
              <p:cNvSpPr/>
              <p:nvPr/>
            </p:nvSpPr>
            <p:spPr>
              <a:xfrm>
                <a:off x="1516693" y="2387234"/>
                <a:ext cx="176339" cy="25191"/>
              </a:xfrm>
              <a:custGeom>
                <a:rect b="b" l="l" r="r" t="t"/>
                <a:pathLst>
                  <a:path extrusionOk="0" h="25191" w="176339">
                    <a:moveTo>
                      <a:pt x="0" y="0"/>
                    </a:moveTo>
                    <a:lnTo>
                      <a:pt x="176339" y="0"/>
                    </a:lnTo>
                    <a:lnTo>
                      <a:pt x="176339" y="25191"/>
                    </a:lnTo>
                    <a:lnTo>
                      <a:pt x="0" y="25191"/>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488" name="Google Shape;488;p7"/>
              <p:cNvSpPr/>
              <p:nvPr/>
            </p:nvSpPr>
            <p:spPr>
              <a:xfrm>
                <a:off x="1491502" y="2437617"/>
                <a:ext cx="176339" cy="25191"/>
              </a:xfrm>
              <a:custGeom>
                <a:rect b="b" l="l" r="r" t="t"/>
                <a:pathLst>
                  <a:path extrusionOk="0" h="25191" w="176339">
                    <a:moveTo>
                      <a:pt x="0" y="0"/>
                    </a:moveTo>
                    <a:lnTo>
                      <a:pt x="176339" y="0"/>
                    </a:lnTo>
                    <a:lnTo>
                      <a:pt x="176339" y="25191"/>
                    </a:lnTo>
                    <a:lnTo>
                      <a:pt x="0" y="25191"/>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489" name="Google Shape;489;p7"/>
              <p:cNvSpPr/>
              <p:nvPr/>
            </p:nvSpPr>
            <p:spPr>
              <a:xfrm>
                <a:off x="1504098" y="2601361"/>
                <a:ext cx="201530" cy="25191"/>
              </a:xfrm>
              <a:custGeom>
                <a:rect b="b" l="l" r="r" t="t"/>
                <a:pathLst>
                  <a:path extrusionOk="0" h="25191" w="201530">
                    <a:moveTo>
                      <a:pt x="0" y="0"/>
                    </a:moveTo>
                    <a:lnTo>
                      <a:pt x="201531" y="0"/>
                    </a:lnTo>
                    <a:lnTo>
                      <a:pt x="201531" y="25191"/>
                    </a:lnTo>
                    <a:lnTo>
                      <a:pt x="0" y="2519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490" name="Google Shape;490;p7"/>
              <p:cNvSpPr/>
              <p:nvPr/>
            </p:nvSpPr>
            <p:spPr>
              <a:xfrm>
                <a:off x="1504098" y="2651743"/>
                <a:ext cx="201530" cy="25191"/>
              </a:xfrm>
              <a:custGeom>
                <a:rect b="b" l="l" r="r" t="t"/>
                <a:pathLst>
                  <a:path extrusionOk="0" h="25191" w="201530">
                    <a:moveTo>
                      <a:pt x="0" y="0"/>
                    </a:moveTo>
                    <a:lnTo>
                      <a:pt x="201531" y="0"/>
                    </a:lnTo>
                    <a:lnTo>
                      <a:pt x="201531" y="25191"/>
                    </a:lnTo>
                    <a:lnTo>
                      <a:pt x="0" y="2519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491" name="Google Shape;491;p7"/>
              <p:cNvSpPr/>
              <p:nvPr/>
            </p:nvSpPr>
            <p:spPr>
              <a:xfrm>
                <a:off x="1504098" y="2702126"/>
                <a:ext cx="201530" cy="25191"/>
              </a:xfrm>
              <a:custGeom>
                <a:rect b="b" l="l" r="r" t="t"/>
                <a:pathLst>
                  <a:path extrusionOk="0" h="25191" w="201530">
                    <a:moveTo>
                      <a:pt x="0" y="0"/>
                    </a:moveTo>
                    <a:lnTo>
                      <a:pt x="201531" y="0"/>
                    </a:lnTo>
                    <a:lnTo>
                      <a:pt x="201531" y="25191"/>
                    </a:lnTo>
                    <a:lnTo>
                      <a:pt x="0" y="2519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sp>
            <p:nvSpPr>
              <p:cNvPr id="492" name="Google Shape;492;p7"/>
              <p:cNvSpPr/>
              <p:nvPr/>
            </p:nvSpPr>
            <p:spPr>
              <a:xfrm>
                <a:off x="1835276" y="2630243"/>
                <a:ext cx="93384" cy="77099"/>
              </a:xfrm>
              <a:custGeom>
                <a:rect b="b" l="l" r="r" t="t"/>
                <a:pathLst>
                  <a:path extrusionOk="0" h="77099" w="93384">
                    <a:moveTo>
                      <a:pt x="34096" y="77099"/>
                    </a:moveTo>
                    <a:lnTo>
                      <a:pt x="0" y="43002"/>
                    </a:lnTo>
                    <a:lnTo>
                      <a:pt x="17810" y="25191"/>
                    </a:lnTo>
                    <a:lnTo>
                      <a:pt x="34096" y="41476"/>
                    </a:lnTo>
                    <a:lnTo>
                      <a:pt x="75574" y="0"/>
                    </a:lnTo>
                    <a:lnTo>
                      <a:pt x="93384" y="1781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i"/>
                  <a:ea typeface="Oi"/>
                  <a:cs typeface="Oi"/>
                  <a:sym typeface="Oi"/>
                </a:endParaRPr>
              </a:p>
            </p:txBody>
          </p:sp>
        </p:grpSp>
      </p:grpSp>
      <p:pic>
        <p:nvPicPr>
          <p:cNvPr id="493" name="Google Shape;493;p7"/>
          <p:cNvPicPr preferRelativeResize="0"/>
          <p:nvPr/>
        </p:nvPicPr>
        <p:blipFill rotWithShape="1">
          <a:blip r:embed="rId7">
            <a:alphaModFix/>
          </a:blip>
          <a:srcRect b="0" l="0" r="0" t="0"/>
          <a:stretch/>
        </p:blipFill>
        <p:spPr>
          <a:xfrm>
            <a:off x="1364018" y="2543392"/>
            <a:ext cx="572983" cy="572983"/>
          </a:xfrm>
          <a:prstGeom prst="rect">
            <a:avLst/>
          </a:prstGeom>
          <a:noFill/>
          <a:ln>
            <a:noFill/>
          </a:ln>
        </p:spPr>
      </p:pic>
      <p:grpSp>
        <p:nvGrpSpPr>
          <p:cNvPr id="494" name="Google Shape;494;p7"/>
          <p:cNvGrpSpPr/>
          <p:nvPr/>
        </p:nvGrpSpPr>
        <p:grpSpPr>
          <a:xfrm>
            <a:off x="8873171" y="221408"/>
            <a:ext cx="1912304" cy="263091"/>
            <a:chOff x="6549176" y="5298716"/>
            <a:chExt cx="2974464" cy="409222"/>
          </a:xfrm>
        </p:grpSpPr>
        <p:pic>
          <p:nvPicPr>
            <p:cNvPr id="495" name="Google Shape;495;p7"/>
            <p:cNvPicPr preferRelativeResize="0"/>
            <p:nvPr/>
          </p:nvPicPr>
          <p:blipFill rotWithShape="1">
            <a:blip r:embed="rId8">
              <a:alphaModFix/>
            </a:blip>
            <a:srcRect b="0" l="10394" r="0" t="0"/>
            <a:stretch/>
          </p:blipFill>
          <p:spPr>
            <a:xfrm>
              <a:off x="6890928" y="5304519"/>
              <a:ext cx="2632712" cy="377189"/>
            </a:xfrm>
            <a:prstGeom prst="rect">
              <a:avLst/>
            </a:prstGeom>
            <a:noFill/>
            <a:ln>
              <a:noFill/>
            </a:ln>
          </p:spPr>
        </p:pic>
        <p:pic>
          <p:nvPicPr>
            <p:cNvPr id="496" name="Google Shape;496;p7"/>
            <p:cNvPicPr preferRelativeResize="0"/>
            <p:nvPr/>
          </p:nvPicPr>
          <p:blipFill rotWithShape="1">
            <a:blip r:embed="rId9">
              <a:alphaModFix/>
            </a:blip>
            <a:srcRect b="0" l="0" r="0" t="0"/>
            <a:stretch/>
          </p:blipFill>
          <p:spPr>
            <a:xfrm>
              <a:off x="6549176" y="5298716"/>
              <a:ext cx="297164" cy="409222"/>
            </a:xfrm>
            <a:prstGeom prst="rect">
              <a:avLst/>
            </a:prstGeom>
            <a:noFill/>
            <a:ln>
              <a:noFill/>
            </a:ln>
          </p:spPr>
        </p:pic>
      </p:grpSp>
      <p:pic>
        <p:nvPicPr>
          <p:cNvPr id="497" name="Google Shape;497;p7"/>
          <p:cNvPicPr preferRelativeResize="0"/>
          <p:nvPr/>
        </p:nvPicPr>
        <p:blipFill rotWithShape="1">
          <a:blip r:embed="rId10">
            <a:alphaModFix/>
          </a:blip>
          <a:srcRect b="0" l="0" r="0" t="0"/>
          <a:stretch/>
        </p:blipFill>
        <p:spPr>
          <a:xfrm>
            <a:off x="10950877" y="204769"/>
            <a:ext cx="969661" cy="291656"/>
          </a:xfrm>
          <a:prstGeom prst="rect">
            <a:avLst/>
          </a:prstGeom>
          <a:noFill/>
          <a:ln>
            <a:noFill/>
          </a:ln>
        </p:spPr>
      </p:pic>
      <p:grpSp>
        <p:nvGrpSpPr>
          <p:cNvPr id="498" name="Google Shape;498;p7"/>
          <p:cNvGrpSpPr/>
          <p:nvPr/>
        </p:nvGrpSpPr>
        <p:grpSpPr>
          <a:xfrm>
            <a:off x="991602" y="691051"/>
            <a:ext cx="5676465" cy="677288"/>
            <a:chOff x="1063707" y="2279101"/>
            <a:chExt cx="5814332" cy="677288"/>
          </a:xfrm>
        </p:grpSpPr>
        <p:sp>
          <p:nvSpPr>
            <p:cNvPr id="499" name="Google Shape;499;p7"/>
            <p:cNvSpPr/>
            <p:nvPr/>
          </p:nvSpPr>
          <p:spPr>
            <a:xfrm flipH="1">
              <a:off x="1562444" y="2289221"/>
              <a:ext cx="5315595"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  Phương pháp biên soạn</a:t>
              </a:r>
              <a:endParaRPr b="1" sz="2800">
                <a:solidFill>
                  <a:schemeClr val="dk1"/>
                </a:solidFill>
                <a:latin typeface="Cambria"/>
                <a:ea typeface="Cambria"/>
                <a:cs typeface="Cambria"/>
                <a:sym typeface="Cambria"/>
              </a:endParaRPr>
            </a:p>
          </p:txBody>
        </p:sp>
        <p:sp>
          <p:nvSpPr>
            <p:cNvPr id="500" name="Google Shape;500;p7"/>
            <p:cNvSpPr/>
            <p:nvPr/>
          </p:nvSpPr>
          <p:spPr>
            <a:xfrm>
              <a:off x="1063707" y="2279101"/>
              <a:ext cx="667168" cy="667168"/>
            </a:xfrm>
            <a:prstGeom prst="roundRect">
              <a:avLst>
                <a:gd fmla="val 8537" name="adj"/>
              </a:avLst>
            </a:prstGeom>
            <a:gradFill>
              <a:gsLst>
                <a:gs pos="0">
                  <a:srgbClr val="5B6FB9"/>
                </a:gs>
                <a:gs pos="100000">
                  <a:srgbClr val="3C53AC"/>
                </a:gs>
              </a:gsLst>
              <a:lin ang="5400000" scaled="0"/>
            </a:gradFill>
            <a:ln>
              <a:noFill/>
            </a:ln>
            <a:effectLst>
              <a:outerShdw blurRad="749300" sx="86000" rotWithShape="0" algn="t" dir="5400000" dist="241300" sy="86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p:txBody>
        </p:sp>
        <p:sp>
          <p:nvSpPr>
            <p:cNvPr id="501" name="Google Shape;501;p7"/>
            <p:cNvSpPr txBox="1"/>
            <p:nvPr/>
          </p:nvSpPr>
          <p:spPr>
            <a:xfrm>
              <a:off x="1084133" y="2381853"/>
              <a:ext cx="62631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02</a:t>
              </a:r>
              <a:endParaRPr b="1" sz="2800">
                <a:solidFill>
                  <a:schemeClr val="lt1"/>
                </a:solidFill>
                <a:latin typeface="Cambria"/>
                <a:ea typeface="Cambria"/>
                <a:cs typeface="Cambria"/>
                <a:sym typeface="Cambria"/>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494"/>
                                        </p:tgtEl>
                                        <p:attrNameLst>
                                          <p:attrName>style.visibility</p:attrName>
                                        </p:attrNameLst>
                                      </p:cBhvr>
                                      <p:to>
                                        <p:strVal val="visible"/>
                                      </p:to>
                                    </p:set>
                                    <p:animEffect filter="fade" transition="in">
                                      <p:cBhvr>
                                        <p:cTn dur="2000"/>
                                        <p:tgtEl>
                                          <p:spTgt spid="494"/>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497"/>
                                        </p:tgtEl>
                                        <p:attrNameLst>
                                          <p:attrName>style.visibility</p:attrName>
                                        </p:attrNameLst>
                                      </p:cBhvr>
                                      <p:to>
                                        <p:strVal val="visible"/>
                                      </p:to>
                                    </p:set>
                                    <p:animEffect filter="fade" transition="in">
                                      <p:cBhvr>
                                        <p:cTn dur="2000"/>
                                        <p:tgtEl>
                                          <p:spTgt spid="4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8"/>
          <p:cNvSpPr txBox="1"/>
          <p:nvPr/>
        </p:nvSpPr>
        <p:spPr>
          <a:xfrm>
            <a:off x="0" y="-1"/>
            <a:ext cx="12191999" cy="6858001"/>
          </a:xfrm>
          <a:prstGeom prst="rect">
            <a:avLst/>
          </a:prstGeom>
          <a:gradFill>
            <a:gsLst>
              <a:gs pos="0">
                <a:srgbClr val="8596D5"/>
              </a:gs>
              <a:gs pos="96000">
                <a:srgbClr val="3C53AC"/>
              </a:gs>
              <a:gs pos="100000">
                <a:srgbClr val="3C53AC"/>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Oi"/>
              <a:ea typeface="Oi"/>
              <a:cs typeface="Oi"/>
              <a:sym typeface="Oi"/>
            </a:endParaRPr>
          </a:p>
        </p:txBody>
      </p:sp>
      <p:sp>
        <p:nvSpPr>
          <p:cNvPr id="507" name="Google Shape;507;p8"/>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508" name="Google Shape;508;p8"/>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509" name="Google Shape;509;p8"/>
          <p:cNvSpPr/>
          <p:nvPr/>
        </p:nvSpPr>
        <p:spPr>
          <a:xfrm>
            <a:off x="4383741" y="-7257"/>
            <a:ext cx="7808261" cy="6865257"/>
          </a:xfrm>
          <a:custGeom>
            <a:rect b="b" l="l" r="r" t="t"/>
            <a:pathLst>
              <a:path extrusionOk="0" h="4324352" w="4921929">
                <a:moveTo>
                  <a:pt x="4333306" y="0"/>
                </a:moveTo>
                <a:lnTo>
                  <a:pt x="4921929" y="0"/>
                </a:lnTo>
                <a:lnTo>
                  <a:pt x="4921929" y="645569"/>
                </a:lnTo>
                <a:lnTo>
                  <a:pt x="1235529" y="4324352"/>
                </a:lnTo>
                <a:lnTo>
                  <a:pt x="0" y="4324352"/>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sp>
        <p:nvSpPr>
          <p:cNvPr id="510" name="Google Shape;510;p8"/>
          <p:cNvSpPr/>
          <p:nvPr/>
        </p:nvSpPr>
        <p:spPr>
          <a:xfrm>
            <a:off x="6883307" y="0"/>
            <a:ext cx="3852079" cy="2994100"/>
          </a:xfrm>
          <a:custGeom>
            <a:rect b="b" l="l" r="r" t="t"/>
            <a:pathLst>
              <a:path extrusionOk="0" h="966" w="1244">
                <a:moveTo>
                  <a:pt x="968" y="0"/>
                </a:moveTo>
                <a:lnTo>
                  <a:pt x="0" y="966"/>
                </a:lnTo>
                <a:lnTo>
                  <a:pt x="276" y="966"/>
                </a:lnTo>
                <a:lnTo>
                  <a:pt x="1244" y="0"/>
                </a:lnTo>
                <a:lnTo>
                  <a:pt x="968" y="0"/>
                </a:lnTo>
                <a:close/>
              </a:path>
            </a:pathLst>
          </a:custGeom>
          <a:gradFill>
            <a:gsLst>
              <a:gs pos="0">
                <a:srgbClr val="3C53AC"/>
              </a:gs>
              <a:gs pos="100000">
                <a:srgbClr val="4F64B4"/>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013"/>
              <a:buFont typeface="Calibri"/>
              <a:buNone/>
            </a:pPr>
            <a:r>
              <a:t/>
            </a:r>
            <a:endParaRPr b="0" i="0" sz="1013" u="none" cap="none" strike="noStrike">
              <a:solidFill>
                <a:srgbClr val="000000"/>
              </a:solidFill>
              <a:latin typeface="Raleway"/>
              <a:ea typeface="Raleway"/>
              <a:cs typeface="Raleway"/>
              <a:sym typeface="Raleway"/>
            </a:endParaRPr>
          </a:p>
        </p:txBody>
      </p:sp>
      <p:grpSp>
        <p:nvGrpSpPr>
          <p:cNvPr id="511" name="Google Shape;511;p8"/>
          <p:cNvGrpSpPr/>
          <p:nvPr/>
        </p:nvGrpSpPr>
        <p:grpSpPr>
          <a:xfrm>
            <a:off x="8873171" y="221408"/>
            <a:ext cx="1912304" cy="263091"/>
            <a:chOff x="6549176" y="5298716"/>
            <a:chExt cx="2974464" cy="409222"/>
          </a:xfrm>
        </p:grpSpPr>
        <p:pic>
          <p:nvPicPr>
            <p:cNvPr id="512" name="Google Shape;512;p8"/>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513" name="Google Shape;513;p8"/>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514" name="Google Shape;514;p8"/>
          <p:cNvPicPr preferRelativeResize="0"/>
          <p:nvPr/>
        </p:nvPicPr>
        <p:blipFill rotWithShape="1">
          <a:blip r:embed="rId5">
            <a:alphaModFix/>
          </a:blip>
          <a:srcRect b="0" l="0" r="0" t="0"/>
          <a:stretch/>
        </p:blipFill>
        <p:spPr>
          <a:xfrm>
            <a:off x="10950877" y="204769"/>
            <a:ext cx="969661" cy="291656"/>
          </a:xfrm>
          <a:prstGeom prst="rect">
            <a:avLst/>
          </a:prstGeom>
          <a:noFill/>
          <a:ln>
            <a:noFill/>
          </a:ln>
        </p:spPr>
      </p:pic>
      <p:grpSp>
        <p:nvGrpSpPr>
          <p:cNvPr id="515" name="Google Shape;515;p8"/>
          <p:cNvGrpSpPr/>
          <p:nvPr/>
        </p:nvGrpSpPr>
        <p:grpSpPr>
          <a:xfrm>
            <a:off x="1159493" y="566035"/>
            <a:ext cx="3221489" cy="667169"/>
            <a:chOff x="1067758" y="3181814"/>
            <a:chExt cx="3221489" cy="667169"/>
          </a:xfrm>
        </p:grpSpPr>
        <p:sp>
          <p:nvSpPr>
            <p:cNvPr id="516" name="Google Shape;516;p8"/>
            <p:cNvSpPr/>
            <p:nvPr/>
          </p:nvSpPr>
          <p:spPr>
            <a:xfrm flipH="1">
              <a:off x="1230576" y="3181815"/>
              <a:ext cx="3058671"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       Nội dung</a:t>
              </a:r>
              <a:endParaRPr/>
            </a:p>
          </p:txBody>
        </p:sp>
        <p:sp>
          <p:nvSpPr>
            <p:cNvPr id="517" name="Google Shape;517;p8"/>
            <p:cNvSpPr/>
            <p:nvPr/>
          </p:nvSpPr>
          <p:spPr>
            <a:xfrm>
              <a:off x="1067758" y="3181814"/>
              <a:ext cx="667168" cy="667168"/>
            </a:xfrm>
            <a:prstGeom prst="roundRect">
              <a:avLst>
                <a:gd fmla="val 8537" name="adj"/>
              </a:avLst>
            </a:prstGeom>
            <a:gradFill>
              <a:gsLst>
                <a:gs pos="0">
                  <a:srgbClr val="5B6FB9"/>
                </a:gs>
                <a:gs pos="100000">
                  <a:srgbClr val="3C53AC"/>
                </a:gs>
              </a:gsLst>
              <a:lin ang="5400000" scaled="0"/>
            </a:gradFill>
            <a:ln>
              <a:noFill/>
            </a:ln>
            <a:effectLst>
              <a:outerShdw blurRad="749300" sx="86000" rotWithShape="0" algn="t" dir="5400000" dist="241300" sy="86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p:txBody>
        </p:sp>
        <p:sp>
          <p:nvSpPr>
            <p:cNvPr id="518" name="Google Shape;518;p8"/>
            <p:cNvSpPr txBox="1"/>
            <p:nvPr/>
          </p:nvSpPr>
          <p:spPr>
            <a:xfrm>
              <a:off x="1107233" y="3284566"/>
              <a:ext cx="62493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03</a:t>
              </a:r>
              <a:endParaRPr b="1" sz="2800">
                <a:solidFill>
                  <a:schemeClr val="lt1"/>
                </a:solidFill>
                <a:latin typeface="Cambria"/>
                <a:ea typeface="Cambria"/>
                <a:cs typeface="Cambria"/>
                <a:sym typeface="Cambria"/>
              </a:endParaRPr>
            </a:p>
          </p:txBody>
        </p:sp>
      </p:grpSp>
      <p:sp>
        <p:nvSpPr>
          <p:cNvPr id="519" name="Google Shape;519;p8"/>
          <p:cNvSpPr txBox="1"/>
          <p:nvPr/>
        </p:nvSpPr>
        <p:spPr>
          <a:xfrm>
            <a:off x="609600" y="1428750"/>
            <a:ext cx="54864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lt1"/>
                </a:solidFill>
                <a:latin typeface="Calibri"/>
                <a:ea typeface="Calibri"/>
                <a:cs typeface="Calibri"/>
                <a:sym typeface="Calibri"/>
              </a:rPr>
              <a:t>3.1. KIẾN THỨC NGÔN NGỮ</a:t>
            </a:r>
            <a:endParaRPr/>
          </a:p>
        </p:txBody>
      </p:sp>
      <p:graphicFrame>
        <p:nvGraphicFramePr>
          <p:cNvPr id="520" name="Google Shape;520;p8"/>
          <p:cNvGraphicFramePr/>
          <p:nvPr/>
        </p:nvGraphicFramePr>
        <p:xfrm>
          <a:off x="419101" y="1871503"/>
          <a:ext cx="3000000" cy="3000000"/>
        </p:xfrm>
        <a:graphic>
          <a:graphicData uri="http://schemas.openxmlformats.org/drawingml/2006/table">
            <a:tbl>
              <a:tblPr bandRow="1" firstCol="1" firstRow="1">
                <a:noFill/>
                <a:tableStyleId>{6FCD2A24-6352-46DE-AC3D-FBBD2D413C66}</a:tableStyleId>
              </a:tblPr>
              <a:tblGrid>
                <a:gridCol w="1190475"/>
                <a:gridCol w="10391375"/>
              </a:tblGrid>
              <a:tr h="439325">
                <a:tc>
                  <a:txBody>
                    <a:bodyPr/>
                    <a:lstStyle/>
                    <a:p>
                      <a:pPr indent="0" lvl="0" marL="0" marR="0" rtl="0" algn="ctr">
                        <a:lnSpc>
                          <a:spcPct val="115000"/>
                        </a:lnSpc>
                        <a:spcBef>
                          <a:spcPts val="0"/>
                        </a:spcBef>
                        <a:spcAft>
                          <a:spcPts val="0"/>
                        </a:spcAft>
                        <a:buNone/>
                      </a:pPr>
                      <a:r>
                        <a:rPr lang="en-US" sz="2000" u="none" cap="none" strike="noStrike"/>
                        <a:t>Kiến thức</a:t>
                      </a:r>
                      <a:endParaRPr sz="20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lnSpc>
                          <a:spcPct val="115000"/>
                        </a:lnSpc>
                        <a:spcBef>
                          <a:spcPts val="0"/>
                        </a:spcBef>
                        <a:spcAft>
                          <a:spcPts val="0"/>
                        </a:spcAft>
                        <a:buNone/>
                      </a:pPr>
                      <a:r>
                        <a:rPr lang="en-US" sz="2000" u="none" cap="none" strike="noStrike"/>
                        <a:t>Yêu cầu cụ thể</a:t>
                      </a:r>
                      <a:endParaRPr sz="2000" u="none" cap="none" strike="noStrike">
                        <a:latin typeface="Times New Roman"/>
                        <a:ea typeface="Times New Roman"/>
                        <a:cs typeface="Times New Roman"/>
                        <a:sym typeface="Times New Roman"/>
                      </a:endParaRPr>
                    </a:p>
                  </a:txBody>
                  <a:tcPr marT="0" marB="0" marR="68575" marL="68575"/>
                </a:tc>
              </a:tr>
              <a:tr h="1111725">
                <a:tc>
                  <a:txBody>
                    <a:bodyPr/>
                    <a:lstStyle/>
                    <a:p>
                      <a:pPr indent="0" lvl="0" marL="0" marR="0" rtl="0" algn="l">
                        <a:lnSpc>
                          <a:spcPct val="115000"/>
                        </a:lnSpc>
                        <a:spcBef>
                          <a:spcPts val="0"/>
                        </a:spcBef>
                        <a:spcAft>
                          <a:spcPts val="0"/>
                        </a:spcAft>
                        <a:buNone/>
                      </a:pPr>
                      <a:r>
                        <a:rPr lang="en-US" sz="2000" u="none" cap="none" strike="noStrike"/>
                        <a:t>Ngữ âm</a:t>
                      </a:r>
                      <a:endParaRPr sz="20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15000"/>
                        </a:lnSpc>
                        <a:spcBef>
                          <a:spcPts val="0"/>
                        </a:spcBef>
                        <a:spcAft>
                          <a:spcPts val="0"/>
                        </a:spcAft>
                        <a:buNone/>
                      </a:pPr>
                      <a:r>
                        <a:rPr lang="en-US" sz="2000" u="none" cap="none" strike="noStrike"/>
                        <a:t>- 7 tổ hợp phụ âm: /tr/, /kr/, /br/, /kl/, /pl/, /gr/, /pr/</a:t>
                      </a:r>
                      <a:endParaRPr sz="2000" u="none" cap="none" strike="noStrike"/>
                    </a:p>
                    <a:p>
                      <a:pPr indent="0" lvl="0" marL="0" marR="0" rtl="0" algn="l">
                        <a:lnSpc>
                          <a:spcPct val="115000"/>
                        </a:lnSpc>
                        <a:spcBef>
                          <a:spcPts val="0"/>
                        </a:spcBef>
                        <a:spcAft>
                          <a:spcPts val="0"/>
                        </a:spcAft>
                        <a:buNone/>
                      </a:pPr>
                      <a:r>
                        <a:rPr lang="en-US" sz="2000" u="none" cap="none" strike="noStrike"/>
                        <a:t>- trọng âm các từ 2 âm tiết, 3 âm tiết, trên 3 âm tiết; </a:t>
                      </a:r>
                      <a:endParaRPr sz="2000" u="none" cap="none" strike="noStrike"/>
                    </a:p>
                    <a:p>
                      <a:pPr indent="0" lvl="0" marL="0" marR="0" rtl="0" algn="l">
                        <a:lnSpc>
                          <a:spcPct val="115000"/>
                        </a:lnSpc>
                        <a:spcBef>
                          <a:spcPts val="0"/>
                        </a:spcBef>
                        <a:spcAft>
                          <a:spcPts val="0"/>
                        </a:spcAft>
                        <a:buNone/>
                      </a:pPr>
                      <a:r>
                        <a:rPr lang="en-US" sz="2000" u="none" cap="none" strike="noStrike"/>
                        <a:t>- trọng âm câu, nhịp điệu, và ngữ điệu. </a:t>
                      </a:r>
                      <a:endParaRPr sz="2000" u="none" cap="none" strike="noStrike">
                        <a:latin typeface="Times New Roman"/>
                        <a:ea typeface="Times New Roman"/>
                        <a:cs typeface="Times New Roman"/>
                        <a:sym typeface="Times New Roman"/>
                      </a:endParaRPr>
                    </a:p>
                  </a:txBody>
                  <a:tcPr marT="0" marB="0" marR="68575" marL="68575"/>
                </a:tc>
              </a:tr>
              <a:tr h="911625">
                <a:tc>
                  <a:txBody>
                    <a:bodyPr/>
                    <a:lstStyle/>
                    <a:p>
                      <a:pPr indent="0" lvl="0" marL="0" marR="0" rtl="0" algn="l">
                        <a:lnSpc>
                          <a:spcPct val="115000"/>
                        </a:lnSpc>
                        <a:spcBef>
                          <a:spcPts val="0"/>
                        </a:spcBef>
                        <a:spcAft>
                          <a:spcPts val="0"/>
                        </a:spcAft>
                        <a:buNone/>
                      </a:pPr>
                      <a:r>
                        <a:rPr lang="en-US" sz="2000" u="none" cap="none" strike="noStrike"/>
                        <a:t>Từ vựng</a:t>
                      </a:r>
                      <a:endParaRPr sz="20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15000"/>
                        </a:lnSpc>
                        <a:spcBef>
                          <a:spcPts val="0"/>
                        </a:spcBef>
                        <a:spcAft>
                          <a:spcPts val="0"/>
                        </a:spcAft>
                        <a:buNone/>
                      </a:pPr>
                      <a:r>
                        <a:rPr lang="en-US" sz="2000" u="none" cap="none" strike="noStrike"/>
                        <a:t>bao gồm những từ thông dụng (</a:t>
                      </a:r>
                      <a:r>
                        <a:rPr i="1" lang="en-US" sz="2000" u="none" cap="none" strike="noStrike"/>
                        <a:t>chỉ khái niệm, hiện tượng, sự vật</a:t>
                      </a:r>
                      <a:r>
                        <a:rPr lang="en-US" sz="2000" u="none" cap="none" strike="noStrike"/>
                        <a:t>), liên quan đến các chủ điểm và chủ đề quy định trong Chương trình (200-250 từ)</a:t>
                      </a:r>
                      <a:endParaRPr sz="2000" u="none" cap="none" strike="noStrike">
                        <a:latin typeface="Times New Roman"/>
                        <a:ea typeface="Times New Roman"/>
                        <a:cs typeface="Times New Roman"/>
                        <a:sym typeface="Times New Roman"/>
                      </a:endParaRPr>
                    </a:p>
                  </a:txBody>
                  <a:tcPr marT="0" marB="0" marR="68575" marL="68575"/>
                </a:tc>
              </a:tr>
              <a:tr h="527625">
                <a:tc>
                  <a:txBody>
                    <a:bodyPr/>
                    <a:lstStyle/>
                    <a:p>
                      <a:pPr indent="0" lvl="0" marL="0" marR="0" rtl="0" algn="l">
                        <a:lnSpc>
                          <a:spcPct val="115000"/>
                        </a:lnSpc>
                        <a:spcBef>
                          <a:spcPts val="0"/>
                        </a:spcBef>
                        <a:spcAft>
                          <a:spcPts val="0"/>
                        </a:spcAft>
                        <a:buNone/>
                      </a:pPr>
                      <a:r>
                        <a:rPr lang="en-US" sz="2000" u="none" cap="none" strike="noStrike"/>
                        <a:t>Ngữ pháp</a:t>
                      </a:r>
                      <a:endParaRPr sz="20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just">
                        <a:lnSpc>
                          <a:spcPct val="115000"/>
                        </a:lnSpc>
                        <a:spcBef>
                          <a:spcPts val="0"/>
                        </a:spcBef>
                        <a:spcAft>
                          <a:spcPts val="0"/>
                        </a:spcAft>
                        <a:buNone/>
                      </a:pPr>
                      <a:r>
                        <a:rPr lang="en-US" sz="2000" u="none" cap="none" strike="noStrike">
                          <a:solidFill>
                            <a:schemeClr val="dk1"/>
                          </a:solidFill>
                          <a:latin typeface="Calibri"/>
                          <a:ea typeface="Calibri"/>
                          <a:cs typeface="Calibri"/>
                          <a:sym typeface="Calibri"/>
                        </a:rPr>
                        <a:t>bao gồm các cấu trúc ngữ pháp dùng để phát triển năng lực giao tiếp ở mức 3-1</a:t>
                      </a:r>
                      <a:r>
                        <a:rPr i="1" lang="en-US" sz="2000" u="none" cap="none" strike="noStrike">
                          <a:solidFill>
                            <a:schemeClr val="dk1"/>
                          </a:solidFill>
                          <a:latin typeface="Calibri"/>
                          <a:ea typeface="Calibri"/>
                          <a:cs typeface="Calibri"/>
                          <a:sym typeface="Calibri"/>
                        </a:rPr>
                        <a:t>: thì hiện tại đơn, thì hiện tại tiếp diễn, thì hiện tại hoàn thành, thì tương lai đơn, thì quá khứ đơn, thì quá khứ tiếp diễn, động từ nguyên thể, danh động từ, câu bị động, câu ghép, mệnh đề quan hệ, câu điều kiện, tính từ so sánh hơn và so sánh cao nhất, mạo từ</a:t>
                      </a:r>
                      <a:r>
                        <a:rPr lang="en-US" sz="2000" u="none" cap="none" strike="noStrike">
                          <a:solidFill>
                            <a:schemeClr val="dk1"/>
                          </a:solidFill>
                          <a:latin typeface="Calibri"/>
                          <a:ea typeface="Calibri"/>
                          <a:cs typeface="Calibri"/>
                          <a:sym typeface="Calibri"/>
                        </a:rPr>
                        <a:t>, …Đồng thời giới thời giới thiệu về </a:t>
                      </a:r>
                      <a:r>
                        <a:rPr i="1" lang="en-US" sz="2000" u="none" cap="none" strike="noStrike">
                          <a:solidFill>
                            <a:schemeClr val="dk1"/>
                          </a:solidFill>
                          <a:latin typeface="Calibri"/>
                          <a:ea typeface="Calibri"/>
                          <a:cs typeface="Calibri"/>
                          <a:sym typeface="Calibri"/>
                        </a:rPr>
                        <a:t>thì quá khứ đơn và quá khứ tiếp diễn với when và while, danh động từ và động từ nguyên thể (dùng để mô tả), câu bị động với động từ tình thái, câu điều kiện loại 2, câu tường thuật, tính từ chỉ thái độ.</a:t>
                      </a:r>
                      <a:endParaRPr i="1" sz="2000" u="none" cap="none" strike="noStrike">
                        <a:solidFill>
                          <a:schemeClr val="dk1"/>
                        </a:solidFill>
                        <a:latin typeface="Calibri"/>
                        <a:ea typeface="Calibri"/>
                        <a:cs typeface="Calibri"/>
                        <a:sym typeface="Calibri"/>
                      </a:endParaRPr>
                    </a:p>
                  </a:txBody>
                  <a:tcPr marT="0" marB="0" marR="68575" marL="68575"/>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511"/>
                                        </p:tgtEl>
                                        <p:attrNameLst>
                                          <p:attrName>style.visibility</p:attrName>
                                        </p:attrNameLst>
                                      </p:cBhvr>
                                      <p:to>
                                        <p:strVal val="visible"/>
                                      </p:to>
                                    </p:set>
                                    <p:animEffect filter="fade" transition="in">
                                      <p:cBhvr>
                                        <p:cTn dur="2000"/>
                                        <p:tgtEl>
                                          <p:spTgt spid="511"/>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514"/>
                                        </p:tgtEl>
                                        <p:attrNameLst>
                                          <p:attrName>style.visibility</p:attrName>
                                        </p:attrNameLst>
                                      </p:cBhvr>
                                      <p:to>
                                        <p:strVal val="visible"/>
                                      </p:to>
                                    </p:set>
                                    <p:animEffect filter="fade" transition="in">
                                      <p:cBhvr>
                                        <p:cTn dur="2000"/>
                                        <p:tgtEl>
                                          <p:spTgt spid="5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grpSp>
        <p:nvGrpSpPr>
          <p:cNvPr id="525" name="Google Shape;525;p9"/>
          <p:cNvGrpSpPr/>
          <p:nvPr/>
        </p:nvGrpSpPr>
        <p:grpSpPr>
          <a:xfrm>
            <a:off x="232996" y="2090570"/>
            <a:ext cx="11683146" cy="4701265"/>
            <a:chOff x="4395" y="66164"/>
            <a:chExt cx="11683146" cy="4701265"/>
          </a:xfrm>
        </p:grpSpPr>
        <p:sp>
          <p:nvSpPr>
            <p:cNvPr id="526" name="Google Shape;526;p9"/>
            <p:cNvSpPr/>
            <p:nvPr/>
          </p:nvSpPr>
          <p:spPr>
            <a:xfrm>
              <a:off x="4395" y="66164"/>
              <a:ext cx="2643245" cy="518400"/>
            </a:xfrm>
            <a:prstGeom prst="rect">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9"/>
            <p:cNvSpPr txBox="1"/>
            <p:nvPr/>
          </p:nvSpPr>
          <p:spPr>
            <a:xfrm>
              <a:off x="4395" y="66164"/>
              <a:ext cx="2643245" cy="518400"/>
            </a:xfrm>
            <a:prstGeom prst="rect">
              <a:avLst/>
            </a:prstGeom>
            <a:noFill/>
            <a:ln>
              <a:noFill/>
            </a:ln>
          </p:spPr>
          <p:txBody>
            <a:bodyPr anchorCtr="0" anchor="ctr" bIns="73150" lIns="128000" spcFirstLastPara="1" rIns="128000" wrap="square" tIns="73150">
              <a:noAutofit/>
            </a:bodyPr>
            <a:lstStyle/>
            <a:p>
              <a:pPr indent="0" lvl="0" marL="0" marR="0" rtl="0" algn="ctr">
                <a:lnSpc>
                  <a:spcPct val="90000"/>
                </a:lnSpc>
                <a:spcBef>
                  <a:spcPts val="0"/>
                </a:spcBef>
                <a:spcAft>
                  <a:spcPts val="0"/>
                </a:spcAft>
                <a:buNone/>
              </a:pPr>
              <a:r>
                <a:rPr lang="en-US" sz="1800">
                  <a:solidFill>
                    <a:schemeClr val="lt1"/>
                  </a:solidFill>
                  <a:latin typeface="Calibri"/>
                  <a:ea typeface="Calibri"/>
                  <a:cs typeface="Calibri"/>
                  <a:sym typeface="Calibri"/>
                </a:rPr>
                <a:t>Nghe</a:t>
              </a:r>
              <a:endParaRPr/>
            </a:p>
          </p:txBody>
        </p:sp>
        <p:sp>
          <p:nvSpPr>
            <p:cNvPr id="528" name="Google Shape;528;p9"/>
            <p:cNvSpPr/>
            <p:nvPr/>
          </p:nvSpPr>
          <p:spPr>
            <a:xfrm>
              <a:off x="4395" y="584564"/>
              <a:ext cx="2643245" cy="4182865"/>
            </a:xfrm>
            <a:prstGeom prst="rect">
              <a:avLst/>
            </a:prstGeom>
            <a:solidFill>
              <a:srgbClr val="CFDEEF">
                <a:alpha val="89803"/>
              </a:srgbClr>
            </a:solidFill>
            <a:ln cap="flat" cmpd="sng" w="12700">
              <a:solidFill>
                <a:srgbClr val="CFDEE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9"/>
            <p:cNvSpPr txBox="1"/>
            <p:nvPr/>
          </p:nvSpPr>
          <p:spPr>
            <a:xfrm>
              <a:off x="4395" y="584564"/>
              <a:ext cx="2643245" cy="4182865"/>
            </a:xfrm>
            <a:prstGeom prst="rect">
              <a:avLst/>
            </a:prstGeom>
            <a:noFill/>
            <a:ln>
              <a:noFill/>
            </a:ln>
          </p:spPr>
          <p:txBody>
            <a:bodyPr anchorCtr="0" anchor="t" bIns="144000" lIns="96000" spcFirstLastPara="1" rIns="128000" wrap="square" tIns="96000">
              <a:noAutofit/>
            </a:bodyPr>
            <a:lstStyle/>
            <a:p>
              <a:pPr indent="-171450" lvl="0" marL="114300" marR="0" rtl="0" algn="l">
                <a:lnSpc>
                  <a:spcPct val="9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Nghe hiểu nội dung các cuộc hội thoại hằng ngày được nói rõ ràng.</a:t>
              </a:r>
              <a:endParaRPr b="0" i="0" sz="1800" u="none" cap="none" strike="noStrike">
                <a:solidFill>
                  <a:schemeClr val="dk1"/>
                </a:solidFill>
                <a:latin typeface="Calibri"/>
                <a:ea typeface="Calibri"/>
                <a:cs typeface="Calibri"/>
                <a:sym typeface="Calibri"/>
              </a:endParaRPr>
            </a:p>
            <a:p>
              <a:pPr indent="-171450" lvl="0" marL="114300" marR="0" rtl="0" algn="l">
                <a:lnSpc>
                  <a:spcPct val="9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Nghe hiểu ý chính các đoạn hội thoại, độc thoại có độ dài khoảng </a:t>
              </a:r>
              <a:r>
                <a:rPr b="1" i="0" lang="en-US" sz="1800" u="none" cap="none" strike="noStrike">
                  <a:solidFill>
                    <a:schemeClr val="dk1"/>
                  </a:solidFill>
                  <a:latin typeface="Calibri"/>
                  <a:ea typeface="Calibri"/>
                  <a:cs typeface="Calibri"/>
                  <a:sym typeface="Calibri"/>
                </a:rPr>
                <a:t>180-200</a:t>
              </a:r>
              <a:r>
                <a:rPr b="0" i="0" lang="en-US" sz="1800" u="none" cap="none" strike="noStrike">
                  <a:solidFill>
                    <a:schemeClr val="dk1"/>
                  </a:solidFill>
                  <a:latin typeface="Calibri"/>
                  <a:ea typeface="Calibri"/>
                  <a:cs typeface="Calibri"/>
                  <a:sym typeface="Calibri"/>
                </a:rPr>
                <a:t> từ về các chủ đề quen thuộc.</a:t>
              </a:r>
              <a:endParaRPr b="0" i="0" sz="1800" u="none" cap="none" strike="noStrike">
                <a:solidFill>
                  <a:schemeClr val="dk1"/>
                </a:solidFill>
                <a:latin typeface="Calibri"/>
                <a:ea typeface="Calibri"/>
                <a:cs typeface="Calibri"/>
                <a:sym typeface="Calibri"/>
              </a:endParaRPr>
            </a:p>
            <a:p>
              <a:pPr indent="-171450" lvl="0" marL="114300" marR="0" rtl="0" algn="l">
                <a:lnSpc>
                  <a:spcPct val="9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Nghe hiểu những thông tin chỉ dẫn thông thường</a:t>
              </a:r>
              <a:endParaRPr b="0" i="0" sz="1800" u="none" cap="none" strike="noStrike">
                <a:solidFill>
                  <a:schemeClr val="dk1"/>
                </a:solidFill>
                <a:latin typeface="Calibri"/>
                <a:ea typeface="Calibri"/>
                <a:cs typeface="Calibri"/>
                <a:sym typeface="Calibri"/>
              </a:endParaRPr>
            </a:p>
          </p:txBody>
        </p:sp>
        <p:sp>
          <p:nvSpPr>
            <p:cNvPr id="530" name="Google Shape;530;p9"/>
            <p:cNvSpPr/>
            <p:nvPr/>
          </p:nvSpPr>
          <p:spPr>
            <a:xfrm>
              <a:off x="3017696" y="66164"/>
              <a:ext cx="2643245" cy="518400"/>
            </a:xfrm>
            <a:prstGeom prst="rect">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9"/>
            <p:cNvSpPr txBox="1"/>
            <p:nvPr/>
          </p:nvSpPr>
          <p:spPr>
            <a:xfrm>
              <a:off x="3017696" y="66164"/>
              <a:ext cx="2643245" cy="518400"/>
            </a:xfrm>
            <a:prstGeom prst="rect">
              <a:avLst/>
            </a:prstGeom>
            <a:noFill/>
            <a:ln>
              <a:noFill/>
            </a:ln>
          </p:spPr>
          <p:txBody>
            <a:bodyPr anchorCtr="0" anchor="ctr" bIns="73150" lIns="128000" spcFirstLastPara="1" rIns="128000" wrap="square" tIns="73150">
              <a:noAutofit/>
            </a:bodyPr>
            <a:lstStyle/>
            <a:p>
              <a:pPr indent="0" lvl="0" marL="0" marR="0" rtl="0" algn="ctr">
                <a:lnSpc>
                  <a:spcPct val="90000"/>
                </a:lnSpc>
                <a:spcBef>
                  <a:spcPts val="0"/>
                </a:spcBef>
                <a:spcAft>
                  <a:spcPts val="0"/>
                </a:spcAft>
                <a:buNone/>
              </a:pPr>
              <a:r>
                <a:rPr lang="en-US" sz="1800">
                  <a:solidFill>
                    <a:schemeClr val="lt1"/>
                  </a:solidFill>
                  <a:latin typeface="Calibri"/>
                  <a:ea typeface="Calibri"/>
                  <a:cs typeface="Calibri"/>
                  <a:sym typeface="Calibri"/>
                </a:rPr>
                <a:t>Nói</a:t>
              </a:r>
              <a:endParaRPr sz="1800">
                <a:solidFill>
                  <a:schemeClr val="lt1"/>
                </a:solidFill>
                <a:latin typeface="Calibri"/>
                <a:ea typeface="Calibri"/>
                <a:cs typeface="Calibri"/>
                <a:sym typeface="Calibri"/>
              </a:endParaRPr>
            </a:p>
          </p:txBody>
        </p:sp>
        <p:sp>
          <p:nvSpPr>
            <p:cNvPr id="532" name="Google Shape;532;p9"/>
            <p:cNvSpPr/>
            <p:nvPr/>
          </p:nvSpPr>
          <p:spPr>
            <a:xfrm>
              <a:off x="3017696" y="584564"/>
              <a:ext cx="2643245" cy="4182865"/>
            </a:xfrm>
            <a:prstGeom prst="rect">
              <a:avLst/>
            </a:prstGeom>
            <a:solidFill>
              <a:srgbClr val="CFDEEF">
                <a:alpha val="89803"/>
              </a:srgbClr>
            </a:solidFill>
            <a:ln cap="flat" cmpd="sng" w="12700">
              <a:solidFill>
                <a:srgbClr val="CFDEE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9"/>
            <p:cNvSpPr txBox="1"/>
            <p:nvPr/>
          </p:nvSpPr>
          <p:spPr>
            <a:xfrm>
              <a:off x="3017696" y="584564"/>
              <a:ext cx="2643245" cy="4182865"/>
            </a:xfrm>
            <a:prstGeom prst="rect">
              <a:avLst/>
            </a:prstGeom>
            <a:noFill/>
            <a:ln>
              <a:noFill/>
            </a:ln>
          </p:spPr>
          <p:txBody>
            <a:bodyPr anchorCtr="0" anchor="t" bIns="144000" lIns="96000" spcFirstLastPara="1" rIns="128000" wrap="square" tIns="96000">
              <a:noAutofit/>
            </a:bodyPr>
            <a:lstStyle/>
            <a:p>
              <a:pPr indent="-171450" lvl="1" marL="171450" marR="0" rtl="0" algn="l">
                <a:lnSpc>
                  <a:spcPct val="90000"/>
                </a:lnSpc>
                <a:spcBef>
                  <a:spcPts val="0"/>
                </a:spcBef>
                <a:spcAft>
                  <a:spcPts val="0"/>
                </a:spcAft>
                <a:buClr>
                  <a:srgbClr val="302A26"/>
                </a:buClr>
                <a:buSzPts val="1200"/>
                <a:buFont typeface="Noto Sans Symbols"/>
                <a:buChar char="●"/>
              </a:pPr>
              <a:r>
                <a:rPr b="0" i="0" lang="en-US" sz="1800" u="none" cap="none" strike="noStrike">
                  <a:solidFill>
                    <a:schemeClr val="dk1"/>
                  </a:solidFill>
                  <a:latin typeface="Calibri"/>
                  <a:ea typeface="Calibri"/>
                  <a:cs typeface="Calibri"/>
                  <a:sym typeface="Calibri"/>
                </a:rPr>
                <a:t>Phát âm rõ ràng, tương đối chính xác các tổ hợp phụ âm, nhịp điệu, ngữ điệu trong câu. </a:t>
              </a:r>
              <a:endParaRPr b="0" i="0" sz="1800" u="none" cap="none" strike="noStrike">
                <a:solidFill>
                  <a:schemeClr val="dk1"/>
                </a:solidFill>
                <a:latin typeface="Calibri"/>
                <a:ea typeface="Calibri"/>
                <a:cs typeface="Calibri"/>
                <a:sym typeface="Calibri"/>
              </a:endParaRPr>
            </a:p>
            <a:p>
              <a:pPr indent="-171450" lvl="1" marL="171450" marR="0" rtl="0" algn="l">
                <a:lnSpc>
                  <a:spcPct val="90000"/>
                </a:lnSpc>
                <a:spcBef>
                  <a:spcPts val="270"/>
                </a:spcBef>
                <a:spcAft>
                  <a:spcPts val="0"/>
                </a:spcAft>
                <a:buClr>
                  <a:srgbClr val="302A26"/>
                </a:buClr>
                <a:buSzPts val="1200"/>
                <a:buFont typeface="Noto Sans Symbols"/>
                <a:buChar char="●"/>
              </a:pPr>
              <a:r>
                <a:rPr b="0" i="0" lang="en-US" sz="1800" u="none" cap="none" strike="noStrike">
                  <a:solidFill>
                    <a:schemeClr val="dk1"/>
                  </a:solidFill>
                  <a:latin typeface="Calibri"/>
                  <a:ea typeface="Calibri"/>
                  <a:cs typeface="Calibri"/>
                  <a:sym typeface="Calibri"/>
                </a:rPr>
                <a:t>Bắt đầu duy trì và kết thúc các cuộc hội thoại trực tiếp, đơn giản.</a:t>
              </a:r>
              <a:endParaRPr b="0" i="0" sz="1800" u="none" cap="none" strike="noStrike">
                <a:solidFill>
                  <a:schemeClr val="dk1"/>
                </a:solidFill>
                <a:latin typeface="Calibri"/>
                <a:ea typeface="Calibri"/>
                <a:cs typeface="Calibri"/>
                <a:sym typeface="Calibri"/>
              </a:endParaRPr>
            </a:p>
            <a:p>
              <a:pPr indent="-171450" lvl="1" marL="171450" marR="0" rtl="0" algn="l">
                <a:lnSpc>
                  <a:spcPct val="90000"/>
                </a:lnSpc>
                <a:spcBef>
                  <a:spcPts val="270"/>
                </a:spcBef>
                <a:spcAft>
                  <a:spcPts val="0"/>
                </a:spcAft>
                <a:buClr>
                  <a:srgbClr val="302A26"/>
                </a:buClr>
                <a:buSzPts val="1200"/>
                <a:buFont typeface="Noto Sans Symbols"/>
                <a:buChar char="●"/>
              </a:pPr>
              <a:r>
                <a:rPr b="0" i="0" lang="en-US" sz="1800" u="none" cap="none" strike="noStrike">
                  <a:solidFill>
                    <a:schemeClr val="dk1"/>
                  </a:solidFill>
                  <a:latin typeface="Calibri"/>
                  <a:ea typeface="Calibri"/>
                  <a:cs typeface="Calibri"/>
                  <a:sym typeface="Calibri"/>
                </a:rPr>
                <a:t>Diễn đạt sự đồng ý và phản đối một cách lịch sự; đưa ra lời khuyên.</a:t>
              </a:r>
              <a:endParaRPr b="0" i="0" sz="1800" u="none" cap="none" strike="noStrike">
                <a:solidFill>
                  <a:schemeClr val="dk1"/>
                </a:solidFill>
                <a:latin typeface="Calibri"/>
                <a:ea typeface="Calibri"/>
                <a:cs typeface="Calibri"/>
                <a:sym typeface="Calibri"/>
              </a:endParaRPr>
            </a:p>
            <a:p>
              <a:pPr indent="-171450" lvl="1" marL="171450" marR="0" rtl="0" algn="l">
                <a:lnSpc>
                  <a:spcPct val="90000"/>
                </a:lnSpc>
                <a:spcBef>
                  <a:spcPts val="270"/>
                </a:spcBef>
                <a:spcAft>
                  <a:spcPts val="0"/>
                </a:spcAft>
                <a:buClr>
                  <a:srgbClr val="302A26"/>
                </a:buClr>
                <a:buSzPts val="1200"/>
                <a:buFont typeface="Noto Sans Symbols"/>
                <a:buChar char="●"/>
              </a:pPr>
              <a:r>
                <a:rPr b="0" i="0" lang="en-US" sz="1800" u="none" cap="none" strike="noStrike">
                  <a:solidFill>
                    <a:schemeClr val="dk1"/>
                  </a:solidFill>
                  <a:latin typeface="Calibri"/>
                  <a:ea typeface="Calibri"/>
                  <a:cs typeface="Calibri"/>
                  <a:sym typeface="Calibri"/>
                </a:rPr>
                <a:t>Trình bày khẩu ngữ có chuẩn bị trước các bài tập </a:t>
              </a:r>
              <a:r>
                <a:rPr b="1" i="0" lang="en-US" sz="1800" u="none" cap="none" strike="noStrike">
                  <a:solidFill>
                    <a:schemeClr val="dk1"/>
                  </a:solidFill>
                  <a:latin typeface="Calibri"/>
                  <a:ea typeface="Calibri"/>
                  <a:cs typeface="Calibri"/>
                  <a:sym typeface="Calibri"/>
                </a:rPr>
                <a:t>dự án </a:t>
              </a:r>
              <a:r>
                <a:rPr b="0" i="0" lang="en-US" sz="1800" u="none" cap="none" strike="noStrike">
                  <a:solidFill>
                    <a:schemeClr val="dk1"/>
                  </a:solidFill>
                  <a:latin typeface="Calibri"/>
                  <a:ea typeface="Calibri"/>
                  <a:cs typeface="Calibri"/>
                  <a:sym typeface="Calibri"/>
                </a:rPr>
                <a:t>về các chủ đề quy định trong </a:t>
              </a:r>
              <a:r>
                <a:rPr b="0" i="1" lang="en-US" sz="1800" u="none" cap="none" strike="noStrike">
                  <a:solidFill>
                    <a:schemeClr val="dk1"/>
                  </a:solidFill>
                  <a:latin typeface="Calibri"/>
                  <a:ea typeface="Calibri"/>
                  <a:cs typeface="Calibri"/>
                  <a:sym typeface="Calibri"/>
                </a:rPr>
                <a:t>Chương trình</a:t>
              </a: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534" name="Google Shape;534;p9"/>
            <p:cNvSpPr/>
            <p:nvPr/>
          </p:nvSpPr>
          <p:spPr>
            <a:xfrm>
              <a:off x="6030996" y="66164"/>
              <a:ext cx="2643245" cy="518400"/>
            </a:xfrm>
            <a:prstGeom prst="rect">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9"/>
            <p:cNvSpPr txBox="1"/>
            <p:nvPr/>
          </p:nvSpPr>
          <p:spPr>
            <a:xfrm>
              <a:off x="6030996" y="66164"/>
              <a:ext cx="2643245" cy="518400"/>
            </a:xfrm>
            <a:prstGeom prst="rect">
              <a:avLst/>
            </a:prstGeom>
            <a:noFill/>
            <a:ln>
              <a:noFill/>
            </a:ln>
          </p:spPr>
          <p:txBody>
            <a:bodyPr anchorCtr="0" anchor="ctr" bIns="73150" lIns="128000" spcFirstLastPara="1" rIns="128000" wrap="square" tIns="73150">
              <a:noAutofit/>
            </a:bodyPr>
            <a:lstStyle/>
            <a:p>
              <a:pPr indent="0" lvl="0" marL="0" marR="0" rtl="0" algn="ctr">
                <a:lnSpc>
                  <a:spcPct val="90000"/>
                </a:lnSpc>
                <a:spcBef>
                  <a:spcPts val="0"/>
                </a:spcBef>
                <a:spcAft>
                  <a:spcPts val="0"/>
                </a:spcAft>
                <a:buNone/>
              </a:pPr>
              <a:r>
                <a:rPr lang="en-US" sz="1800">
                  <a:solidFill>
                    <a:schemeClr val="lt1"/>
                  </a:solidFill>
                  <a:latin typeface="Calibri"/>
                  <a:ea typeface="Calibri"/>
                  <a:cs typeface="Calibri"/>
                  <a:sym typeface="Calibri"/>
                </a:rPr>
                <a:t>Đọc</a:t>
              </a:r>
              <a:endParaRPr sz="1800">
                <a:solidFill>
                  <a:schemeClr val="lt1"/>
                </a:solidFill>
                <a:latin typeface="Calibri"/>
                <a:ea typeface="Calibri"/>
                <a:cs typeface="Calibri"/>
                <a:sym typeface="Calibri"/>
              </a:endParaRPr>
            </a:p>
          </p:txBody>
        </p:sp>
        <p:sp>
          <p:nvSpPr>
            <p:cNvPr id="536" name="Google Shape;536;p9"/>
            <p:cNvSpPr/>
            <p:nvPr/>
          </p:nvSpPr>
          <p:spPr>
            <a:xfrm>
              <a:off x="6030996" y="584564"/>
              <a:ext cx="2643245" cy="4182865"/>
            </a:xfrm>
            <a:prstGeom prst="rect">
              <a:avLst/>
            </a:prstGeom>
            <a:solidFill>
              <a:srgbClr val="CFDEEF">
                <a:alpha val="89803"/>
              </a:srgbClr>
            </a:solidFill>
            <a:ln cap="flat" cmpd="sng" w="12700">
              <a:solidFill>
                <a:srgbClr val="CFDEE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9"/>
            <p:cNvSpPr txBox="1"/>
            <p:nvPr/>
          </p:nvSpPr>
          <p:spPr>
            <a:xfrm>
              <a:off x="6030996" y="584564"/>
              <a:ext cx="2643245" cy="4182865"/>
            </a:xfrm>
            <a:prstGeom prst="rect">
              <a:avLst/>
            </a:prstGeom>
            <a:noFill/>
            <a:ln>
              <a:noFill/>
            </a:ln>
          </p:spPr>
          <p:txBody>
            <a:bodyPr anchorCtr="0" anchor="t" bIns="144000" lIns="96000" spcFirstLastPara="1" rIns="128000" wrap="square" tIns="96000">
              <a:noAutofit/>
            </a:bodyPr>
            <a:lstStyle/>
            <a:p>
              <a:pPr indent="-171450" lvl="1" marL="171450" marR="0" rtl="0" algn="l">
                <a:lnSpc>
                  <a:spcPct val="90000"/>
                </a:lnSpc>
                <a:spcBef>
                  <a:spcPts val="0"/>
                </a:spcBef>
                <a:spcAft>
                  <a:spcPts val="0"/>
                </a:spcAft>
                <a:buClr>
                  <a:srgbClr val="302A26"/>
                </a:buClr>
                <a:buSzPts val="1200"/>
                <a:buFont typeface="Noto Sans Symbols"/>
                <a:buChar char="●"/>
              </a:pPr>
              <a:r>
                <a:rPr b="0" i="0" lang="en-US" sz="1800" u="none" cap="none" strike="noStrike">
                  <a:solidFill>
                    <a:schemeClr val="dk1"/>
                  </a:solidFill>
                  <a:latin typeface="Calibri"/>
                  <a:ea typeface="Calibri"/>
                  <a:cs typeface="Calibri"/>
                  <a:sym typeface="Calibri"/>
                </a:rPr>
                <a:t>Đọc hiểu những ý chính của văn bản có độ dài khoảng </a:t>
              </a:r>
              <a:r>
                <a:rPr b="1" i="0" lang="en-US" sz="1800" u="none" cap="none" strike="noStrike">
                  <a:solidFill>
                    <a:schemeClr val="dk1"/>
                  </a:solidFill>
                  <a:latin typeface="Calibri"/>
                  <a:ea typeface="Calibri"/>
                  <a:cs typeface="Calibri"/>
                  <a:sym typeface="Calibri"/>
                </a:rPr>
                <a:t>220-250</a:t>
              </a:r>
              <a:r>
                <a:rPr b="0" i="0" lang="en-US" sz="1800" u="none" cap="none" strike="noStrike">
                  <a:solidFill>
                    <a:schemeClr val="dk1"/>
                  </a:solidFill>
                  <a:latin typeface="Calibri"/>
                  <a:ea typeface="Calibri"/>
                  <a:cs typeface="Calibri"/>
                  <a:sym typeface="Calibri"/>
                </a:rPr>
                <a:t> từ về các chủ đề mang tính thời sự và quen thuộc được quy định trong </a:t>
              </a:r>
              <a:r>
                <a:rPr b="0" i="1" lang="en-US" sz="1800" u="none" cap="none" strike="noStrike">
                  <a:solidFill>
                    <a:schemeClr val="dk1"/>
                  </a:solidFill>
                  <a:latin typeface="Calibri"/>
                  <a:ea typeface="Calibri"/>
                  <a:cs typeface="Calibri"/>
                  <a:sym typeface="Calibri"/>
                </a:rPr>
                <a:t>Chương trình</a:t>
              </a: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171450" lvl="1" marL="171450" marR="0" rtl="0" algn="l">
                <a:lnSpc>
                  <a:spcPct val="90000"/>
                </a:lnSpc>
                <a:spcBef>
                  <a:spcPts val="270"/>
                </a:spcBef>
                <a:spcAft>
                  <a:spcPts val="0"/>
                </a:spcAft>
                <a:buClr>
                  <a:srgbClr val="302A26"/>
                </a:buClr>
                <a:buSzPts val="1200"/>
                <a:buFont typeface="Noto Sans Symbols"/>
                <a:buChar char="●"/>
              </a:pPr>
              <a:r>
                <a:rPr b="0" i="0" lang="en-US" sz="1800" u="none" cap="none" strike="noStrike">
                  <a:solidFill>
                    <a:schemeClr val="dk1"/>
                  </a:solidFill>
                  <a:latin typeface="Calibri"/>
                  <a:ea typeface="Calibri"/>
                  <a:cs typeface="Calibri"/>
                  <a:sym typeface="Calibri"/>
                </a:rPr>
                <a:t>Đọc hiểu những thông tin quan trọng trong các tờ thông tin, quảng cáo thường nhật.</a:t>
              </a:r>
              <a:endParaRPr b="0" i="0" sz="1800" u="none" cap="none" strike="noStrike">
                <a:solidFill>
                  <a:schemeClr val="dk1"/>
                </a:solidFill>
                <a:latin typeface="Calibri"/>
                <a:ea typeface="Calibri"/>
                <a:cs typeface="Calibri"/>
                <a:sym typeface="Calibri"/>
              </a:endParaRPr>
            </a:p>
            <a:p>
              <a:pPr indent="-171450" lvl="1" marL="171450" marR="0" rtl="0" algn="l">
                <a:lnSpc>
                  <a:spcPct val="90000"/>
                </a:lnSpc>
                <a:spcBef>
                  <a:spcPts val="270"/>
                </a:spcBef>
                <a:spcAft>
                  <a:spcPts val="0"/>
                </a:spcAft>
                <a:buClr>
                  <a:srgbClr val="302A26"/>
                </a:buClr>
                <a:buSzPts val="1200"/>
                <a:buFont typeface="Noto Sans Symbols"/>
                <a:buChar char="●"/>
              </a:pPr>
              <a:r>
                <a:rPr b="0" i="0" lang="en-US" sz="1800" u="none" cap="none" strike="noStrike">
                  <a:solidFill>
                    <a:schemeClr val="dk1"/>
                  </a:solidFill>
                  <a:latin typeface="Calibri"/>
                  <a:ea typeface="Calibri"/>
                  <a:cs typeface="Calibri"/>
                  <a:sym typeface="Calibri"/>
                </a:rPr>
                <a:t>Đọc hiểu những thông điệp đơn giản và các thông tin truyền thông về các chủ đề phổ biến</a:t>
              </a:r>
              <a:endParaRPr b="0" i="0" sz="1800" u="none" cap="none" strike="noStrike">
                <a:solidFill>
                  <a:schemeClr val="dk1"/>
                </a:solidFill>
                <a:latin typeface="Calibri"/>
                <a:ea typeface="Calibri"/>
                <a:cs typeface="Calibri"/>
                <a:sym typeface="Calibri"/>
              </a:endParaRPr>
            </a:p>
          </p:txBody>
        </p:sp>
        <p:sp>
          <p:nvSpPr>
            <p:cNvPr id="538" name="Google Shape;538;p9"/>
            <p:cNvSpPr/>
            <p:nvPr/>
          </p:nvSpPr>
          <p:spPr>
            <a:xfrm>
              <a:off x="9044296" y="66164"/>
              <a:ext cx="2643245" cy="518400"/>
            </a:xfrm>
            <a:prstGeom prst="rect">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9"/>
            <p:cNvSpPr txBox="1"/>
            <p:nvPr/>
          </p:nvSpPr>
          <p:spPr>
            <a:xfrm>
              <a:off x="9044296" y="66164"/>
              <a:ext cx="2643245" cy="518400"/>
            </a:xfrm>
            <a:prstGeom prst="rect">
              <a:avLst/>
            </a:prstGeom>
            <a:noFill/>
            <a:ln>
              <a:noFill/>
            </a:ln>
          </p:spPr>
          <p:txBody>
            <a:bodyPr anchorCtr="0" anchor="ctr" bIns="73150" lIns="128000" spcFirstLastPara="1" rIns="128000" wrap="square" tIns="73150">
              <a:noAutofit/>
            </a:bodyPr>
            <a:lstStyle/>
            <a:p>
              <a:pPr indent="0" lvl="0" marL="0" marR="0" rtl="0" algn="ctr">
                <a:lnSpc>
                  <a:spcPct val="90000"/>
                </a:lnSpc>
                <a:spcBef>
                  <a:spcPts val="0"/>
                </a:spcBef>
                <a:spcAft>
                  <a:spcPts val="0"/>
                </a:spcAft>
                <a:buNone/>
              </a:pPr>
              <a:r>
                <a:rPr lang="en-US" sz="1800">
                  <a:solidFill>
                    <a:schemeClr val="lt1"/>
                  </a:solidFill>
                  <a:latin typeface="Calibri"/>
                  <a:ea typeface="Calibri"/>
                  <a:cs typeface="Calibri"/>
                  <a:sym typeface="Calibri"/>
                </a:rPr>
                <a:t>Viết</a:t>
              </a:r>
              <a:endParaRPr sz="1800">
                <a:solidFill>
                  <a:schemeClr val="lt1"/>
                </a:solidFill>
                <a:latin typeface="Calibri"/>
                <a:ea typeface="Calibri"/>
                <a:cs typeface="Calibri"/>
                <a:sym typeface="Calibri"/>
              </a:endParaRPr>
            </a:p>
          </p:txBody>
        </p:sp>
        <p:sp>
          <p:nvSpPr>
            <p:cNvPr id="540" name="Google Shape;540;p9"/>
            <p:cNvSpPr/>
            <p:nvPr/>
          </p:nvSpPr>
          <p:spPr>
            <a:xfrm>
              <a:off x="9044296" y="584564"/>
              <a:ext cx="2643245" cy="4182865"/>
            </a:xfrm>
            <a:prstGeom prst="rect">
              <a:avLst/>
            </a:prstGeom>
            <a:solidFill>
              <a:srgbClr val="CFDEEF">
                <a:alpha val="89803"/>
              </a:srgbClr>
            </a:solidFill>
            <a:ln cap="flat" cmpd="sng" w="12700">
              <a:solidFill>
                <a:srgbClr val="CFDEE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9"/>
            <p:cNvSpPr txBox="1"/>
            <p:nvPr/>
          </p:nvSpPr>
          <p:spPr>
            <a:xfrm>
              <a:off x="9044296" y="584564"/>
              <a:ext cx="2643245" cy="4182865"/>
            </a:xfrm>
            <a:prstGeom prst="rect">
              <a:avLst/>
            </a:prstGeom>
            <a:noFill/>
            <a:ln>
              <a:noFill/>
            </a:ln>
          </p:spPr>
          <p:txBody>
            <a:bodyPr anchorCtr="0" anchor="t" bIns="144000" lIns="96000" spcFirstLastPara="1" rIns="128000" wrap="square" tIns="96000">
              <a:noAutofit/>
            </a:bodyPr>
            <a:lstStyle/>
            <a:p>
              <a:pPr indent="-171450" lvl="1" marL="171450" marR="0" rtl="0" algn="l">
                <a:lnSpc>
                  <a:spcPct val="90000"/>
                </a:lnSpc>
                <a:spcBef>
                  <a:spcPts val="0"/>
                </a:spcBef>
                <a:spcAft>
                  <a:spcPts val="0"/>
                </a:spcAft>
                <a:buClr>
                  <a:srgbClr val="302A26"/>
                </a:buClr>
                <a:buSzPts val="1200"/>
                <a:buFont typeface="Noto Sans Symbols"/>
                <a:buChar char="●"/>
              </a:pPr>
              <a:r>
                <a:rPr b="0" i="0" lang="en-US" sz="1800" u="none" cap="none" strike="noStrike">
                  <a:solidFill>
                    <a:schemeClr val="dk1"/>
                  </a:solidFill>
                  <a:latin typeface="Calibri"/>
                  <a:ea typeface="Calibri"/>
                  <a:cs typeface="Calibri"/>
                  <a:sym typeface="Calibri"/>
                </a:rPr>
                <a:t>Viết đoạn văn liền mạch, đơn giản, có độ dài khoảng </a:t>
              </a:r>
              <a:r>
                <a:rPr b="1" i="0" lang="en-US" sz="1800" u="none" cap="none" strike="noStrike">
                  <a:solidFill>
                    <a:schemeClr val="dk1"/>
                  </a:solidFill>
                  <a:latin typeface="Calibri"/>
                  <a:ea typeface="Calibri"/>
                  <a:cs typeface="Calibri"/>
                  <a:sym typeface="Calibri"/>
                </a:rPr>
                <a:t>120-150</a:t>
              </a:r>
              <a:r>
                <a:rPr b="0" i="0" lang="en-US" sz="1800" u="none" cap="none" strike="noStrike">
                  <a:solidFill>
                    <a:schemeClr val="dk1"/>
                  </a:solidFill>
                  <a:latin typeface="Calibri"/>
                  <a:ea typeface="Calibri"/>
                  <a:cs typeface="Calibri"/>
                  <a:sym typeface="Calibri"/>
                </a:rPr>
                <a:t> về các chủ đề mà các cá nhân quan tâm và bày tỏ quan điểm, ý kiến cá nhân. </a:t>
              </a:r>
              <a:endParaRPr b="0" i="0" sz="1800" u="none" cap="none" strike="noStrike">
                <a:solidFill>
                  <a:schemeClr val="dk1"/>
                </a:solidFill>
                <a:latin typeface="Calibri"/>
                <a:ea typeface="Calibri"/>
                <a:cs typeface="Calibri"/>
                <a:sym typeface="Calibri"/>
              </a:endParaRPr>
            </a:p>
            <a:p>
              <a:pPr indent="-171450" lvl="1" marL="171450" marR="0" rtl="0" algn="l">
                <a:lnSpc>
                  <a:spcPct val="90000"/>
                </a:lnSpc>
                <a:spcBef>
                  <a:spcPts val="270"/>
                </a:spcBef>
                <a:spcAft>
                  <a:spcPts val="0"/>
                </a:spcAft>
                <a:buClr>
                  <a:srgbClr val="302A26"/>
                </a:buClr>
                <a:buSzPts val="1200"/>
                <a:buFont typeface="Noto Sans Symbols"/>
                <a:buChar char="●"/>
              </a:pPr>
              <a:r>
                <a:rPr b="0" i="0" lang="en-US" sz="1800" u="none" cap="none" strike="noStrike">
                  <a:solidFill>
                    <a:schemeClr val="dk1"/>
                  </a:solidFill>
                  <a:latin typeface="Calibri"/>
                  <a:ea typeface="Calibri"/>
                  <a:cs typeface="Calibri"/>
                  <a:sym typeface="Calibri"/>
                </a:rPr>
                <a:t>Viết các thông điệp cá nhân cho bạn bè hoặc người thân, đề nghị cung cấp thông tin và tường thuật các sự kiện liên quan. </a:t>
              </a:r>
              <a:endParaRPr b="0" i="0" sz="1800" u="none" cap="none" strike="noStrike">
                <a:solidFill>
                  <a:schemeClr val="dk1"/>
                </a:solidFill>
                <a:latin typeface="Calibri"/>
                <a:ea typeface="Calibri"/>
                <a:cs typeface="Calibri"/>
                <a:sym typeface="Calibri"/>
              </a:endParaRPr>
            </a:p>
          </p:txBody>
        </p:sp>
      </p:grpSp>
      <p:sp>
        <p:nvSpPr>
          <p:cNvPr id="542" name="Google Shape;542;p9"/>
          <p:cNvSpPr/>
          <p:nvPr/>
        </p:nvSpPr>
        <p:spPr>
          <a:xfrm>
            <a:off x="-1" y="-7257"/>
            <a:ext cx="1572841" cy="91148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3C53A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sp>
        <p:nvSpPr>
          <p:cNvPr id="543" name="Google Shape;543;p9"/>
          <p:cNvSpPr/>
          <p:nvPr/>
        </p:nvSpPr>
        <p:spPr>
          <a:xfrm>
            <a:off x="-1" y="-7257"/>
            <a:ext cx="1159494" cy="671955"/>
          </a:xfrm>
          <a:custGeom>
            <a:rect b="b" l="l" r="r" t="t"/>
            <a:pathLst>
              <a:path extrusionOk="0" h="10023" w="10008">
                <a:moveTo>
                  <a:pt x="8" y="10023"/>
                </a:moveTo>
                <a:lnTo>
                  <a:pt x="3568" y="10023"/>
                </a:lnTo>
                <a:cubicBezTo>
                  <a:pt x="3975" y="10023"/>
                  <a:pt x="4367" y="9737"/>
                  <a:pt x="4669" y="9242"/>
                </a:cubicBezTo>
                <a:lnTo>
                  <a:pt x="10008" y="23"/>
                </a:lnTo>
                <a:lnTo>
                  <a:pt x="0" y="0"/>
                </a:lnTo>
                <a:cubicBezTo>
                  <a:pt x="3" y="3290"/>
                  <a:pt x="5" y="6733"/>
                  <a:pt x="8" y="10023"/>
                </a:cubicBezTo>
                <a:close/>
              </a:path>
            </a:pathLst>
          </a:custGeom>
          <a:solidFill>
            <a:srgbClr val="4F64B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0000"/>
              </a:solidFill>
              <a:latin typeface="Raleway"/>
              <a:ea typeface="Raleway"/>
              <a:cs typeface="Raleway"/>
              <a:sym typeface="Raleway"/>
            </a:endParaRPr>
          </a:p>
        </p:txBody>
      </p:sp>
      <p:grpSp>
        <p:nvGrpSpPr>
          <p:cNvPr id="544" name="Google Shape;544;p9"/>
          <p:cNvGrpSpPr/>
          <p:nvPr/>
        </p:nvGrpSpPr>
        <p:grpSpPr>
          <a:xfrm>
            <a:off x="8881185" y="219051"/>
            <a:ext cx="1912304" cy="263091"/>
            <a:chOff x="6549176" y="5298716"/>
            <a:chExt cx="2974464" cy="409222"/>
          </a:xfrm>
        </p:grpSpPr>
        <p:pic>
          <p:nvPicPr>
            <p:cNvPr id="545" name="Google Shape;545;p9"/>
            <p:cNvPicPr preferRelativeResize="0"/>
            <p:nvPr/>
          </p:nvPicPr>
          <p:blipFill rotWithShape="1">
            <a:blip r:embed="rId3">
              <a:alphaModFix/>
            </a:blip>
            <a:srcRect b="0" l="10394" r="0" t="0"/>
            <a:stretch/>
          </p:blipFill>
          <p:spPr>
            <a:xfrm>
              <a:off x="6890928" y="5304519"/>
              <a:ext cx="2632712" cy="377189"/>
            </a:xfrm>
            <a:prstGeom prst="rect">
              <a:avLst/>
            </a:prstGeom>
            <a:noFill/>
            <a:ln>
              <a:noFill/>
            </a:ln>
          </p:spPr>
        </p:pic>
        <p:pic>
          <p:nvPicPr>
            <p:cNvPr id="546" name="Google Shape;546;p9"/>
            <p:cNvPicPr preferRelativeResize="0"/>
            <p:nvPr/>
          </p:nvPicPr>
          <p:blipFill rotWithShape="1">
            <a:blip r:embed="rId4">
              <a:alphaModFix/>
            </a:blip>
            <a:srcRect b="0" l="0" r="0" t="0"/>
            <a:stretch/>
          </p:blipFill>
          <p:spPr>
            <a:xfrm>
              <a:off x="6549176" y="5298716"/>
              <a:ext cx="297164" cy="409222"/>
            </a:xfrm>
            <a:prstGeom prst="rect">
              <a:avLst/>
            </a:prstGeom>
            <a:noFill/>
            <a:ln>
              <a:noFill/>
            </a:ln>
          </p:spPr>
        </p:pic>
      </p:grpSp>
      <p:pic>
        <p:nvPicPr>
          <p:cNvPr id="547" name="Google Shape;547;p9"/>
          <p:cNvPicPr preferRelativeResize="0"/>
          <p:nvPr/>
        </p:nvPicPr>
        <p:blipFill rotWithShape="1">
          <a:blip r:embed="rId5">
            <a:alphaModFix/>
          </a:blip>
          <a:srcRect b="0" l="0" r="0" t="0"/>
          <a:stretch/>
        </p:blipFill>
        <p:spPr>
          <a:xfrm>
            <a:off x="10950877" y="204769"/>
            <a:ext cx="969661" cy="291656"/>
          </a:xfrm>
          <a:prstGeom prst="rect">
            <a:avLst/>
          </a:prstGeom>
          <a:noFill/>
          <a:ln>
            <a:noFill/>
          </a:ln>
        </p:spPr>
      </p:pic>
      <p:grpSp>
        <p:nvGrpSpPr>
          <p:cNvPr id="548" name="Google Shape;548;p9"/>
          <p:cNvGrpSpPr/>
          <p:nvPr/>
        </p:nvGrpSpPr>
        <p:grpSpPr>
          <a:xfrm>
            <a:off x="1159493" y="566035"/>
            <a:ext cx="3221489" cy="667169"/>
            <a:chOff x="1067758" y="3181814"/>
            <a:chExt cx="3221489" cy="667169"/>
          </a:xfrm>
        </p:grpSpPr>
        <p:sp>
          <p:nvSpPr>
            <p:cNvPr id="549" name="Google Shape;549;p9"/>
            <p:cNvSpPr/>
            <p:nvPr/>
          </p:nvSpPr>
          <p:spPr>
            <a:xfrm flipH="1">
              <a:off x="1230576" y="3181815"/>
              <a:ext cx="3058671" cy="667168"/>
            </a:xfrm>
            <a:prstGeom prst="roundRect">
              <a:avLst>
                <a:gd fmla="val 9898" name="adj"/>
              </a:avLst>
            </a:pr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       Nội dung</a:t>
              </a:r>
              <a:endParaRPr/>
            </a:p>
          </p:txBody>
        </p:sp>
        <p:sp>
          <p:nvSpPr>
            <p:cNvPr id="550" name="Google Shape;550;p9"/>
            <p:cNvSpPr/>
            <p:nvPr/>
          </p:nvSpPr>
          <p:spPr>
            <a:xfrm>
              <a:off x="1067758" y="3181814"/>
              <a:ext cx="667168" cy="667168"/>
            </a:xfrm>
            <a:prstGeom prst="roundRect">
              <a:avLst>
                <a:gd fmla="val 8537" name="adj"/>
              </a:avLst>
            </a:prstGeom>
            <a:gradFill>
              <a:gsLst>
                <a:gs pos="0">
                  <a:srgbClr val="5B6FB9"/>
                </a:gs>
                <a:gs pos="100000">
                  <a:srgbClr val="3C53AC"/>
                </a:gs>
              </a:gsLst>
              <a:lin ang="5400000" scaled="0"/>
            </a:gradFill>
            <a:ln>
              <a:noFill/>
            </a:ln>
            <a:effectLst>
              <a:outerShdw blurRad="749300" sx="86000" rotWithShape="0" algn="t" dir="5400000" dist="241300" sy="86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p:txBody>
        </p:sp>
        <p:sp>
          <p:nvSpPr>
            <p:cNvPr id="551" name="Google Shape;551;p9"/>
            <p:cNvSpPr txBox="1"/>
            <p:nvPr/>
          </p:nvSpPr>
          <p:spPr>
            <a:xfrm>
              <a:off x="1107233" y="3284566"/>
              <a:ext cx="62493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03</a:t>
              </a:r>
              <a:endParaRPr b="1" sz="2800">
                <a:solidFill>
                  <a:schemeClr val="lt1"/>
                </a:solidFill>
                <a:latin typeface="Cambria"/>
                <a:ea typeface="Cambria"/>
                <a:cs typeface="Cambria"/>
                <a:sym typeface="Cambria"/>
              </a:endParaRPr>
            </a:p>
          </p:txBody>
        </p:sp>
      </p:grpSp>
      <p:sp>
        <p:nvSpPr>
          <p:cNvPr id="552" name="Google Shape;552;p9"/>
          <p:cNvSpPr txBox="1"/>
          <p:nvPr/>
        </p:nvSpPr>
        <p:spPr>
          <a:xfrm>
            <a:off x="609600" y="1428750"/>
            <a:ext cx="54864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3.1. KĨ NĂNG NGÔN NGỮ</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544"/>
                                        </p:tgtEl>
                                        <p:attrNameLst>
                                          <p:attrName>style.visibility</p:attrName>
                                        </p:attrNameLst>
                                      </p:cBhvr>
                                      <p:to>
                                        <p:strVal val="visible"/>
                                      </p:to>
                                    </p:set>
                                    <p:animEffect filter="fade" transition="in">
                                      <p:cBhvr>
                                        <p:cTn dur="2000"/>
                                        <p:tgtEl>
                                          <p:spTgt spid="544"/>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547"/>
                                        </p:tgtEl>
                                        <p:attrNameLst>
                                          <p:attrName>style.visibility</p:attrName>
                                        </p:attrNameLst>
                                      </p:cBhvr>
                                      <p:to>
                                        <p:strVal val="visible"/>
                                      </p:to>
                                    </p:set>
                                    <p:animEffect filter="fade" transition="in">
                                      <p:cBhvr>
                                        <p:cTn dur="2000"/>
                                        <p:tgtEl>
                                          <p:spTgt spid="5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2021-12-02T07:23:22Z</dcterms:created>
  <dc:creator>TrangDTT</dc:creator>
</cp:coreProperties>
</file>