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70" r:id="rId3"/>
    <p:sldId id="271" r:id="rId4"/>
    <p:sldId id="272" r:id="rId5"/>
    <p:sldId id="256" r:id="rId6"/>
    <p:sldId id="273" r:id="rId7"/>
    <p:sldId id="274" r:id="rId8"/>
    <p:sldId id="257" r:id="rId9"/>
    <p:sldId id="265" r:id="rId10"/>
    <p:sldId id="261" r:id="rId11"/>
    <p:sldId id="267" r:id="rId12"/>
    <p:sldId id="263" r:id="rId13"/>
    <p:sldId id="266" r:id="rId14"/>
    <p:sldId id="262" r:id="rId15"/>
    <p:sldId id="269" r:id="rId16"/>
    <p:sldId id="425" r:id="rId17"/>
  </p:sldIdLst>
  <p:sldSz cx="12192000" cy="6858000"/>
  <p:notesSz cx="6858000" cy="9144000"/>
  <p:embeddedFontLst>
    <p:embeddedFont>
      <p:font typeface="A2.Jovis-WorkSansRegular-San" panose="020B0604020202020204" charset="0"/>
      <p:regular r:id="rId19"/>
    </p:embeddedFont>
    <p:embeddedFont>
      <p:font typeface="A3.Jovis-BebasNeueBold-San" panose="020B0604020202020204" charset="0"/>
      <p:bold r:id="rId20"/>
    </p:embeddedFont>
    <p:embeddedFont>
      <p:font typeface="Averta Std ExtraBold" panose="00000900000000000000" charset="0"/>
      <p:bold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golian Baiti" panose="03000500000000000000" pitchFamily="66" charset="0"/>
      <p:regular r:id="rId29"/>
    </p:embeddedFont>
    <p:embeddedFont>
      <p:font typeface="Paytone One" panose="020B0604020202020204" charset="0"/>
      <p:regular r:id="rId30"/>
    </p:embeddedFont>
    <p:embeddedFont>
      <p:font typeface="Quicksand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1"/>
    <a:srgbClr val="EE4036"/>
    <a:srgbClr val="FFFAEF"/>
    <a:srgbClr val="FA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666" y="6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2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1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5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2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384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150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7914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4933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6265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529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902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569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607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11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782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66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73.jpeg"/><Relationship Id="rId19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image" Target="../media/image62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74.gif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75.gif"/><Relationship Id="rId19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audio" Target="../media/audio3.wav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audio" Target="../media/audio3.wav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svg"/><Relationship Id="rId12" Type="http://schemas.openxmlformats.org/officeDocument/2006/relationships/image" Target="../media/image43.svg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slide" Target="slide1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audio" Target="../media/audio5.wav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50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11" Type="http://schemas.openxmlformats.org/officeDocument/2006/relationships/image" Target="../media/image49.png"/><Relationship Id="rId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19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5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audio4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2.jpe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5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audio4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3.png"/><Relationship Id="rId5" Type="http://schemas.openxmlformats.org/officeDocument/2006/relationships/image" Target="../media/image58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3.jpe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504364" y="4979324"/>
            <a:ext cx="2652647" cy="848847"/>
          </a:xfrm>
          <a:custGeom>
            <a:avLst/>
            <a:gdLst/>
            <a:ahLst/>
            <a:cxnLst/>
            <a:rect l="l" t="t" r="r" b="b"/>
            <a:pathLst>
              <a:path w="3978971" h="1273271">
                <a:moveTo>
                  <a:pt x="0" y="0"/>
                </a:moveTo>
                <a:lnTo>
                  <a:pt x="3978972" y="0"/>
                </a:lnTo>
                <a:lnTo>
                  <a:pt x="3978972" y="1273271"/>
                </a:lnTo>
                <a:lnTo>
                  <a:pt x="0" y="1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423086">
            <a:off x="-154148" y="-3313755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126012" y="4577961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-208079" y="1728246"/>
            <a:ext cx="12698635" cy="1661993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5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  <a:sym typeface="Times New Roman"/>
              </a:rPr>
              <a:t>THỰC HÀNH ĐO SUẤT ĐIỆN ĐỘNG VÀ </a:t>
            </a:r>
            <a:r>
              <a:rPr lang="en-US" sz="5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  <a:sym typeface="Arial"/>
              </a:rPr>
              <a:t>ĐIỆN TRỞ TRONG PIN ĐIỆN HÓA</a:t>
            </a:r>
            <a:endParaRPr lang="en-US" sz="5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charset="0"/>
              <a:sym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22455" y="3806765"/>
            <a:ext cx="5692898" cy="934726"/>
            <a:chOff x="3638090" y="3124200"/>
            <a:chExt cx="4915818" cy="640723"/>
          </a:xfrm>
        </p:grpSpPr>
        <p:sp>
          <p:nvSpPr>
            <p:cNvPr id="3" name="Freeform 3"/>
            <p:cNvSpPr/>
            <p:nvPr/>
          </p:nvSpPr>
          <p:spPr>
            <a:xfrm>
              <a:off x="3638090" y="3124200"/>
              <a:ext cx="4915818" cy="640723"/>
            </a:xfrm>
            <a:custGeom>
              <a:avLst/>
              <a:gdLst/>
              <a:ahLst/>
              <a:cxnLst/>
              <a:rect l="l" t="t" r="r" b="b"/>
              <a:pathLst>
                <a:path w="8431059" h="950410">
                  <a:moveTo>
                    <a:pt x="0" y="0"/>
                  </a:moveTo>
                  <a:lnTo>
                    <a:pt x="8431060" y="0"/>
                  </a:lnTo>
                  <a:lnTo>
                    <a:pt x="8431060" y="950410"/>
                  </a:lnTo>
                  <a:lnTo>
                    <a:pt x="0" y="95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38090" y="3336749"/>
              <a:ext cx="4915818" cy="35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4400" b="1" dirty="0">
                  <a:solidFill>
                    <a:srgbClr val="2622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MÃ Ô CHỮ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81925" y="-3520634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9"/>
          <p:cNvSpPr txBox="1"/>
          <p:nvPr/>
        </p:nvSpPr>
        <p:spPr>
          <a:xfrm>
            <a:off x="-1253789" y="-1654298"/>
            <a:ext cx="14528800" cy="3308598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</a:rPr>
              <a:t>VẬT LÍ 11</a:t>
            </a:r>
          </a:p>
        </p:txBody>
      </p:sp>
    </p:spTree>
    <p:extLst>
      <p:ext uri="{BB962C8B-B14F-4D97-AF65-F5344CB8AC3E}">
        <p14:creationId xmlns:p14="http://schemas.microsoft.com/office/powerpoint/2010/main" val="381449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4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415983" y="1108768"/>
            <a:ext cx="9484245" cy="2812125"/>
          </a:xfrm>
          <a:prstGeom prst="roundRect">
            <a:avLst>
              <a:gd name="adj" fmla="val 1517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68455" y="4173127"/>
            <a:ext cx="3062676" cy="880471"/>
            <a:chOff x="4037538" y="4547895"/>
            <a:chExt cx="306267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30929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3944" y="4731936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5689696" y="1653912"/>
            <a:ext cx="482191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850"/>
            </a:pP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Dụng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cụ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nào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dùng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để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hiệu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thế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giữa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hai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đầu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đoạn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mạch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?</a:t>
            </a:r>
          </a:p>
        </p:txBody>
      </p:sp>
      <p:sp>
        <p:nvSpPr>
          <p:cNvPr id="102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6386229" y="5420395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6549478" y="5476425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k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7524727" y="542123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691525" y="5471758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ế</a:t>
            </a:r>
          </a:p>
        </p:txBody>
      </p:sp>
      <p:sp>
        <p:nvSpPr>
          <p:cNvPr id="54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5247731" y="542061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5410980" y="5476649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pic>
        <p:nvPicPr>
          <p:cNvPr id="4100" name="Picture 4" descr="Ammeter Images – Browse 10,634 Stock Photos, Vectors, and Video | Adobe Stock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28" y="1323926"/>
            <a:ext cx="4565123" cy="32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4102399" y="542061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4265648" y="5476649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ô</a:t>
            </a:r>
          </a:p>
        </p:txBody>
      </p:sp>
      <p:sp>
        <p:nvSpPr>
          <p:cNvPr id="99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2963901" y="542084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3127150" y="5476873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v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7" grpId="0"/>
      <p:bldP spid="107" grpId="1"/>
      <p:bldP spid="96" grpId="0"/>
      <p:bldP spid="96" grpId="1"/>
      <p:bldP spid="98" grpId="0"/>
      <p:bldP spid="98" grpId="1"/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5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60335" y="1095685"/>
            <a:ext cx="10090265" cy="2532886"/>
          </a:xfrm>
          <a:prstGeom prst="roundRect">
            <a:avLst>
              <a:gd name="adj" fmla="val 1366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60480" y="3879817"/>
            <a:ext cx="3009852" cy="880471"/>
            <a:chOff x="4037538" y="4547895"/>
            <a:chExt cx="300985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78104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47188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497479" y="1504218"/>
            <a:ext cx="885975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SzPts val="1850"/>
            </a:pP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Vẽ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đ</a:t>
            </a:r>
            <a:r>
              <a:rPr lang="vi-VN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ồ thị của phương trình: U = ℰ - r.I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,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trị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số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của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suất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điện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động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ℰ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giao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điểm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khi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kéo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dài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đồ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thị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cho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cắt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trục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___ U(V).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5803596" y="526879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969707" y="53193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0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921930" y="526879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097274" y="53193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4685262" y="526879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4843789" y="53193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10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563971" y="5268799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3739315" y="5319327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3064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3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2.59259E-6 L -4.375E-6 0.00023 C 0.01381 0.01343 0.02969 0.0213 0.04154 0.03982 C 0.08438 0.10672 0.08477 0.14954 0.10378 0.24375 C 0.10586 0.27593 0.11185 0.3081 0.11016 0.34028 C 0.10586 0.42153 0.08243 0.46574 0.04467 0.51042 C 0.02787 0.53056 0.00743 0.53889 -0.01119 0.55301 C -0.03138 0.55116 -0.05195 0.55463 -0.07174 0.54746 C -0.12122 0.52917 -0.13346 0.50047 -0.17226 0.44815 C -0.18033 0.42338 -0.19192 0.40162 -0.19622 0.37408 C -0.20703 0.30602 -0.17395 0.28727 -0.14362 0.26667 C -0.11953 0.25 -0.09362 0.24375 -0.06862 0.23241 C -0.04309 0.25139 -0.01536 0.26273 0.00795 0.28935 C 0.02826 0.31227 0.04636 0.3713 0.05912 0.40834 C 0.06016 0.42616 0.06329 0.44445 0.06224 0.46204 C 0.06159 0.47269 0.05808 0.48264 0.0543 0.49074 C 0.04935 0.50093 0.04349 0.50996 0.03672 0.51621 C 0.01849 0.5331 -0.03997 0.53773 -0.04622 0.53889 C -0.17552 0.53727 -0.22539 0.58125 -0.31588 0.51343 C -0.32421 0.50718 -0.3319 0.49815 -0.33984 0.49074 C -0.34466 0.48125 -0.35143 0.47408 -0.35416 0.46204 C -0.35781 0.44699 -0.35872 0.40695 -0.34622 0.39676 C -0.33593 0.38866 -0.32395 0.39144 -0.31276 0.38866 C -0.28802 0.40371 -0.2621 0.41551 -0.24088 0.44537 C -0.23411 0.45486 -0.23033 0.46991 -0.225 0.48218 C -0.22278 0.49815 -0.21731 0.51412 -0.21862 0.53033 C -0.22226 0.57778 -0.22591 0.62778 -0.23932 0.66945 C -0.24987 0.70185 -0.27057 0.72014 -0.28724 0.74283 C -0.33333 0.80672 -0.32031 0.79352 -0.36862 0.80834 C -0.38619 0.79699 -0.40599 0.79352 -0.42122 0.77408 C -0.43007 0.76343 -0.42955 0.7125 -0.42122 0.7007 C -0.41588 0.69236 -0.40742 0.69676 -0.40052 0.69491 C -0.37708 0.69861 -0.35325 0.69792 -0.33033 0.70625 C -0.28072 0.72408 -0.28307 0.75 -0.2345 0.77408 C -0.20585 0.78866 -0.17591 0.79422 -0.14674 0.80556 C -0.0957 0.82547 -0.05533 0.8375 -0.0095 0.87639 C 0.0254 0.90625 0.06537 0.93982 0.09102 0.9956 C 0.10079 1.0169 0.10691 1.04283 0.11485 1.06667 C 0.11602 1.07685 0.12136 1.12084 0.12136 1.1375 C 0.12136 1.14699 0.11967 1.16597 0.11967 1.16621 " pathEditMode="relative" rAng="0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583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4.44444E-6 L 2.5E-6 0.00024 C -0.00104 0.03218 -0.00313 0.06436 2.5E-6 0.09653 C 0.00169 0.11297 0.00495 0.12871 0.00807 0.14468 C 0.01653 0.18866 0.02448 0.22639 0.04635 0.25811 C 0.07799 0.30394 0.11862 0.30417 0.15638 0.3176 C 0.24297 0.34838 0.1858 0.33426 0.2569 0.34885 C 0.27083 0.347 0.28476 0.347 0.29844 0.34306 C 0.30195 0.34213 0.3056 0.33936 0.30807 0.33473 C 0.31028 0.3301 0.31015 0.32338 0.3112 0.3176 C 0.30534 0.30903 0.30091 0.29584 0.29362 0.29213 C 0.24362 0.26551 0.21198 0.28241 0.15963 0.29213 C 0.15677 0.29399 0.0957 0.32338 0.09258 0.35741 C 0.08607 0.42917 0.10325 0.46459 0.13893 0.48218 C 0.20586 0.51528 0.24388 0.51945 0.30482 0.53033 C 0.33997 0.5257 0.37526 0.52431 0.41015 0.51621 C 0.4125 0.51575 0.41406 0.5088 0.41328 0.50487 C 0.41159 0.49514 0.40924 0.48195 0.40377 0.4794 C 0.38268 0.46899 0.36015 0.47176 0.33828 0.46806 C 0.28086 0.47963 0.23268 0.47848 0.18034 0.52176 C 0.16015 0.53866 0.13229 0.58542 0.11497 0.61274 C 0.11015 0.62778 0.10338 0.64144 0.10052 0.65811 C 0.09661 0.68149 0.0987 0.74075 0.1069 0.76019 C 0.11588 0.78125 0.1289 0.79653 0.14205 0.80834 C 0.19531 0.85579 0.23164 0.8507 0.29205 0.86227 C 0.35052 0.8595 0.40924 0.86065 0.46758 0.85371 C 0.50351 0.84954 0.47096 0.7919 0.45325 0.7801 C 0.42982 0.76412 0.40325 0.77246 0.37825 0.76875 C 0.35638 0.7838 0.33138 0.78866 0.31276 0.81412 C 0.30403 0.82616 0.30338 0.85116 0.30325 0.87084 C 0.30286 0.92871 0.30755 0.98635 0.3112 1.04375 C 0.31289 1.07061 0.31849 1.0963 0.31914 1.12338 C 0.32122 1.20834 0.31914 1.29352 0.31914 1.37871 " pathEditMode="relative" rAng="0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6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01" grpId="0"/>
      <p:bldP spid="101" grpId="1"/>
      <p:bldP spid="107" grpId="0"/>
      <p:bldP spid="107" grpId="1"/>
      <p:bldP spid="103" grpId="0"/>
      <p:bldP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6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sp>
        <p:nvSpPr>
          <p:cNvPr id="98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75674" y="1126317"/>
            <a:ext cx="9810864" cy="3112569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97585" y="4375392"/>
            <a:ext cx="3021110" cy="880471"/>
            <a:chOff x="4037538" y="4547895"/>
            <a:chExt cx="3021110" cy="880471"/>
          </a:xfrm>
        </p:grpSpPr>
        <p:sp>
          <p:nvSpPr>
            <p:cNvPr id="100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102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103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105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6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7" name="TextBox 106"/>
          <p:cNvSpPr txBox="1"/>
          <p:nvPr/>
        </p:nvSpPr>
        <p:spPr>
          <a:xfrm>
            <a:off x="5160333" y="1805438"/>
            <a:ext cx="5372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Hình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ảnh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minh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họa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cách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kiểm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thành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phần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nào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trong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mạch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?</a:t>
            </a:r>
            <a:endParaRPr lang="en-US" sz="36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sp>
        <p:nvSpPr>
          <p:cNvPr id="114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6428727" y="549858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7599466" y="5498586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8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6589236" y="557123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ó</a:t>
            </a:r>
          </a:p>
        </p:txBody>
      </p:sp>
      <p:sp>
        <p:nvSpPr>
          <p:cNvPr id="119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7759594" y="5545830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pic>
        <p:nvPicPr>
          <p:cNvPr id="6148" name="Picture 4" descr="Đồng hồ đo điện vạn năng dùng để đo điện áp xoay chiề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5" y="1333224"/>
            <a:ext cx="3284182" cy="28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7572" y="3952503"/>
            <a:ext cx="1869886" cy="201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4087249" y="549475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5257988" y="5494750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8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4244874" y="549858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ụ</a:t>
            </a:r>
          </a:p>
        </p:txBody>
      </p:sp>
      <p:sp>
        <p:nvSpPr>
          <p:cNvPr id="109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5416798" y="5586813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11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2916510" y="5490914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3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3076638" y="5538158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19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18" grpId="0"/>
      <p:bldP spid="118" grpId="1"/>
      <p:bldP spid="119" grpId="0"/>
      <p:bldP spid="119" grpId="1"/>
      <p:bldP spid="108" grpId="0"/>
      <p:bldP spid="108" grpId="1"/>
      <p:bldP spid="109" grpId="0"/>
      <p:bldP spid="109" grpId="1"/>
      <p:bldP spid="113" grpId="0"/>
      <p:bldP spid="1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7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19460" y="1150379"/>
            <a:ext cx="9969107" cy="2634856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17147" y="4148291"/>
            <a:ext cx="3021110" cy="880471"/>
            <a:chOff x="4037538" y="4547895"/>
            <a:chExt cx="3021110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622DB69-83C4-42B9-BF1A-09C8614AC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8BEEB-A48C-43E1-9B90-E647CFBF4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306303-3CA0-4A15-A5D2-00B46E912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E161F3-E538-4677-B51A-9227072705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55CD44-ED35-4210-9941-1F51C694E6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03FEA7D-2513-4EEA-811C-84B5F78E6A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47AD84C-8CF9-4056-A4E3-B74CB05DF2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7CB4E12-983D-46E2-A8A3-DBC4BCD99F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74C1201-0AA7-42CC-9513-433A8C9E66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00323E-38CF-4CCA-A2E6-343E499AEB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46CDDD-69A9-4645-94A4-567D04EB4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A36CFA9-0C47-47D7-9FD5-57E438988A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6BBE5BE-2B84-4213-AAB1-15810189E3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1EBC2A-07B3-4489-BB55-F9E223A78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7B84497-920B-4E47-BED9-F2CB48D342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52600BB-4B52-467E-825D-99BFF7CBBD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EE2317-3213-4F96-865F-314FF8EDA6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D5A3EEA-595D-41A6-882E-2C950A342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AB6967-D67C-4566-82B1-C051B5D23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6F59F5D-5110-4FA2-8DF5-EED47CE294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2DECD46-F2CD-4D72-A1C1-97C80B70E8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3097E2F-0CEB-4AD1-A885-C217F1BE5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39C4804-B1FC-46A1-AB14-4A65343C55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A0FCB71-EBCE-4D07-B1CC-FDC97F460F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734A123-4F32-42E9-A337-CBF64C210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5F9C32-2E71-4152-A738-7CC4AECC5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1012CB1-D862-4BAD-A05D-2A2C76D597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1E93066-09E5-413A-8070-237C2CD773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196AEB6-7919-4831-BB5B-79C09EDB2C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7257" y="1931997"/>
            <a:ext cx="943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1850"/>
            </a:pPr>
            <a:r>
              <a:rPr lang="vi-VN" sz="40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Dạng đồ thị của U = f(I) là một đường 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</a:t>
            </a:r>
            <a:r>
              <a:rPr lang="vi-VN" sz="40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cắt hai trục tọa độ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  <a:endParaRPr lang="en-US" sz="4000" dirty="0">
              <a:solidFill>
                <a:srgbClr val="EE4036"/>
              </a:solidFill>
              <a:latin typeface="Averta Std ExtraBold" panose="00000900000000000000" pitchFamily="50" charset="0"/>
              <a:sym typeface="Times New Roman"/>
            </a:endParaRPr>
          </a:p>
        </p:txBody>
      </p:sp>
      <p:sp>
        <p:nvSpPr>
          <p:cNvPr id="90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5201107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1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6359146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2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4039024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3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4199121" y="5507705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94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5361616" y="5530858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ẳ</a:t>
            </a:r>
          </a:p>
        </p:txBody>
      </p:sp>
      <p:sp>
        <p:nvSpPr>
          <p:cNvPr id="95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6526876" y="5481298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7498695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6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7658823" y="547461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96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2886832" y="542215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2998945" y="548731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0128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9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4" grpId="0"/>
      <p:bldP spid="94" grpId="1"/>
      <p:bldP spid="95" grpId="0"/>
      <p:bldP spid="95" grpId="1"/>
      <p:bldP spid="106" grpId="0"/>
      <p:bldP spid="106" grpId="1"/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8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86219" y="1069622"/>
            <a:ext cx="10320453" cy="2748747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79590" y="4147864"/>
            <a:ext cx="3108936" cy="880471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310614" y="1574811"/>
            <a:ext cx="5664463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U=I.R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là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công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thức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để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xác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định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độ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____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thế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năng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trên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đoạn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40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mạch</a:t>
            </a:r>
            <a:r>
              <a:rPr lang="en-US" sz="40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.</a:t>
            </a:r>
            <a:endParaRPr lang="en-US" sz="40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sp>
        <p:nvSpPr>
          <p:cNvPr id="99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5830763" y="537556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991593" y="542463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ả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4682831" y="537556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5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4832049" y="543806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537173" y="536981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3699196" y="538000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1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975077" y="537556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150421" y="542463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pic>
        <p:nvPicPr>
          <p:cNvPr id="8196" name="Picture 4" descr="Bài 13. Dòng điện trong kim loại - Hoc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90" y="1819275"/>
            <a:ext cx="4270998" cy="16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9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9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9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5" grpId="0"/>
      <p:bldP spid="105" grpId="1"/>
      <p:bldP spid="107" grpId="0"/>
      <p:bldP spid="107" grpId="1"/>
      <p:bldP spid="113" grpId="0"/>
      <p:bldP spid="1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2000250" y="54102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12192000" cy="53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799" y="1377096"/>
            <a:ext cx="10820400" cy="4360969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52498" y="999626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391805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 rot="-5400000">
            <a:off x="9013266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060547" y="754295"/>
            <a:ext cx="1750301" cy="13716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5400000">
            <a:off x="1304668" y="4126577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3815450" y="885326"/>
            <a:ext cx="4567201" cy="102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6154" y="2516208"/>
            <a:ext cx="9425294" cy="2913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933" dirty="0">
              <a:solidFill>
                <a:srgbClr val="000000"/>
              </a:solidFill>
              <a:latin typeface="Quicksand Bold"/>
            </a:endParaRP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Câu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trả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lời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verta Std ExtraBold" panose="00000900000000000000" pitchFamily="50" charset="0"/>
              </a:rPr>
              <a:t>+1đ</a:t>
            </a: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Từ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khóa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latin typeface="Averta Std ExtraBold" panose="00000900000000000000" pitchFamily="50" charset="0"/>
              </a:rPr>
              <a:t>+3đ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15" name="Freeform 5"/>
          <p:cNvSpPr/>
          <p:nvPr/>
        </p:nvSpPr>
        <p:spPr>
          <a:xfrm rot="-2924207">
            <a:off x="-913427" y="-517647"/>
            <a:ext cx="2711864" cy="1632049"/>
          </a:xfrm>
          <a:custGeom>
            <a:avLst/>
            <a:gdLst/>
            <a:ahLst/>
            <a:cxnLst/>
            <a:rect l="l" t="t" r="r" b="b"/>
            <a:pathLst>
              <a:path w="4067796" h="2448074">
                <a:moveTo>
                  <a:pt x="0" y="0"/>
                </a:moveTo>
                <a:lnTo>
                  <a:pt x="4067797" y="0"/>
                </a:lnTo>
                <a:lnTo>
                  <a:pt x="4067797" y="2448074"/>
                </a:lnTo>
                <a:lnTo>
                  <a:pt x="0" y="244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1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8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5672" y="1990971"/>
            <a:ext cx="12740588" cy="8362459"/>
          </a:xfrm>
          <a:custGeom>
            <a:avLst/>
            <a:gdLst/>
            <a:ahLst/>
            <a:cxnLst/>
            <a:rect l="l" t="t" r="r" b="b"/>
            <a:pathLst>
              <a:path w="19110882" h="12543688">
                <a:moveTo>
                  <a:pt x="0" y="0"/>
                </a:moveTo>
                <a:lnTo>
                  <a:pt x="19110882" y="0"/>
                </a:lnTo>
                <a:lnTo>
                  <a:pt x="19110882" y="12543688"/>
                </a:lnTo>
                <a:lnTo>
                  <a:pt x="0" y="12543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855082" y="1827779"/>
            <a:ext cx="4479082" cy="2743200"/>
          </a:xfrm>
          <a:custGeom>
            <a:avLst/>
            <a:gdLst/>
            <a:ahLst/>
            <a:cxnLst/>
            <a:rect l="l" t="t" r="r" b="b"/>
            <a:pathLst>
              <a:path w="6718623" h="4114800">
                <a:moveTo>
                  <a:pt x="0" y="0"/>
                </a:moveTo>
                <a:lnTo>
                  <a:pt x="6718622" y="0"/>
                </a:lnTo>
                <a:lnTo>
                  <a:pt x="6718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97053" y="1601150"/>
            <a:ext cx="1508807" cy="1827850"/>
          </a:xfrm>
          <a:custGeom>
            <a:avLst/>
            <a:gdLst/>
            <a:ahLst/>
            <a:cxnLst/>
            <a:rect l="l" t="t" r="r" b="b"/>
            <a:pathLst>
              <a:path w="2263211" h="2741775">
                <a:moveTo>
                  <a:pt x="0" y="0"/>
                </a:moveTo>
                <a:lnTo>
                  <a:pt x="2263211" y="0"/>
                </a:lnTo>
                <a:lnTo>
                  <a:pt x="2263211" y="2741775"/>
                </a:lnTo>
                <a:lnTo>
                  <a:pt x="0" y="2741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14982" y="3429000"/>
            <a:ext cx="1243053" cy="1726463"/>
          </a:xfrm>
          <a:custGeom>
            <a:avLst/>
            <a:gdLst/>
            <a:ahLst/>
            <a:cxnLst/>
            <a:rect l="l" t="t" r="r" b="b"/>
            <a:pathLst>
              <a:path w="1864579" h="2589694">
                <a:moveTo>
                  <a:pt x="0" y="0"/>
                </a:moveTo>
                <a:lnTo>
                  <a:pt x="1864580" y="0"/>
                </a:lnTo>
                <a:lnTo>
                  <a:pt x="1864580" y="2589694"/>
                </a:lnTo>
                <a:lnTo>
                  <a:pt x="0" y="2589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36509" y="4570979"/>
            <a:ext cx="5326693" cy="4800600"/>
          </a:xfrm>
          <a:custGeom>
            <a:avLst/>
            <a:gdLst/>
            <a:ahLst/>
            <a:cxnLst/>
            <a:rect l="l" t="t" r="r" b="b"/>
            <a:pathLst>
              <a:path w="7990040" h="7200900">
                <a:moveTo>
                  <a:pt x="0" y="0"/>
                </a:moveTo>
                <a:lnTo>
                  <a:pt x="7990040" y="0"/>
                </a:lnTo>
                <a:lnTo>
                  <a:pt x="799004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21719" y="-592661"/>
            <a:ext cx="4876800" cy="1646508"/>
          </a:xfrm>
          <a:custGeom>
            <a:avLst/>
            <a:gdLst/>
            <a:ahLst/>
            <a:cxnLst/>
            <a:rect l="l" t="t" r="r" b="b"/>
            <a:pathLst>
              <a:path w="7315200" h="2469762">
                <a:moveTo>
                  <a:pt x="0" y="0"/>
                </a:moveTo>
                <a:lnTo>
                  <a:pt x="7315200" y="0"/>
                </a:lnTo>
                <a:lnTo>
                  <a:pt x="7315200" y="2469762"/>
                </a:lnTo>
                <a:lnTo>
                  <a:pt x="0" y="2469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57352" y="230593"/>
            <a:ext cx="1791591" cy="1557055"/>
          </a:xfrm>
          <a:custGeom>
            <a:avLst/>
            <a:gdLst/>
            <a:ahLst/>
            <a:cxnLst/>
            <a:rect l="l" t="t" r="r" b="b"/>
            <a:pathLst>
              <a:path w="2687386" h="2335582">
                <a:moveTo>
                  <a:pt x="0" y="0"/>
                </a:moveTo>
                <a:lnTo>
                  <a:pt x="2687386" y="0"/>
                </a:lnTo>
                <a:lnTo>
                  <a:pt x="2687386" y="2335583"/>
                </a:lnTo>
                <a:lnTo>
                  <a:pt x="0" y="2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4677018" y="2597625"/>
            <a:ext cx="283796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6"/>
              </a:lnSpc>
            </a:pPr>
            <a:r>
              <a:rPr lang="en-US" sz="4869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Question Time</a:t>
            </a:r>
          </a:p>
        </p:txBody>
      </p:sp>
      <p:sp>
        <p:nvSpPr>
          <p:cNvPr id="10" name="Freeform 8"/>
          <p:cNvSpPr/>
          <p:nvPr/>
        </p:nvSpPr>
        <p:spPr>
          <a:xfrm>
            <a:off x="328603" y="3880027"/>
            <a:ext cx="2260600" cy="3029590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7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9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!!MatThu1">
            <a:extLst>
              <a:ext uri="{FF2B5EF4-FFF2-40B4-BE49-F238E27FC236}">
                <a16:creationId xmlns:a16="http://schemas.microsoft.com/office/drawing/2014/main" id="{FF7A0D74-D69A-4367-9CC2-1F9CAF74BF4C}"/>
              </a:ext>
            </a:extLst>
          </p:cNvPr>
          <p:cNvSpPr/>
          <p:nvPr/>
        </p:nvSpPr>
        <p:spPr>
          <a:xfrm>
            <a:off x="451330" y="88258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0CDE3B47-E0D9-4AF5-872D-162784AD52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263" y="995173"/>
            <a:ext cx="254834" cy="295514"/>
          </a:xfrm>
          <a:prstGeom prst="rect">
            <a:avLst/>
          </a:prstGeom>
        </p:spPr>
      </p:pic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82F53C26-248E-4AEB-9999-D41DB034BA6C}"/>
              </a:ext>
            </a:extLst>
          </p:cNvPr>
          <p:cNvSpPr/>
          <p:nvPr/>
        </p:nvSpPr>
        <p:spPr>
          <a:xfrm>
            <a:off x="3658110" y="110667"/>
            <a:ext cx="4991454" cy="578619"/>
          </a:xfrm>
          <a:prstGeom prst="roundRect">
            <a:avLst>
              <a:gd name="adj" fmla="val 50000"/>
            </a:avLst>
          </a:prstGeom>
          <a:solidFill>
            <a:srgbClr val="FA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!!1a">
            <a:extLst>
              <a:ext uri="{FF2B5EF4-FFF2-40B4-BE49-F238E27FC236}">
                <a16:creationId xmlns:a16="http://schemas.microsoft.com/office/drawing/2014/main" id="{65DA152C-4C6C-4037-B246-7F8E64CF95AF}"/>
              </a:ext>
            </a:extLst>
          </p:cNvPr>
          <p:cNvSpPr txBox="1"/>
          <p:nvPr/>
        </p:nvSpPr>
        <p:spPr>
          <a:xfrm>
            <a:off x="4120108" y="101562"/>
            <a:ext cx="413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mã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chữ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AE76C8D-9DAB-4AE4-B856-EF1264754410}"/>
              </a:ext>
            </a:extLst>
          </p:cNvPr>
          <p:cNvGrpSpPr/>
          <p:nvPr/>
        </p:nvGrpSpPr>
        <p:grpSpPr>
          <a:xfrm>
            <a:off x="8073235" y="160058"/>
            <a:ext cx="513459" cy="482949"/>
            <a:chOff x="3626754" y="167081"/>
            <a:chExt cx="801748" cy="801748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0969534-CFCB-490A-B85D-0A21214B9032}"/>
                </a:ext>
              </a:extLst>
            </p:cNvPr>
            <p:cNvSpPr/>
            <p:nvPr/>
          </p:nvSpPr>
          <p:spPr>
            <a:xfrm>
              <a:off x="3626754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0FCD2E41-0FD0-41DB-AD3C-1D1992610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25" y="314152"/>
              <a:ext cx="507606" cy="50760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0D076BC-083F-4DED-A9EC-590CC6F2322B}"/>
              </a:ext>
            </a:extLst>
          </p:cNvPr>
          <p:cNvGrpSpPr/>
          <p:nvPr/>
        </p:nvGrpSpPr>
        <p:grpSpPr>
          <a:xfrm>
            <a:off x="3720726" y="160058"/>
            <a:ext cx="484416" cy="482949"/>
            <a:chOff x="7758026" y="167081"/>
            <a:chExt cx="801748" cy="8017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15B0F43-30BD-457C-A1E0-2F776DBE37BB}"/>
                </a:ext>
              </a:extLst>
            </p:cNvPr>
            <p:cNvSpPr/>
            <p:nvPr/>
          </p:nvSpPr>
          <p:spPr>
            <a:xfrm>
              <a:off x="7758026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6DAE24C-9B8A-489A-AAEE-BFA50806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097" y="294064"/>
              <a:ext cx="507606" cy="507606"/>
            </a:xfrm>
            <a:prstGeom prst="rect">
              <a:avLst/>
            </a:prstGeom>
          </p:spPr>
        </p:pic>
      </p:grpSp>
      <p:pic>
        <p:nvPicPr>
          <p:cNvPr id="92" name="!!MatThu1a">
            <a:hlinkClick r:id="rId10" action="ppaction://hlinksldjump"/>
            <a:extLst>
              <a:ext uri="{FF2B5EF4-FFF2-40B4-BE49-F238E27FC236}">
                <a16:creationId xmlns:a16="http://schemas.microsoft.com/office/drawing/2014/main" id="{759713D9-016F-4D25-B5FE-5E989EF607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002" y="1042038"/>
            <a:ext cx="310145" cy="201781"/>
          </a:xfrm>
          <a:prstGeom prst="rect">
            <a:avLst/>
          </a:prstGeom>
        </p:spPr>
      </p:pic>
      <p:sp>
        <p:nvSpPr>
          <p:cNvPr id="137" name="!!MatThu1">
            <a:extLst>
              <a:ext uri="{FF2B5EF4-FFF2-40B4-BE49-F238E27FC236}">
                <a16:creationId xmlns:a16="http://schemas.microsoft.com/office/drawing/2014/main" id="{2BB0A805-A474-4484-A71F-E405B1CC8ACF}"/>
              </a:ext>
            </a:extLst>
          </p:cNvPr>
          <p:cNvSpPr/>
          <p:nvPr/>
        </p:nvSpPr>
        <p:spPr>
          <a:xfrm>
            <a:off x="451330" y="1617893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3F0018E5-4EDC-44E3-952B-51A811C579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263" y="1730486"/>
            <a:ext cx="254834" cy="295514"/>
          </a:xfrm>
          <a:prstGeom prst="rect">
            <a:avLst/>
          </a:prstGeom>
        </p:spPr>
      </p:pic>
      <p:pic>
        <p:nvPicPr>
          <p:cNvPr id="139" name="!!MatThu1a">
            <a:hlinkClick r:id="rId13" action="ppaction://hlinksldjump"/>
            <a:extLst>
              <a:ext uri="{FF2B5EF4-FFF2-40B4-BE49-F238E27FC236}">
                <a16:creationId xmlns:a16="http://schemas.microsoft.com/office/drawing/2014/main" id="{8FEB8EA3-E6DE-41C1-934A-80E23C1CCFC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002" y="1777353"/>
            <a:ext cx="310145" cy="201781"/>
          </a:xfrm>
          <a:prstGeom prst="rect">
            <a:avLst/>
          </a:prstGeom>
        </p:spPr>
      </p:pic>
      <p:sp>
        <p:nvSpPr>
          <p:cNvPr id="140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43492" y="4571262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425" y="4683855"/>
            <a:ext cx="254834" cy="295514"/>
          </a:xfrm>
          <a:prstGeom prst="rect">
            <a:avLst/>
          </a:prstGeom>
        </p:spPr>
      </p:pic>
      <p:pic>
        <p:nvPicPr>
          <p:cNvPr id="142" name="!!MatThu1a">
            <a:hlinkClick r:id="rId14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164" y="4730722"/>
            <a:ext cx="310145" cy="201781"/>
          </a:xfrm>
          <a:prstGeom prst="rect">
            <a:avLst/>
          </a:prstGeom>
        </p:spPr>
      </p:pic>
      <p:sp>
        <p:nvSpPr>
          <p:cNvPr id="143" name="!!MatThu1">
            <a:extLst>
              <a:ext uri="{FF2B5EF4-FFF2-40B4-BE49-F238E27FC236}">
                <a16:creationId xmlns:a16="http://schemas.microsoft.com/office/drawing/2014/main" id="{DE1A8A01-921B-4AEF-9A37-0ED3277EF1E1}"/>
              </a:ext>
            </a:extLst>
          </p:cNvPr>
          <p:cNvSpPr/>
          <p:nvPr/>
        </p:nvSpPr>
        <p:spPr>
          <a:xfrm>
            <a:off x="453017" y="3827439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B66EF857-DAC1-4693-8ADB-F9D93F4FAC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950" y="3940032"/>
            <a:ext cx="254834" cy="295514"/>
          </a:xfrm>
          <a:prstGeom prst="rect">
            <a:avLst/>
          </a:prstGeom>
        </p:spPr>
      </p:pic>
      <p:pic>
        <p:nvPicPr>
          <p:cNvPr id="145" name="!!MatThu1a">
            <a:hlinkClick r:id="rId15" action="ppaction://hlinksldjump"/>
            <a:extLst>
              <a:ext uri="{FF2B5EF4-FFF2-40B4-BE49-F238E27FC236}">
                <a16:creationId xmlns:a16="http://schemas.microsoft.com/office/drawing/2014/main" id="{D91C1DFE-104B-4C42-B303-F797BEC982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2689" y="3986899"/>
            <a:ext cx="310145" cy="201781"/>
          </a:xfrm>
          <a:prstGeom prst="rect">
            <a:avLst/>
          </a:prstGeom>
        </p:spPr>
      </p:pic>
      <p:sp>
        <p:nvSpPr>
          <p:cNvPr id="146" name="!!MatThu1">
            <a:extLst>
              <a:ext uri="{FF2B5EF4-FFF2-40B4-BE49-F238E27FC236}">
                <a16:creationId xmlns:a16="http://schemas.microsoft.com/office/drawing/2014/main" id="{A3B1B0E2-736F-4FE2-9DF4-B62E45A9A20E}"/>
              </a:ext>
            </a:extLst>
          </p:cNvPr>
          <p:cNvSpPr/>
          <p:nvPr/>
        </p:nvSpPr>
        <p:spPr>
          <a:xfrm>
            <a:off x="444025" y="306838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4B70B13-66CB-4E0D-9307-4992919E6A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958" y="3180973"/>
            <a:ext cx="254834" cy="295514"/>
          </a:xfrm>
          <a:prstGeom prst="rect">
            <a:avLst/>
          </a:prstGeom>
        </p:spPr>
      </p:pic>
      <p:pic>
        <p:nvPicPr>
          <p:cNvPr id="148" name="!!MatThu1a">
            <a:hlinkClick r:id="rId16" action="ppaction://hlinksldjump"/>
            <a:extLst>
              <a:ext uri="{FF2B5EF4-FFF2-40B4-BE49-F238E27FC236}">
                <a16:creationId xmlns:a16="http://schemas.microsoft.com/office/drawing/2014/main" id="{8BD5F47D-C2C3-46F3-AC14-E62A4807A5C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697" y="3227840"/>
            <a:ext cx="310145" cy="201781"/>
          </a:xfrm>
          <a:prstGeom prst="rect">
            <a:avLst/>
          </a:prstGeom>
        </p:spPr>
      </p:pic>
      <p:sp>
        <p:nvSpPr>
          <p:cNvPr id="149" name="!!MatThu1">
            <a:extLst>
              <a:ext uri="{FF2B5EF4-FFF2-40B4-BE49-F238E27FC236}">
                <a16:creationId xmlns:a16="http://schemas.microsoft.com/office/drawing/2014/main" id="{C3960F29-9679-4175-9B34-026347A9CC93}"/>
              </a:ext>
            </a:extLst>
          </p:cNvPr>
          <p:cNvSpPr/>
          <p:nvPr/>
        </p:nvSpPr>
        <p:spPr>
          <a:xfrm>
            <a:off x="444025" y="2334788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1030DB5F-DDB4-4CF8-99B7-F7B34C4EAE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958" y="2447381"/>
            <a:ext cx="254834" cy="295514"/>
          </a:xfrm>
          <a:prstGeom prst="rect">
            <a:avLst/>
          </a:prstGeom>
        </p:spPr>
      </p:pic>
      <p:pic>
        <p:nvPicPr>
          <p:cNvPr id="151" name="!!MatThu1a">
            <a:hlinkClick r:id="rId17" action="ppaction://hlinksldjump"/>
            <a:extLst>
              <a:ext uri="{FF2B5EF4-FFF2-40B4-BE49-F238E27FC236}">
                <a16:creationId xmlns:a16="http://schemas.microsoft.com/office/drawing/2014/main" id="{CFAF447D-BB29-4642-867C-E970760CCA5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697" y="2494248"/>
            <a:ext cx="310145" cy="201781"/>
          </a:xfrm>
          <a:prstGeom prst="rect">
            <a:avLst/>
          </a:prstGeom>
        </p:spPr>
      </p:pic>
      <p:sp>
        <p:nvSpPr>
          <p:cNvPr id="135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45931" y="532461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864" y="5437203"/>
            <a:ext cx="254834" cy="295514"/>
          </a:xfrm>
          <a:prstGeom prst="rect">
            <a:avLst/>
          </a:prstGeom>
        </p:spPr>
      </p:pic>
      <p:pic>
        <p:nvPicPr>
          <p:cNvPr id="152" name="!!MatThu1a">
            <a:hlinkClick r:id="rId18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5603" y="5484070"/>
            <a:ext cx="310145" cy="201781"/>
          </a:xfrm>
          <a:prstGeom prst="rect">
            <a:avLst/>
          </a:prstGeom>
        </p:spPr>
      </p:pic>
      <p:sp>
        <p:nvSpPr>
          <p:cNvPr id="169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33231" y="6072826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164" y="6185419"/>
            <a:ext cx="254834" cy="295514"/>
          </a:xfrm>
          <a:prstGeom prst="rect">
            <a:avLst/>
          </a:prstGeom>
        </p:spPr>
      </p:pic>
      <p:pic>
        <p:nvPicPr>
          <p:cNvPr id="171" name="!!MatThu1a">
            <a:hlinkClick r:id="rId19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903" y="6232286"/>
            <a:ext cx="310145" cy="2017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78070" y="1007825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5878561" y="172170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ounded Rectangle 176"/>
          <p:cNvSpPr/>
          <p:nvPr/>
        </p:nvSpPr>
        <p:spPr>
          <a:xfrm>
            <a:off x="5878561" y="244107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178"/>
          <p:cNvSpPr/>
          <p:nvPr/>
        </p:nvSpPr>
        <p:spPr>
          <a:xfrm>
            <a:off x="5878070" y="3150303"/>
            <a:ext cx="627915" cy="630938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>
            <a:off x="5878561" y="386676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ounded Rectangle 180"/>
          <p:cNvSpPr/>
          <p:nvPr/>
        </p:nvSpPr>
        <p:spPr>
          <a:xfrm>
            <a:off x="5878559" y="456809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ounded Rectangle 181"/>
          <p:cNvSpPr/>
          <p:nvPr/>
        </p:nvSpPr>
        <p:spPr>
          <a:xfrm>
            <a:off x="5878560" y="529536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182"/>
          <p:cNvSpPr/>
          <p:nvPr/>
        </p:nvSpPr>
        <p:spPr>
          <a:xfrm>
            <a:off x="5878562" y="601066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1031697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2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1741233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25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2450769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2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8651" y="3160439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1811" y="3888618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8651" y="456313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5313160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8651" y="601328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129361" y="172170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4372478" y="386556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7125" y="174123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9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0242" y="388742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5128867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6632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4379667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7432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58564" y="100850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3644038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0436819" y="10323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21803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6631342" y="10078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ounded Rectangle 359"/>
          <p:cNvSpPr/>
          <p:nvPr/>
        </p:nvSpPr>
        <p:spPr>
          <a:xfrm>
            <a:off x="6631833" y="172243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ounded Rectangle 364"/>
          <p:cNvSpPr/>
          <p:nvPr/>
        </p:nvSpPr>
        <p:spPr>
          <a:xfrm>
            <a:off x="6627761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9597" y="103169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36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9597" y="17419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37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5526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6627761" y="386676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12419" y="387410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5129361" y="244426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7125" y="245396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7390932" y="244107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68696" y="24507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6627761" y="244345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696000" y="246268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k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26664" y="10078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04919" y="103169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390932" y="1008503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69187" y="103237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5120778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197765" y="316682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4373166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7432" y="316682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v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623838" y="10078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704674" y="1031697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r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861893" y="10078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39374" y="101618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4377682" y="244107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5446" y="24507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5128867" y="385963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197765" y="387789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8117484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195249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381855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59620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6634015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11780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7386860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65115" y="318234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6630171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5526" y="3174642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k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3644039" y="244107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21803" y="24507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5128867" y="456778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6632" y="458557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4379667" y="456778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7432" y="458557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3644038" y="456778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21803" y="458557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2908410" y="456778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986175" y="458557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4379668" y="17272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7432" y="173692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3627989" y="172403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05753" y="173372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y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2894346" y="172403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972110" y="173372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2162817" y="17272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240581" y="173692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429174" y="17272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506938" y="173692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x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7391423" y="173298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69187" y="174268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pic>
        <p:nvPicPr>
          <p:cNvPr id="269" name="cute_cat_-13003839225379350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828839" y="225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0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2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0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6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4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1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7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5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4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2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8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6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audio>
              <p:cMediaNode vol="80000" numSld="999" showWhenStopped="0">
                <p:cTn id="5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9"/>
                </p:tgtEl>
              </p:cMediaNode>
            </p:audio>
          </p:childTnLst>
        </p:cTn>
      </p:par>
    </p:tnLst>
    <p:bldLst>
      <p:bldP spid="232" grpId="0"/>
      <p:bldP spid="232" grpId="1"/>
      <p:bldP spid="241" grpId="0"/>
      <p:bldP spid="241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185" grpId="0" animBg="1"/>
      <p:bldP spid="185" grpId="1" animBg="1"/>
      <p:bldP spid="197" grpId="0" animBg="1"/>
      <p:bldP spid="197" grpId="1" animBg="1"/>
      <p:bldP spid="323" grpId="0" animBg="1"/>
      <p:bldP spid="323" grpId="1" animBg="1"/>
      <p:bldP spid="341" grpId="0" animBg="1"/>
      <p:bldP spid="341" grpId="1" animBg="1"/>
      <p:bldP spid="351" grpId="0" animBg="1"/>
      <p:bldP spid="351" grpId="1" animBg="1"/>
      <p:bldP spid="357" grpId="0" animBg="1"/>
      <p:bldP spid="357" grpId="1" animBg="1"/>
      <p:bldP spid="367" grpId="0" animBg="1"/>
      <p:bldP spid="367" grpId="1" animBg="1"/>
      <p:bldP spid="368" grpId="0" animBg="1"/>
      <p:bldP spid="368" grpId="1" animBg="1"/>
      <p:bldP spid="373" grpId="0" animBg="1"/>
      <p:bldP spid="373" grpId="1" animBg="1"/>
      <p:bldP spid="403" grpId="0" animBg="1"/>
      <p:bldP spid="403" grpId="1" animBg="1"/>
      <p:bldP spid="190" grpId="0" animBg="1"/>
      <p:bldP spid="190" grpId="1" animBg="1"/>
      <p:bldP spid="192" grpId="0" animBg="1"/>
      <p:bldP spid="192" grpId="1" animBg="1"/>
      <p:bldP spid="194" grpId="0" animBg="1"/>
      <p:bldP spid="194" grpId="1" animBg="1"/>
      <p:bldP spid="154" grpId="0" animBg="1"/>
      <p:bldP spid="154" grpId="1" animBg="1"/>
      <p:bldP spid="159" grpId="0" animBg="1"/>
      <p:bldP spid="159" grpId="1" animBg="1"/>
      <p:bldP spid="178" grpId="0" animBg="1"/>
      <p:bldP spid="178" grpId="1" animBg="1"/>
      <p:bldP spid="187" grpId="0" animBg="1"/>
      <p:bldP spid="187" grpId="1" animBg="1"/>
      <p:bldP spid="160" grpId="0"/>
      <p:bldP spid="160" grpId="1"/>
      <p:bldP spid="172" grpId="0"/>
      <p:bldP spid="172" grpId="1"/>
      <p:bldP spid="188" grpId="0" animBg="1"/>
      <p:bldP spid="188" grpId="1" animBg="1"/>
      <p:bldP spid="221" grpId="0" animBg="1"/>
      <p:bldP spid="221" grpId="1" animBg="1"/>
      <p:bldP spid="229" grpId="0" animBg="1"/>
      <p:bldP spid="229" grpId="1" animBg="1"/>
      <p:bldP spid="231" grpId="0" animBg="1"/>
      <p:bldP spid="231" grpId="1" animBg="1"/>
      <p:bldP spid="235" grpId="0" animBg="1"/>
      <p:bldP spid="235" grpId="1" animBg="1"/>
      <p:bldP spid="237" grpId="0" animBg="1"/>
      <p:bldP spid="237" grpId="1" animBg="1"/>
      <p:bldP spid="239" grpId="0" animBg="1"/>
      <p:bldP spid="239" grpId="1" animBg="1"/>
      <p:bldP spid="242" grpId="0" animBg="1"/>
      <p:bldP spid="242" grpId="1" animBg="1"/>
      <p:bldP spid="244" grpId="0" animBg="1"/>
      <p:bldP spid="244" grpId="1" animBg="1"/>
      <p:bldP spid="246" grpId="0" animBg="1"/>
      <p:bldP spid="246" grpId="1" animBg="1"/>
      <p:bldP spid="248" grpId="0" animBg="1"/>
      <p:bldP spid="248" grpId="1" animBg="1"/>
      <p:bldP spid="250" grpId="0" animBg="1"/>
      <p:bldP spid="250" grpId="1" animBg="1"/>
      <p:bldP spid="252" grpId="0" animBg="1"/>
      <p:bldP spid="252" grpId="1" animBg="1"/>
      <p:bldP spid="260" grpId="0" animBg="1"/>
      <p:bldP spid="260" grpId="1" animBg="1"/>
      <p:bldP spid="262" grpId="0" animBg="1"/>
      <p:bldP spid="262" grpId="1" animBg="1"/>
      <p:bldP spid="264" grpId="0" animBg="1"/>
      <p:bldP spid="264" grpId="1" animBg="1"/>
      <p:bldP spid="266" grpId="0" animBg="1"/>
      <p:bldP spid="266" grpId="1" animBg="1"/>
      <p:bldP spid="268" grpId="0" animBg="1"/>
      <p:bldP spid="26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/>
          <p:cNvSpPr/>
          <p:nvPr/>
        </p:nvSpPr>
        <p:spPr>
          <a:xfrm flipH="1">
            <a:off x="-1730" y="3598919"/>
            <a:ext cx="1846966" cy="3316515"/>
          </a:xfrm>
          <a:custGeom>
            <a:avLst/>
            <a:gdLst/>
            <a:ahLst/>
            <a:cxnLst/>
            <a:rect l="l" t="t" r="r" b="b"/>
            <a:pathLst>
              <a:path w="4958917" h="8523138">
                <a:moveTo>
                  <a:pt x="4958917" y="0"/>
                </a:moveTo>
                <a:lnTo>
                  <a:pt x="0" y="0"/>
                </a:lnTo>
                <a:lnTo>
                  <a:pt x="0" y="8523138"/>
                </a:lnTo>
                <a:lnTo>
                  <a:pt x="4958917" y="8523138"/>
                </a:lnTo>
                <a:lnTo>
                  <a:pt x="49589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1654629" y="2818758"/>
            <a:ext cx="95340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Điện năng</a:t>
            </a:r>
            <a:r>
              <a:rPr lang="vi-VN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 là khái niệm được dùng để biểu thị năng lượng của dòng điện hay còn được gọi là công năng do dòng điện sinh ra. </a:t>
            </a:r>
            <a:endParaRPr lang="en-US" sz="36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sp>
        <p:nvSpPr>
          <p:cNvPr id="13" name="Freeform 6"/>
          <p:cNvSpPr/>
          <p:nvPr/>
        </p:nvSpPr>
        <p:spPr>
          <a:xfrm>
            <a:off x="5548069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218" name="Picture 2" descr="Công của dòng điện là gì | Công thức tính công dòng điện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1" t="21126" r="757" b="40918"/>
          <a:stretch/>
        </p:blipFill>
        <p:spPr bwMode="auto">
          <a:xfrm>
            <a:off x="3082105" y="685800"/>
            <a:ext cx="5791932" cy="23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149600" y="2118722"/>
            <a:ext cx="5892800" cy="2123079"/>
          </a:xfrm>
          <a:custGeom>
            <a:avLst/>
            <a:gdLst/>
            <a:ahLst/>
            <a:cxnLst/>
            <a:rect l="l" t="t" r="r" b="b"/>
            <a:pathLst>
              <a:path w="7315200" h="2739875">
                <a:moveTo>
                  <a:pt x="0" y="0"/>
                </a:moveTo>
                <a:lnTo>
                  <a:pt x="7315200" y="0"/>
                </a:lnTo>
                <a:lnTo>
                  <a:pt x="7315200" y="2739875"/>
                </a:lnTo>
                <a:lnTo>
                  <a:pt x="0" y="273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475691">
            <a:off x="8237009" y="3547066"/>
            <a:ext cx="1288155" cy="1292857"/>
          </a:xfrm>
          <a:custGeom>
            <a:avLst/>
            <a:gdLst/>
            <a:ahLst/>
            <a:cxnLst/>
            <a:rect l="l" t="t" r="r" b="b"/>
            <a:pathLst>
              <a:path w="1932233" h="1939285">
                <a:moveTo>
                  <a:pt x="0" y="0"/>
                </a:moveTo>
                <a:lnTo>
                  <a:pt x="1932233" y="0"/>
                </a:lnTo>
                <a:lnTo>
                  <a:pt x="1932233" y="1939285"/>
                </a:lnTo>
                <a:lnTo>
                  <a:pt x="0" y="193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/>
          <p:cNvSpPr/>
          <p:nvPr/>
        </p:nvSpPr>
        <p:spPr>
          <a:xfrm>
            <a:off x="512389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3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3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1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815754" y="1125992"/>
            <a:ext cx="10502728" cy="2903227"/>
          </a:xfrm>
          <a:prstGeom prst="roundRect">
            <a:avLst>
              <a:gd name="adj" fmla="val 1692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7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12719" y="4412325"/>
            <a:ext cx="3320522" cy="880471"/>
            <a:chOff x="4037538" y="4547895"/>
            <a:chExt cx="332052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3188430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622739" y="4738816"/>
              <a:ext cx="27353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67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8184363" y="56427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8401523" y="56755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ở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7674" y="1854421"/>
            <a:ext cx="623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1850"/>
            </a:pP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Giá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trị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dung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của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tụ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xoay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thay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đổi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do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thay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đổi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phần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___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đối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nhau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giữa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các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bản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tụ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.</a:t>
            </a:r>
          </a:p>
        </p:txBody>
      </p:sp>
      <p:sp>
        <p:nvSpPr>
          <p:cNvPr id="81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7155817" y="56427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2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7372977" y="56755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r</a:t>
            </a:r>
          </a:p>
        </p:txBody>
      </p:sp>
      <p:sp>
        <p:nvSpPr>
          <p:cNvPr id="83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5098296" y="56554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4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5315456" y="56882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85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6120053" y="56554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6329793" y="56882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62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4071528" y="56554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5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4275988" y="56755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ệ</a:t>
            </a:r>
          </a:p>
        </p:txBody>
      </p:sp>
      <p:sp>
        <p:nvSpPr>
          <p:cNvPr id="66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3040636" y="56554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3257796" y="5688227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78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2022444" y="5655480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2212754" y="5720974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pic>
        <p:nvPicPr>
          <p:cNvPr id="1026" name="Picture 2" descr="1. Điện là gì Nguồn điện có từ đâu và những điều không phải ai cũng biế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9" y="1317859"/>
            <a:ext cx="3355247" cy="25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21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82" grpId="0"/>
      <p:bldP spid="82" grpId="1"/>
      <p:bldP spid="84" grpId="0"/>
      <p:bldP spid="84" grpId="1"/>
      <p:bldP spid="86" grpId="0"/>
      <p:bldP spid="86" grpId="1"/>
      <p:bldP spid="65" grpId="0"/>
      <p:bldP spid="65" grpId="1"/>
      <p:bldP spid="77" grpId="0"/>
      <p:bldP spid="77" grpId="1"/>
      <p:bldP spid="79" grpId="0"/>
      <p:bldP spid="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2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87865" y="1082576"/>
            <a:ext cx="9784935" cy="2650849"/>
          </a:xfrm>
          <a:prstGeom prst="roundRect">
            <a:avLst>
              <a:gd name="adj" fmla="val 15586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42846" y="4145812"/>
            <a:ext cx="3108399" cy="880471"/>
            <a:chOff x="4037538" y="4547895"/>
            <a:chExt cx="310839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7665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5971" y="4748459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687718" y="1374223"/>
            <a:ext cx="5110589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850"/>
            </a:pPr>
            <a:r>
              <a:rPr lang="vi-VN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Khi sử dụng đồng hồ đa năng, không được đặt thang đo điện trở khi đo loại điện áp nào?</a:t>
            </a:r>
          </a:p>
        </p:txBody>
      </p:sp>
      <p:sp>
        <p:nvSpPr>
          <p:cNvPr id="97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7728204" y="5458464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7872124" y="5494183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01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8868068" y="5455801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2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9031418" y="5483915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ề</a:t>
            </a:r>
          </a:p>
        </p:txBody>
      </p:sp>
      <p:sp>
        <p:nvSpPr>
          <p:cNvPr id="99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10007932" y="5455801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10157096" y="5501915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pic>
        <p:nvPicPr>
          <p:cNvPr id="2052" name="Picture 4" descr="Đồng hồ đo vạn năng là gì? Cách sử dụng đo điện trở và hơn nữ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8071017" y="1174316"/>
            <a:ext cx="2440598" cy="25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4308612" y="5458464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4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4481560" y="5479669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y</a:t>
            </a:r>
          </a:p>
        </p:txBody>
      </p:sp>
      <p:sp>
        <p:nvSpPr>
          <p:cNvPr id="105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5448476" y="5455801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6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5611826" y="5483915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107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6588340" y="5455801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8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6737504" y="5501915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21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890111" y="5457527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2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1063059" y="5478732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x</a:t>
            </a:r>
          </a:p>
        </p:txBody>
      </p:sp>
      <p:sp>
        <p:nvSpPr>
          <p:cNvPr id="123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2029975" y="5454864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4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2193325" y="5482978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25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3169839" y="5454864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6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3319003" y="5500978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3136700-02CF-4442-BDBD-D1E14B1CE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6B3A13-B1A5-4E10-97C1-2708BDFA80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437B6B6-F3C4-4CCC-916A-917CDE9900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F64F2D-6DA2-4348-98CC-253FFE21C8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DAC995-C52B-4A95-A28A-8172E0E5DC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6B6640-E6E1-4D80-ADAA-FD3DD9E65D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4131E8-A673-4BB0-95D3-29242445E2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BDA17A-DB23-45D8-8D11-B78B53ADB1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96310F7-E1E1-4AA9-811A-6C70C6DF5B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E017C85-5DAD-457C-B5DD-F3BAB94834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EA53A7B-919E-456E-9512-861396F1A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AF055C-5BE1-4E37-8EB0-E098FAF9F8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152F6FA-703D-426C-800B-EA4A512F68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56F601-6BEA-4D35-A9CE-DC483264DD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A1D4B74-F08C-4E37-AE94-EA6626121D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781EDFB-5E40-417F-8975-5B44D33ED0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FCB52DE-9491-487B-A218-CCFF7ABC7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8DED43E-F0B8-4CD0-8C69-DC3F71D15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83775-6A67-4A4A-84BB-35D8C63B96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4F28298-20FD-4F0D-9737-28FF2855C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47B3AB-2664-48A2-850C-EFFA8E52BF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98185BC-E162-4531-BFCA-BE96906925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8467660-8104-4705-8F38-1DF0D0855E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53B8DDF-30A9-45B4-91C4-CAFE61A268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215461D-643C-46F0-B9BF-CED2FF22E7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0A4024-EBE1-42C0-9304-C13FE34703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99DF57-12AF-4630-83BF-DC32899B79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0B2893E-8591-48D3-8031-4FEDB4016E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13F2579-04EB-4461-A5E3-7B0DC899F9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2" grpId="0"/>
      <p:bldP spid="102" grpId="1"/>
      <p:bldP spid="100" grpId="0"/>
      <p:bldP spid="100" grpId="1"/>
      <p:bldP spid="104" grpId="0"/>
      <p:bldP spid="104" grpId="1"/>
      <p:bldP spid="106" grpId="0"/>
      <p:bldP spid="106" grpId="1"/>
      <p:bldP spid="108" grpId="0"/>
      <p:bldP spid="108" grpId="1"/>
      <p:bldP spid="122" grpId="0"/>
      <p:bldP spid="122" grpId="1"/>
      <p:bldP spid="124" grpId="0"/>
      <p:bldP spid="124" grpId="1"/>
      <p:bldP spid="126" grpId="0"/>
      <p:bldP spid="1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957025" y="1112547"/>
            <a:ext cx="10408162" cy="2856776"/>
          </a:xfrm>
          <a:prstGeom prst="roundRect">
            <a:avLst>
              <a:gd name="adj" fmla="val 16100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3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325179" y="4265599"/>
            <a:ext cx="3151019" cy="880471"/>
            <a:chOff x="4037538" y="4547895"/>
            <a:chExt cx="315101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06161" y="4547895"/>
              <a:ext cx="3082396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4437" y="4741615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9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4744260" y="546028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4905631" y="5583745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5337844" y="1667509"/>
            <a:ext cx="5970802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850"/>
            </a:pP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Dụng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cụ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nào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dùng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để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đo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cường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độ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dòng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được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mắc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nối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tiếp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trong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mạch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?</a:t>
            </a:r>
          </a:p>
        </p:txBody>
      </p:sp>
      <p:sp>
        <p:nvSpPr>
          <p:cNvPr id="6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5900689" y="546028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6047892" y="5577011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55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7057215" y="5460285"/>
            <a:ext cx="1029568" cy="103630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6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7224166" y="5587792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k</a:t>
            </a:r>
          </a:p>
        </p:txBody>
      </p:sp>
      <p:sp>
        <p:nvSpPr>
          <p:cNvPr id="57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8228158" y="5464521"/>
            <a:ext cx="1031062" cy="103106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8404389" y="5581729"/>
            <a:ext cx="696676" cy="83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ế</a:t>
            </a:r>
          </a:p>
        </p:txBody>
      </p:sp>
      <p:sp>
        <p:nvSpPr>
          <p:cNvPr id="62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2457999" y="5460285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5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2605202" y="5577011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7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3614525" y="5460285"/>
            <a:ext cx="1029568" cy="103630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3774017" y="5569439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pic>
        <p:nvPicPr>
          <p:cNvPr id="86" name="Picture 4" descr="Ammeter Images – Browse 10,634 Stock Photos, Vectors, and Video | Adobe Stoc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1" y="1356949"/>
            <a:ext cx="4565123" cy="32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7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6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9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9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67" grpId="0"/>
      <p:bldP spid="67" grpId="1"/>
      <p:bldP spid="56" grpId="0"/>
      <p:bldP spid="56" grpId="1"/>
      <p:bldP spid="58" grpId="0"/>
      <p:bldP spid="58" grpId="1"/>
      <p:bldP spid="65" grpId="0"/>
      <p:bldP spid="65" grpId="1"/>
      <p:bldP spid="77" grpId="0"/>
      <p:bldP spid="77" grpId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3.Jovis-BebasNeueBold-San"/>
        <a:ea typeface=""/>
        <a:cs typeface=""/>
      </a:majorFont>
      <a:minorFont>
        <a:latin typeface="A2.Jovis-WorkSansRegular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659EF5A-FD9E-425A-8F82-50E2D030EDC7}" vid="{090C157F-BD6E-464A-97B5-93A918A24BB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1104</TotalTime>
  <Words>460</Words>
  <PresentationFormat>Màn hình rộng</PresentationFormat>
  <Paragraphs>137</Paragraphs>
  <Slides>15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7" baseType="lpstr">
      <vt:lpstr>Times New Roman</vt:lpstr>
      <vt:lpstr>A2.Jovis-WorkSansRegular-San</vt:lpstr>
      <vt:lpstr>Calibri</vt:lpstr>
      <vt:lpstr>A3.Jovis-BebasNeueBold-San</vt:lpstr>
      <vt:lpstr>Mongolian Baiti</vt:lpstr>
      <vt:lpstr>Paytone One</vt:lpstr>
      <vt:lpstr>Calibri Light</vt:lpstr>
      <vt:lpstr>Arial</vt:lpstr>
      <vt:lpstr>Quicksand Bold</vt:lpstr>
      <vt:lpstr>Averta Std ExtraBold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2022-04-10T22:53:45Z</dcterms:created>
  <dcterms:modified xsi:type="dcterms:W3CDTF">2023-09-16T12:55:38Z</dcterms:modified>
</cp:coreProperties>
</file>