
<file path=[Content_Types].xml><?xml version="1.0" encoding="utf-8"?>
<Types xmlns="http://schemas.openxmlformats.org/package/2006/content-types">
  <Default Extension="bin" ContentType="application/vnd.openxmlformats-officedocument.oleObject"/>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vml" ContentType="application/vnd.openxmlformats-officedocument.vmlDrawing"/>
  <Default Extension="wav" ContentType="audio/x-wav"/>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media/audio1.wav" ContentType="audio/wav"/>
  <Override PartName="/ppt/media/audio3.wav" ContentType="audio/wav"/>
  <Override PartName="/ppt/media/audio4.wav" ContentType="audio/wav"/>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5"/>
  </p:notesMasterIdLst>
  <p:sldIdLst>
    <p:sldId id="288" r:id="rId2"/>
    <p:sldId id="270" r:id="rId3"/>
    <p:sldId id="269" r:id="rId4"/>
    <p:sldId id="273" r:id="rId5"/>
    <p:sldId id="292" r:id="rId6"/>
    <p:sldId id="294" r:id="rId7"/>
    <p:sldId id="293" r:id="rId8"/>
    <p:sldId id="275" r:id="rId9"/>
    <p:sldId id="276" r:id="rId10"/>
    <p:sldId id="279" r:id="rId11"/>
    <p:sldId id="280" r:id="rId12"/>
    <p:sldId id="282" r:id="rId13"/>
    <p:sldId id="299" r:id="rId14"/>
    <p:sldId id="296" r:id="rId15"/>
    <p:sldId id="300" r:id="rId16"/>
    <p:sldId id="301" r:id="rId17"/>
    <p:sldId id="302" r:id="rId18"/>
    <p:sldId id="303" r:id="rId19"/>
    <p:sldId id="304" r:id="rId20"/>
    <p:sldId id="305" r:id="rId21"/>
    <p:sldId id="306" r:id="rId22"/>
    <p:sldId id="307" r:id="rId23"/>
    <p:sldId id="287" r:id="rId24"/>
  </p:sldIdLst>
  <p:sldSz cx="14630400" cy="8229600"/>
  <p:notesSz cx="6858000" cy="9144000"/>
  <p:embeddedFontLst>
    <p:embeddedFont>
      <p:font typeface="Calibri" panose="020F0502020204030204" pitchFamily="34" charset="0"/>
      <p:regular r:id="rId26"/>
      <p:bold r:id="rId27"/>
      <p:italic r:id="rId28"/>
      <p:boldItalic r:id="rId29"/>
    </p:embeddedFont>
    <p:embeddedFont>
      <p:font typeface="Calibri Light" panose="020F0302020204030204" pitchFamily="34" charset="0"/>
      <p:regular r:id="rId30"/>
      <p:italic r:id="rId31"/>
    </p:embeddedFont>
    <p:embeddedFont>
      <p:font typeface="Open Sans" panose="020B0606030504020204" pitchFamily="34" charset="0"/>
      <p:regular r:id="rId32"/>
      <p:bold r:id="rId33"/>
      <p:italic r:id="rId34"/>
      <p:boldItalic r:id="rId35"/>
    </p:embeddedFont>
    <p:embeddedFont>
      <p:font typeface="Tahoma" panose="020B0604030504040204" pitchFamily="34" charset="0"/>
      <p:regular r:id="rId36"/>
      <p:bold r:id="rId37"/>
    </p:embeddedFont>
  </p:embeddedFontLst>
  <p:defaultTextStyle>
    <a:defPPr>
      <a:defRPr lang="en-US"/>
    </a:defPPr>
    <a:lvl1pPr marL="0" algn="l" defTabSz="1097280" rtl="0" eaLnBrk="1" latinLnBrk="0" hangingPunct="1">
      <a:defRPr sz="2200" kern="1200">
        <a:solidFill>
          <a:schemeClr val="tx1"/>
        </a:solidFill>
        <a:latin typeface="+mn-lt"/>
        <a:ea typeface="+mn-ea"/>
        <a:cs typeface="+mn-cs"/>
      </a:defRPr>
    </a:lvl1pPr>
    <a:lvl2pPr marL="548640" algn="l" defTabSz="1097280" rtl="0" eaLnBrk="1" latinLnBrk="0" hangingPunct="1">
      <a:defRPr sz="2200" kern="1200">
        <a:solidFill>
          <a:schemeClr val="tx1"/>
        </a:solidFill>
        <a:latin typeface="+mn-lt"/>
        <a:ea typeface="+mn-ea"/>
        <a:cs typeface="+mn-cs"/>
      </a:defRPr>
    </a:lvl2pPr>
    <a:lvl3pPr marL="1097280" algn="l" defTabSz="1097280" rtl="0" eaLnBrk="1" latinLnBrk="0" hangingPunct="1">
      <a:defRPr sz="2200" kern="1200">
        <a:solidFill>
          <a:schemeClr val="tx1"/>
        </a:solidFill>
        <a:latin typeface="+mn-lt"/>
        <a:ea typeface="+mn-ea"/>
        <a:cs typeface="+mn-cs"/>
      </a:defRPr>
    </a:lvl3pPr>
    <a:lvl4pPr marL="1645920" algn="l" defTabSz="1097280" rtl="0" eaLnBrk="1" latinLnBrk="0" hangingPunct="1">
      <a:defRPr sz="2200" kern="1200">
        <a:solidFill>
          <a:schemeClr val="tx1"/>
        </a:solidFill>
        <a:latin typeface="+mn-lt"/>
        <a:ea typeface="+mn-ea"/>
        <a:cs typeface="+mn-cs"/>
      </a:defRPr>
    </a:lvl4pPr>
    <a:lvl5pPr marL="2194560" algn="l" defTabSz="1097280" rtl="0" eaLnBrk="1" latinLnBrk="0" hangingPunct="1">
      <a:defRPr sz="2200" kern="1200">
        <a:solidFill>
          <a:schemeClr val="tx1"/>
        </a:solidFill>
        <a:latin typeface="+mn-lt"/>
        <a:ea typeface="+mn-ea"/>
        <a:cs typeface="+mn-cs"/>
      </a:defRPr>
    </a:lvl5pPr>
    <a:lvl6pPr marL="2743200" algn="l" defTabSz="1097280" rtl="0" eaLnBrk="1" latinLnBrk="0" hangingPunct="1">
      <a:defRPr sz="2200" kern="1200">
        <a:solidFill>
          <a:schemeClr val="tx1"/>
        </a:solidFill>
        <a:latin typeface="+mn-lt"/>
        <a:ea typeface="+mn-ea"/>
        <a:cs typeface="+mn-cs"/>
      </a:defRPr>
    </a:lvl6pPr>
    <a:lvl7pPr marL="3291840" algn="l" defTabSz="1097280" rtl="0" eaLnBrk="1" latinLnBrk="0" hangingPunct="1">
      <a:defRPr sz="2200" kern="1200">
        <a:solidFill>
          <a:schemeClr val="tx1"/>
        </a:solidFill>
        <a:latin typeface="+mn-lt"/>
        <a:ea typeface="+mn-ea"/>
        <a:cs typeface="+mn-cs"/>
      </a:defRPr>
    </a:lvl7pPr>
    <a:lvl8pPr marL="3840480" algn="l" defTabSz="1097280" rtl="0" eaLnBrk="1" latinLnBrk="0" hangingPunct="1">
      <a:defRPr sz="2200" kern="1200">
        <a:solidFill>
          <a:schemeClr val="tx1"/>
        </a:solidFill>
        <a:latin typeface="+mn-lt"/>
        <a:ea typeface="+mn-ea"/>
        <a:cs typeface="+mn-cs"/>
      </a:defRPr>
    </a:lvl8pPr>
    <a:lvl9pPr marL="4389120" algn="l" defTabSz="1097280" rtl="0" eaLnBrk="1" latinLnBrk="0" hangingPunct="1">
      <a:defRPr sz="2200" kern="1200">
        <a:solidFill>
          <a:schemeClr val="tx1"/>
        </a:solidFill>
        <a:latin typeface="+mn-lt"/>
        <a:ea typeface="+mn-ea"/>
        <a:cs typeface="+mn-cs"/>
      </a:defRPr>
    </a:lvl9pPr>
  </p:defaultTextStyle>
  <p:extLst>
    <p:ext uri="{521415D9-36F7-43E2-AB2F-B90AF26B5E84}">
      <p14:sectionLst xmlns:p14="http://schemas.microsoft.com/office/powerpoint/2010/main">
        <p14:section name="LÝ THUYẾT" id="{F4BC58DF-4B0E-4D3E-8F0C-481493FCA132}">
          <p14:sldIdLst>
            <p14:sldId id="288"/>
          </p14:sldIdLst>
        </p14:section>
        <p14:section name="TRÒ CHƠI VÒNG QUAY MAY MẮN" id="{779D41C5-9241-4344-BCAC-5FE01E296CEA}">
          <p14:sldIdLst>
            <p14:sldId id="270"/>
            <p14:sldId id="269"/>
            <p14:sldId id="273"/>
            <p14:sldId id="292"/>
            <p14:sldId id="294"/>
            <p14:sldId id="293"/>
            <p14:sldId id="275"/>
            <p14:sldId id="276"/>
            <p14:sldId id="279"/>
            <p14:sldId id="280"/>
          </p14:sldIdLst>
        </p14:section>
        <p14:section name="BÀI TẬP" id="{97A006CF-B174-40D2-BDCC-79D389881329}">
          <p14:sldIdLst>
            <p14:sldId id="282"/>
            <p14:sldId id="299"/>
            <p14:sldId id="296"/>
            <p14:sldId id="300"/>
            <p14:sldId id="301"/>
            <p14:sldId id="302"/>
            <p14:sldId id="303"/>
            <p14:sldId id="304"/>
            <p14:sldId id="305"/>
            <p14:sldId id="306"/>
            <p14:sldId id="307"/>
          </p14:sldIdLst>
        </p14:section>
        <p14:section name="HƯỚNG DAN VE NHA" id="{49A86677-02FD-490B-85EA-2C252B537305}">
          <p14:sldIdLst>
            <p14:sldId id="287"/>
          </p14:sldIdLst>
        </p14:section>
      </p14:sectionLst>
    </p:ext>
    <p:ext uri="{EFAFB233-063F-42B5-8137-9DF3F51BA10A}">
      <p15:sldGuideLst xmlns:p15="http://schemas.microsoft.com/office/powerpoint/2012/main">
        <p15:guide id="1" orient="horz" pos="2592">
          <p15:clr>
            <a:srgbClr val="A4A3A4"/>
          </p15:clr>
        </p15:guide>
        <p15:guide id="2" pos="460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FF"/>
    <a:srgbClr val="E43230"/>
    <a:srgbClr val="0E73B7"/>
    <a:srgbClr val="CF5F13"/>
    <a:srgbClr val="30CFCD"/>
    <a:srgbClr val="E99D05"/>
    <a:srgbClr val="DBB2CB"/>
    <a:srgbClr val="DCADCB"/>
    <a:srgbClr val="9F7906"/>
    <a:srgbClr val="E9AA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37" autoAdjust="0"/>
    <p:restoredTop sz="94022" autoAdjust="0"/>
  </p:normalViewPr>
  <p:slideViewPr>
    <p:cSldViewPr snapToGrid="0">
      <p:cViewPr varScale="1">
        <p:scale>
          <a:sx n="68" d="100"/>
          <a:sy n="68" d="100"/>
        </p:scale>
        <p:origin x="360" y="48"/>
      </p:cViewPr>
      <p:guideLst>
        <p:guide orient="horz" pos="2592"/>
        <p:guide pos="4608"/>
      </p:guideLst>
    </p:cSldViewPr>
  </p:slideViewPr>
  <p:outlineViewPr>
    <p:cViewPr>
      <p:scale>
        <a:sx n="33" d="100"/>
        <a:sy n="33" d="100"/>
      </p:scale>
      <p:origin x="0" y="-420"/>
    </p:cViewPr>
  </p:outlineViewPr>
  <p:notesTextViewPr>
    <p:cViewPr>
      <p:scale>
        <a:sx n="1" d="1"/>
        <a:sy n="1" d="1"/>
      </p:scale>
      <p:origin x="0" y="0"/>
    </p:cViewPr>
  </p:notesTextViewPr>
  <p:sorterViewPr>
    <p:cViewPr>
      <p:scale>
        <a:sx n="100" d="100"/>
        <a:sy n="100" d="100"/>
      </p:scale>
      <p:origin x="0" y="-488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 Id="rId4" Type="http://schemas.openxmlformats.org/officeDocument/2006/relationships/image" Target="../media/image2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42070A-99CF-47AA-913B-3EF0E0012DFC}" type="datetimeFigureOut">
              <a:rPr lang="en-US" smtClean="0"/>
              <a:t>05/08/2023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201D44-4AC0-49C2-892F-55BB74153BF9}" type="slidenum">
              <a:rPr lang="en-US" smtClean="0"/>
              <a:t>‹#›</a:t>
            </a:fld>
            <a:endParaRPr lang="en-US"/>
          </a:p>
        </p:txBody>
      </p:sp>
    </p:spTree>
    <p:extLst>
      <p:ext uri="{BB962C8B-B14F-4D97-AF65-F5344CB8AC3E}">
        <p14:creationId xmlns:p14="http://schemas.microsoft.com/office/powerpoint/2010/main" val="31175424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AAD2D-E155-4930-B7B6-C4DEBF756969}"/>
              </a:ext>
            </a:extLst>
          </p:cNvPr>
          <p:cNvSpPr>
            <a:spLocks noGrp="1"/>
          </p:cNvSpPr>
          <p:nvPr>
            <p:ph type="ctrTitle"/>
          </p:nvPr>
        </p:nvSpPr>
        <p:spPr>
          <a:xfrm>
            <a:off x="1828800" y="1346836"/>
            <a:ext cx="10972800" cy="2865120"/>
          </a:xfrm>
        </p:spPr>
        <p:txBody>
          <a:bodyPr anchor="b"/>
          <a:lstStyle>
            <a:lvl1pPr algn="ctr">
              <a:defRPr sz="7200"/>
            </a:lvl1pPr>
          </a:lstStyle>
          <a:p>
            <a:r>
              <a:rPr lang="en-US"/>
              <a:t>Click to edit Master title style</a:t>
            </a:r>
          </a:p>
        </p:txBody>
      </p:sp>
      <p:sp>
        <p:nvSpPr>
          <p:cNvPr id="3" name="Subtitle 2">
            <a:extLst>
              <a:ext uri="{FF2B5EF4-FFF2-40B4-BE49-F238E27FC236}">
                <a16:creationId xmlns:a16="http://schemas.microsoft.com/office/drawing/2014/main" id="{E4AC1CCB-7135-4B10-AA59-58B0F748DF3C}"/>
              </a:ext>
            </a:extLst>
          </p:cNvPr>
          <p:cNvSpPr>
            <a:spLocks noGrp="1"/>
          </p:cNvSpPr>
          <p:nvPr>
            <p:ph type="subTitle" idx="1"/>
          </p:nvPr>
        </p:nvSpPr>
        <p:spPr>
          <a:xfrm>
            <a:off x="1828800" y="4322446"/>
            <a:ext cx="10972800" cy="1986914"/>
          </a:xfrm>
        </p:spPr>
        <p:txBody>
          <a:bodyPr/>
          <a:lstStyle>
            <a:lvl1pPr marL="0" indent="0" algn="ctr">
              <a:buNone/>
              <a:defRPr sz="2900"/>
            </a:lvl1pPr>
            <a:lvl2pPr marL="548640" indent="0" algn="ctr">
              <a:buNone/>
              <a:defRPr sz="2400"/>
            </a:lvl2pPr>
            <a:lvl3pPr marL="1097280" indent="0" algn="ctr">
              <a:buNone/>
              <a:defRPr sz="2200"/>
            </a:lvl3pPr>
            <a:lvl4pPr marL="1645920" indent="0" algn="ctr">
              <a:buNone/>
              <a:defRPr sz="1900"/>
            </a:lvl4pPr>
            <a:lvl5pPr marL="2194560" indent="0" algn="ctr">
              <a:buNone/>
              <a:defRPr sz="1900"/>
            </a:lvl5pPr>
            <a:lvl6pPr marL="2743200" indent="0" algn="ctr">
              <a:buNone/>
              <a:defRPr sz="1900"/>
            </a:lvl6pPr>
            <a:lvl7pPr marL="3291840" indent="0" algn="ctr">
              <a:buNone/>
              <a:defRPr sz="1900"/>
            </a:lvl7pPr>
            <a:lvl8pPr marL="3840480" indent="0" algn="ctr">
              <a:buNone/>
              <a:defRPr sz="1900"/>
            </a:lvl8pPr>
            <a:lvl9pPr marL="4389120" indent="0" algn="ctr">
              <a:buNone/>
              <a:defRPr sz="1900"/>
            </a:lvl9pPr>
          </a:lstStyle>
          <a:p>
            <a:r>
              <a:rPr lang="en-US"/>
              <a:t>Click to edit Master subtitle style</a:t>
            </a:r>
          </a:p>
        </p:txBody>
      </p:sp>
      <p:sp>
        <p:nvSpPr>
          <p:cNvPr id="4" name="Date Placeholder 3">
            <a:extLst>
              <a:ext uri="{FF2B5EF4-FFF2-40B4-BE49-F238E27FC236}">
                <a16:creationId xmlns:a16="http://schemas.microsoft.com/office/drawing/2014/main" id="{097B24AA-8C5B-489B-8D76-26520A47235C}"/>
              </a:ext>
            </a:extLst>
          </p:cNvPr>
          <p:cNvSpPr>
            <a:spLocks noGrp="1"/>
          </p:cNvSpPr>
          <p:nvPr>
            <p:ph type="dt" sz="half" idx="10"/>
          </p:nvPr>
        </p:nvSpPr>
        <p:spPr/>
        <p:txBody>
          <a:bodyPr/>
          <a:lstStyle/>
          <a:p>
            <a:fld id="{0D838988-15A6-4647-86D7-062E8698D868}" type="datetimeFigureOut">
              <a:rPr lang="en-US" smtClean="0"/>
              <a:pPr/>
              <a:t>05/08/2023</a:t>
            </a:fld>
            <a:endParaRPr lang="en-US"/>
          </a:p>
        </p:txBody>
      </p:sp>
      <p:sp>
        <p:nvSpPr>
          <p:cNvPr id="5" name="Footer Placeholder 4">
            <a:extLst>
              <a:ext uri="{FF2B5EF4-FFF2-40B4-BE49-F238E27FC236}">
                <a16:creationId xmlns:a16="http://schemas.microsoft.com/office/drawing/2014/main" id="{C3583610-7093-4756-9548-A446332899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121917-1AE1-4786-B80F-949542DEEAA5}"/>
              </a:ext>
            </a:extLst>
          </p:cNvPr>
          <p:cNvSpPr>
            <a:spLocks noGrp="1"/>
          </p:cNvSpPr>
          <p:nvPr>
            <p:ph type="sldNum" sz="quarter" idx="12"/>
          </p:nvPr>
        </p:nvSpPr>
        <p:spPr/>
        <p:txBody>
          <a:bodyPr/>
          <a:lstStyle/>
          <a:p>
            <a:fld id="{9CF1BDB4-6E33-4EB0-BC1A-E3E463951136}" type="slidenum">
              <a:rPr lang="en-US" smtClean="0"/>
              <a:pPr/>
              <a:t>‹#›</a:t>
            </a:fld>
            <a:endParaRPr lang="en-US"/>
          </a:p>
        </p:txBody>
      </p:sp>
    </p:spTree>
    <p:extLst>
      <p:ext uri="{BB962C8B-B14F-4D97-AF65-F5344CB8AC3E}">
        <p14:creationId xmlns:p14="http://schemas.microsoft.com/office/powerpoint/2010/main" val="2053232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ECCB9-4BCD-46B0-953E-1AB9463C7B8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7453EB7-9C22-4F76-A0C1-09917E1076D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241B2F-D552-48D4-937C-514AAE63A578}"/>
              </a:ext>
            </a:extLst>
          </p:cNvPr>
          <p:cNvSpPr>
            <a:spLocks noGrp="1"/>
          </p:cNvSpPr>
          <p:nvPr>
            <p:ph type="dt" sz="half" idx="10"/>
          </p:nvPr>
        </p:nvSpPr>
        <p:spPr/>
        <p:txBody>
          <a:bodyPr/>
          <a:lstStyle/>
          <a:p>
            <a:fld id="{0D838988-15A6-4647-86D7-062E8698D868}" type="datetimeFigureOut">
              <a:rPr lang="en-US" smtClean="0"/>
              <a:pPr/>
              <a:t>05/08/2023</a:t>
            </a:fld>
            <a:endParaRPr lang="en-US"/>
          </a:p>
        </p:txBody>
      </p:sp>
      <p:sp>
        <p:nvSpPr>
          <p:cNvPr id="5" name="Footer Placeholder 4">
            <a:extLst>
              <a:ext uri="{FF2B5EF4-FFF2-40B4-BE49-F238E27FC236}">
                <a16:creationId xmlns:a16="http://schemas.microsoft.com/office/drawing/2014/main" id="{E8FEC662-9187-4C31-BD3C-A06B7A15B8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CA6AAB-C339-47CB-85C4-7E0F26ABB36E}"/>
              </a:ext>
            </a:extLst>
          </p:cNvPr>
          <p:cNvSpPr>
            <a:spLocks noGrp="1"/>
          </p:cNvSpPr>
          <p:nvPr>
            <p:ph type="sldNum" sz="quarter" idx="12"/>
          </p:nvPr>
        </p:nvSpPr>
        <p:spPr/>
        <p:txBody>
          <a:bodyPr/>
          <a:lstStyle/>
          <a:p>
            <a:fld id="{9CF1BDB4-6E33-4EB0-BC1A-E3E463951136}" type="slidenum">
              <a:rPr lang="en-US" smtClean="0"/>
              <a:pPr/>
              <a:t>‹#›</a:t>
            </a:fld>
            <a:endParaRPr lang="en-US"/>
          </a:p>
        </p:txBody>
      </p:sp>
    </p:spTree>
    <p:extLst>
      <p:ext uri="{BB962C8B-B14F-4D97-AF65-F5344CB8AC3E}">
        <p14:creationId xmlns:p14="http://schemas.microsoft.com/office/powerpoint/2010/main" val="27952365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5B1161F-716E-4BB5-9AAA-4BED10A7E672}"/>
              </a:ext>
            </a:extLst>
          </p:cNvPr>
          <p:cNvSpPr>
            <a:spLocks noGrp="1"/>
          </p:cNvSpPr>
          <p:nvPr>
            <p:ph type="title" orient="vert"/>
          </p:nvPr>
        </p:nvSpPr>
        <p:spPr>
          <a:xfrm>
            <a:off x="10469880" y="438150"/>
            <a:ext cx="3154680" cy="6974206"/>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C43BFCA-4B6F-402E-8ADF-5FD82E1D4E2D}"/>
              </a:ext>
            </a:extLst>
          </p:cNvPr>
          <p:cNvSpPr>
            <a:spLocks noGrp="1"/>
          </p:cNvSpPr>
          <p:nvPr>
            <p:ph type="body" orient="vert" idx="1"/>
          </p:nvPr>
        </p:nvSpPr>
        <p:spPr>
          <a:xfrm>
            <a:off x="1005840" y="438150"/>
            <a:ext cx="9281160" cy="6974206"/>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338A54-1739-44FE-94BE-9F6A839C6854}"/>
              </a:ext>
            </a:extLst>
          </p:cNvPr>
          <p:cNvSpPr>
            <a:spLocks noGrp="1"/>
          </p:cNvSpPr>
          <p:nvPr>
            <p:ph type="dt" sz="half" idx="10"/>
          </p:nvPr>
        </p:nvSpPr>
        <p:spPr/>
        <p:txBody>
          <a:bodyPr/>
          <a:lstStyle/>
          <a:p>
            <a:fld id="{0D838988-15A6-4647-86D7-062E8698D868}" type="datetimeFigureOut">
              <a:rPr lang="en-US" smtClean="0"/>
              <a:pPr/>
              <a:t>05/08/2023</a:t>
            </a:fld>
            <a:endParaRPr lang="en-US"/>
          </a:p>
        </p:txBody>
      </p:sp>
      <p:sp>
        <p:nvSpPr>
          <p:cNvPr id="5" name="Footer Placeholder 4">
            <a:extLst>
              <a:ext uri="{FF2B5EF4-FFF2-40B4-BE49-F238E27FC236}">
                <a16:creationId xmlns:a16="http://schemas.microsoft.com/office/drawing/2014/main" id="{C0075CA6-3F6F-4465-A774-09ABDBB3FF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ED3999-CBFE-4CA8-8B6C-A53A2448DD99}"/>
              </a:ext>
            </a:extLst>
          </p:cNvPr>
          <p:cNvSpPr>
            <a:spLocks noGrp="1"/>
          </p:cNvSpPr>
          <p:nvPr>
            <p:ph type="sldNum" sz="quarter" idx="12"/>
          </p:nvPr>
        </p:nvSpPr>
        <p:spPr/>
        <p:txBody>
          <a:bodyPr/>
          <a:lstStyle/>
          <a:p>
            <a:fld id="{9CF1BDB4-6E33-4EB0-BC1A-E3E463951136}" type="slidenum">
              <a:rPr lang="en-US" smtClean="0"/>
              <a:pPr/>
              <a:t>‹#›</a:t>
            </a:fld>
            <a:endParaRPr lang="en-US"/>
          </a:p>
        </p:txBody>
      </p:sp>
    </p:spTree>
    <p:extLst>
      <p:ext uri="{BB962C8B-B14F-4D97-AF65-F5344CB8AC3E}">
        <p14:creationId xmlns:p14="http://schemas.microsoft.com/office/powerpoint/2010/main" val="6659201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A5ED7E-5E45-430A-8151-2B2A5999114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5380687-B7A4-42A2-89F2-ED91DB7A726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6AEC17-1600-4203-9089-5C7E876BAAF0}"/>
              </a:ext>
            </a:extLst>
          </p:cNvPr>
          <p:cNvSpPr>
            <a:spLocks noGrp="1"/>
          </p:cNvSpPr>
          <p:nvPr>
            <p:ph type="dt" sz="half" idx="10"/>
          </p:nvPr>
        </p:nvSpPr>
        <p:spPr/>
        <p:txBody>
          <a:bodyPr/>
          <a:lstStyle/>
          <a:p>
            <a:fld id="{0D838988-15A6-4647-86D7-062E8698D868}" type="datetimeFigureOut">
              <a:rPr lang="en-US" smtClean="0"/>
              <a:pPr/>
              <a:t>05/08/2023</a:t>
            </a:fld>
            <a:endParaRPr lang="en-US"/>
          </a:p>
        </p:txBody>
      </p:sp>
      <p:sp>
        <p:nvSpPr>
          <p:cNvPr id="5" name="Footer Placeholder 4">
            <a:extLst>
              <a:ext uri="{FF2B5EF4-FFF2-40B4-BE49-F238E27FC236}">
                <a16:creationId xmlns:a16="http://schemas.microsoft.com/office/drawing/2014/main" id="{F7540B89-4B0C-4D59-9C29-F663AFCFB8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133160-9222-48B8-8487-67F6F8DCFA63}"/>
              </a:ext>
            </a:extLst>
          </p:cNvPr>
          <p:cNvSpPr>
            <a:spLocks noGrp="1"/>
          </p:cNvSpPr>
          <p:nvPr>
            <p:ph type="sldNum" sz="quarter" idx="12"/>
          </p:nvPr>
        </p:nvSpPr>
        <p:spPr/>
        <p:txBody>
          <a:bodyPr/>
          <a:lstStyle/>
          <a:p>
            <a:fld id="{9CF1BDB4-6E33-4EB0-BC1A-E3E463951136}" type="slidenum">
              <a:rPr lang="en-US" smtClean="0"/>
              <a:pPr/>
              <a:t>‹#›</a:t>
            </a:fld>
            <a:endParaRPr lang="en-US"/>
          </a:p>
        </p:txBody>
      </p:sp>
    </p:spTree>
    <p:extLst>
      <p:ext uri="{BB962C8B-B14F-4D97-AF65-F5344CB8AC3E}">
        <p14:creationId xmlns:p14="http://schemas.microsoft.com/office/powerpoint/2010/main" val="28698591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08D804-AC27-4302-BCD5-67B885BB86C1}"/>
              </a:ext>
            </a:extLst>
          </p:cNvPr>
          <p:cNvSpPr>
            <a:spLocks noGrp="1"/>
          </p:cNvSpPr>
          <p:nvPr>
            <p:ph type="title"/>
          </p:nvPr>
        </p:nvSpPr>
        <p:spPr>
          <a:xfrm>
            <a:off x="998220" y="2051686"/>
            <a:ext cx="12618720" cy="3423284"/>
          </a:xfrm>
        </p:spPr>
        <p:txBody>
          <a:bodyPr anchor="b"/>
          <a:lstStyle>
            <a:lvl1pPr>
              <a:defRPr sz="7200"/>
            </a:lvl1pPr>
          </a:lstStyle>
          <a:p>
            <a:r>
              <a:rPr lang="en-US"/>
              <a:t>Click to edit Master title style</a:t>
            </a:r>
          </a:p>
        </p:txBody>
      </p:sp>
      <p:sp>
        <p:nvSpPr>
          <p:cNvPr id="3" name="Text Placeholder 2">
            <a:extLst>
              <a:ext uri="{FF2B5EF4-FFF2-40B4-BE49-F238E27FC236}">
                <a16:creationId xmlns:a16="http://schemas.microsoft.com/office/drawing/2014/main" id="{5003EE7E-B580-4825-AF42-1EC0FE9BD068}"/>
              </a:ext>
            </a:extLst>
          </p:cNvPr>
          <p:cNvSpPr>
            <a:spLocks noGrp="1"/>
          </p:cNvSpPr>
          <p:nvPr>
            <p:ph type="body" idx="1"/>
          </p:nvPr>
        </p:nvSpPr>
        <p:spPr>
          <a:xfrm>
            <a:off x="998220" y="5507356"/>
            <a:ext cx="12618720" cy="1800224"/>
          </a:xfrm>
        </p:spPr>
        <p:txBody>
          <a:bodyPr/>
          <a:lstStyle>
            <a:lvl1pPr marL="0" indent="0">
              <a:buNone/>
              <a:defRPr sz="2900">
                <a:solidFill>
                  <a:schemeClr val="tx1">
                    <a:tint val="75000"/>
                  </a:schemeClr>
                </a:solidFill>
              </a:defRPr>
            </a:lvl1pPr>
            <a:lvl2pPr marL="548640" indent="0">
              <a:buNone/>
              <a:defRPr sz="2400">
                <a:solidFill>
                  <a:schemeClr val="tx1">
                    <a:tint val="75000"/>
                  </a:schemeClr>
                </a:solidFill>
              </a:defRPr>
            </a:lvl2pPr>
            <a:lvl3pPr marL="1097280" indent="0">
              <a:buNone/>
              <a:defRPr sz="2200">
                <a:solidFill>
                  <a:schemeClr val="tx1">
                    <a:tint val="75000"/>
                  </a:schemeClr>
                </a:solidFill>
              </a:defRPr>
            </a:lvl3pPr>
            <a:lvl4pPr marL="1645920" indent="0">
              <a:buNone/>
              <a:defRPr sz="1900">
                <a:solidFill>
                  <a:schemeClr val="tx1">
                    <a:tint val="75000"/>
                  </a:schemeClr>
                </a:solidFill>
              </a:defRPr>
            </a:lvl4pPr>
            <a:lvl5pPr marL="2194560" indent="0">
              <a:buNone/>
              <a:defRPr sz="1900">
                <a:solidFill>
                  <a:schemeClr val="tx1">
                    <a:tint val="75000"/>
                  </a:schemeClr>
                </a:solidFill>
              </a:defRPr>
            </a:lvl5pPr>
            <a:lvl6pPr marL="2743200" indent="0">
              <a:buNone/>
              <a:defRPr sz="1900">
                <a:solidFill>
                  <a:schemeClr val="tx1">
                    <a:tint val="75000"/>
                  </a:schemeClr>
                </a:solidFill>
              </a:defRPr>
            </a:lvl6pPr>
            <a:lvl7pPr marL="3291840" indent="0">
              <a:buNone/>
              <a:defRPr sz="1900">
                <a:solidFill>
                  <a:schemeClr val="tx1">
                    <a:tint val="75000"/>
                  </a:schemeClr>
                </a:solidFill>
              </a:defRPr>
            </a:lvl7pPr>
            <a:lvl8pPr marL="3840480" indent="0">
              <a:buNone/>
              <a:defRPr sz="1900">
                <a:solidFill>
                  <a:schemeClr val="tx1">
                    <a:tint val="75000"/>
                  </a:schemeClr>
                </a:solidFill>
              </a:defRPr>
            </a:lvl8pPr>
            <a:lvl9pPr marL="4389120" indent="0">
              <a:buNone/>
              <a:defRPr sz="19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CB418C6-8329-4AF6-A23C-A359B33D7E70}"/>
              </a:ext>
            </a:extLst>
          </p:cNvPr>
          <p:cNvSpPr>
            <a:spLocks noGrp="1"/>
          </p:cNvSpPr>
          <p:nvPr>
            <p:ph type="dt" sz="half" idx="10"/>
          </p:nvPr>
        </p:nvSpPr>
        <p:spPr/>
        <p:txBody>
          <a:bodyPr/>
          <a:lstStyle/>
          <a:p>
            <a:fld id="{0D838988-15A6-4647-86D7-062E8698D868}" type="datetimeFigureOut">
              <a:rPr lang="en-US" smtClean="0"/>
              <a:pPr/>
              <a:t>05/08/2023</a:t>
            </a:fld>
            <a:endParaRPr lang="en-US"/>
          </a:p>
        </p:txBody>
      </p:sp>
      <p:sp>
        <p:nvSpPr>
          <p:cNvPr id="5" name="Footer Placeholder 4">
            <a:extLst>
              <a:ext uri="{FF2B5EF4-FFF2-40B4-BE49-F238E27FC236}">
                <a16:creationId xmlns:a16="http://schemas.microsoft.com/office/drawing/2014/main" id="{53745CC2-EF71-449B-8BFC-645536AE98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6F3669-86B0-4086-9909-9793EDE6B4B6}"/>
              </a:ext>
            </a:extLst>
          </p:cNvPr>
          <p:cNvSpPr>
            <a:spLocks noGrp="1"/>
          </p:cNvSpPr>
          <p:nvPr>
            <p:ph type="sldNum" sz="quarter" idx="12"/>
          </p:nvPr>
        </p:nvSpPr>
        <p:spPr/>
        <p:txBody>
          <a:bodyPr/>
          <a:lstStyle/>
          <a:p>
            <a:fld id="{9CF1BDB4-6E33-4EB0-BC1A-E3E463951136}" type="slidenum">
              <a:rPr lang="en-US" smtClean="0"/>
              <a:pPr/>
              <a:t>‹#›</a:t>
            </a:fld>
            <a:endParaRPr lang="en-US"/>
          </a:p>
        </p:txBody>
      </p:sp>
    </p:spTree>
    <p:extLst>
      <p:ext uri="{BB962C8B-B14F-4D97-AF65-F5344CB8AC3E}">
        <p14:creationId xmlns:p14="http://schemas.microsoft.com/office/powerpoint/2010/main" val="25525762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9439E6-4F47-40B6-8E5B-3C0FD4E826B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5D94E9-8A9E-4BFE-8AFF-2FD37BDA3777}"/>
              </a:ext>
            </a:extLst>
          </p:cNvPr>
          <p:cNvSpPr>
            <a:spLocks noGrp="1"/>
          </p:cNvSpPr>
          <p:nvPr>
            <p:ph sz="half" idx="1"/>
          </p:nvPr>
        </p:nvSpPr>
        <p:spPr>
          <a:xfrm>
            <a:off x="1005840" y="2190750"/>
            <a:ext cx="6217920" cy="522160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594CD48-3081-4ED0-A9D7-AD99BC89AE26}"/>
              </a:ext>
            </a:extLst>
          </p:cNvPr>
          <p:cNvSpPr>
            <a:spLocks noGrp="1"/>
          </p:cNvSpPr>
          <p:nvPr>
            <p:ph sz="half" idx="2"/>
          </p:nvPr>
        </p:nvSpPr>
        <p:spPr>
          <a:xfrm>
            <a:off x="7406640" y="2190750"/>
            <a:ext cx="6217920" cy="522160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F21C2EB-ED80-448C-A415-C71E76BE4628}"/>
              </a:ext>
            </a:extLst>
          </p:cNvPr>
          <p:cNvSpPr>
            <a:spLocks noGrp="1"/>
          </p:cNvSpPr>
          <p:nvPr>
            <p:ph type="dt" sz="half" idx="10"/>
          </p:nvPr>
        </p:nvSpPr>
        <p:spPr/>
        <p:txBody>
          <a:bodyPr/>
          <a:lstStyle/>
          <a:p>
            <a:fld id="{0D838988-15A6-4647-86D7-062E8698D868}" type="datetimeFigureOut">
              <a:rPr lang="en-US" smtClean="0"/>
              <a:pPr/>
              <a:t>05/08/2023</a:t>
            </a:fld>
            <a:endParaRPr lang="en-US"/>
          </a:p>
        </p:txBody>
      </p:sp>
      <p:sp>
        <p:nvSpPr>
          <p:cNvPr id="6" name="Footer Placeholder 5">
            <a:extLst>
              <a:ext uri="{FF2B5EF4-FFF2-40B4-BE49-F238E27FC236}">
                <a16:creationId xmlns:a16="http://schemas.microsoft.com/office/drawing/2014/main" id="{49C98061-F78D-41AC-BC66-566828D0F5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4CB79CE-8C66-42E8-8218-D834D02992D5}"/>
              </a:ext>
            </a:extLst>
          </p:cNvPr>
          <p:cNvSpPr>
            <a:spLocks noGrp="1"/>
          </p:cNvSpPr>
          <p:nvPr>
            <p:ph type="sldNum" sz="quarter" idx="12"/>
          </p:nvPr>
        </p:nvSpPr>
        <p:spPr/>
        <p:txBody>
          <a:bodyPr/>
          <a:lstStyle/>
          <a:p>
            <a:fld id="{9CF1BDB4-6E33-4EB0-BC1A-E3E463951136}" type="slidenum">
              <a:rPr lang="en-US" smtClean="0"/>
              <a:pPr/>
              <a:t>‹#›</a:t>
            </a:fld>
            <a:endParaRPr lang="en-US"/>
          </a:p>
        </p:txBody>
      </p:sp>
    </p:spTree>
    <p:extLst>
      <p:ext uri="{BB962C8B-B14F-4D97-AF65-F5344CB8AC3E}">
        <p14:creationId xmlns:p14="http://schemas.microsoft.com/office/powerpoint/2010/main" val="3407259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5E0DA-6E9D-463F-A2DD-29DE51FAC580}"/>
              </a:ext>
            </a:extLst>
          </p:cNvPr>
          <p:cNvSpPr>
            <a:spLocks noGrp="1"/>
          </p:cNvSpPr>
          <p:nvPr>
            <p:ph type="title"/>
          </p:nvPr>
        </p:nvSpPr>
        <p:spPr>
          <a:xfrm>
            <a:off x="1007746" y="438150"/>
            <a:ext cx="12618720" cy="1590676"/>
          </a:xfrm>
        </p:spPr>
        <p:txBody>
          <a:bodyPr/>
          <a:lstStyle/>
          <a:p>
            <a:r>
              <a:rPr lang="en-US"/>
              <a:t>Click to edit Master title style</a:t>
            </a:r>
          </a:p>
        </p:txBody>
      </p:sp>
      <p:sp>
        <p:nvSpPr>
          <p:cNvPr id="3" name="Text Placeholder 2">
            <a:extLst>
              <a:ext uri="{FF2B5EF4-FFF2-40B4-BE49-F238E27FC236}">
                <a16:creationId xmlns:a16="http://schemas.microsoft.com/office/drawing/2014/main" id="{446AA701-00FA-4298-9CAA-877EF5410C4F}"/>
              </a:ext>
            </a:extLst>
          </p:cNvPr>
          <p:cNvSpPr>
            <a:spLocks noGrp="1"/>
          </p:cNvSpPr>
          <p:nvPr>
            <p:ph type="body" idx="1"/>
          </p:nvPr>
        </p:nvSpPr>
        <p:spPr>
          <a:xfrm>
            <a:off x="1007746" y="2017396"/>
            <a:ext cx="6189344" cy="988694"/>
          </a:xfrm>
        </p:spPr>
        <p:txBody>
          <a:bodyPr anchor="b"/>
          <a:lstStyle>
            <a:lvl1pPr marL="0" indent="0">
              <a:buNone/>
              <a:defRPr sz="2900" b="1"/>
            </a:lvl1pPr>
            <a:lvl2pPr marL="548640" indent="0">
              <a:buNone/>
              <a:defRPr sz="2400" b="1"/>
            </a:lvl2pPr>
            <a:lvl3pPr marL="1097280" indent="0">
              <a:buNone/>
              <a:defRPr sz="2200" b="1"/>
            </a:lvl3pPr>
            <a:lvl4pPr marL="1645920" indent="0">
              <a:buNone/>
              <a:defRPr sz="1900" b="1"/>
            </a:lvl4pPr>
            <a:lvl5pPr marL="2194560" indent="0">
              <a:buNone/>
              <a:defRPr sz="1900" b="1"/>
            </a:lvl5pPr>
            <a:lvl6pPr marL="2743200" indent="0">
              <a:buNone/>
              <a:defRPr sz="1900" b="1"/>
            </a:lvl6pPr>
            <a:lvl7pPr marL="3291840" indent="0">
              <a:buNone/>
              <a:defRPr sz="1900" b="1"/>
            </a:lvl7pPr>
            <a:lvl8pPr marL="3840480" indent="0">
              <a:buNone/>
              <a:defRPr sz="1900" b="1"/>
            </a:lvl8pPr>
            <a:lvl9pPr marL="4389120" indent="0">
              <a:buNone/>
              <a:defRPr sz="1900" b="1"/>
            </a:lvl9pPr>
          </a:lstStyle>
          <a:p>
            <a:pPr lvl="0"/>
            <a:r>
              <a:rPr lang="en-US"/>
              <a:t>Edit Master text styles</a:t>
            </a:r>
          </a:p>
        </p:txBody>
      </p:sp>
      <p:sp>
        <p:nvSpPr>
          <p:cNvPr id="4" name="Content Placeholder 3">
            <a:extLst>
              <a:ext uri="{FF2B5EF4-FFF2-40B4-BE49-F238E27FC236}">
                <a16:creationId xmlns:a16="http://schemas.microsoft.com/office/drawing/2014/main" id="{C1351546-7C59-4175-9BFE-17003AC341E0}"/>
              </a:ext>
            </a:extLst>
          </p:cNvPr>
          <p:cNvSpPr>
            <a:spLocks noGrp="1"/>
          </p:cNvSpPr>
          <p:nvPr>
            <p:ph sz="half" idx="2"/>
          </p:nvPr>
        </p:nvSpPr>
        <p:spPr>
          <a:xfrm>
            <a:off x="1007746" y="3006090"/>
            <a:ext cx="6189344" cy="442150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A240F54-C375-4504-BECC-DF497AD20382}"/>
              </a:ext>
            </a:extLst>
          </p:cNvPr>
          <p:cNvSpPr>
            <a:spLocks noGrp="1"/>
          </p:cNvSpPr>
          <p:nvPr>
            <p:ph type="body" sz="quarter" idx="3"/>
          </p:nvPr>
        </p:nvSpPr>
        <p:spPr>
          <a:xfrm>
            <a:off x="7406640" y="2017396"/>
            <a:ext cx="6219826" cy="988694"/>
          </a:xfrm>
        </p:spPr>
        <p:txBody>
          <a:bodyPr anchor="b"/>
          <a:lstStyle>
            <a:lvl1pPr marL="0" indent="0">
              <a:buNone/>
              <a:defRPr sz="2900" b="1"/>
            </a:lvl1pPr>
            <a:lvl2pPr marL="548640" indent="0">
              <a:buNone/>
              <a:defRPr sz="2400" b="1"/>
            </a:lvl2pPr>
            <a:lvl3pPr marL="1097280" indent="0">
              <a:buNone/>
              <a:defRPr sz="2200" b="1"/>
            </a:lvl3pPr>
            <a:lvl4pPr marL="1645920" indent="0">
              <a:buNone/>
              <a:defRPr sz="1900" b="1"/>
            </a:lvl4pPr>
            <a:lvl5pPr marL="2194560" indent="0">
              <a:buNone/>
              <a:defRPr sz="1900" b="1"/>
            </a:lvl5pPr>
            <a:lvl6pPr marL="2743200" indent="0">
              <a:buNone/>
              <a:defRPr sz="1900" b="1"/>
            </a:lvl6pPr>
            <a:lvl7pPr marL="3291840" indent="0">
              <a:buNone/>
              <a:defRPr sz="1900" b="1"/>
            </a:lvl7pPr>
            <a:lvl8pPr marL="3840480" indent="0">
              <a:buNone/>
              <a:defRPr sz="1900" b="1"/>
            </a:lvl8pPr>
            <a:lvl9pPr marL="4389120" indent="0">
              <a:buNone/>
              <a:defRPr sz="1900" b="1"/>
            </a:lvl9pPr>
          </a:lstStyle>
          <a:p>
            <a:pPr lvl="0"/>
            <a:r>
              <a:rPr lang="en-US"/>
              <a:t>Edit Master text styles</a:t>
            </a:r>
          </a:p>
        </p:txBody>
      </p:sp>
      <p:sp>
        <p:nvSpPr>
          <p:cNvPr id="6" name="Content Placeholder 5">
            <a:extLst>
              <a:ext uri="{FF2B5EF4-FFF2-40B4-BE49-F238E27FC236}">
                <a16:creationId xmlns:a16="http://schemas.microsoft.com/office/drawing/2014/main" id="{86B05408-1F3D-493D-B7A2-C776BFDD1909}"/>
              </a:ext>
            </a:extLst>
          </p:cNvPr>
          <p:cNvSpPr>
            <a:spLocks noGrp="1"/>
          </p:cNvSpPr>
          <p:nvPr>
            <p:ph sz="quarter" idx="4"/>
          </p:nvPr>
        </p:nvSpPr>
        <p:spPr>
          <a:xfrm>
            <a:off x="7406640" y="3006090"/>
            <a:ext cx="6219826" cy="442150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6851279-2D44-45B8-B481-029791165588}"/>
              </a:ext>
            </a:extLst>
          </p:cNvPr>
          <p:cNvSpPr>
            <a:spLocks noGrp="1"/>
          </p:cNvSpPr>
          <p:nvPr>
            <p:ph type="dt" sz="half" idx="10"/>
          </p:nvPr>
        </p:nvSpPr>
        <p:spPr/>
        <p:txBody>
          <a:bodyPr/>
          <a:lstStyle/>
          <a:p>
            <a:fld id="{0D838988-15A6-4647-86D7-062E8698D868}" type="datetimeFigureOut">
              <a:rPr lang="en-US" smtClean="0"/>
              <a:pPr/>
              <a:t>05/08/2023</a:t>
            </a:fld>
            <a:endParaRPr lang="en-US"/>
          </a:p>
        </p:txBody>
      </p:sp>
      <p:sp>
        <p:nvSpPr>
          <p:cNvPr id="8" name="Footer Placeholder 7">
            <a:extLst>
              <a:ext uri="{FF2B5EF4-FFF2-40B4-BE49-F238E27FC236}">
                <a16:creationId xmlns:a16="http://schemas.microsoft.com/office/drawing/2014/main" id="{D5B88272-16C8-4CDC-ADCB-02EBA955173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4BF59B6-FDC9-49CA-89E6-318F2BB32F3D}"/>
              </a:ext>
            </a:extLst>
          </p:cNvPr>
          <p:cNvSpPr>
            <a:spLocks noGrp="1"/>
          </p:cNvSpPr>
          <p:nvPr>
            <p:ph type="sldNum" sz="quarter" idx="12"/>
          </p:nvPr>
        </p:nvSpPr>
        <p:spPr/>
        <p:txBody>
          <a:bodyPr/>
          <a:lstStyle/>
          <a:p>
            <a:fld id="{9CF1BDB4-6E33-4EB0-BC1A-E3E463951136}" type="slidenum">
              <a:rPr lang="en-US" smtClean="0"/>
              <a:pPr/>
              <a:t>‹#›</a:t>
            </a:fld>
            <a:endParaRPr lang="en-US"/>
          </a:p>
        </p:txBody>
      </p:sp>
    </p:spTree>
    <p:extLst>
      <p:ext uri="{BB962C8B-B14F-4D97-AF65-F5344CB8AC3E}">
        <p14:creationId xmlns:p14="http://schemas.microsoft.com/office/powerpoint/2010/main" val="8699306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889BE-2EA3-4F1E-AD4A-720EC39BC75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18120AF-995E-43E9-9C76-D00D3CE45D52}"/>
              </a:ext>
            </a:extLst>
          </p:cNvPr>
          <p:cNvSpPr>
            <a:spLocks noGrp="1"/>
          </p:cNvSpPr>
          <p:nvPr>
            <p:ph type="dt" sz="half" idx="10"/>
          </p:nvPr>
        </p:nvSpPr>
        <p:spPr/>
        <p:txBody>
          <a:bodyPr/>
          <a:lstStyle/>
          <a:p>
            <a:fld id="{0D838988-15A6-4647-86D7-062E8698D868}" type="datetimeFigureOut">
              <a:rPr lang="en-US" smtClean="0"/>
              <a:pPr/>
              <a:t>05/08/2023</a:t>
            </a:fld>
            <a:endParaRPr lang="en-US"/>
          </a:p>
        </p:txBody>
      </p:sp>
      <p:sp>
        <p:nvSpPr>
          <p:cNvPr id="4" name="Footer Placeholder 3">
            <a:extLst>
              <a:ext uri="{FF2B5EF4-FFF2-40B4-BE49-F238E27FC236}">
                <a16:creationId xmlns:a16="http://schemas.microsoft.com/office/drawing/2014/main" id="{D8CA7BFF-56B8-439F-8678-ADC75895C7A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D20069F-E42F-4FCF-9889-ACCD9C80A4EC}"/>
              </a:ext>
            </a:extLst>
          </p:cNvPr>
          <p:cNvSpPr>
            <a:spLocks noGrp="1"/>
          </p:cNvSpPr>
          <p:nvPr>
            <p:ph type="sldNum" sz="quarter" idx="12"/>
          </p:nvPr>
        </p:nvSpPr>
        <p:spPr/>
        <p:txBody>
          <a:bodyPr/>
          <a:lstStyle/>
          <a:p>
            <a:fld id="{9CF1BDB4-6E33-4EB0-BC1A-E3E463951136}" type="slidenum">
              <a:rPr lang="en-US" smtClean="0"/>
              <a:pPr/>
              <a:t>‹#›</a:t>
            </a:fld>
            <a:endParaRPr lang="en-US"/>
          </a:p>
        </p:txBody>
      </p:sp>
    </p:spTree>
    <p:extLst>
      <p:ext uri="{BB962C8B-B14F-4D97-AF65-F5344CB8AC3E}">
        <p14:creationId xmlns:p14="http://schemas.microsoft.com/office/powerpoint/2010/main" val="2112326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DEAE7B8-C2C1-404D-9AAE-D00086810180}"/>
              </a:ext>
            </a:extLst>
          </p:cNvPr>
          <p:cNvSpPr>
            <a:spLocks noGrp="1"/>
          </p:cNvSpPr>
          <p:nvPr>
            <p:ph type="dt" sz="half" idx="10"/>
          </p:nvPr>
        </p:nvSpPr>
        <p:spPr/>
        <p:txBody>
          <a:bodyPr/>
          <a:lstStyle/>
          <a:p>
            <a:fld id="{0D838988-15A6-4647-86D7-062E8698D868}" type="datetimeFigureOut">
              <a:rPr lang="en-US" smtClean="0"/>
              <a:pPr/>
              <a:t>05/08/2023</a:t>
            </a:fld>
            <a:endParaRPr lang="en-US"/>
          </a:p>
        </p:txBody>
      </p:sp>
      <p:sp>
        <p:nvSpPr>
          <p:cNvPr id="3" name="Footer Placeholder 2">
            <a:extLst>
              <a:ext uri="{FF2B5EF4-FFF2-40B4-BE49-F238E27FC236}">
                <a16:creationId xmlns:a16="http://schemas.microsoft.com/office/drawing/2014/main" id="{753B9C5F-6E06-4FCE-B0DD-781AD2B34C0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8D301F8-B063-4A27-9601-D5980F7C7A25}"/>
              </a:ext>
            </a:extLst>
          </p:cNvPr>
          <p:cNvSpPr>
            <a:spLocks noGrp="1"/>
          </p:cNvSpPr>
          <p:nvPr>
            <p:ph type="sldNum" sz="quarter" idx="12"/>
          </p:nvPr>
        </p:nvSpPr>
        <p:spPr/>
        <p:txBody>
          <a:bodyPr/>
          <a:lstStyle/>
          <a:p>
            <a:fld id="{9CF1BDB4-6E33-4EB0-BC1A-E3E463951136}" type="slidenum">
              <a:rPr lang="en-US" smtClean="0"/>
              <a:pPr/>
              <a:t>‹#›</a:t>
            </a:fld>
            <a:endParaRPr lang="en-US"/>
          </a:p>
        </p:txBody>
      </p:sp>
    </p:spTree>
    <p:extLst>
      <p:ext uri="{BB962C8B-B14F-4D97-AF65-F5344CB8AC3E}">
        <p14:creationId xmlns:p14="http://schemas.microsoft.com/office/powerpoint/2010/main" val="27933665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232F5-D7F7-441C-ADA4-49F9AD638D2B}"/>
              </a:ext>
            </a:extLst>
          </p:cNvPr>
          <p:cNvSpPr>
            <a:spLocks noGrp="1"/>
          </p:cNvSpPr>
          <p:nvPr>
            <p:ph type="title"/>
          </p:nvPr>
        </p:nvSpPr>
        <p:spPr>
          <a:xfrm>
            <a:off x="1007746" y="548640"/>
            <a:ext cx="4718684" cy="1920240"/>
          </a:xfrm>
        </p:spPr>
        <p:txBody>
          <a:bodyPr anchor="b"/>
          <a:lstStyle>
            <a:lvl1pPr>
              <a:defRPr sz="3800"/>
            </a:lvl1pPr>
          </a:lstStyle>
          <a:p>
            <a:r>
              <a:rPr lang="en-US"/>
              <a:t>Click to edit Master title style</a:t>
            </a:r>
          </a:p>
        </p:txBody>
      </p:sp>
      <p:sp>
        <p:nvSpPr>
          <p:cNvPr id="3" name="Content Placeholder 2">
            <a:extLst>
              <a:ext uri="{FF2B5EF4-FFF2-40B4-BE49-F238E27FC236}">
                <a16:creationId xmlns:a16="http://schemas.microsoft.com/office/drawing/2014/main" id="{35380A6A-41BE-418E-A8DD-DCDE6C6BBEE0}"/>
              </a:ext>
            </a:extLst>
          </p:cNvPr>
          <p:cNvSpPr>
            <a:spLocks noGrp="1"/>
          </p:cNvSpPr>
          <p:nvPr>
            <p:ph idx="1"/>
          </p:nvPr>
        </p:nvSpPr>
        <p:spPr>
          <a:xfrm>
            <a:off x="6219826" y="1184911"/>
            <a:ext cx="7406640" cy="5848350"/>
          </a:xfrm>
        </p:spPr>
        <p:txBody>
          <a:bodyPr/>
          <a:lstStyle>
            <a:lvl1pPr>
              <a:defRPr sz="3800"/>
            </a:lvl1pPr>
            <a:lvl2pPr>
              <a:defRPr sz="3400"/>
            </a:lvl2pPr>
            <a:lvl3pPr>
              <a:defRPr sz="2900"/>
            </a:lvl3pPr>
            <a:lvl4pPr>
              <a:defRPr sz="2400"/>
            </a:lvl4pPr>
            <a:lvl5pPr>
              <a:defRPr sz="2400"/>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C981A5-B44A-4A15-B682-5429809AF956}"/>
              </a:ext>
            </a:extLst>
          </p:cNvPr>
          <p:cNvSpPr>
            <a:spLocks noGrp="1"/>
          </p:cNvSpPr>
          <p:nvPr>
            <p:ph type="body" sz="half" idx="2"/>
          </p:nvPr>
        </p:nvSpPr>
        <p:spPr>
          <a:xfrm>
            <a:off x="1007746" y="2468880"/>
            <a:ext cx="4718684" cy="4573906"/>
          </a:xfrm>
        </p:spPr>
        <p:txBody>
          <a:bodyPr/>
          <a:lstStyle>
            <a:lvl1pPr marL="0" indent="0">
              <a:buNone/>
              <a:defRPr sz="1900"/>
            </a:lvl1pPr>
            <a:lvl2pPr marL="548640" indent="0">
              <a:buNone/>
              <a:defRPr sz="1700"/>
            </a:lvl2pPr>
            <a:lvl3pPr marL="1097280" indent="0">
              <a:buNone/>
              <a:defRPr sz="1400"/>
            </a:lvl3pPr>
            <a:lvl4pPr marL="1645920" indent="0">
              <a:buNone/>
              <a:defRPr sz="1200"/>
            </a:lvl4pPr>
            <a:lvl5pPr marL="2194560" indent="0">
              <a:buNone/>
              <a:defRPr sz="1200"/>
            </a:lvl5pPr>
            <a:lvl6pPr marL="2743200" indent="0">
              <a:buNone/>
              <a:defRPr sz="1200"/>
            </a:lvl6pPr>
            <a:lvl7pPr marL="3291840" indent="0">
              <a:buNone/>
              <a:defRPr sz="1200"/>
            </a:lvl7pPr>
            <a:lvl8pPr marL="3840480" indent="0">
              <a:buNone/>
              <a:defRPr sz="1200"/>
            </a:lvl8pPr>
            <a:lvl9pPr marL="4389120" indent="0">
              <a:buNone/>
              <a:defRPr sz="1200"/>
            </a:lvl9pPr>
          </a:lstStyle>
          <a:p>
            <a:pPr lvl="0"/>
            <a:r>
              <a:rPr lang="en-US"/>
              <a:t>Edit Master text styles</a:t>
            </a:r>
          </a:p>
        </p:txBody>
      </p:sp>
      <p:sp>
        <p:nvSpPr>
          <p:cNvPr id="5" name="Date Placeholder 4">
            <a:extLst>
              <a:ext uri="{FF2B5EF4-FFF2-40B4-BE49-F238E27FC236}">
                <a16:creationId xmlns:a16="http://schemas.microsoft.com/office/drawing/2014/main" id="{42F0E258-2AFB-4C0D-91D3-8DD539CD456A}"/>
              </a:ext>
            </a:extLst>
          </p:cNvPr>
          <p:cNvSpPr>
            <a:spLocks noGrp="1"/>
          </p:cNvSpPr>
          <p:nvPr>
            <p:ph type="dt" sz="half" idx="10"/>
          </p:nvPr>
        </p:nvSpPr>
        <p:spPr/>
        <p:txBody>
          <a:bodyPr/>
          <a:lstStyle/>
          <a:p>
            <a:fld id="{0D838988-15A6-4647-86D7-062E8698D868}" type="datetimeFigureOut">
              <a:rPr lang="en-US" smtClean="0"/>
              <a:pPr/>
              <a:t>05/08/2023</a:t>
            </a:fld>
            <a:endParaRPr lang="en-US"/>
          </a:p>
        </p:txBody>
      </p:sp>
      <p:sp>
        <p:nvSpPr>
          <p:cNvPr id="6" name="Footer Placeholder 5">
            <a:extLst>
              <a:ext uri="{FF2B5EF4-FFF2-40B4-BE49-F238E27FC236}">
                <a16:creationId xmlns:a16="http://schemas.microsoft.com/office/drawing/2014/main" id="{2E672DAF-38C7-40CF-87CF-054BCE0D43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962FD2-8875-4D0D-B230-163296AEF4D9}"/>
              </a:ext>
            </a:extLst>
          </p:cNvPr>
          <p:cNvSpPr>
            <a:spLocks noGrp="1"/>
          </p:cNvSpPr>
          <p:nvPr>
            <p:ph type="sldNum" sz="quarter" idx="12"/>
          </p:nvPr>
        </p:nvSpPr>
        <p:spPr/>
        <p:txBody>
          <a:bodyPr/>
          <a:lstStyle/>
          <a:p>
            <a:fld id="{9CF1BDB4-6E33-4EB0-BC1A-E3E463951136}" type="slidenum">
              <a:rPr lang="en-US" smtClean="0"/>
              <a:pPr/>
              <a:t>‹#›</a:t>
            </a:fld>
            <a:endParaRPr lang="en-US"/>
          </a:p>
        </p:txBody>
      </p:sp>
    </p:spTree>
    <p:extLst>
      <p:ext uri="{BB962C8B-B14F-4D97-AF65-F5344CB8AC3E}">
        <p14:creationId xmlns:p14="http://schemas.microsoft.com/office/powerpoint/2010/main" val="2967255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B706CF-D2B2-498E-B1A4-E035CFCDAE8A}"/>
              </a:ext>
            </a:extLst>
          </p:cNvPr>
          <p:cNvSpPr>
            <a:spLocks noGrp="1"/>
          </p:cNvSpPr>
          <p:nvPr>
            <p:ph type="title"/>
          </p:nvPr>
        </p:nvSpPr>
        <p:spPr>
          <a:xfrm>
            <a:off x="1007746" y="548640"/>
            <a:ext cx="4718684" cy="1920240"/>
          </a:xfrm>
        </p:spPr>
        <p:txBody>
          <a:bodyPr anchor="b"/>
          <a:lstStyle>
            <a:lvl1pPr>
              <a:defRPr sz="3800"/>
            </a:lvl1pPr>
          </a:lstStyle>
          <a:p>
            <a:r>
              <a:rPr lang="en-US"/>
              <a:t>Click to edit Master title style</a:t>
            </a:r>
          </a:p>
        </p:txBody>
      </p:sp>
      <p:sp>
        <p:nvSpPr>
          <p:cNvPr id="3" name="Picture Placeholder 2">
            <a:extLst>
              <a:ext uri="{FF2B5EF4-FFF2-40B4-BE49-F238E27FC236}">
                <a16:creationId xmlns:a16="http://schemas.microsoft.com/office/drawing/2014/main" id="{D1F30A05-212A-451C-8E7A-96F49FF82EA7}"/>
              </a:ext>
            </a:extLst>
          </p:cNvPr>
          <p:cNvSpPr>
            <a:spLocks noGrp="1"/>
          </p:cNvSpPr>
          <p:nvPr>
            <p:ph type="pic" idx="1"/>
          </p:nvPr>
        </p:nvSpPr>
        <p:spPr>
          <a:xfrm>
            <a:off x="6219826" y="1184911"/>
            <a:ext cx="7406640" cy="5848350"/>
          </a:xfrm>
        </p:spPr>
        <p:txBody>
          <a:bodyPr/>
          <a:lstStyle>
            <a:lvl1pPr marL="0" indent="0">
              <a:buNone/>
              <a:defRPr sz="3800"/>
            </a:lvl1pPr>
            <a:lvl2pPr marL="548640" indent="0">
              <a:buNone/>
              <a:defRPr sz="3400"/>
            </a:lvl2pPr>
            <a:lvl3pPr marL="1097280" indent="0">
              <a:buNone/>
              <a:defRPr sz="2900"/>
            </a:lvl3pPr>
            <a:lvl4pPr marL="1645920" indent="0">
              <a:buNone/>
              <a:defRPr sz="2400"/>
            </a:lvl4pPr>
            <a:lvl5pPr marL="2194560" indent="0">
              <a:buNone/>
              <a:defRPr sz="2400"/>
            </a:lvl5pPr>
            <a:lvl6pPr marL="2743200" indent="0">
              <a:buNone/>
              <a:defRPr sz="2400"/>
            </a:lvl6pPr>
            <a:lvl7pPr marL="3291840" indent="0">
              <a:buNone/>
              <a:defRPr sz="2400"/>
            </a:lvl7pPr>
            <a:lvl8pPr marL="3840480" indent="0">
              <a:buNone/>
              <a:defRPr sz="2400"/>
            </a:lvl8pPr>
            <a:lvl9pPr marL="4389120" indent="0">
              <a:buNone/>
              <a:defRPr sz="2400"/>
            </a:lvl9pPr>
          </a:lstStyle>
          <a:p>
            <a:endParaRPr lang="en-US"/>
          </a:p>
        </p:txBody>
      </p:sp>
      <p:sp>
        <p:nvSpPr>
          <p:cNvPr id="4" name="Text Placeholder 3">
            <a:extLst>
              <a:ext uri="{FF2B5EF4-FFF2-40B4-BE49-F238E27FC236}">
                <a16:creationId xmlns:a16="http://schemas.microsoft.com/office/drawing/2014/main" id="{427FD212-2C7E-45EE-AC46-E2223238AB58}"/>
              </a:ext>
            </a:extLst>
          </p:cNvPr>
          <p:cNvSpPr>
            <a:spLocks noGrp="1"/>
          </p:cNvSpPr>
          <p:nvPr>
            <p:ph type="body" sz="half" idx="2"/>
          </p:nvPr>
        </p:nvSpPr>
        <p:spPr>
          <a:xfrm>
            <a:off x="1007746" y="2468880"/>
            <a:ext cx="4718684" cy="4573906"/>
          </a:xfrm>
        </p:spPr>
        <p:txBody>
          <a:bodyPr/>
          <a:lstStyle>
            <a:lvl1pPr marL="0" indent="0">
              <a:buNone/>
              <a:defRPr sz="1900"/>
            </a:lvl1pPr>
            <a:lvl2pPr marL="548640" indent="0">
              <a:buNone/>
              <a:defRPr sz="1700"/>
            </a:lvl2pPr>
            <a:lvl3pPr marL="1097280" indent="0">
              <a:buNone/>
              <a:defRPr sz="1400"/>
            </a:lvl3pPr>
            <a:lvl4pPr marL="1645920" indent="0">
              <a:buNone/>
              <a:defRPr sz="1200"/>
            </a:lvl4pPr>
            <a:lvl5pPr marL="2194560" indent="0">
              <a:buNone/>
              <a:defRPr sz="1200"/>
            </a:lvl5pPr>
            <a:lvl6pPr marL="2743200" indent="0">
              <a:buNone/>
              <a:defRPr sz="1200"/>
            </a:lvl6pPr>
            <a:lvl7pPr marL="3291840" indent="0">
              <a:buNone/>
              <a:defRPr sz="1200"/>
            </a:lvl7pPr>
            <a:lvl8pPr marL="3840480" indent="0">
              <a:buNone/>
              <a:defRPr sz="1200"/>
            </a:lvl8pPr>
            <a:lvl9pPr marL="4389120" indent="0">
              <a:buNone/>
              <a:defRPr sz="1200"/>
            </a:lvl9pPr>
          </a:lstStyle>
          <a:p>
            <a:pPr lvl="0"/>
            <a:r>
              <a:rPr lang="en-US"/>
              <a:t>Edit Master text styles</a:t>
            </a:r>
          </a:p>
        </p:txBody>
      </p:sp>
      <p:sp>
        <p:nvSpPr>
          <p:cNvPr id="5" name="Date Placeholder 4">
            <a:extLst>
              <a:ext uri="{FF2B5EF4-FFF2-40B4-BE49-F238E27FC236}">
                <a16:creationId xmlns:a16="http://schemas.microsoft.com/office/drawing/2014/main" id="{753533D7-6C68-40EC-979B-D92512285798}"/>
              </a:ext>
            </a:extLst>
          </p:cNvPr>
          <p:cNvSpPr>
            <a:spLocks noGrp="1"/>
          </p:cNvSpPr>
          <p:nvPr>
            <p:ph type="dt" sz="half" idx="10"/>
          </p:nvPr>
        </p:nvSpPr>
        <p:spPr/>
        <p:txBody>
          <a:bodyPr/>
          <a:lstStyle/>
          <a:p>
            <a:fld id="{0D838988-15A6-4647-86D7-062E8698D868}" type="datetimeFigureOut">
              <a:rPr lang="en-US" smtClean="0"/>
              <a:pPr/>
              <a:t>05/08/2023</a:t>
            </a:fld>
            <a:endParaRPr lang="en-US"/>
          </a:p>
        </p:txBody>
      </p:sp>
      <p:sp>
        <p:nvSpPr>
          <p:cNvPr id="6" name="Footer Placeholder 5">
            <a:extLst>
              <a:ext uri="{FF2B5EF4-FFF2-40B4-BE49-F238E27FC236}">
                <a16:creationId xmlns:a16="http://schemas.microsoft.com/office/drawing/2014/main" id="{CE655689-4232-4DF3-9715-90AFC15979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896D20C-BCB5-48A1-A7B0-016FB546E1AA}"/>
              </a:ext>
            </a:extLst>
          </p:cNvPr>
          <p:cNvSpPr>
            <a:spLocks noGrp="1"/>
          </p:cNvSpPr>
          <p:nvPr>
            <p:ph type="sldNum" sz="quarter" idx="12"/>
          </p:nvPr>
        </p:nvSpPr>
        <p:spPr/>
        <p:txBody>
          <a:bodyPr/>
          <a:lstStyle/>
          <a:p>
            <a:fld id="{9CF1BDB4-6E33-4EB0-BC1A-E3E463951136}" type="slidenum">
              <a:rPr lang="en-US" smtClean="0"/>
              <a:pPr/>
              <a:t>‹#›</a:t>
            </a:fld>
            <a:endParaRPr lang="en-US"/>
          </a:p>
        </p:txBody>
      </p:sp>
    </p:spTree>
    <p:extLst>
      <p:ext uri="{BB962C8B-B14F-4D97-AF65-F5344CB8AC3E}">
        <p14:creationId xmlns:p14="http://schemas.microsoft.com/office/powerpoint/2010/main" val="28796679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9D1CF6-06F4-4E97-B3A3-986F040E3C93}"/>
              </a:ext>
            </a:extLst>
          </p:cNvPr>
          <p:cNvSpPr>
            <a:spLocks noGrp="1"/>
          </p:cNvSpPr>
          <p:nvPr>
            <p:ph type="title"/>
          </p:nvPr>
        </p:nvSpPr>
        <p:spPr>
          <a:xfrm>
            <a:off x="1005840" y="438150"/>
            <a:ext cx="12618720" cy="1590676"/>
          </a:xfrm>
          <a:prstGeom prst="rect">
            <a:avLst/>
          </a:prstGeom>
        </p:spPr>
        <p:txBody>
          <a:bodyPr vert="horz" lIns="109728" tIns="54864" rIns="109728" bIns="54864"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A15A3EE-2B69-4F61-9D6B-E41538689EFB}"/>
              </a:ext>
            </a:extLst>
          </p:cNvPr>
          <p:cNvSpPr>
            <a:spLocks noGrp="1"/>
          </p:cNvSpPr>
          <p:nvPr>
            <p:ph type="body" idx="1"/>
          </p:nvPr>
        </p:nvSpPr>
        <p:spPr>
          <a:xfrm>
            <a:off x="1005840" y="2190750"/>
            <a:ext cx="12618720" cy="5221606"/>
          </a:xfrm>
          <a:prstGeom prst="rect">
            <a:avLst/>
          </a:prstGeom>
        </p:spPr>
        <p:txBody>
          <a:bodyPr vert="horz" lIns="109728" tIns="54864" rIns="109728" bIns="54864"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118F42-D90A-454D-BCF8-D95CF83F7C58}"/>
              </a:ext>
            </a:extLst>
          </p:cNvPr>
          <p:cNvSpPr>
            <a:spLocks noGrp="1"/>
          </p:cNvSpPr>
          <p:nvPr>
            <p:ph type="dt" sz="half" idx="2"/>
          </p:nvPr>
        </p:nvSpPr>
        <p:spPr>
          <a:xfrm>
            <a:off x="1005840" y="7627621"/>
            <a:ext cx="3291840" cy="438150"/>
          </a:xfrm>
          <a:prstGeom prst="rect">
            <a:avLst/>
          </a:prstGeom>
        </p:spPr>
        <p:txBody>
          <a:bodyPr vert="horz" lIns="109728" tIns="54864" rIns="109728" bIns="54864" rtlCol="0" anchor="ctr"/>
          <a:lstStyle>
            <a:lvl1pPr algn="l">
              <a:defRPr sz="1400">
                <a:solidFill>
                  <a:schemeClr val="tx1">
                    <a:tint val="75000"/>
                  </a:schemeClr>
                </a:solidFill>
              </a:defRPr>
            </a:lvl1pPr>
          </a:lstStyle>
          <a:p>
            <a:fld id="{0D838988-15A6-4647-86D7-062E8698D868}" type="datetimeFigureOut">
              <a:rPr lang="en-US" smtClean="0"/>
              <a:pPr/>
              <a:t>05/08/2023</a:t>
            </a:fld>
            <a:endParaRPr lang="en-US"/>
          </a:p>
        </p:txBody>
      </p:sp>
      <p:sp>
        <p:nvSpPr>
          <p:cNvPr id="5" name="Footer Placeholder 4">
            <a:extLst>
              <a:ext uri="{FF2B5EF4-FFF2-40B4-BE49-F238E27FC236}">
                <a16:creationId xmlns:a16="http://schemas.microsoft.com/office/drawing/2014/main" id="{DDA2430F-0F2C-4DAD-95FF-057245B7AA5E}"/>
              </a:ext>
            </a:extLst>
          </p:cNvPr>
          <p:cNvSpPr>
            <a:spLocks noGrp="1"/>
          </p:cNvSpPr>
          <p:nvPr>
            <p:ph type="ftr" sz="quarter" idx="3"/>
          </p:nvPr>
        </p:nvSpPr>
        <p:spPr>
          <a:xfrm>
            <a:off x="4846320" y="7627621"/>
            <a:ext cx="4937760" cy="438150"/>
          </a:xfrm>
          <a:prstGeom prst="rect">
            <a:avLst/>
          </a:prstGeom>
        </p:spPr>
        <p:txBody>
          <a:bodyPr vert="horz" lIns="109728" tIns="54864" rIns="109728" bIns="54864" rtlCol="0" anchor="ctr"/>
          <a:lstStyle>
            <a:lvl1pPr algn="ctr">
              <a:defRPr sz="14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BAFC7AF-5ACB-4B84-A4B9-3F81B87B234E}"/>
              </a:ext>
            </a:extLst>
          </p:cNvPr>
          <p:cNvSpPr>
            <a:spLocks noGrp="1"/>
          </p:cNvSpPr>
          <p:nvPr>
            <p:ph type="sldNum" sz="quarter" idx="4"/>
          </p:nvPr>
        </p:nvSpPr>
        <p:spPr>
          <a:xfrm>
            <a:off x="10332720" y="7627621"/>
            <a:ext cx="3291840" cy="438150"/>
          </a:xfrm>
          <a:prstGeom prst="rect">
            <a:avLst/>
          </a:prstGeom>
        </p:spPr>
        <p:txBody>
          <a:bodyPr vert="horz" lIns="109728" tIns="54864" rIns="109728" bIns="54864" rtlCol="0" anchor="ctr"/>
          <a:lstStyle>
            <a:lvl1pPr algn="r">
              <a:defRPr sz="1400">
                <a:solidFill>
                  <a:schemeClr val="tx1">
                    <a:tint val="75000"/>
                  </a:schemeClr>
                </a:solidFill>
              </a:defRPr>
            </a:lvl1pPr>
          </a:lstStyle>
          <a:p>
            <a:fld id="{9CF1BDB4-6E33-4EB0-BC1A-E3E463951136}" type="slidenum">
              <a:rPr lang="en-US" smtClean="0"/>
              <a:pPr/>
              <a:t>‹#›</a:t>
            </a:fld>
            <a:endParaRPr lang="en-US"/>
          </a:p>
        </p:txBody>
      </p:sp>
    </p:spTree>
    <p:extLst>
      <p:ext uri="{BB962C8B-B14F-4D97-AF65-F5344CB8AC3E}">
        <p14:creationId xmlns:p14="http://schemas.microsoft.com/office/powerpoint/2010/main" val="13081274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097280" rtl="0" eaLnBrk="1" latinLnBrk="0" hangingPunct="1">
        <a:lnSpc>
          <a:spcPct val="90000"/>
        </a:lnSpc>
        <a:spcBef>
          <a:spcPct val="0"/>
        </a:spcBef>
        <a:buNone/>
        <a:defRPr sz="530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panose="020B0604020202020204" pitchFamily="34" charset="0"/>
        <a:buChar char="•"/>
        <a:defRPr sz="340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90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20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20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20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20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20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200" kern="1200">
          <a:solidFill>
            <a:schemeClr val="tx1"/>
          </a:solidFill>
          <a:latin typeface="+mn-lt"/>
          <a:ea typeface="+mn-ea"/>
          <a:cs typeface="+mn-cs"/>
        </a:defRPr>
      </a:lvl9pPr>
    </p:bodyStyle>
    <p:otherStyle>
      <a:defPPr>
        <a:defRPr lang="en-US"/>
      </a:defPPr>
      <a:lvl1pPr marL="0" algn="l" defTabSz="1097280" rtl="0" eaLnBrk="1" latinLnBrk="0" hangingPunct="1">
        <a:defRPr sz="2200" kern="1200">
          <a:solidFill>
            <a:schemeClr val="tx1"/>
          </a:solidFill>
          <a:latin typeface="+mn-lt"/>
          <a:ea typeface="+mn-ea"/>
          <a:cs typeface="+mn-cs"/>
        </a:defRPr>
      </a:lvl1pPr>
      <a:lvl2pPr marL="548640" algn="l" defTabSz="1097280" rtl="0" eaLnBrk="1" latinLnBrk="0" hangingPunct="1">
        <a:defRPr sz="2200" kern="1200">
          <a:solidFill>
            <a:schemeClr val="tx1"/>
          </a:solidFill>
          <a:latin typeface="+mn-lt"/>
          <a:ea typeface="+mn-ea"/>
          <a:cs typeface="+mn-cs"/>
        </a:defRPr>
      </a:lvl2pPr>
      <a:lvl3pPr marL="1097280" algn="l" defTabSz="1097280" rtl="0" eaLnBrk="1" latinLnBrk="0" hangingPunct="1">
        <a:defRPr sz="2200" kern="1200">
          <a:solidFill>
            <a:schemeClr val="tx1"/>
          </a:solidFill>
          <a:latin typeface="+mn-lt"/>
          <a:ea typeface="+mn-ea"/>
          <a:cs typeface="+mn-cs"/>
        </a:defRPr>
      </a:lvl3pPr>
      <a:lvl4pPr marL="1645920" algn="l" defTabSz="1097280" rtl="0" eaLnBrk="1" latinLnBrk="0" hangingPunct="1">
        <a:defRPr sz="2200" kern="1200">
          <a:solidFill>
            <a:schemeClr val="tx1"/>
          </a:solidFill>
          <a:latin typeface="+mn-lt"/>
          <a:ea typeface="+mn-ea"/>
          <a:cs typeface="+mn-cs"/>
        </a:defRPr>
      </a:lvl4pPr>
      <a:lvl5pPr marL="2194560" algn="l" defTabSz="1097280" rtl="0" eaLnBrk="1" latinLnBrk="0" hangingPunct="1">
        <a:defRPr sz="2200" kern="1200">
          <a:solidFill>
            <a:schemeClr val="tx1"/>
          </a:solidFill>
          <a:latin typeface="+mn-lt"/>
          <a:ea typeface="+mn-ea"/>
          <a:cs typeface="+mn-cs"/>
        </a:defRPr>
      </a:lvl5pPr>
      <a:lvl6pPr marL="2743200" algn="l" defTabSz="1097280" rtl="0" eaLnBrk="1" latinLnBrk="0" hangingPunct="1">
        <a:defRPr sz="2200" kern="1200">
          <a:solidFill>
            <a:schemeClr val="tx1"/>
          </a:solidFill>
          <a:latin typeface="+mn-lt"/>
          <a:ea typeface="+mn-ea"/>
          <a:cs typeface="+mn-cs"/>
        </a:defRPr>
      </a:lvl6pPr>
      <a:lvl7pPr marL="3291840" algn="l" defTabSz="1097280" rtl="0" eaLnBrk="1" latinLnBrk="0" hangingPunct="1">
        <a:defRPr sz="2200" kern="1200">
          <a:solidFill>
            <a:schemeClr val="tx1"/>
          </a:solidFill>
          <a:latin typeface="+mn-lt"/>
          <a:ea typeface="+mn-ea"/>
          <a:cs typeface="+mn-cs"/>
        </a:defRPr>
      </a:lvl7pPr>
      <a:lvl8pPr marL="3840480" algn="l" defTabSz="1097280" rtl="0" eaLnBrk="1" latinLnBrk="0" hangingPunct="1">
        <a:defRPr sz="2200" kern="1200">
          <a:solidFill>
            <a:schemeClr val="tx1"/>
          </a:solidFill>
          <a:latin typeface="+mn-lt"/>
          <a:ea typeface="+mn-ea"/>
          <a:cs typeface="+mn-cs"/>
        </a:defRPr>
      </a:lvl8pPr>
      <a:lvl9pPr marL="4389120" algn="l" defTabSz="1097280"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4.png"/><Relationship Id="rId3" Type="http://schemas.openxmlformats.org/officeDocument/2006/relationships/audio" Target="../media/audio1.wav"/><Relationship Id="rId7" Type="http://schemas.openxmlformats.org/officeDocument/2006/relationships/image" Target="../media/image9.png"/><Relationship Id="rId12" Type="http://schemas.openxmlformats.org/officeDocument/2006/relationships/image" Target="../media/image12.png"/><Relationship Id="rId2" Type="http://schemas.openxmlformats.org/officeDocument/2006/relationships/audio" Target="../media/audio3.wav"/><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13.png"/><Relationship Id="rId5" Type="http://schemas.openxmlformats.org/officeDocument/2006/relationships/image" Target="../media/image8.png"/><Relationship Id="rId10" Type="http://schemas.microsoft.com/office/2007/relationships/hdphoto" Target="../media/hdphoto3.wdp"/><Relationship Id="rId4" Type="http://schemas.openxmlformats.org/officeDocument/2006/relationships/audio" Target="../media/audio2.wav"/><Relationship Id="rId9" Type="http://schemas.openxmlformats.org/officeDocument/2006/relationships/image" Target="../media/image10.png"/><Relationship Id="rId14" Type="http://schemas.openxmlformats.org/officeDocument/2006/relationships/slide" Target="slide3.xml"/></Relationships>
</file>

<file path=ppt/slides/_rels/slide11.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20.wmf"/><Relationship Id="rId18" Type="http://schemas.openxmlformats.org/officeDocument/2006/relationships/oleObject" Target="../embeddings/oleObject4.bin"/><Relationship Id="rId3" Type="http://schemas.openxmlformats.org/officeDocument/2006/relationships/image" Target="../media/image8.png"/><Relationship Id="rId7" Type="http://schemas.openxmlformats.org/officeDocument/2006/relationships/image" Target="../media/image10.png"/><Relationship Id="rId12" Type="http://schemas.openxmlformats.org/officeDocument/2006/relationships/oleObject" Target="../embeddings/oleObject1.bin"/><Relationship Id="rId17" Type="http://schemas.openxmlformats.org/officeDocument/2006/relationships/image" Target="../media/image22.wmf"/><Relationship Id="rId2" Type="http://schemas.openxmlformats.org/officeDocument/2006/relationships/slideLayout" Target="../slideLayouts/slideLayout1.xml"/><Relationship Id="rId16" Type="http://schemas.openxmlformats.org/officeDocument/2006/relationships/oleObject" Target="../embeddings/oleObject3.bin"/><Relationship Id="rId20" Type="http://schemas.openxmlformats.org/officeDocument/2006/relationships/slide" Target="slide3.xml"/><Relationship Id="rId1" Type="http://schemas.openxmlformats.org/officeDocument/2006/relationships/vmlDrawing" Target="../drawings/vmlDrawing1.vml"/><Relationship Id="rId6" Type="http://schemas.microsoft.com/office/2007/relationships/hdphoto" Target="../media/hdphoto2.wdp"/><Relationship Id="rId11" Type="http://schemas.openxmlformats.org/officeDocument/2006/relationships/image" Target="../media/image13.png"/><Relationship Id="rId5" Type="http://schemas.openxmlformats.org/officeDocument/2006/relationships/image" Target="../media/image9.png"/><Relationship Id="rId15" Type="http://schemas.openxmlformats.org/officeDocument/2006/relationships/image" Target="../media/image21.wmf"/><Relationship Id="rId10" Type="http://schemas.openxmlformats.org/officeDocument/2006/relationships/image" Target="../media/image12.png"/><Relationship Id="rId19" Type="http://schemas.openxmlformats.org/officeDocument/2006/relationships/image" Target="../media/image23.wmf"/><Relationship Id="rId4" Type="http://schemas.microsoft.com/office/2007/relationships/hdphoto" Target="../media/hdphoto1.wdp"/><Relationship Id="rId9" Type="http://schemas.openxmlformats.org/officeDocument/2006/relationships/image" Target="../media/image11.png"/><Relationship Id="rId1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5.bin"/><Relationship Id="rId7"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25.wmf"/><Relationship Id="rId5" Type="http://schemas.openxmlformats.org/officeDocument/2006/relationships/oleObject" Target="../embeddings/oleObject6.bin"/><Relationship Id="rId4" Type="http://schemas.openxmlformats.org/officeDocument/2006/relationships/image" Target="../media/image24.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5.bin"/><Relationship Id="rId7"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25.wmf"/><Relationship Id="rId5" Type="http://schemas.openxmlformats.org/officeDocument/2006/relationships/oleObject" Target="../embeddings/oleObject6.bin"/><Relationship Id="rId4" Type="http://schemas.openxmlformats.org/officeDocument/2006/relationships/image" Target="../media/image24.wmf"/></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slide" Target="slide6.xml"/><Relationship Id="rId12" Type="http://schemas.openxmlformats.org/officeDocument/2006/relationships/image" Target="../media/image5.gif"/><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slide" Target="slide5.xml"/><Relationship Id="rId11" Type="http://schemas.openxmlformats.org/officeDocument/2006/relationships/slide" Target="slide11.xml"/><Relationship Id="rId5" Type="http://schemas.openxmlformats.org/officeDocument/2006/relationships/slide" Target="slide4.xml"/><Relationship Id="rId15" Type="http://schemas.openxmlformats.org/officeDocument/2006/relationships/slide" Target="slide12.xml"/><Relationship Id="rId10" Type="http://schemas.openxmlformats.org/officeDocument/2006/relationships/slide" Target="slide10.xml"/><Relationship Id="rId4" Type="http://schemas.openxmlformats.org/officeDocument/2006/relationships/image" Target="../media/image4.png"/><Relationship Id="rId9" Type="http://schemas.openxmlformats.org/officeDocument/2006/relationships/slide" Target="slide9.xml"/><Relationship Id="rId1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slide" Target="slide3.xml"/><Relationship Id="rId3" Type="http://schemas.openxmlformats.org/officeDocument/2006/relationships/audio" Target="../media/audio2.wav"/><Relationship Id="rId7" Type="http://schemas.microsoft.com/office/2007/relationships/hdphoto" Target="../media/hdphoto2.wdp"/><Relationship Id="rId12"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2.png"/><Relationship Id="rId5" Type="http://schemas.microsoft.com/office/2007/relationships/hdphoto" Target="../media/hdphoto1.wdp"/><Relationship Id="rId10" Type="http://schemas.openxmlformats.org/officeDocument/2006/relationships/image" Target="../media/image11.png"/><Relationship Id="rId4" Type="http://schemas.openxmlformats.org/officeDocument/2006/relationships/image" Target="../media/image8.png"/><Relationship Id="rId9" Type="http://schemas.microsoft.com/office/2007/relationships/hdphoto" Target="../media/hdphoto3.wdp"/></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audio" Target="../media/audio2.wav"/><Relationship Id="rId7" Type="http://schemas.openxmlformats.org/officeDocument/2006/relationships/slide" Target="slide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2.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audio" Target="../media/audio2.wav"/><Relationship Id="rId7" Type="http://schemas.openxmlformats.org/officeDocument/2006/relationships/slide" Target="slide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2.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audio" Target="../media/audio2.wav"/><Relationship Id="rId7" Type="http://schemas.openxmlformats.org/officeDocument/2006/relationships/slide" Target="slide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8.png"/><Relationship Id="rId3" Type="http://schemas.openxmlformats.org/officeDocument/2006/relationships/audio" Target="../media/audio2.wav"/><Relationship Id="rId7" Type="http://schemas.microsoft.com/office/2007/relationships/hdphoto" Target="../media/hdphoto2.wdp"/><Relationship Id="rId12" Type="http://schemas.openxmlformats.org/officeDocument/2006/relationships/slide" Target="slide3.xml"/><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4.png"/><Relationship Id="rId5" Type="http://schemas.microsoft.com/office/2007/relationships/hdphoto" Target="../media/hdphoto1.wdp"/><Relationship Id="rId10" Type="http://schemas.openxmlformats.org/officeDocument/2006/relationships/image" Target="../media/image13.png"/><Relationship Id="rId4" Type="http://schemas.openxmlformats.org/officeDocument/2006/relationships/image" Target="../media/image8.png"/><Relationship Id="rId9" Type="http://schemas.microsoft.com/office/2007/relationships/hdphoto" Target="../media/hdphoto3.wdp"/></Relationships>
</file>

<file path=ppt/slides/_rels/slide9.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slide" Target="slide3.xml"/><Relationship Id="rId3" Type="http://schemas.openxmlformats.org/officeDocument/2006/relationships/audio" Target="../media/audio1.wav"/><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audio" Target="../media/audio3.wav"/><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13.png"/><Relationship Id="rId5" Type="http://schemas.openxmlformats.org/officeDocument/2006/relationships/image" Target="../media/image8.png"/><Relationship Id="rId10" Type="http://schemas.microsoft.com/office/2007/relationships/hdphoto" Target="../media/hdphoto3.wdp"/><Relationship Id="rId4" Type="http://schemas.openxmlformats.org/officeDocument/2006/relationships/audio" Target="../media/audio4.wav"/><Relationship Id="rId9" Type="http://schemas.openxmlformats.org/officeDocument/2006/relationships/image" Target="../media/image10.png"/><Relationship Id="rId1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33" y="42468"/>
            <a:ext cx="14630400" cy="8229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n w="22225">
                <a:solidFill>
                  <a:schemeClr val="accent2"/>
                </a:solidFill>
                <a:prstDash val="solid"/>
              </a:ln>
              <a:solidFill>
                <a:schemeClr val="accent2">
                  <a:lumMod val="40000"/>
                  <a:lumOff val="60000"/>
                </a:schemeClr>
              </a:solidFill>
            </a:endParaRPr>
          </a:p>
        </p:txBody>
      </p:sp>
      <p:sp>
        <p:nvSpPr>
          <p:cNvPr id="5" name="Rectangle 4"/>
          <p:cNvSpPr/>
          <p:nvPr/>
        </p:nvSpPr>
        <p:spPr>
          <a:xfrm>
            <a:off x="1537538" y="496523"/>
            <a:ext cx="11494457" cy="674734"/>
          </a:xfrm>
          <a:prstGeom prst="rect">
            <a:avLst/>
          </a:prstGeom>
          <a:solidFill>
            <a:schemeClr val="accent1">
              <a:lumMod val="40000"/>
              <a:lumOff val="60000"/>
            </a:schemeClr>
          </a:solidFill>
          <a:ln>
            <a:solidFill>
              <a:srgbClr val="66FFFF"/>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4000" b="1" dirty="0">
                <a:ln w="22225">
                  <a:solidFill>
                    <a:schemeClr val="accent2"/>
                  </a:solidFill>
                  <a:prstDash val="solid"/>
                </a:ln>
                <a:solidFill>
                  <a:schemeClr val="accent2">
                    <a:lumMod val="40000"/>
                    <a:lumOff val="60000"/>
                  </a:schemeClr>
                </a:solidFill>
                <a:latin typeface="Times New Roman" pitchFamily="18" charset="0"/>
                <a:cs typeface="Times New Roman" pitchFamily="18" charset="0"/>
              </a:rPr>
              <a:t>ÔN TẬP </a:t>
            </a:r>
            <a:r>
              <a:rPr lang="en-US" sz="4000" b="1">
                <a:ln w="22225">
                  <a:solidFill>
                    <a:schemeClr val="accent2"/>
                  </a:solidFill>
                  <a:prstDash val="solid"/>
                </a:ln>
                <a:solidFill>
                  <a:schemeClr val="accent2">
                    <a:lumMod val="40000"/>
                    <a:lumOff val="60000"/>
                  </a:schemeClr>
                </a:solidFill>
                <a:latin typeface="Times New Roman" pitchFamily="18" charset="0"/>
                <a:cs typeface="Times New Roman" pitchFamily="18" charset="0"/>
              </a:rPr>
              <a:t>CHƯƠNG IV  </a:t>
            </a:r>
            <a:endParaRPr lang="en-US" sz="4000" b="1" dirty="0">
              <a:ln w="22225">
                <a:solidFill>
                  <a:schemeClr val="accent2"/>
                </a:solidFill>
                <a:prstDash val="solid"/>
              </a:ln>
              <a:solidFill>
                <a:schemeClr val="accent2">
                  <a:lumMod val="40000"/>
                  <a:lumOff val="60000"/>
                </a:schemeClr>
              </a:solidFill>
              <a:latin typeface="Times New Roman" pitchFamily="18" charset="0"/>
              <a:cs typeface="Times New Roman" pitchFamily="18" charset="0"/>
            </a:endParaRPr>
          </a:p>
        </p:txBody>
      </p:sp>
      <p:sp>
        <p:nvSpPr>
          <p:cNvPr id="10" name="Rectangle 9"/>
          <p:cNvSpPr/>
          <p:nvPr/>
        </p:nvSpPr>
        <p:spPr>
          <a:xfrm>
            <a:off x="2400661" y="1724405"/>
            <a:ext cx="3022170" cy="914400"/>
          </a:xfrm>
          <a:prstGeom prst="rect">
            <a:avLst/>
          </a:prstGeom>
          <a:blipFill>
            <a:blip r:embed="rId2">
              <a:alphaModFix amt="80000"/>
            </a:blip>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u="sng">
                <a:ln w="0"/>
                <a:solidFill>
                  <a:schemeClr val="tx1"/>
                </a:solidFill>
                <a:effectLst>
                  <a:outerShdw blurRad="38100" dist="19050" dir="2700000" algn="tl" rotWithShape="0">
                    <a:schemeClr val="dk1">
                      <a:alpha val="40000"/>
                    </a:schemeClr>
                  </a:outerShdw>
                </a:effectLst>
                <a:latin typeface="Times New Roman" pitchFamily="18" charset="0"/>
                <a:cs typeface="Times New Roman" pitchFamily="18" charset="0"/>
              </a:rPr>
              <a:t>Thu thập và phân loại dữ liệu</a:t>
            </a:r>
            <a:endParaRPr lang="en-US" sz="3200" u="sng" dirty="0">
              <a:ln w="0"/>
              <a:solidFill>
                <a:schemeClr val="tx1"/>
              </a:solidFill>
              <a:effectLst>
                <a:outerShdw blurRad="38100" dist="19050" dir="2700000" algn="tl" rotWithShape="0">
                  <a:schemeClr val="dk1">
                    <a:alpha val="40000"/>
                  </a:schemeClr>
                </a:outerShdw>
              </a:effectLst>
              <a:latin typeface="Times New Roman" pitchFamily="18" charset="0"/>
              <a:cs typeface="Times New Roman" pitchFamily="18" charset="0"/>
            </a:endParaRPr>
          </a:p>
        </p:txBody>
      </p:sp>
      <p:sp>
        <p:nvSpPr>
          <p:cNvPr id="11" name="Rectangle 10"/>
          <p:cNvSpPr/>
          <p:nvPr/>
        </p:nvSpPr>
        <p:spPr>
          <a:xfrm>
            <a:off x="2400661" y="5834793"/>
            <a:ext cx="3022170" cy="1769389"/>
          </a:xfrm>
          <a:prstGeom prst="rect">
            <a:avLst/>
          </a:prstGeom>
          <a:blipFill>
            <a:blip r:embed="rId2">
              <a:alphaModFix amt="80000"/>
            </a:blip>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u="sng">
                <a:ln w="0"/>
                <a:solidFill>
                  <a:schemeClr val="tx1"/>
                </a:solidFill>
                <a:effectLst>
                  <a:outerShdw blurRad="38100" dist="19050" dir="2700000" algn="tl" rotWithShape="0">
                    <a:schemeClr val="dk1">
                      <a:alpha val="40000"/>
                    </a:schemeClr>
                  </a:outerShdw>
                </a:effectLst>
                <a:latin typeface="Times New Roman" pitchFamily="18" charset="0"/>
                <a:cs typeface="Times New Roman" pitchFamily="18" charset="0"/>
              </a:rPr>
              <a:t>Phân tích dữ liệu</a:t>
            </a:r>
            <a:endParaRPr lang="en-US" sz="3200" u="sng" dirty="0">
              <a:ln w="0"/>
              <a:solidFill>
                <a:schemeClr val="tx1"/>
              </a:solidFill>
              <a:effectLst>
                <a:outerShdw blurRad="38100" dist="19050" dir="2700000" algn="tl" rotWithShape="0">
                  <a:schemeClr val="dk1">
                    <a:alpha val="40000"/>
                  </a:schemeClr>
                </a:outerShdw>
              </a:effectLst>
              <a:latin typeface="Times New Roman" pitchFamily="18" charset="0"/>
              <a:cs typeface="Times New Roman" pitchFamily="18" charset="0"/>
            </a:endParaRPr>
          </a:p>
        </p:txBody>
      </p:sp>
      <p:sp>
        <p:nvSpPr>
          <p:cNvPr id="12" name="Rectangle 11"/>
          <p:cNvSpPr/>
          <p:nvPr/>
        </p:nvSpPr>
        <p:spPr>
          <a:xfrm>
            <a:off x="2400661" y="3476806"/>
            <a:ext cx="3022170" cy="1275987"/>
          </a:xfrm>
          <a:prstGeom prst="rect">
            <a:avLst/>
          </a:prstGeom>
          <a:blipFill>
            <a:blip r:embed="rId2">
              <a:alphaModFix amt="80000"/>
            </a:blip>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u="sng">
                <a:ln w="0"/>
                <a:solidFill>
                  <a:schemeClr val="tx1"/>
                </a:solidFill>
                <a:effectLst>
                  <a:outerShdw blurRad="38100" dist="19050" dir="2700000" algn="tl" rotWithShape="0">
                    <a:schemeClr val="dk1">
                      <a:alpha val="40000"/>
                    </a:schemeClr>
                  </a:outerShdw>
                </a:effectLst>
                <a:latin typeface="Times New Roman" pitchFamily="18" charset="0"/>
                <a:cs typeface="Times New Roman" pitchFamily="18" charset="0"/>
              </a:rPr>
              <a:t>Lựa chọn dạng biểu đồ</a:t>
            </a:r>
            <a:endParaRPr lang="en-US" sz="3200" u="sng" dirty="0">
              <a:ln w="0"/>
              <a:solidFill>
                <a:schemeClr val="tx1"/>
              </a:solidFill>
              <a:effectLst>
                <a:outerShdw blurRad="38100" dist="19050" dir="2700000" algn="tl" rotWithShape="0">
                  <a:schemeClr val="dk1">
                    <a:alpha val="40000"/>
                  </a:schemeClr>
                </a:outerShdw>
              </a:effectLst>
              <a:latin typeface="Times New Roman" pitchFamily="18" charset="0"/>
              <a:cs typeface="Times New Roman" pitchFamily="18" charset="0"/>
            </a:endParaRPr>
          </a:p>
        </p:txBody>
      </p:sp>
      <p:sp>
        <p:nvSpPr>
          <p:cNvPr id="13" name="Flowchart: Connector 12"/>
          <p:cNvSpPr/>
          <p:nvPr/>
        </p:nvSpPr>
        <p:spPr>
          <a:xfrm>
            <a:off x="5999748" y="1671168"/>
            <a:ext cx="481264" cy="51578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22" name="TextBox 21"/>
          <p:cNvSpPr txBox="1"/>
          <p:nvPr/>
        </p:nvSpPr>
        <p:spPr>
          <a:xfrm>
            <a:off x="6912244" y="1642650"/>
            <a:ext cx="6106332" cy="584775"/>
          </a:xfrm>
          <a:prstGeom prst="rect">
            <a:avLst/>
          </a:prstGeom>
          <a:noFill/>
        </p:spPr>
        <p:txBody>
          <a:bodyPr wrap="square" rtlCol="0">
            <a:spAutoFit/>
          </a:bodyPr>
          <a:lstStyle/>
          <a:p>
            <a:r>
              <a:rPr lang="en-US" sz="3200">
                <a:latin typeface="Times New Roman" pitchFamily="18" charset="0"/>
                <a:cs typeface="Times New Roman" pitchFamily="18" charset="0"/>
              </a:rPr>
              <a:t>Thu thập và phân loại dữ liệu</a:t>
            </a:r>
            <a:endParaRPr lang="en-US" sz="3200" dirty="0">
              <a:latin typeface="Times New Roman" pitchFamily="18" charset="0"/>
              <a:cs typeface="Times New Roman" pitchFamily="18" charset="0"/>
            </a:endParaRPr>
          </a:p>
        </p:txBody>
      </p:sp>
      <p:sp>
        <p:nvSpPr>
          <p:cNvPr id="23" name="TextBox 22"/>
          <p:cNvSpPr txBox="1"/>
          <p:nvPr/>
        </p:nvSpPr>
        <p:spPr>
          <a:xfrm>
            <a:off x="6940660" y="2262166"/>
            <a:ext cx="6106332" cy="584775"/>
          </a:xfrm>
          <a:prstGeom prst="rect">
            <a:avLst/>
          </a:prstGeom>
          <a:noFill/>
        </p:spPr>
        <p:txBody>
          <a:bodyPr wrap="square" rtlCol="0">
            <a:spAutoFit/>
          </a:bodyPr>
          <a:lstStyle/>
          <a:p>
            <a:r>
              <a:rPr lang="en-US" sz="3200">
                <a:latin typeface="Times New Roman" pitchFamily="18" charset="0"/>
                <a:cs typeface="Times New Roman" pitchFamily="18" charset="0"/>
              </a:rPr>
              <a:t>Tính hợp lí của dữ liệu</a:t>
            </a:r>
            <a:endParaRPr lang="en-US" sz="3200" dirty="0">
              <a:latin typeface="Times New Roman" pitchFamily="18" charset="0"/>
              <a:cs typeface="Times New Roman" pitchFamily="18" charset="0"/>
            </a:endParaRPr>
          </a:p>
        </p:txBody>
      </p:sp>
      <p:sp>
        <p:nvSpPr>
          <p:cNvPr id="24" name="TextBox 23"/>
          <p:cNvSpPr txBox="1"/>
          <p:nvPr/>
        </p:nvSpPr>
        <p:spPr>
          <a:xfrm>
            <a:off x="6984573" y="3338454"/>
            <a:ext cx="6106332" cy="584775"/>
          </a:xfrm>
          <a:prstGeom prst="rect">
            <a:avLst/>
          </a:prstGeom>
          <a:noFill/>
        </p:spPr>
        <p:txBody>
          <a:bodyPr wrap="square" rtlCol="0">
            <a:spAutoFit/>
          </a:bodyPr>
          <a:lstStyle/>
          <a:p>
            <a:r>
              <a:rPr lang="en-US" sz="3200">
                <a:latin typeface="Times New Roman" pitchFamily="18" charset="0"/>
                <a:cs typeface="Times New Roman" pitchFamily="18" charset="0"/>
              </a:rPr>
              <a:t>Lựa chọn dạng biểu đồ</a:t>
            </a:r>
            <a:endParaRPr lang="en-US" sz="3200" dirty="0">
              <a:latin typeface="Times New Roman" pitchFamily="18" charset="0"/>
              <a:cs typeface="Times New Roman" pitchFamily="18" charset="0"/>
            </a:endParaRPr>
          </a:p>
        </p:txBody>
      </p:sp>
      <p:sp>
        <p:nvSpPr>
          <p:cNvPr id="25" name="TextBox 24"/>
          <p:cNvSpPr txBox="1"/>
          <p:nvPr/>
        </p:nvSpPr>
        <p:spPr>
          <a:xfrm>
            <a:off x="6987363" y="3932000"/>
            <a:ext cx="7174645" cy="1077218"/>
          </a:xfrm>
          <a:prstGeom prst="rect">
            <a:avLst/>
          </a:prstGeom>
          <a:noFill/>
        </p:spPr>
        <p:txBody>
          <a:bodyPr wrap="square" rtlCol="0">
            <a:spAutoFit/>
          </a:bodyPr>
          <a:lstStyle/>
          <a:p>
            <a:r>
              <a:rPr lang="en-US" sz="3200">
                <a:latin typeface="Times New Roman" pitchFamily="18" charset="0"/>
                <a:cs typeface="Times New Roman" pitchFamily="18" charset="0"/>
              </a:rPr>
              <a:t>Các dạng biểu diễn khác nhau cho một tập dữ liệu</a:t>
            </a:r>
            <a:endParaRPr lang="en-US" sz="3200" dirty="0">
              <a:latin typeface="Times New Roman" pitchFamily="18" charset="0"/>
              <a:cs typeface="Times New Roman" pitchFamily="18" charset="0"/>
            </a:endParaRPr>
          </a:p>
        </p:txBody>
      </p:sp>
      <p:sp>
        <p:nvSpPr>
          <p:cNvPr id="26" name="TextBox 25"/>
          <p:cNvSpPr txBox="1"/>
          <p:nvPr/>
        </p:nvSpPr>
        <p:spPr>
          <a:xfrm>
            <a:off x="6928594" y="6087211"/>
            <a:ext cx="6929046" cy="584775"/>
          </a:xfrm>
          <a:prstGeom prst="rect">
            <a:avLst/>
          </a:prstGeom>
          <a:noFill/>
        </p:spPr>
        <p:txBody>
          <a:bodyPr wrap="square" rtlCol="0">
            <a:spAutoFit/>
          </a:bodyPr>
          <a:lstStyle/>
          <a:p>
            <a:r>
              <a:rPr lang="en-US" sz="3200">
                <a:latin typeface="Times New Roman" pitchFamily="18" charset="0"/>
                <a:cs typeface="Times New Roman" pitchFamily="18" charset="0"/>
              </a:rPr>
              <a:t>Phát hiện vấn đề qua phân tích dữ liệu.</a:t>
            </a:r>
            <a:endParaRPr lang="en-US" sz="3200" dirty="0">
              <a:latin typeface="Times New Roman" pitchFamily="18" charset="0"/>
              <a:cs typeface="Times New Roman" pitchFamily="18" charset="0"/>
            </a:endParaRPr>
          </a:p>
        </p:txBody>
      </p:sp>
      <p:sp>
        <p:nvSpPr>
          <p:cNvPr id="27" name="TextBox 26"/>
          <p:cNvSpPr txBox="1"/>
          <p:nvPr/>
        </p:nvSpPr>
        <p:spPr>
          <a:xfrm>
            <a:off x="6940659" y="6760833"/>
            <a:ext cx="7549063" cy="584775"/>
          </a:xfrm>
          <a:prstGeom prst="rect">
            <a:avLst/>
          </a:prstGeom>
          <a:noFill/>
        </p:spPr>
        <p:txBody>
          <a:bodyPr wrap="square" rtlCol="0">
            <a:spAutoFit/>
          </a:bodyPr>
          <a:lstStyle/>
          <a:p>
            <a:r>
              <a:rPr lang="en-US" sz="3200">
                <a:latin typeface="Times New Roman" pitchFamily="18" charset="0"/>
                <a:cs typeface="Times New Roman" pitchFamily="18" charset="0"/>
              </a:rPr>
              <a:t>Giải quyết các vấn đề qua phân tích biểu đồ.</a:t>
            </a:r>
            <a:endParaRPr lang="en-US" sz="3200" dirty="0">
              <a:latin typeface="Times New Roman" pitchFamily="18" charset="0"/>
              <a:cs typeface="Times New Roman" pitchFamily="18" charset="0"/>
            </a:endParaRPr>
          </a:p>
        </p:txBody>
      </p:sp>
      <p:sp>
        <p:nvSpPr>
          <p:cNvPr id="41" name="Flowchart: Connector 40"/>
          <p:cNvSpPr/>
          <p:nvPr/>
        </p:nvSpPr>
        <p:spPr>
          <a:xfrm>
            <a:off x="6023811" y="2352954"/>
            <a:ext cx="509549" cy="51578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42" name="Flowchart: Connector 41"/>
          <p:cNvSpPr/>
          <p:nvPr/>
        </p:nvSpPr>
        <p:spPr>
          <a:xfrm>
            <a:off x="6031833" y="3423940"/>
            <a:ext cx="509549" cy="51578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sp>
        <p:nvSpPr>
          <p:cNvPr id="43" name="Flowchart: Connector 42"/>
          <p:cNvSpPr/>
          <p:nvPr/>
        </p:nvSpPr>
        <p:spPr>
          <a:xfrm>
            <a:off x="6039855" y="4234066"/>
            <a:ext cx="509549" cy="51578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sp>
        <p:nvSpPr>
          <p:cNvPr id="44" name="Flowchart: Connector 43"/>
          <p:cNvSpPr/>
          <p:nvPr/>
        </p:nvSpPr>
        <p:spPr>
          <a:xfrm>
            <a:off x="6083552" y="6152091"/>
            <a:ext cx="509549" cy="51578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5</a:t>
            </a:r>
          </a:p>
        </p:txBody>
      </p:sp>
      <p:sp>
        <p:nvSpPr>
          <p:cNvPr id="45" name="Flowchart: Connector 44"/>
          <p:cNvSpPr/>
          <p:nvPr/>
        </p:nvSpPr>
        <p:spPr>
          <a:xfrm>
            <a:off x="6087666" y="6841548"/>
            <a:ext cx="509549" cy="51578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6</a:t>
            </a:r>
          </a:p>
        </p:txBody>
      </p:sp>
      <p:cxnSp>
        <p:nvCxnSpPr>
          <p:cNvPr id="49" name="Straight Connector 48"/>
          <p:cNvCxnSpPr>
            <a:endCxn id="41" idx="0"/>
          </p:cNvCxnSpPr>
          <p:nvPr/>
        </p:nvCxnSpPr>
        <p:spPr>
          <a:xfrm rot="16200000" flipH="1">
            <a:off x="6112315" y="2186683"/>
            <a:ext cx="310376" cy="22165"/>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a:endCxn id="43" idx="0"/>
          </p:cNvCxnSpPr>
          <p:nvPr/>
        </p:nvCxnSpPr>
        <p:spPr>
          <a:xfrm rot="16200000" flipH="1">
            <a:off x="6056169" y="3995604"/>
            <a:ext cx="454755" cy="22167"/>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a:cxnSpLocks/>
          </p:cNvCxnSpPr>
          <p:nvPr/>
        </p:nvCxnSpPr>
        <p:spPr>
          <a:xfrm>
            <a:off x="6330281" y="6217723"/>
            <a:ext cx="6553" cy="74807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ox(in)">
                                      <p:cBhvr>
                                        <p:cTn id="10" dur="500"/>
                                        <p:tgtEl>
                                          <p:spTgt spid="12"/>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ox(in)">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box(in)">
                                      <p:cBhvr>
                                        <p:cTn id="19" dur="500"/>
                                        <p:tgtEl>
                                          <p:spTgt spid="49"/>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ox(in)">
                                      <p:cBhvr>
                                        <p:cTn id="22" dur="500"/>
                                        <p:tgtEl>
                                          <p:spTgt spid="13"/>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box(in)">
                                      <p:cBhvr>
                                        <p:cTn id="25" dur="500"/>
                                        <p:tgtEl>
                                          <p:spTgt spid="41"/>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ox(in)">
                                      <p:cBhvr>
                                        <p:cTn id="28" dur="500"/>
                                        <p:tgtEl>
                                          <p:spTgt spid="22"/>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box(in)">
                                      <p:cBhvr>
                                        <p:cTn id="31" dur="500"/>
                                        <p:tgtEl>
                                          <p:spTgt spid="23"/>
                                        </p:tgtEl>
                                      </p:cBhvr>
                                    </p:animEffect>
                                  </p:childTnLst>
                                </p:cTn>
                              </p:par>
                            </p:childTnLst>
                          </p:cTn>
                        </p:par>
                      </p:childTnLst>
                    </p:cTn>
                  </p:par>
                </p:childTnLst>
              </p:cTn>
              <p:nextCondLst>
                <p:cond evt="onClick" delay="0">
                  <p:tgtEl>
                    <p:spTgt spid="10"/>
                  </p:tgtEl>
                </p:cond>
              </p:nextCondLst>
            </p:seq>
            <p:seq concurrent="1" nextAc="seek">
              <p:cTn id="32" restart="whenNotActive" fill="hold" evtFilter="cancelBubble" nodeType="interactiveSeq">
                <p:stCondLst>
                  <p:cond evt="onClick" delay="0">
                    <p:tgtEl>
                      <p:spTgt spid="12"/>
                    </p:tgtEl>
                  </p:cond>
                </p:stCondLst>
                <p:endSync evt="end" delay="0">
                  <p:rtn val="all"/>
                </p:endSync>
                <p:childTnLst>
                  <p:par>
                    <p:cTn id="33" fill="hold">
                      <p:stCondLst>
                        <p:cond delay="0"/>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blinds(horizontal)">
                                      <p:cBhvr>
                                        <p:cTn id="37" dur="500"/>
                                        <p:tgtEl>
                                          <p:spTgt spid="42"/>
                                        </p:tgtEl>
                                      </p:cBhvr>
                                    </p:animEffect>
                                  </p:childTnLst>
                                </p:cTn>
                              </p:par>
                              <p:par>
                                <p:cTn id="38" presetID="3" presetClass="entr" presetSubtype="10" fill="hold" nodeType="with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blinds(horizontal)">
                                      <p:cBhvr>
                                        <p:cTn id="40" dur="500"/>
                                        <p:tgtEl>
                                          <p:spTgt spid="51"/>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blinds(horizontal)">
                                      <p:cBhvr>
                                        <p:cTn id="43" dur="500"/>
                                        <p:tgtEl>
                                          <p:spTgt spid="43"/>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blinds(horizontal)">
                                      <p:cBhvr>
                                        <p:cTn id="46" dur="500"/>
                                        <p:tgtEl>
                                          <p:spTgt spid="24"/>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blinds(horizontal)">
                                      <p:cBhvr>
                                        <p:cTn id="49" dur="500"/>
                                        <p:tgtEl>
                                          <p:spTgt spid="25"/>
                                        </p:tgtEl>
                                      </p:cBhvr>
                                    </p:animEffect>
                                  </p:childTnLst>
                                </p:cTn>
                              </p:par>
                            </p:childTnLst>
                          </p:cTn>
                        </p:par>
                      </p:childTnLst>
                    </p:cTn>
                  </p:par>
                </p:childTnLst>
              </p:cTn>
              <p:nextCondLst>
                <p:cond evt="onClick" delay="0">
                  <p:tgtEl>
                    <p:spTgt spid="12"/>
                  </p:tgtEl>
                </p:cond>
              </p:nextCondLst>
            </p:seq>
            <p:seq concurrent="1" nextAc="seek">
              <p:cTn id="50" restart="whenNotActive" fill="hold" evtFilter="cancelBubble" nodeType="interactiveSeq">
                <p:stCondLst>
                  <p:cond evt="onClick" delay="0">
                    <p:tgtEl>
                      <p:spTgt spid="11"/>
                    </p:tgtEl>
                  </p:cond>
                </p:stCondLst>
                <p:endSync evt="end" delay="0">
                  <p:rtn val="all"/>
                </p:endSync>
                <p:childTnLst>
                  <p:par>
                    <p:cTn id="51" fill="hold">
                      <p:stCondLst>
                        <p:cond delay="0"/>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blinds(horizontal)">
                                      <p:cBhvr>
                                        <p:cTn id="55" dur="500"/>
                                        <p:tgtEl>
                                          <p:spTgt spid="44"/>
                                        </p:tgtEl>
                                      </p:cBhvr>
                                    </p:animEffect>
                                  </p:childTnLst>
                                </p:cTn>
                              </p:par>
                              <p:par>
                                <p:cTn id="56" presetID="3" presetClass="entr" presetSubtype="10" fill="hold" nodeType="with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blinds(horizontal)">
                                      <p:cBhvr>
                                        <p:cTn id="58" dur="500"/>
                                        <p:tgtEl>
                                          <p:spTgt spid="53"/>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blinds(horizontal)">
                                      <p:cBhvr>
                                        <p:cTn id="61" dur="500"/>
                                        <p:tgtEl>
                                          <p:spTgt spid="45"/>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blinds(horizontal)">
                                      <p:cBhvr>
                                        <p:cTn id="64" dur="500"/>
                                        <p:tgtEl>
                                          <p:spTgt spid="26"/>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blinds(horizontal)">
                                      <p:cBhvr>
                                        <p:cTn id="67" dur="500"/>
                                        <p:tgtEl>
                                          <p:spTgt spid="27"/>
                                        </p:tgtEl>
                                      </p:cBhvr>
                                    </p:animEffect>
                                  </p:childTnLst>
                                </p:cTn>
                              </p:par>
                            </p:childTnLst>
                          </p:cTn>
                        </p:par>
                      </p:childTnLst>
                    </p:cTn>
                  </p:par>
                </p:childTnLst>
              </p:cTn>
              <p:nextCondLst>
                <p:cond evt="onClick" delay="0">
                  <p:tgtEl>
                    <p:spTgt spid="11"/>
                  </p:tgtEl>
                </p:cond>
              </p:nextCondLst>
            </p:seq>
          </p:childTnLst>
        </p:cTn>
      </p:par>
    </p:tnLst>
    <p:bldLst>
      <p:bldP spid="10" grpId="0" animBg="1"/>
      <p:bldP spid="11" grpId="0" animBg="1"/>
      <p:bldP spid="12" grpId="0" animBg="1"/>
      <p:bldP spid="13" grpId="0" animBg="1"/>
      <p:bldP spid="22" grpId="0"/>
      <p:bldP spid="23" grpId="0"/>
      <p:bldP spid="24" grpId="0"/>
      <p:bldP spid="25" grpId="0"/>
      <p:bldP spid="26" grpId="0"/>
      <p:bldP spid="27" grpId="0"/>
      <p:bldP spid="41" grpId="0" animBg="1"/>
      <p:bldP spid="42" grpId="0" animBg="1"/>
      <p:bldP spid="43" grpId="0" animBg="1"/>
      <p:bldP spid="44" grpId="0" animBg="1"/>
      <p:bldP spid="45"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2592996" y="4522957"/>
            <a:ext cx="1303800" cy="1419511"/>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1732325" y="5419025"/>
            <a:ext cx="975467" cy="1062038"/>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2434374" y="6156467"/>
            <a:ext cx="624469" cy="679890"/>
          </a:xfrm>
          <a:prstGeom prst="rect">
            <a:avLst/>
          </a:prstGeom>
        </p:spPr>
      </p:pic>
      <p:sp>
        <p:nvSpPr>
          <p:cNvPr id="4" name="Snip Diagonal Corner Rectangle 3"/>
          <p:cNvSpPr/>
          <p:nvPr/>
        </p:nvSpPr>
        <p:spPr>
          <a:xfrm>
            <a:off x="733604" y="1113669"/>
            <a:ext cx="12632074" cy="1925516"/>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defRPr/>
            </a:pPr>
            <a:r>
              <a:rPr lang="en-US" sz="3800" dirty="0" err="1">
                <a:solidFill>
                  <a:srgbClr val="FF0000"/>
                </a:solidFill>
                <a:latin typeface="Times New Roman" pitchFamily="18" charset="0"/>
                <a:cs typeface="Times New Roman" pitchFamily="18" charset="0"/>
              </a:rPr>
              <a:t>Câu</a:t>
            </a:r>
            <a:r>
              <a:rPr lang="en-US" sz="3800" dirty="0">
                <a:solidFill>
                  <a:srgbClr val="FF0000"/>
                </a:solidFill>
                <a:latin typeface="Times New Roman" pitchFamily="18" charset="0"/>
                <a:cs typeface="Times New Roman" pitchFamily="18" charset="0"/>
              </a:rPr>
              <a:t> 7</a:t>
            </a:r>
            <a:r>
              <a:rPr lang="en-US" sz="3800">
                <a:solidFill>
                  <a:prstClr val="black"/>
                </a:solidFill>
                <a:latin typeface="Times New Roman" pitchFamily="18" charset="0"/>
                <a:cs typeface="Times New Roman" pitchFamily="18" charset="0"/>
              </a:rPr>
              <a:t>. </a:t>
            </a:r>
            <a:r>
              <a:rPr lang="en-US" sz="3600">
                <a:solidFill>
                  <a:srgbClr val="1A0DAB"/>
                </a:solidFill>
                <a:latin typeface="Times New Roman" panose="02020603050405020304" pitchFamily="18" charset="0"/>
                <a:cs typeface="Times New Roman" panose="02020603050405020304" pitchFamily="18" charset="0"/>
              </a:rPr>
              <a:t>Phương pháp nào là phù hợp để thu thập ý kiến về 3 mẫu logo của trường em?</a:t>
            </a:r>
          </a:p>
          <a:p>
            <a:pPr algn="ctr">
              <a:defRPr/>
            </a:pPr>
            <a:endParaRPr lang="vi-VN" sz="3800" dirty="0">
              <a:solidFill>
                <a:prstClr val="black"/>
              </a:solidFill>
              <a:latin typeface="Times New Roman" pitchFamily="18" charset="0"/>
              <a:cs typeface="Times New Roman" pitchFamily="18" charset="0"/>
            </a:endParaRPr>
          </a:p>
        </p:txBody>
      </p:sp>
      <p:sp>
        <p:nvSpPr>
          <p:cNvPr id="26" name="Rectangle 25"/>
          <p:cNvSpPr/>
          <p:nvPr/>
        </p:nvSpPr>
        <p:spPr>
          <a:xfrm>
            <a:off x="1066705" y="3213040"/>
            <a:ext cx="5888158" cy="92497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defRPr/>
            </a:pPr>
            <a:r>
              <a:rPr lang="vi-VN" sz="3800">
                <a:solidFill>
                  <a:prstClr val="black"/>
                </a:solidFill>
                <a:latin typeface="Times New Roman" pitchFamily="18" charset="0"/>
                <a:cs typeface="Times New Roman" pitchFamily="18" charset="0"/>
              </a:rPr>
              <a:t>A.</a:t>
            </a:r>
            <a:r>
              <a:rPr lang="en-US" sz="3800">
                <a:solidFill>
                  <a:prstClr val="black"/>
                </a:solidFill>
                <a:latin typeface="Times New Roman" pitchFamily="18" charset="0"/>
                <a:cs typeface="Times New Roman" pitchFamily="18" charset="0"/>
              </a:rPr>
              <a:t> Sách báo</a:t>
            </a:r>
            <a:endParaRPr lang="vi-VN" sz="3800" dirty="0">
              <a:solidFill>
                <a:prstClr val="black"/>
              </a:solidFill>
              <a:latin typeface="Times New Roman" pitchFamily="18" charset="0"/>
              <a:cs typeface="Times New Roman" pitchFamily="18" charset="0"/>
            </a:endParaRPr>
          </a:p>
        </p:txBody>
      </p:sp>
      <p:sp>
        <p:nvSpPr>
          <p:cNvPr id="40" name="Cloud 39"/>
          <p:cNvSpPr/>
          <p:nvPr/>
        </p:nvSpPr>
        <p:spPr>
          <a:xfrm>
            <a:off x="-820014" y="5882635"/>
            <a:ext cx="680537" cy="419052"/>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41" name="Cloud 40"/>
          <p:cNvSpPr/>
          <p:nvPr/>
        </p:nvSpPr>
        <p:spPr>
          <a:xfrm>
            <a:off x="16359121" y="5643000"/>
            <a:ext cx="1069704" cy="65868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42" name="Rectangle 41"/>
          <p:cNvSpPr/>
          <p:nvPr/>
        </p:nvSpPr>
        <p:spPr>
          <a:xfrm>
            <a:off x="6125488" y="2730855"/>
            <a:ext cx="5888158" cy="179210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defRPr/>
            </a:pPr>
            <a:r>
              <a:rPr lang="vi-VN" sz="3800" dirty="0">
                <a:solidFill>
                  <a:prstClr val="black"/>
                </a:solidFill>
                <a:latin typeface="Times New Roman" pitchFamily="18" charset="0"/>
                <a:cs typeface="Times New Roman" pitchFamily="18" charset="0"/>
              </a:rPr>
              <a:t>B</a:t>
            </a:r>
            <a:r>
              <a:rPr lang="vi-VN" sz="3800">
                <a:solidFill>
                  <a:prstClr val="black"/>
                </a:solidFill>
                <a:latin typeface="Times New Roman" pitchFamily="18" charset="0"/>
                <a:cs typeface="Times New Roman" pitchFamily="18" charset="0"/>
              </a:rPr>
              <a:t>. </a:t>
            </a:r>
            <a:r>
              <a:rPr lang="en-US" sz="3800">
                <a:solidFill>
                  <a:prstClr val="black"/>
                </a:solidFill>
                <a:latin typeface="Times New Roman" pitchFamily="18" charset="0"/>
                <a:cs typeface="Times New Roman" pitchFamily="18" charset="0"/>
              </a:rPr>
              <a:t>Lập phiếu hỏi, phiếu khảo sát; Phỏng vấn</a:t>
            </a:r>
            <a:endParaRPr lang="vi-VN" sz="3800" dirty="0">
              <a:solidFill>
                <a:prstClr val="black"/>
              </a:solidFill>
              <a:latin typeface="Times New Roman" pitchFamily="18" charset="0"/>
              <a:cs typeface="Times New Roman" pitchFamily="18" charset="0"/>
            </a:endParaRPr>
          </a:p>
        </p:txBody>
      </p:sp>
      <p:sp>
        <p:nvSpPr>
          <p:cNvPr id="43" name="Rectangle 42"/>
          <p:cNvSpPr/>
          <p:nvPr/>
        </p:nvSpPr>
        <p:spPr>
          <a:xfrm>
            <a:off x="1066705" y="4280047"/>
            <a:ext cx="5888158" cy="92497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defRPr/>
            </a:pPr>
            <a:r>
              <a:rPr lang="vi-VN" sz="3800" dirty="0">
                <a:solidFill>
                  <a:prstClr val="black"/>
                </a:solidFill>
                <a:latin typeface="+mj-lt"/>
              </a:rPr>
              <a:t>C</a:t>
            </a:r>
            <a:r>
              <a:rPr lang="vi-VN" sz="3800">
                <a:solidFill>
                  <a:prstClr val="black"/>
                </a:solidFill>
                <a:latin typeface="+mj-lt"/>
              </a:rPr>
              <a:t>.</a:t>
            </a:r>
            <a:r>
              <a:rPr lang="en-US" sz="3800">
                <a:solidFill>
                  <a:prstClr val="black"/>
                </a:solidFill>
                <a:latin typeface="+mj-lt"/>
              </a:rPr>
              <a:t> </a:t>
            </a:r>
            <a:r>
              <a:rPr lang="en-US" sz="3800">
                <a:solidFill>
                  <a:prstClr val="black"/>
                </a:solidFill>
                <a:latin typeface="Times New Roman" pitchFamily="18" charset="0"/>
                <a:cs typeface="Times New Roman" pitchFamily="18" charset="0"/>
              </a:rPr>
              <a:t>Internet</a:t>
            </a:r>
            <a:r>
              <a:rPr lang="vi-VN" sz="3800">
                <a:solidFill>
                  <a:prstClr val="black"/>
                </a:solidFill>
                <a:latin typeface="Times New Roman" pitchFamily="18" charset="0"/>
                <a:cs typeface="Times New Roman" pitchFamily="18" charset="0"/>
              </a:rPr>
              <a:t> </a:t>
            </a:r>
            <a:endParaRPr lang="vi-VN" sz="3800" dirty="0">
              <a:solidFill>
                <a:prstClr val="black"/>
              </a:solidFill>
              <a:latin typeface="Times New Roman" pitchFamily="18" charset="0"/>
              <a:cs typeface="Times New Roman" pitchFamily="18" charset="0"/>
            </a:endParaRPr>
          </a:p>
        </p:txBody>
      </p:sp>
      <p:sp>
        <p:nvSpPr>
          <p:cNvPr id="44" name="Rectangle 43"/>
          <p:cNvSpPr/>
          <p:nvPr/>
        </p:nvSpPr>
        <p:spPr>
          <a:xfrm>
            <a:off x="6125488" y="4522957"/>
            <a:ext cx="5888158" cy="92497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defRPr/>
            </a:pPr>
            <a:r>
              <a:rPr lang="vi-VN" sz="3800" dirty="0">
                <a:solidFill>
                  <a:prstClr val="black"/>
                </a:solidFill>
                <a:latin typeface="+mj-lt"/>
              </a:rPr>
              <a:t>D</a:t>
            </a:r>
            <a:r>
              <a:rPr lang="en-US" sz="3800">
                <a:solidFill>
                  <a:prstClr val="black"/>
                </a:solidFill>
                <a:latin typeface="+mj-lt"/>
              </a:rPr>
              <a:t>. </a:t>
            </a:r>
            <a:r>
              <a:rPr lang="en-US" sz="3800">
                <a:solidFill>
                  <a:prstClr val="black"/>
                </a:solidFill>
                <a:latin typeface="Times New Roman" pitchFamily="18" charset="0"/>
                <a:cs typeface="Times New Roman" pitchFamily="18" charset="0"/>
              </a:rPr>
              <a:t>Quan sát</a:t>
            </a:r>
            <a:r>
              <a:rPr lang="en-US" sz="3800">
                <a:solidFill>
                  <a:prstClr val="black"/>
                </a:solidFill>
                <a:latin typeface="+mj-lt"/>
              </a:rPr>
              <a:t> </a:t>
            </a:r>
            <a:r>
              <a:rPr lang="vi-VN" sz="3800">
                <a:solidFill>
                  <a:prstClr val="black"/>
                </a:solidFill>
                <a:latin typeface="+mj-lt"/>
              </a:rPr>
              <a:t> </a:t>
            </a:r>
            <a:endParaRPr lang="vi-VN" sz="3800" dirty="0">
              <a:solidFill>
                <a:prstClr val="black"/>
              </a:solidFill>
              <a:latin typeface="+mj-lt"/>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349632" y="3294786"/>
            <a:ext cx="966866" cy="849671"/>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4362711" y="4361844"/>
            <a:ext cx="965443" cy="844906"/>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2197130" y="4435719"/>
            <a:ext cx="965690" cy="848636"/>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2263763" y="3160522"/>
            <a:ext cx="965690" cy="772552"/>
          </a:xfrm>
          <a:prstGeom prst="rect">
            <a:avLst/>
          </a:prstGeom>
        </p:spPr>
      </p:pic>
      <p:sp>
        <p:nvSpPr>
          <p:cNvPr id="19" name="Horizontal Scroll 18">
            <a:hlinkClick r:id="rId14" action="ppaction://hlinksldjump"/>
          </p:cNvPr>
          <p:cNvSpPr/>
          <p:nvPr/>
        </p:nvSpPr>
        <p:spPr>
          <a:xfrm>
            <a:off x="11608112" y="6836357"/>
            <a:ext cx="2901462" cy="1320508"/>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Quay </a:t>
            </a:r>
            <a:r>
              <a:rPr lang="en-US" sz="3600" dirty="0" err="1"/>
              <a:t>về</a:t>
            </a:r>
            <a:endParaRPr lang="en-US" sz="3600" dirty="0"/>
          </a:p>
        </p:txBody>
      </p:sp>
    </p:spTree>
    <p:extLst>
      <p:ext uri="{BB962C8B-B14F-4D97-AF65-F5344CB8AC3E}">
        <p14:creationId xmlns:p14="http://schemas.microsoft.com/office/powerpoint/2010/main" val="1994095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applause.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00B05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3"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3"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biLevel thresh="25000"/>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2592996" y="4522957"/>
            <a:ext cx="1303800" cy="1419511"/>
          </a:xfrm>
          <a:prstGeom prst="rect">
            <a:avLst/>
          </a:prstGeom>
        </p:spPr>
      </p:pic>
      <p:pic>
        <p:nvPicPr>
          <p:cNvPr id="9" name="Picture 8"/>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1732325" y="5419025"/>
            <a:ext cx="975467" cy="1062038"/>
          </a:xfrm>
          <a:prstGeom prst="rect">
            <a:avLst/>
          </a:prstGeom>
        </p:spPr>
      </p:pic>
      <p:pic>
        <p:nvPicPr>
          <p:cNvPr id="11" name="Picture 10"/>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2434374" y="6156467"/>
            <a:ext cx="624469" cy="679890"/>
          </a:xfrm>
          <a:prstGeom prst="rect">
            <a:avLst/>
          </a:prstGeom>
        </p:spPr>
      </p:pic>
      <p:sp>
        <p:nvSpPr>
          <p:cNvPr id="4" name="Snip Diagonal Corner Rectangle 3"/>
          <p:cNvSpPr/>
          <p:nvPr/>
        </p:nvSpPr>
        <p:spPr>
          <a:xfrm>
            <a:off x="999163" y="239844"/>
            <a:ext cx="12632074" cy="1925516"/>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defRPr/>
            </a:pPr>
            <a:r>
              <a:rPr lang="en-US" sz="4400" dirty="0" err="1">
                <a:solidFill>
                  <a:srgbClr val="FF0000"/>
                </a:solidFill>
                <a:latin typeface="Times New Roman" pitchFamily="18" charset="0"/>
                <a:cs typeface="Times New Roman" pitchFamily="18" charset="0"/>
              </a:rPr>
              <a:t>Câu</a:t>
            </a:r>
            <a:r>
              <a:rPr lang="en-US" sz="4400" dirty="0">
                <a:solidFill>
                  <a:srgbClr val="FF0000"/>
                </a:solidFill>
                <a:latin typeface="Times New Roman" pitchFamily="18" charset="0"/>
                <a:cs typeface="Times New Roman" pitchFamily="18" charset="0"/>
              </a:rPr>
              <a:t> 8</a:t>
            </a:r>
            <a:r>
              <a:rPr lang="en-US" sz="4400">
                <a:solidFill>
                  <a:srgbClr val="FF0000"/>
                </a:solidFill>
                <a:latin typeface="Times New Roman" pitchFamily="18" charset="0"/>
                <a:cs typeface="Times New Roman" pitchFamily="18" charset="0"/>
              </a:rPr>
              <a:t>. </a:t>
            </a:r>
            <a:r>
              <a:rPr lang="en-US" sz="4400">
                <a:solidFill>
                  <a:srgbClr val="1A0DAB"/>
                </a:solidFill>
                <a:latin typeface="Times New Roman" panose="02020603050405020304" pitchFamily="18" charset="0"/>
                <a:cs typeface="Times New Roman" panose="02020603050405020304" pitchFamily="18" charset="0"/>
              </a:rPr>
              <a:t>Phương pháp nào là phù hợp để so sánh dân số ba nước Đông Dương?</a:t>
            </a:r>
          </a:p>
          <a:p>
            <a:pPr algn="ctr">
              <a:defRPr/>
            </a:pPr>
            <a:endParaRPr lang="vi-VN" sz="4400" dirty="0">
              <a:solidFill>
                <a:prstClr val="black"/>
              </a:solidFill>
              <a:latin typeface="Times New Roman" pitchFamily="18" charset="0"/>
              <a:cs typeface="Times New Roman" pitchFamily="18" charset="0"/>
            </a:endParaRPr>
          </a:p>
        </p:txBody>
      </p:sp>
      <p:sp>
        <p:nvSpPr>
          <p:cNvPr id="40" name="Cloud 39"/>
          <p:cNvSpPr/>
          <p:nvPr/>
        </p:nvSpPr>
        <p:spPr>
          <a:xfrm>
            <a:off x="-820014" y="5882635"/>
            <a:ext cx="680537" cy="419052"/>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41" name="Cloud 40"/>
          <p:cNvSpPr/>
          <p:nvPr/>
        </p:nvSpPr>
        <p:spPr>
          <a:xfrm>
            <a:off x="16359121" y="5643000"/>
            <a:ext cx="1069704" cy="65868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42" name="Rectangle 41"/>
          <p:cNvSpPr/>
          <p:nvPr/>
        </p:nvSpPr>
        <p:spPr>
          <a:xfrm>
            <a:off x="7356738" y="2344242"/>
            <a:ext cx="5888158" cy="92497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defRPr/>
            </a:pPr>
            <a:endParaRPr lang="vi-VN" sz="3800" dirty="0">
              <a:solidFill>
                <a:prstClr val="black"/>
              </a:solidFill>
              <a:latin typeface="Times New Roman" pitchFamily="18" charset="0"/>
              <a:cs typeface="Times New Roman" pitchFamily="18" charset="0"/>
            </a:endParaRPr>
          </a:p>
        </p:txBody>
      </p:sp>
      <p:sp>
        <p:nvSpPr>
          <p:cNvPr id="43" name="Rectangle 42"/>
          <p:cNvSpPr/>
          <p:nvPr/>
        </p:nvSpPr>
        <p:spPr>
          <a:xfrm>
            <a:off x="1332264" y="3406222"/>
            <a:ext cx="5888158" cy="92497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defRPr/>
            </a:pPr>
            <a:r>
              <a:rPr lang="vi-VN" sz="3800" dirty="0">
                <a:solidFill>
                  <a:prstClr val="black"/>
                </a:solidFill>
                <a:latin typeface="Times New Roman" pitchFamily="18" charset="0"/>
                <a:cs typeface="Times New Roman" pitchFamily="18" charset="0"/>
              </a:rPr>
              <a:t> </a:t>
            </a:r>
          </a:p>
        </p:txBody>
      </p:sp>
      <p:sp>
        <p:nvSpPr>
          <p:cNvPr id="44" name="Rectangle 43"/>
          <p:cNvSpPr/>
          <p:nvPr/>
        </p:nvSpPr>
        <p:spPr>
          <a:xfrm>
            <a:off x="7356738" y="3411249"/>
            <a:ext cx="5888158" cy="92497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defRPr/>
            </a:pPr>
            <a:r>
              <a:rPr lang="vi-VN" sz="3800" dirty="0">
                <a:solidFill>
                  <a:prstClr val="black"/>
                </a:solidFill>
                <a:latin typeface="Times New Roman" pitchFamily="18" charset="0"/>
                <a:cs typeface="Times New Roman" pitchFamily="18" charset="0"/>
              </a:rPr>
              <a:t> </a:t>
            </a:r>
          </a:p>
        </p:txBody>
      </p:sp>
      <p:pic>
        <p:nvPicPr>
          <p:cNvPr id="47" name="Picture 46"/>
          <p:cNvPicPr>
            <a:picLocks noChangeAspect="1"/>
          </p:cNvPicPr>
          <p:nvPr/>
        </p:nvPicPr>
        <p:blipFill rotWithShape="1">
          <a:blip r:embed="rId9"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7038119" y="2197022"/>
            <a:ext cx="1062164" cy="849671"/>
          </a:xfrm>
          <a:prstGeom prst="rect">
            <a:avLst/>
          </a:prstGeom>
        </p:spPr>
      </p:pic>
      <p:pic>
        <p:nvPicPr>
          <p:cNvPr id="51" name="Picture 50"/>
          <p:cNvPicPr>
            <a:picLocks noChangeAspect="1"/>
          </p:cNvPicPr>
          <p:nvPr/>
        </p:nvPicPr>
        <p:blipFill rotWithShape="1">
          <a:blip r:embed="rId10"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4903680" y="3738373"/>
            <a:ext cx="965443" cy="844906"/>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2279205" y="3460176"/>
            <a:ext cx="965690" cy="848636"/>
          </a:xfrm>
          <a:prstGeom prst="rect">
            <a:avLst/>
          </a:prstGeom>
        </p:spPr>
      </p:pic>
      <p:pic>
        <p:nvPicPr>
          <p:cNvPr id="53" name="Picture 5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2279205" y="2393750"/>
            <a:ext cx="965690" cy="848636"/>
          </a:xfrm>
          <a:prstGeom prst="rect">
            <a:avLst/>
          </a:prstGeom>
        </p:spPr>
      </p:pic>
      <p:sp>
        <p:nvSpPr>
          <p:cNvPr id="18" name="TextBox 17"/>
          <p:cNvSpPr txBox="1"/>
          <p:nvPr/>
        </p:nvSpPr>
        <p:spPr>
          <a:xfrm>
            <a:off x="12450510" y="7793916"/>
            <a:ext cx="2072314" cy="449354"/>
          </a:xfrm>
          <a:prstGeom prst="rect">
            <a:avLst/>
          </a:prstGeom>
          <a:ln>
            <a:noFill/>
          </a:ln>
        </p:spPr>
        <p:style>
          <a:lnRef idx="2">
            <a:schemeClr val="dk1"/>
          </a:lnRef>
          <a:fillRef idx="1">
            <a:schemeClr val="lt1"/>
          </a:fillRef>
          <a:effectRef idx="0">
            <a:schemeClr val="dk1"/>
          </a:effectRef>
          <a:fontRef idx="minor">
            <a:schemeClr val="dk1"/>
          </a:fontRef>
        </p:style>
        <p:txBody>
          <a:bodyPr wrap="square" lIns="109728" tIns="54864" rIns="109728" bIns="54864" rtlCol="0">
            <a:spAutoFit/>
          </a:bodyPr>
          <a:lstStyle/>
          <a:p>
            <a:endParaRPr lang="en-US" dirty="0"/>
          </a:p>
        </p:txBody>
      </p:sp>
      <p:graphicFrame>
        <p:nvGraphicFramePr>
          <p:cNvPr id="19" name="cau a"/>
          <p:cNvGraphicFramePr>
            <a:graphicFrameLocks noChangeAspect="1"/>
          </p:cNvGraphicFramePr>
          <p:nvPr>
            <p:extLst>
              <p:ext uri="{D42A27DB-BD31-4B8C-83A1-F6EECF244321}">
                <p14:modId xmlns:p14="http://schemas.microsoft.com/office/powerpoint/2010/main" val="2091031807"/>
              </p:ext>
            </p:extLst>
          </p:nvPr>
        </p:nvGraphicFramePr>
        <p:xfrm>
          <a:off x="195263" y="2305050"/>
          <a:ext cx="6905625" cy="863600"/>
        </p:xfrm>
        <a:graphic>
          <a:graphicData uri="http://schemas.openxmlformats.org/presentationml/2006/ole">
            <mc:AlternateContent xmlns:mc="http://schemas.openxmlformats.org/markup-compatibility/2006">
              <mc:Choice xmlns:v="urn:schemas-microsoft-com:vml" Requires="v">
                <p:oleObj spid="_x0000_s2262" name="Equation" r:id="rId12" imgW="1841400" imgH="228600" progId="Equation.DSMT4">
                  <p:embed/>
                </p:oleObj>
              </mc:Choice>
              <mc:Fallback>
                <p:oleObj name="Equation" r:id="rId12" imgW="1841400" imgH="228600" progId="Equation.DSMT4">
                  <p:embed/>
                  <p:pic>
                    <p:nvPicPr>
                      <p:cNvPr id="0" name="Picture 2"/>
                      <p:cNvPicPr>
                        <a:picLocks noChangeAspect="1" noChangeArrowheads="1"/>
                      </p:cNvPicPr>
                      <p:nvPr/>
                    </p:nvPicPr>
                    <p:blipFill>
                      <a:blip r:embed="rId13"/>
                      <a:srcRect/>
                      <a:stretch>
                        <a:fillRect/>
                      </a:stretch>
                    </p:blipFill>
                    <p:spPr bwMode="auto">
                      <a:xfrm>
                        <a:off x="195263" y="2305050"/>
                        <a:ext cx="6905625" cy="863600"/>
                      </a:xfrm>
                      <a:prstGeom prst="rect">
                        <a:avLst/>
                      </a:prstGeom>
                      <a:noFill/>
                    </p:spPr>
                  </p:pic>
                </p:oleObj>
              </mc:Fallback>
            </mc:AlternateContent>
          </a:graphicData>
        </a:graphic>
      </p:graphicFrame>
      <p:graphicFrame>
        <p:nvGraphicFramePr>
          <p:cNvPr id="20" name="cau b"/>
          <p:cNvGraphicFramePr>
            <a:graphicFrameLocks noChangeAspect="1"/>
          </p:cNvGraphicFramePr>
          <p:nvPr>
            <p:extLst>
              <p:ext uri="{D42A27DB-BD31-4B8C-83A1-F6EECF244321}">
                <p14:modId xmlns:p14="http://schemas.microsoft.com/office/powerpoint/2010/main" val="3290632641"/>
              </p:ext>
            </p:extLst>
          </p:nvPr>
        </p:nvGraphicFramePr>
        <p:xfrm>
          <a:off x="8584878" y="2362507"/>
          <a:ext cx="3259137" cy="862013"/>
        </p:xfrm>
        <a:graphic>
          <a:graphicData uri="http://schemas.openxmlformats.org/presentationml/2006/ole">
            <mc:AlternateContent xmlns:mc="http://schemas.openxmlformats.org/markup-compatibility/2006">
              <mc:Choice xmlns:v="urn:schemas-microsoft-com:vml" Requires="v">
                <p:oleObj spid="_x0000_s2263" name="Equation" r:id="rId14" imgW="939600" imgH="228600" progId="Equation.DSMT4">
                  <p:embed/>
                </p:oleObj>
              </mc:Choice>
              <mc:Fallback>
                <p:oleObj name="Equation" r:id="rId14" imgW="939600" imgH="228600" progId="Equation.DSMT4">
                  <p:embed/>
                  <p:pic>
                    <p:nvPicPr>
                      <p:cNvPr id="0" name="Picture 3"/>
                      <p:cNvPicPr>
                        <a:picLocks noChangeAspect="1" noChangeArrowheads="1"/>
                      </p:cNvPicPr>
                      <p:nvPr/>
                    </p:nvPicPr>
                    <p:blipFill>
                      <a:blip r:embed="rId15"/>
                      <a:srcRect/>
                      <a:stretch>
                        <a:fillRect/>
                      </a:stretch>
                    </p:blipFill>
                    <p:spPr bwMode="auto">
                      <a:xfrm>
                        <a:off x="8584878" y="2362507"/>
                        <a:ext cx="3259137" cy="862013"/>
                      </a:xfrm>
                      <a:prstGeom prst="rect">
                        <a:avLst/>
                      </a:prstGeom>
                      <a:noFill/>
                    </p:spPr>
                  </p:pic>
                </p:oleObj>
              </mc:Fallback>
            </mc:AlternateContent>
          </a:graphicData>
        </a:graphic>
      </p:graphicFrame>
      <p:graphicFrame>
        <p:nvGraphicFramePr>
          <p:cNvPr id="21" name="cau c"/>
          <p:cNvGraphicFramePr>
            <a:graphicFrameLocks noChangeAspect="1"/>
          </p:cNvGraphicFramePr>
          <p:nvPr>
            <p:extLst>
              <p:ext uri="{D42A27DB-BD31-4B8C-83A1-F6EECF244321}">
                <p14:modId xmlns:p14="http://schemas.microsoft.com/office/powerpoint/2010/main" val="3679597740"/>
              </p:ext>
            </p:extLst>
          </p:nvPr>
        </p:nvGraphicFramePr>
        <p:xfrm>
          <a:off x="195263" y="3563143"/>
          <a:ext cx="3787775" cy="1103313"/>
        </p:xfrm>
        <a:graphic>
          <a:graphicData uri="http://schemas.openxmlformats.org/presentationml/2006/ole">
            <mc:AlternateContent xmlns:mc="http://schemas.openxmlformats.org/markup-compatibility/2006">
              <mc:Choice xmlns:v="urn:schemas-microsoft-com:vml" Requires="v">
                <p:oleObj spid="_x0000_s2264" name="Equation" r:id="rId16" imgW="990360" imgH="253800" progId="Equation.DSMT4">
                  <p:embed/>
                </p:oleObj>
              </mc:Choice>
              <mc:Fallback>
                <p:oleObj name="Equation" r:id="rId16" imgW="990360" imgH="253800" progId="Equation.DSMT4">
                  <p:embed/>
                  <p:pic>
                    <p:nvPicPr>
                      <p:cNvPr id="0" name="Picture 4"/>
                      <p:cNvPicPr>
                        <a:picLocks noChangeAspect="1" noChangeArrowheads="1"/>
                      </p:cNvPicPr>
                      <p:nvPr/>
                    </p:nvPicPr>
                    <p:blipFill>
                      <a:blip r:embed="rId17"/>
                      <a:srcRect/>
                      <a:stretch>
                        <a:fillRect/>
                      </a:stretch>
                    </p:blipFill>
                    <p:spPr bwMode="auto">
                      <a:xfrm>
                        <a:off x="195263" y="3563143"/>
                        <a:ext cx="3787775" cy="1103313"/>
                      </a:xfrm>
                      <a:prstGeom prst="rect">
                        <a:avLst/>
                      </a:prstGeom>
                      <a:noFill/>
                    </p:spPr>
                  </p:pic>
                </p:oleObj>
              </mc:Fallback>
            </mc:AlternateContent>
          </a:graphicData>
        </a:graphic>
      </p:graphicFrame>
      <p:graphicFrame>
        <p:nvGraphicFramePr>
          <p:cNvPr id="22" name="câu d"/>
          <p:cNvGraphicFramePr>
            <a:graphicFrameLocks noChangeAspect="1"/>
          </p:cNvGraphicFramePr>
          <p:nvPr>
            <p:extLst>
              <p:ext uri="{D42A27DB-BD31-4B8C-83A1-F6EECF244321}">
                <p14:modId xmlns:p14="http://schemas.microsoft.com/office/powerpoint/2010/main" val="4259018631"/>
              </p:ext>
            </p:extLst>
          </p:nvPr>
        </p:nvGraphicFramePr>
        <p:xfrm>
          <a:off x="8610923" y="3463018"/>
          <a:ext cx="3379788" cy="889000"/>
        </p:xfrm>
        <a:graphic>
          <a:graphicData uri="http://schemas.openxmlformats.org/presentationml/2006/ole">
            <mc:AlternateContent xmlns:mc="http://schemas.openxmlformats.org/markup-compatibility/2006">
              <mc:Choice xmlns:v="urn:schemas-microsoft-com:vml" Requires="v">
                <p:oleObj spid="_x0000_s2265" name="Equation" r:id="rId18" imgW="1091880" imgH="253800" progId="Equation.DSMT4">
                  <p:embed/>
                </p:oleObj>
              </mc:Choice>
              <mc:Fallback>
                <p:oleObj name="Equation" r:id="rId18" imgW="1091880" imgH="253800" progId="Equation.DSMT4">
                  <p:embed/>
                  <p:pic>
                    <p:nvPicPr>
                      <p:cNvPr id="0" name="Picture 5"/>
                      <p:cNvPicPr>
                        <a:picLocks noChangeAspect="1" noChangeArrowheads="1"/>
                      </p:cNvPicPr>
                      <p:nvPr/>
                    </p:nvPicPr>
                    <p:blipFill>
                      <a:blip r:embed="rId19"/>
                      <a:srcRect/>
                      <a:stretch>
                        <a:fillRect/>
                      </a:stretch>
                    </p:blipFill>
                    <p:spPr bwMode="auto">
                      <a:xfrm>
                        <a:off x="8610923" y="3463018"/>
                        <a:ext cx="3379788" cy="889000"/>
                      </a:xfrm>
                      <a:prstGeom prst="rect">
                        <a:avLst/>
                      </a:prstGeom>
                      <a:noFill/>
                    </p:spPr>
                  </p:pic>
                </p:oleObj>
              </mc:Fallback>
            </mc:AlternateContent>
          </a:graphicData>
        </a:graphic>
      </p:graphicFrame>
      <p:sp>
        <p:nvSpPr>
          <p:cNvPr id="23" name="Horizontal Scroll 22">
            <a:hlinkClick r:id="rId20" action="ppaction://hlinksldjump"/>
          </p:cNvPr>
          <p:cNvSpPr/>
          <p:nvPr/>
        </p:nvSpPr>
        <p:spPr>
          <a:xfrm>
            <a:off x="11608112" y="6836357"/>
            <a:ext cx="2901462" cy="1320508"/>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Quay </a:t>
            </a:r>
            <a:r>
              <a:rPr lang="en-US" sz="3600" dirty="0" err="1"/>
              <a:t>về</a:t>
            </a:r>
            <a:endParaRPr lang="en-US" sz="3600" dirty="0"/>
          </a:p>
        </p:txBody>
      </p:sp>
    </p:spTree>
    <p:extLst>
      <p:ext uri="{BB962C8B-B14F-4D97-AF65-F5344CB8AC3E}">
        <p14:creationId xmlns:p14="http://schemas.microsoft.com/office/powerpoint/2010/main" val="23565142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19"/>
                  </p:tgtEl>
                </p:cond>
              </p:nextCondLst>
            </p:seq>
            <p:seq concurrent="1" nextAc="seek">
              <p:cTn id="9" restart="whenNotActive" fill="hold" evtFilter="cancelBubble" nodeType="interactiveSeq">
                <p:stCondLst>
                  <p:cond evt="onClick" delay="0">
                    <p:tgtEl>
                      <p:spTgt spid="20"/>
                    </p:tgtEl>
                  </p:cond>
                </p:stCondLst>
                <p:endSync evt="end" delay="0">
                  <p:rtn val="all"/>
                </p:endSync>
                <p:childTnLst>
                  <p:par>
                    <p:cTn id="10" fill="hold">
                      <p:stCondLst>
                        <p:cond delay="0"/>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3"/>
                                        </p:tgtEl>
                                        <p:attrNameLst>
                                          <p:attrName>style.visibility</p:attrName>
                                        </p:attrNameLst>
                                      </p:cBhvr>
                                      <p:to>
                                        <p:strVal val="visible"/>
                                      </p:to>
                                    </p:set>
                                    <p:anim calcmode="lin" valueType="num">
                                      <p:cBhvr additive="base">
                                        <p:cTn id="14" dur="500" fill="hold"/>
                                        <p:tgtEl>
                                          <p:spTgt spid="53"/>
                                        </p:tgtEl>
                                        <p:attrNameLst>
                                          <p:attrName>ppt_x</p:attrName>
                                        </p:attrNameLst>
                                      </p:cBhvr>
                                      <p:tavLst>
                                        <p:tav tm="0">
                                          <p:val>
                                            <p:strVal val="#ppt_x"/>
                                          </p:val>
                                        </p:tav>
                                        <p:tav tm="100000">
                                          <p:val>
                                            <p:strVal val="#ppt_x"/>
                                          </p:val>
                                        </p:tav>
                                      </p:tavLst>
                                    </p:anim>
                                    <p:anim calcmode="lin" valueType="num">
                                      <p:cBhvr additive="base">
                                        <p:cTn id="15"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20"/>
                  </p:tgtEl>
                </p:cond>
              </p:nextCondLst>
            </p:seq>
            <p:seq concurrent="1" nextAc="seek">
              <p:cTn id="16" restart="whenNotActive" fill="hold" evtFilter="cancelBubble" nodeType="interactiveSeq">
                <p:stCondLst>
                  <p:cond evt="onClick" delay="0">
                    <p:tgtEl>
                      <p:spTgt spid="21"/>
                    </p:tgtEl>
                  </p:cond>
                </p:stCondLst>
                <p:endSync evt="end" delay="0">
                  <p:rtn val="all"/>
                </p:endSync>
                <p:childTnLst>
                  <p:par>
                    <p:cTn id="17" fill="hold">
                      <p:stCondLst>
                        <p:cond delay="0"/>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additive="base">
                                        <p:cTn id="21" dur="500" fill="hold"/>
                                        <p:tgtEl>
                                          <p:spTgt spid="51"/>
                                        </p:tgtEl>
                                        <p:attrNameLst>
                                          <p:attrName>ppt_x</p:attrName>
                                        </p:attrNameLst>
                                      </p:cBhvr>
                                      <p:tavLst>
                                        <p:tav tm="0">
                                          <p:val>
                                            <p:strVal val="#ppt_x"/>
                                          </p:val>
                                        </p:tav>
                                        <p:tav tm="100000">
                                          <p:val>
                                            <p:strVal val="#ppt_x"/>
                                          </p:val>
                                        </p:tav>
                                      </p:tavLst>
                                    </p:anim>
                                    <p:anim calcmode="lin" valueType="num">
                                      <p:cBhvr additive="base">
                                        <p:cTn id="22"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21"/>
                  </p:tgtEl>
                </p:cond>
              </p:nextCondLst>
            </p:seq>
            <p:seq concurrent="1" nextAc="seek">
              <p:cTn id="23" restart="whenNotActive" fill="hold" evtFilter="cancelBubble" nodeType="interactiveSeq">
                <p:stCondLst>
                  <p:cond evt="onClick" delay="0">
                    <p:tgtEl>
                      <p:spTgt spid="22"/>
                    </p:tgtEl>
                  </p:cond>
                </p:stCondLst>
                <p:endSync evt="end" delay="0">
                  <p:rtn val="all"/>
                </p:endSync>
                <p:childTnLst>
                  <p:par>
                    <p:cTn id="24" fill="hold">
                      <p:stCondLst>
                        <p:cond delay="0"/>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fill="hold"/>
                                        <p:tgtEl>
                                          <p:spTgt spid="49"/>
                                        </p:tgtEl>
                                        <p:attrNameLst>
                                          <p:attrName>ppt_x</p:attrName>
                                        </p:attrNameLst>
                                      </p:cBhvr>
                                      <p:tavLst>
                                        <p:tav tm="0">
                                          <p:val>
                                            <p:strVal val="#ppt_x"/>
                                          </p:val>
                                        </p:tav>
                                        <p:tav tm="100000">
                                          <p:val>
                                            <p:strVal val="#ppt_x"/>
                                          </p:val>
                                        </p:tav>
                                      </p:tavLst>
                                    </p:anim>
                                    <p:anim calcmode="lin" valueType="num">
                                      <p:cBhvr additive="base">
                                        <p:cTn id="29"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2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660194" y="5530673"/>
            <a:ext cx="10269003" cy="695575"/>
          </a:xfrm>
          <a:prstGeom prst="rect">
            <a:avLst/>
          </a:prstGeom>
          <a:noFill/>
        </p:spPr>
        <p:txBody>
          <a:bodyPr wrap="square" lIns="109728" tIns="54864" rIns="109728" bIns="54864" rtlCol="0">
            <a:spAutoFit/>
          </a:bodyPr>
          <a:lstStyle/>
          <a:p>
            <a:r>
              <a:rPr lang="en-US" sz="3800" dirty="0">
                <a:latin typeface="Times New Roman" pitchFamily="18" charset="0"/>
                <a:cs typeface="Times New Roman" pitchFamily="18" charset="0"/>
              </a:rPr>
              <a:t>a</a:t>
            </a:r>
            <a:r>
              <a:rPr lang="en-US" sz="3800">
                <a:latin typeface="Times New Roman" pitchFamily="18" charset="0"/>
                <a:cs typeface="Times New Roman" pitchFamily="18" charset="0"/>
              </a:rPr>
              <a:t>) Là sự lựa chọn của mọi người dung điện thoại</a:t>
            </a:r>
            <a:endParaRPr lang="en-US" sz="3800" dirty="0">
              <a:latin typeface="Times New Roman" pitchFamily="18" charset="0"/>
              <a:cs typeface="Times New Roman" pitchFamily="18" charset="0"/>
            </a:endParaRPr>
          </a:p>
        </p:txBody>
      </p:sp>
      <p:sp>
        <p:nvSpPr>
          <p:cNvPr id="6" name="TextBox 5"/>
          <p:cNvSpPr txBox="1"/>
          <p:nvPr/>
        </p:nvSpPr>
        <p:spPr>
          <a:xfrm>
            <a:off x="1660194" y="6107082"/>
            <a:ext cx="11647637" cy="695575"/>
          </a:xfrm>
          <a:prstGeom prst="rect">
            <a:avLst/>
          </a:prstGeom>
          <a:noFill/>
        </p:spPr>
        <p:txBody>
          <a:bodyPr wrap="square" lIns="109728" tIns="54864" rIns="109728" bIns="54864" rtlCol="0">
            <a:spAutoFit/>
          </a:bodyPr>
          <a:lstStyle/>
          <a:p>
            <a:r>
              <a:rPr lang="en-US" sz="3800" dirty="0">
                <a:latin typeface="Times New Roman" pitchFamily="18" charset="0"/>
                <a:cs typeface="Times New Roman" pitchFamily="18" charset="0"/>
              </a:rPr>
              <a:t>b</a:t>
            </a:r>
            <a:r>
              <a:rPr lang="en-US" sz="3800">
                <a:latin typeface="Times New Roman" pitchFamily="18" charset="0"/>
                <a:cs typeface="Times New Roman" pitchFamily="18" charset="0"/>
              </a:rPr>
              <a:t>) Là sự lựa chọn hang đầu của người dung điện thoại</a:t>
            </a:r>
            <a:endParaRPr lang="en-US" sz="3800" dirty="0">
              <a:latin typeface="Times New Roman" pitchFamily="18" charset="0"/>
              <a:cs typeface="Times New Roman" pitchFamily="18" charset="0"/>
            </a:endParaRPr>
          </a:p>
        </p:txBody>
      </p:sp>
      <p:sp>
        <p:nvSpPr>
          <p:cNvPr id="16" name="TextBox 15"/>
          <p:cNvSpPr txBox="1"/>
          <p:nvPr/>
        </p:nvSpPr>
        <p:spPr>
          <a:xfrm>
            <a:off x="1385875" y="4172247"/>
            <a:ext cx="12491328" cy="1280351"/>
          </a:xfrm>
          <a:prstGeom prst="rect">
            <a:avLst/>
          </a:prstGeom>
          <a:noFill/>
        </p:spPr>
        <p:txBody>
          <a:bodyPr wrap="square" lIns="109728" tIns="54864" rIns="109728" bIns="54864" rtlCol="0">
            <a:spAutoFit/>
          </a:bodyPr>
          <a:lstStyle/>
          <a:p>
            <a:r>
              <a:rPr lang="en-US" sz="3800" b="1" u="sng" err="1">
                <a:latin typeface="Times New Roman" pitchFamily="18" charset="0"/>
                <a:cs typeface="Times New Roman" pitchFamily="18" charset="0"/>
              </a:rPr>
              <a:t>Bài</a:t>
            </a:r>
            <a:r>
              <a:rPr lang="en-US" sz="3800" b="1" u="sng">
                <a:latin typeface="Times New Roman" pitchFamily="18" charset="0"/>
                <a:cs typeface="Times New Roman" pitchFamily="18" charset="0"/>
              </a:rPr>
              <a:t> 8</a:t>
            </a:r>
            <a:r>
              <a:rPr lang="en-US" sz="3800">
                <a:latin typeface="Times New Roman" pitchFamily="18" charset="0"/>
                <a:cs typeface="Times New Roman" pitchFamily="18" charset="0"/>
              </a:rPr>
              <a:t>. Xét tính hợp lí của các quảng cáo sau đây đối với nhãn hiệu điện thoại I:</a:t>
            </a:r>
            <a:endParaRPr lang="en-US" sz="3800" dirty="0">
              <a:latin typeface="Times New Roman" pitchFamily="18" charset="0"/>
              <a:cs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699610425"/>
              </p:ext>
            </p:extLst>
          </p:nvPr>
        </p:nvGraphicFramePr>
        <p:xfrm>
          <a:off x="4394200" y="2362200"/>
          <a:ext cx="914400" cy="198438"/>
        </p:xfrm>
        <a:graphic>
          <a:graphicData uri="http://schemas.openxmlformats.org/presentationml/2006/ole">
            <mc:AlternateContent xmlns:mc="http://schemas.openxmlformats.org/markup-compatibility/2006">
              <mc:Choice xmlns:v="urn:schemas-microsoft-com:vml" Requires="v">
                <p:oleObj spid="_x0000_s3247" name="Equation" r:id="rId3" imgW="914400" imgH="198720" progId="Equation.DSMT4">
                  <p:embed/>
                </p:oleObj>
              </mc:Choice>
              <mc:Fallback>
                <p:oleObj name="Equation" r:id="rId3" imgW="914400" imgH="198720" progId="Equation.DSMT4">
                  <p:embed/>
                  <p:pic>
                    <p:nvPicPr>
                      <p:cNvPr id="0" name=""/>
                      <p:cNvPicPr/>
                      <p:nvPr/>
                    </p:nvPicPr>
                    <p:blipFill>
                      <a:blip r:embed="rId4"/>
                      <a:stretch>
                        <a:fillRect/>
                      </a:stretch>
                    </p:blipFill>
                    <p:spPr>
                      <a:xfrm>
                        <a:off x="4394200" y="2362200"/>
                        <a:ext cx="914400" cy="198438"/>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173534945"/>
              </p:ext>
            </p:extLst>
          </p:nvPr>
        </p:nvGraphicFramePr>
        <p:xfrm>
          <a:off x="4394200" y="2362200"/>
          <a:ext cx="914400" cy="198438"/>
        </p:xfrm>
        <a:graphic>
          <a:graphicData uri="http://schemas.openxmlformats.org/presentationml/2006/ole">
            <mc:AlternateContent xmlns:mc="http://schemas.openxmlformats.org/markup-compatibility/2006">
              <mc:Choice xmlns:v="urn:schemas-microsoft-com:vml" Requires="v">
                <p:oleObj spid="_x0000_s3248" name="Equation" r:id="rId5" imgW="914400" imgH="198720" progId="Equation.DSMT4">
                  <p:embed/>
                </p:oleObj>
              </mc:Choice>
              <mc:Fallback>
                <p:oleObj name="Equation" r:id="rId5" imgW="914400" imgH="198720" progId="Equation.DSMT4">
                  <p:embed/>
                  <p:pic>
                    <p:nvPicPr>
                      <p:cNvPr id="0" name=""/>
                      <p:cNvPicPr/>
                      <p:nvPr/>
                    </p:nvPicPr>
                    <p:blipFill>
                      <a:blip r:embed="rId6"/>
                      <a:stretch>
                        <a:fillRect/>
                      </a:stretch>
                    </p:blipFill>
                    <p:spPr>
                      <a:xfrm>
                        <a:off x="4394200" y="2362200"/>
                        <a:ext cx="914400" cy="198438"/>
                      </a:xfrm>
                      <a:prstGeom prst="rect">
                        <a:avLst/>
                      </a:prstGeom>
                    </p:spPr>
                  </p:pic>
                </p:oleObj>
              </mc:Fallback>
            </mc:AlternateContent>
          </a:graphicData>
        </a:graphic>
      </p:graphicFrame>
      <p:pic>
        <p:nvPicPr>
          <p:cNvPr id="7" name="Picture 6">
            <a:extLst>
              <a:ext uri="{FF2B5EF4-FFF2-40B4-BE49-F238E27FC236}">
                <a16:creationId xmlns:a16="http://schemas.microsoft.com/office/drawing/2014/main" id="{ED8F8502-AB44-4E3B-825E-F73FC4470E39}"/>
              </a:ext>
            </a:extLst>
          </p:cNvPr>
          <p:cNvPicPr>
            <a:picLocks noChangeAspect="1"/>
          </p:cNvPicPr>
          <p:nvPr/>
        </p:nvPicPr>
        <p:blipFill>
          <a:blip r:embed="rId7"/>
          <a:stretch>
            <a:fillRect/>
          </a:stretch>
        </p:blipFill>
        <p:spPr>
          <a:xfrm>
            <a:off x="1456213" y="576845"/>
            <a:ext cx="10609429" cy="32355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660194" y="5530673"/>
            <a:ext cx="10269003" cy="695575"/>
          </a:xfrm>
          <a:prstGeom prst="rect">
            <a:avLst/>
          </a:prstGeom>
          <a:noFill/>
        </p:spPr>
        <p:txBody>
          <a:bodyPr wrap="square" lIns="109728" tIns="54864" rIns="109728" bIns="54864" rtlCol="0">
            <a:spAutoFit/>
          </a:bodyPr>
          <a:lstStyle/>
          <a:p>
            <a:pPr marL="0" marR="0" lvl="0" indent="0" algn="l" defTabSz="1097280" rtl="0" eaLnBrk="1" fontAlgn="auto" latinLnBrk="0" hangingPunct="1">
              <a:lnSpc>
                <a:spcPct val="100000"/>
              </a:lnSpc>
              <a:spcBef>
                <a:spcPts val="0"/>
              </a:spcBef>
              <a:spcAft>
                <a:spcPts val="0"/>
              </a:spcAft>
              <a:buClrTx/>
              <a:buSzTx/>
              <a:buFontTx/>
              <a:buNone/>
              <a:tabLst/>
              <a:defRPr/>
            </a:pPr>
            <a:r>
              <a:rPr kumimoji="0" lang="en-US" sz="3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a:t>
            </a:r>
            <a:r>
              <a:rPr kumimoji="0" lang="en-US" sz="3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 Đa số học sinh khối 8 đồng ý</a:t>
            </a:r>
            <a:endParaRPr kumimoji="0" lang="en-US" sz="3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sp>
        <p:nvSpPr>
          <p:cNvPr id="6" name="TextBox 5"/>
          <p:cNvSpPr txBox="1"/>
          <p:nvPr/>
        </p:nvSpPr>
        <p:spPr>
          <a:xfrm>
            <a:off x="1660194" y="6163354"/>
            <a:ext cx="11647637" cy="695575"/>
          </a:xfrm>
          <a:prstGeom prst="rect">
            <a:avLst/>
          </a:prstGeom>
          <a:noFill/>
        </p:spPr>
        <p:txBody>
          <a:bodyPr wrap="square" lIns="109728" tIns="54864" rIns="109728" bIns="54864" rtlCol="0">
            <a:spAutoFit/>
          </a:bodyPr>
          <a:lstStyle/>
          <a:p>
            <a:pPr marL="0" marR="0" lvl="0" indent="0" algn="l" defTabSz="1097280" rtl="0" eaLnBrk="1" fontAlgn="auto" latinLnBrk="0" hangingPunct="1">
              <a:lnSpc>
                <a:spcPct val="100000"/>
              </a:lnSpc>
              <a:spcBef>
                <a:spcPts val="0"/>
              </a:spcBef>
              <a:spcAft>
                <a:spcPts val="0"/>
              </a:spcAft>
              <a:buClrTx/>
              <a:buSzTx/>
              <a:buFontTx/>
              <a:buNone/>
              <a:tabLst/>
              <a:defRPr/>
            </a:pPr>
            <a:r>
              <a:rPr kumimoji="0" lang="en-US" sz="3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b</a:t>
            </a:r>
            <a:r>
              <a:rPr kumimoji="0" lang="en-US" sz="3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 Đa số học sinh khối 8 không đồng ý</a:t>
            </a:r>
            <a:endParaRPr kumimoji="0" lang="en-US" sz="3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sp>
        <p:nvSpPr>
          <p:cNvPr id="16" name="TextBox 15"/>
          <p:cNvSpPr txBox="1"/>
          <p:nvPr/>
        </p:nvSpPr>
        <p:spPr>
          <a:xfrm>
            <a:off x="1385875" y="4172247"/>
            <a:ext cx="12491328" cy="1280351"/>
          </a:xfrm>
          <a:prstGeom prst="rect">
            <a:avLst/>
          </a:prstGeom>
          <a:noFill/>
        </p:spPr>
        <p:txBody>
          <a:bodyPr wrap="square" lIns="109728" tIns="54864" rIns="109728" bIns="54864" rtlCol="0">
            <a:spAutoFit/>
          </a:bodyPr>
          <a:lstStyle/>
          <a:p>
            <a:pPr marL="0" marR="0" lvl="0" indent="0" algn="l" defTabSz="1097280" rtl="0" eaLnBrk="1" fontAlgn="auto" latinLnBrk="0" hangingPunct="1">
              <a:lnSpc>
                <a:spcPct val="100000"/>
              </a:lnSpc>
              <a:spcBef>
                <a:spcPts val="0"/>
              </a:spcBef>
              <a:spcAft>
                <a:spcPts val="0"/>
              </a:spcAft>
              <a:buClrTx/>
              <a:buSzTx/>
              <a:buFontTx/>
              <a:buNone/>
              <a:tabLst/>
              <a:defRPr/>
            </a:pPr>
            <a:r>
              <a:rPr kumimoji="0" lang="en-US" sz="3800" b="1" i="0" u="sng" strike="noStrike" kern="1200" cap="none" spc="0" normalizeH="0" baseline="0" noProof="0" err="1">
                <a:ln>
                  <a:noFill/>
                </a:ln>
                <a:solidFill>
                  <a:prstClr val="black"/>
                </a:solidFill>
                <a:effectLst/>
                <a:uLnTx/>
                <a:uFillTx/>
                <a:latin typeface="Times New Roman" pitchFamily="18" charset="0"/>
                <a:ea typeface="+mn-ea"/>
                <a:cs typeface="Times New Roman" pitchFamily="18" charset="0"/>
              </a:rPr>
              <a:t>Bài</a:t>
            </a:r>
            <a:r>
              <a:rPr kumimoji="0" lang="en-US" sz="3800" b="1" i="0" u="sng"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 9</a:t>
            </a:r>
            <a:r>
              <a:rPr kumimoji="0" lang="en-US" sz="3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 Kết luận nào sau đây có thể đại diện hợp lí cho dữ liệu thống kê trên:</a:t>
            </a:r>
            <a:endParaRPr kumimoji="0" lang="en-US" sz="3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graphicFrame>
        <p:nvGraphicFramePr>
          <p:cNvPr id="2" name="Object 1"/>
          <p:cNvGraphicFramePr>
            <a:graphicFrameLocks noChangeAspect="1"/>
          </p:cNvGraphicFramePr>
          <p:nvPr/>
        </p:nvGraphicFramePr>
        <p:xfrm>
          <a:off x="4394200" y="2362200"/>
          <a:ext cx="914400" cy="198438"/>
        </p:xfrm>
        <a:graphic>
          <a:graphicData uri="http://schemas.openxmlformats.org/presentationml/2006/ole">
            <mc:AlternateContent xmlns:mc="http://schemas.openxmlformats.org/markup-compatibility/2006">
              <mc:Choice xmlns:v="urn:schemas-microsoft-com:vml" Requires="v">
                <p:oleObj spid="_x0000_s5152" name="Equation" r:id="rId3" imgW="914400" imgH="198720" progId="Equation.DSMT4">
                  <p:embed/>
                </p:oleObj>
              </mc:Choice>
              <mc:Fallback>
                <p:oleObj name="Equation" r:id="rId3" imgW="914400" imgH="198720" progId="Equation.DSMT4">
                  <p:embed/>
                  <p:pic>
                    <p:nvPicPr>
                      <p:cNvPr id="2" name="Object 1"/>
                      <p:cNvPicPr/>
                      <p:nvPr/>
                    </p:nvPicPr>
                    <p:blipFill>
                      <a:blip r:embed="rId4"/>
                      <a:stretch>
                        <a:fillRect/>
                      </a:stretch>
                    </p:blipFill>
                    <p:spPr>
                      <a:xfrm>
                        <a:off x="4394200" y="2362200"/>
                        <a:ext cx="914400" cy="198438"/>
                      </a:xfrm>
                      <a:prstGeom prst="rect">
                        <a:avLst/>
                      </a:prstGeom>
                    </p:spPr>
                  </p:pic>
                </p:oleObj>
              </mc:Fallback>
            </mc:AlternateContent>
          </a:graphicData>
        </a:graphic>
      </p:graphicFrame>
      <p:graphicFrame>
        <p:nvGraphicFramePr>
          <p:cNvPr id="11" name="Object 10"/>
          <p:cNvGraphicFramePr>
            <a:graphicFrameLocks noChangeAspect="1"/>
          </p:cNvGraphicFramePr>
          <p:nvPr/>
        </p:nvGraphicFramePr>
        <p:xfrm>
          <a:off x="4394200" y="2362200"/>
          <a:ext cx="914400" cy="198438"/>
        </p:xfrm>
        <a:graphic>
          <a:graphicData uri="http://schemas.openxmlformats.org/presentationml/2006/ole">
            <mc:AlternateContent xmlns:mc="http://schemas.openxmlformats.org/markup-compatibility/2006">
              <mc:Choice xmlns:v="urn:schemas-microsoft-com:vml" Requires="v">
                <p:oleObj spid="_x0000_s5153" name="Equation" r:id="rId5" imgW="914400" imgH="198720" progId="Equation.DSMT4">
                  <p:embed/>
                </p:oleObj>
              </mc:Choice>
              <mc:Fallback>
                <p:oleObj name="Equation" r:id="rId5" imgW="914400" imgH="198720" progId="Equation.DSMT4">
                  <p:embed/>
                  <p:pic>
                    <p:nvPicPr>
                      <p:cNvPr id="11" name="Object 10"/>
                      <p:cNvPicPr/>
                      <p:nvPr/>
                    </p:nvPicPr>
                    <p:blipFill>
                      <a:blip r:embed="rId6"/>
                      <a:stretch>
                        <a:fillRect/>
                      </a:stretch>
                    </p:blipFill>
                    <p:spPr>
                      <a:xfrm>
                        <a:off x="4394200" y="2362200"/>
                        <a:ext cx="914400" cy="198438"/>
                      </a:xfrm>
                      <a:prstGeom prst="rect">
                        <a:avLst/>
                      </a:prstGeom>
                    </p:spPr>
                  </p:pic>
                </p:oleObj>
              </mc:Fallback>
            </mc:AlternateContent>
          </a:graphicData>
        </a:graphic>
      </p:graphicFrame>
      <p:pic>
        <p:nvPicPr>
          <p:cNvPr id="4" name="Picture 3">
            <a:extLst>
              <a:ext uri="{FF2B5EF4-FFF2-40B4-BE49-F238E27FC236}">
                <a16:creationId xmlns:a16="http://schemas.microsoft.com/office/drawing/2014/main" id="{A1C2EC0C-4317-445A-BC76-934D59B1BA74}"/>
              </a:ext>
            </a:extLst>
          </p:cNvPr>
          <p:cNvPicPr>
            <a:picLocks noChangeAspect="1"/>
          </p:cNvPicPr>
          <p:nvPr/>
        </p:nvPicPr>
        <p:blipFill>
          <a:blip r:embed="rId7"/>
          <a:stretch>
            <a:fillRect/>
          </a:stretch>
        </p:blipFill>
        <p:spPr>
          <a:xfrm>
            <a:off x="1831490" y="440968"/>
            <a:ext cx="11125870" cy="3154870"/>
          </a:xfrm>
          <a:prstGeom prst="rect">
            <a:avLst/>
          </a:prstGeom>
        </p:spPr>
      </p:pic>
      <p:sp>
        <p:nvSpPr>
          <p:cNvPr id="10" name="TextBox 9">
            <a:extLst>
              <a:ext uri="{FF2B5EF4-FFF2-40B4-BE49-F238E27FC236}">
                <a16:creationId xmlns:a16="http://schemas.microsoft.com/office/drawing/2014/main" id="{C38E27C7-65D8-4A63-BBE4-25DDD22085CC}"/>
              </a:ext>
            </a:extLst>
          </p:cNvPr>
          <p:cNvSpPr txBox="1"/>
          <p:nvPr/>
        </p:nvSpPr>
        <p:spPr>
          <a:xfrm>
            <a:off x="1660193" y="6880732"/>
            <a:ext cx="11647637" cy="695575"/>
          </a:xfrm>
          <a:prstGeom prst="rect">
            <a:avLst/>
          </a:prstGeom>
          <a:noFill/>
        </p:spPr>
        <p:txBody>
          <a:bodyPr wrap="square" lIns="109728" tIns="54864" rIns="109728" bIns="54864" rtlCol="0">
            <a:spAutoFit/>
          </a:bodyPr>
          <a:lstStyle/>
          <a:p>
            <a:pPr marL="0" marR="0" lvl="0" indent="0" algn="l" defTabSz="1097280" rtl="0" eaLnBrk="1" fontAlgn="auto" latinLnBrk="0" hangingPunct="1">
              <a:lnSpc>
                <a:spcPct val="100000"/>
              </a:lnSpc>
              <a:spcBef>
                <a:spcPts val="0"/>
              </a:spcBef>
              <a:spcAft>
                <a:spcPts val="0"/>
              </a:spcAft>
              <a:buClrTx/>
              <a:buSzTx/>
              <a:buFontTx/>
              <a:buNone/>
              <a:tabLst/>
              <a:defRPr/>
            </a:pPr>
            <a:r>
              <a:rPr kumimoji="0" lang="en-US" sz="3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c) Đa số học sinh khối 8 không có ý kiến</a:t>
            </a:r>
            <a:endParaRPr kumimoji="0" lang="en-US" sz="3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spTree>
    <p:extLst>
      <p:ext uri="{BB962C8B-B14F-4D97-AF65-F5344CB8AC3E}">
        <p14:creationId xmlns:p14="http://schemas.microsoft.com/office/powerpoint/2010/main" val="5313574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65054" y="364026"/>
            <a:ext cx="13506157" cy="584775"/>
          </a:xfrm>
          <a:prstGeom prst="rect">
            <a:avLst/>
          </a:prstGeom>
        </p:spPr>
        <p:txBody>
          <a:bodyPr wrap="square">
            <a:spAutoFit/>
          </a:bodyPr>
          <a:lstStyle/>
          <a:p>
            <a:pPr lvl="0" defTabSz="914400"/>
            <a:r>
              <a:rPr lang="en-US" sz="3200" u="sng" err="1">
                <a:solidFill>
                  <a:srgbClr val="FF0000"/>
                </a:solidFill>
                <a:latin typeface="Open Sans"/>
              </a:rPr>
              <a:t>Bài</a:t>
            </a:r>
            <a:r>
              <a:rPr lang="en-US" sz="3200" u="sng">
                <a:solidFill>
                  <a:srgbClr val="FF0000"/>
                </a:solidFill>
                <a:latin typeface="Open Sans"/>
              </a:rPr>
              <a:t> 10/ 117(</a:t>
            </a:r>
            <a:r>
              <a:rPr lang="en-US" sz="3200" u="sng" err="1">
                <a:solidFill>
                  <a:srgbClr val="FF0000"/>
                </a:solidFill>
                <a:latin typeface="Open Sans"/>
              </a:rPr>
              <a:t>sgk</a:t>
            </a:r>
            <a:r>
              <a:rPr lang="en-US" sz="3200" u="sng">
                <a:solidFill>
                  <a:srgbClr val="FF0000"/>
                </a:solidFill>
                <a:latin typeface="Open Sans"/>
              </a:rPr>
              <a:t>)</a:t>
            </a:r>
            <a:endParaRPr lang="en-US" sz="3200" u="sng" dirty="0">
              <a:solidFill>
                <a:srgbClr val="FF0000"/>
              </a:solidFill>
              <a:latin typeface="Open Sans"/>
            </a:endParaRPr>
          </a:p>
        </p:txBody>
      </p:sp>
      <p:pic>
        <p:nvPicPr>
          <p:cNvPr id="3" name="Picture 2">
            <a:extLst>
              <a:ext uri="{FF2B5EF4-FFF2-40B4-BE49-F238E27FC236}">
                <a16:creationId xmlns:a16="http://schemas.microsoft.com/office/drawing/2014/main" id="{B6C92B3E-670E-4072-857B-A704EB2B9E5F}"/>
              </a:ext>
            </a:extLst>
          </p:cNvPr>
          <p:cNvPicPr>
            <a:picLocks noChangeAspect="1"/>
          </p:cNvPicPr>
          <p:nvPr/>
        </p:nvPicPr>
        <p:blipFill>
          <a:blip r:embed="rId2"/>
          <a:stretch>
            <a:fillRect/>
          </a:stretch>
        </p:blipFill>
        <p:spPr>
          <a:xfrm>
            <a:off x="1550650" y="1106270"/>
            <a:ext cx="11729252" cy="6017059"/>
          </a:xfrm>
          <a:prstGeom prst="rect">
            <a:avLst/>
          </a:prstGeom>
        </p:spPr>
      </p:pic>
    </p:spTree>
    <p:extLst>
      <p:ext uri="{BB962C8B-B14F-4D97-AF65-F5344CB8AC3E}">
        <p14:creationId xmlns:p14="http://schemas.microsoft.com/office/powerpoint/2010/main" val="7766075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40899" y="6715441"/>
            <a:ext cx="13330312" cy="58477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3200" b="0" i="0" u="none" strike="noStrike" kern="1200" cap="none" spc="0" normalizeH="0" baseline="0" noProof="0" dirty="0">
              <a:ln>
                <a:noFill/>
              </a:ln>
              <a:solidFill>
                <a:srgbClr val="000000"/>
              </a:solidFill>
              <a:effectLst/>
              <a:uLnTx/>
              <a:uFillTx/>
              <a:latin typeface="Open Sans"/>
              <a:ea typeface="+mn-ea"/>
              <a:cs typeface="+mn-cs"/>
            </a:endParaRPr>
          </a:p>
        </p:txBody>
      </p:sp>
      <p:sp>
        <p:nvSpPr>
          <p:cNvPr id="7" name="Rectangle 6"/>
          <p:cNvSpPr/>
          <p:nvPr/>
        </p:nvSpPr>
        <p:spPr>
          <a:xfrm>
            <a:off x="565054" y="364026"/>
            <a:ext cx="13506157"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sng" strike="noStrike" kern="1200" cap="none" spc="0" normalizeH="0" baseline="0" noProof="0" err="1">
                <a:ln>
                  <a:noFill/>
                </a:ln>
                <a:solidFill>
                  <a:srgbClr val="FF0000"/>
                </a:solidFill>
                <a:effectLst/>
                <a:uLnTx/>
                <a:uFillTx/>
                <a:latin typeface="Open Sans"/>
                <a:ea typeface="+mn-ea"/>
                <a:cs typeface="+mn-cs"/>
              </a:rPr>
              <a:t>Bài</a:t>
            </a:r>
            <a:r>
              <a:rPr kumimoji="0" lang="en-US" sz="3200" b="0" i="0" u="sng" strike="noStrike" kern="1200" cap="none" spc="0" normalizeH="0" baseline="0" noProof="0">
                <a:ln>
                  <a:noFill/>
                </a:ln>
                <a:solidFill>
                  <a:srgbClr val="FF0000"/>
                </a:solidFill>
                <a:effectLst/>
                <a:uLnTx/>
                <a:uFillTx/>
                <a:latin typeface="Open Sans"/>
                <a:ea typeface="+mn-ea"/>
                <a:cs typeface="+mn-cs"/>
              </a:rPr>
              <a:t> 10/ 117(</a:t>
            </a:r>
            <a:r>
              <a:rPr kumimoji="0" lang="en-US" sz="3200" b="0" i="0" u="sng" strike="noStrike" kern="1200" cap="none" spc="0" normalizeH="0" baseline="0" noProof="0" err="1">
                <a:ln>
                  <a:noFill/>
                </a:ln>
                <a:solidFill>
                  <a:srgbClr val="FF0000"/>
                </a:solidFill>
                <a:effectLst/>
                <a:uLnTx/>
                <a:uFillTx/>
                <a:latin typeface="Open Sans"/>
                <a:ea typeface="+mn-ea"/>
                <a:cs typeface="+mn-cs"/>
              </a:rPr>
              <a:t>sgk</a:t>
            </a:r>
            <a:r>
              <a:rPr kumimoji="0" lang="en-US" sz="3200" b="0" i="0" u="sng" strike="noStrike" kern="1200" cap="none" spc="0" normalizeH="0" baseline="0" noProof="0">
                <a:ln>
                  <a:noFill/>
                </a:ln>
                <a:solidFill>
                  <a:srgbClr val="FF0000"/>
                </a:solidFill>
                <a:effectLst/>
                <a:uLnTx/>
                <a:uFillTx/>
                <a:latin typeface="Open Sans"/>
                <a:ea typeface="+mn-ea"/>
                <a:cs typeface="+mn-cs"/>
              </a:rPr>
              <a:t>)</a:t>
            </a:r>
            <a:endParaRPr kumimoji="0" lang="en-US" sz="3200" b="0" i="0" u="sng" strike="noStrike" kern="1200" cap="none" spc="0" normalizeH="0" baseline="0" noProof="0" dirty="0">
              <a:ln>
                <a:noFill/>
              </a:ln>
              <a:solidFill>
                <a:srgbClr val="FF0000"/>
              </a:solidFill>
              <a:effectLst/>
              <a:uLnTx/>
              <a:uFillTx/>
              <a:latin typeface="Open Sans"/>
              <a:ea typeface="+mn-ea"/>
              <a:cs typeface="+mn-cs"/>
            </a:endParaRPr>
          </a:p>
        </p:txBody>
      </p:sp>
      <p:pic>
        <p:nvPicPr>
          <p:cNvPr id="3" name="Picture 2">
            <a:extLst>
              <a:ext uri="{FF2B5EF4-FFF2-40B4-BE49-F238E27FC236}">
                <a16:creationId xmlns:a16="http://schemas.microsoft.com/office/drawing/2014/main" id="{B6C92B3E-670E-4072-857B-A704EB2B9E5F}"/>
              </a:ext>
            </a:extLst>
          </p:cNvPr>
          <p:cNvPicPr>
            <a:picLocks noChangeAspect="1"/>
          </p:cNvPicPr>
          <p:nvPr/>
        </p:nvPicPr>
        <p:blipFill>
          <a:blip r:embed="rId2"/>
          <a:stretch>
            <a:fillRect/>
          </a:stretch>
        </p:blipFill>
        <p:spPr>
          <a:xfrm>
            <a:off x="4187115" y="307302"/>
            <a:ext cx="7674891" cy="3937188"/>
          </a:xfrm>
          <a:prstGeom prst="rect">
            <a:avLst/>
          </a:prstGeom>
        </p:spPr>
      </p:pic>
      <p:graphicFrame>
        <p:nvGraphicFramePr>
          <p:cNvPr id="2" name="Table 1">
            <a:extLst>
              <a:ext uri="{FF2B5EF4-FFF2-40B4-BE49-F238E27FC236}">
                <a16:creationId xmlns:a16="http://schemas.microsoft.com/office/drawing/2014/main" id="{F84642A6-2D4A-4658-89DC-CB92BA88FD94}"/>
              </a:ext>
            </a:extLst>
          </p:cNvPr>
          <p:cNvGraphicFramePr>
            <a:graphicFrameLocks noGrp="1"/>
          </p:cNvGraphicFramePr>
          <p:nvPr>
            <p:extLst>
              <p:ext uri="{D42A27DB-BD31-4B8C-83A1-F6EECF244321}">
                <p14:modId xmlns:p14="http://schemas.microsoft.com/office/powerpoint/2010/main" val="935217257"/>
              </p:ext>
            </p:extLst>
          </p:nvPr>
        </p:nvGraphicFramePr>
        <p:xfrm>
          <a:off x="906115" y="5043445"/>
          <a:ext cx="11927215" cy="2311737"/>
        </p:xfrm>
        <a:graphic>
          <a:graphicData uri="http://schemas.openxmlformats.org/drawingml/2006/table">
            <a:tbl>
              <a:tblPr firstRow="1" firstCol="1" bandRow="1">
                <a:tableStyleId>{5C22544A-7EE6-4342-B048-85BDC9FD1C3A}</a:tableStyleId>
              </a:tblPr>
              <a:tblGrid>
                <a:gridCol w="2093897">
                  <a:extLst>
                    <a:ext uri="{9D8B030D-6E8A-4147-A177-3AD203B41FA5}">
                      <a16:colId xmlns:a16="http://schemas.microsoft.com/office/drawing/2014/main" val="1599119559"/>
                    </a:ext>
                  </a:extLst>
                </a:gridCol>
                <a:gridCol w="961024">
                  <a:extLst>
                    <a:ext uri="{9D8B030D-6E8A-4147-A177-3AD203B41FA5}">
                      <a16:colId xmlns:a16="http://schemas.microsoft.com/office/drawing/2014/main" val="3327160599"/>
                    </a:ext>
                  </a:extLst>
                </a:gridCol>
                <a:gridCol w="1478335">
                  <a:extLst>
                    <a:ext uri="{9D8B030D-6E8A-4147-A177-3AD203B41FA5}">
                      <a16:colId xmlns:a16="http://schemas.microsoft.com/office/drawing/2014/main" val="3772772423"/>
                    </a:ext>
                  </a:extLst>
                </a:gridCol>
                <a:gridCol w="1478335">
                  <a:extLst>
                    <a:ext uri="{9D8B030D-6E8A-4147-A177-3AD203B41FA5}">
                      <a16:colId xmlns:a16="http://schemas.microsoft.com/office/drawing/2014/main" val="3791072674"/>
                    </a:ext>
                  </a:extLst>
                </a:gridCol>
                <a:gridCol w="1478335">
                  <a:extLst>
                    <a:ext uri="{9D8B030D-6E8A-4147-A177-3AD203B41FA5}">
                      <a16:colId xmlns:a16="http://schemas.microsoft.com/office/drawing/2014/main" val="2301465047"/>
                    </a:ext>
                  </a:extLst>
                </a:gridCol>
                <a:gridCol w="1478335">
                  <a:extLst>
                    <a:ext uri="{9D8B030D-6E8A-4147-A177-3AD203B41FA5}">
                      <a16:colId xmlns:a16="http://schemas.microsoft.com/office/drawing/2014/main" val="2387017133"/>
                    </a:ext>
                  </a:extLst>
                </a:gridCol>
                <a:gridCol w="1478335">
                  <a:extLst>
                    <a:ext uri="{9D8B030D-6E8A-4147-A177-3AD203B41FA5}">
                      <a16:colId xmlns:a16="http://schemas.microsoft.com/office/drawing/2014/main" val="1220626607"/>
                    </a:ext>
                  </a:extLst>
                </a:gridCol>
                <a:gridCol w="1480619">
                  <a:extLst>
                    <a:ext uri="{9D8B030D-6E8A-4147-A177-3AD203B41FA5}">
                      <a16:colId xmlns:a16="http://schemas.microsoft.com/office/drawing/2014/main" val="3051988890"/>
                    </a:ext>
                  </a:extLst>
                </a:gridCol>
              </a:tblGrid>
              <a:tr h="967770">
                <a:tc>
                  <a:txBody>
                    <a:bodyPr/>
                    <a:lstStyle/>
                    <a:p>
                      <a:pPr algn="ctr">
                        <a:spcBef>
                          <a:spcPts val="600"/>
                        </a:spcBef>
                        <a:spcAft>
                          <a:spcPts val="600"/>
                        </a:spcAft>
                      </a:pPr>
                      <a:r>
                        <a:rPr lang="nl-NL" sz="3600">
                          <a:effectLst/>
                          <a:latin typeface="Times New Roman" panose="02020603050405020304" pitchFamily="18" charset="0"/>
                          <a:cs typeface="Times New Roman" panose="02020603050405020304" pitchFamily="18" charset="0"/>
                        </a:rPr>
                        <a:t>Thứ</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3600">
                          <a:effectLst/>
                          <a:latin typeface="Times New Roman" panose="02020603050405020304" pitchFamily="18" charset="0"/>
                          <a:cs typeface="Times New Roman" panose="02020603050405020304" pitchFamily="18" charset="0"/>
                        </a:rPr>
                        <a:t>Hai</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3600">
                          <a:effectLst/>
                          <a:latin typeface="Times New Roman" panose="02020603050405020304" pitchFamily="18" charset="0"/>
                          <a:cs typeface="Times New Roman" panose="02020603050405020304" pitchFamily="18" charset="0"/>
                        </a:rPr>
                        <a:t>Ba</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3600">
                          <a:effectLst/>
                          <a:latin typeface="Times New Roman" panose="02020603050405020304" pitchFamily="18" charset="0"/>
                          <a:cs typeface="Times New Roman" panose="02020603050405020304" pitchFamily="18" charset="0"/>
                        </a:rPr>
                        <a:t>Tư</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3600">
                          <a:effectLst/>
                          <a:latin typeface="Times New Roman" panose="02020603050405020304" pitchFamily="18" charset="0"/>
                          <a:cs typeface="Times New Roman" panose="02020603050405020304" pitchFamily="18" charset="0"/>
                        </a:rPr>
                        <a:t>Năm</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3600">
                          <a:effectLst/>
                          <a:latin typeface="Times New Roman" panose="02020603050405020304" pitchFamily="18" charset="0"/>
                          <a:cs typeface="Times New Roman" panose="02020603050405020304" pitchFamily="18" charset="0"/>
                        </a:rPr>
                        <a:t>Sáu</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3600">
                          <a:effectLst/>
                          <a:latin typeface="Times New Roman" panose="02020603050405020304" pitchFamily="18" charset="0"/>
                          <a:cs typeface="Times New Roman" panose="02020603050405020304" pitchFamily="18" charset="0"/>
                        </a:rPr>
                        <a:t>Bảy</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3600">
                          <a:effectLst/>
                          <a:latin typeface="Times New Roman" panose="02020603050405020304" pitchFamily="18" charset="0"/>
                          <a:cs typeface="Times New Roman" panose="02020603050405020304" pitchFamily="18" charset="0"/>
                        </a:rPr>
                        <a:t>Chủ nhật</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658577178"/>
                  </a:ext>
                </a:extLst>
              </a:tr>
              <a:tr h="1214457">
                <a:tc>
                  <a:txBody>
                    <a:bodyPr/>
                    <a:lstStyle/>
                    <a:p>
                      <a:pPr algn="ctr">
                        <a:spcBef>
                          <a:spcPts val="600"/>
                        </a:spcBef>
                        <a:spcAft>
                          <a:spcPts val="600"/>
                        </a:spcAft>
                      </a:pPr>
                      <a:r>
                        <a:rPr lang="nl-NL" sz="3600">
                          <a:effectLst/>
                          <a:latin typeface="Times New Roman" panose="02020603050405020304" pitchFamily="18" charset="0"/>
                          <a:cs typeface="Times New Roman" panose="02020603050405020304" pitchFamily="18" charset="0"/>
                        </a:rPr>
                        <a:t>Thời gian (phút)</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3600">
                          <a:effectLst/>
                          <a:latin typeface="Times New Roman" panose="02020603050405020304" pitchFamily="18" charset="0"/>
                          <a:cs typeface="Times New Roman" panose="02020603050405020304" pitchFamily="18" charset="0"/>
                        </a:rPr>
                        <a:t>60</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3600">
                          <a:effectLst/>
                          <a:latin typeface="Times New Roman" panose="02020603050405020304" pitchFamily="18" charset="0"/>
                          <a:cs typeface="Times New Roman" panose="02020603050405020304" pitchFamily="18" charset="0"/>
                        </a:rPr>
                        <a:t>75</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3600">
                          <a:effectLst/>
                          <a:latin typeface="Times New Roman" panose="02020603050405020304" pitchFamily="18" charset="0"/>
                          <a:cs typeface="Times New Roman" panose="02020603050405020304" pitchFamily="18" charset="0"/>
                        </a:rPr>
                        <a:t>100</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3600">
                          <a:effectLst/>
                          <a:latin typeface="Times New Roman" panose="02020603050405020304" pitchFamily="18" charset="0"/>
                          <a:cs typeface="Times New Roman" panose="02020603050405020304" pitchFamily="18" charset="0"/>
                        </a:rPr>
                        <a:t>120</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3600">
                          <a:effectLst/>
                          <a:latin typeface="Times New Roman" panose="02020603050405020304" pitchFamily="18" charset="0"/>
                          <a:cs typeface="Times New Roman" panose="02020603050405020304" pitchFamily="18" charset="0"/>
                        </a:rPr>
                        <a:t>80</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3600">
                          <a:effectLst/>
                          <a:latin typeface="Times New Roman" panose="02020603050405020304" pitchFamily="18" charset="0"/>
                          <a:cs typeface="Times New Roman" panose="02020603050405020304" pitchFamily="18" charset="0"/>
                        </a:rPr>
                        <a:t>85</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3600">
                          <a:effectLst/>
                          <a:latin typeface="Times New Roman" panose="02020603050405020304" pitchFamily="18" charset="0"/>
                          <a:cs typeface="Times New Roman" panose="02020603050405020304" pitchFamily="18" charset="0"/>
                        </a:rPr>
                        <a:t>45</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91698441"/>
                  </a:ext>
                </a:extLst>
              </a:tr>
            </a:tbl>
          </a:graphicData>
        </a:graphic>
      </p:graphicFrame>
      <p:sp>
        <p:nvSpPr>
          <p:cNvPr id="4" name="Rectangle 1">
            <a:extLst>
              <a:ext uri="{FF2B5EF4-FFF2-40B4-BE49-F238E27FC236}">
                <a16:creationId xmlns:a16="http://schemas.microsoft.com/office/drawing/2014/main" id="{858F6FC1-0D79-4E98-BE02-4536345B4279}"/>
              </a:ext>
            </a:extLst>
          </p:cNvPr>
          <p:cNvSpPr>
            <a:spLocks noChangeArrowheads="1"/>
          </p:cNvSpPr>
          <p:nvPr/>
        </p:nvSpPr>
        <p:spPr bwMode="auto">
          <a:xfrm>
            <a:off x="740899" y="4320802"/>
            <a:ext cx="1225764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600" b="0" i="0" u="none" strike="noStrike" cap="none" normalizeH="0" baseline="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 biểu đồ cột ta chuyển dữ liệu thành bảng thống kê như sau:</a:t>
            </a:r>
            <a:endParaRPr kumimoji="0" lang="en-US" altLang="en-US" sz="36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99848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65054" y="364026"/>
            <a:ext cx="13506157"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sng" strike="noStrike" kern="1200" cap="none" spc="0" normalizeH="0" baseline="0" noProof="0" err="1">
                <a:ln>
                  <a:noFill/>
                </a:ln>
                <a:solidFill>
                  <a:srgbClr val="FF0000"/>
                </a:solidFill>
                <a:effectLst/>
                <a:uLnTx/>
                <a:uFillTx/>
                <a:latin typeface="Open Sans"/>
                <a:ea typeface="+mn-ea"/>
                <a:cs typeface="+mn-cs"/>
              </a:rPr>
              <a:t>Bài</a:t>
            </a:r>
            <a:r>
              <a:rPr kumimoji="0" lang="en-US" sz="3200" b="0" i="0" u="sng" strike="noStrike" kern="1200" cap="none" spc="0" normalizeH="0" baseline="0" noProof="0">
                <a:ln>
                  <a:noFill/>
                </a:ln>
                <a:solidFill>
                  <a:srgbClr val="FF0000"/>
                </a:solidFill>
                <a:effectLst/>
                <a:uLnTx/>
                <a:uFillTx/>
                <a:latin typeface="Open Sans"/>
                <a:ea typeface="+mn-ea"/>
                <a:cs typeface="+mn-cs"/>
              </a:rPr>
              <a:t> 10/ 117(</a:t>
            </a:r>
            <a:r>
              <a:rPr kumimoji="0" lang="en-US" sz="3200" b="0" i="0" u="sng" strike="noStrike" kern="1200" cap="none" spc="0" normalizeH="0" baseline="0" noProof="0" err="1">
                <a:ln>
                  <a:noFill/>
                </a:ln>
                <a:solidFill>
                  <a:srgbClr val="FF0000"/>
                </a:solidFill>
                <a:effectLst/>
                <a:uLnTx/>
                <a:uFillTx/>
                <a:latin typeface="Open Sans"/>
                <a:ea typeface="+mn-ea"/>
                <a:cs typeface="+mn-cs"/>
              </a:rPr>
              <a:t>sgk</a:t>
            </a:r>
            <a:r>
              <a:rPr kumimoji="0" lang="en-US" sz="3200" b="0" i="0" u="sng" strike="noStrike" kern="1200" cap="none" spc="0" normalizeH="0" baseline="0" noProof="0">
                <a:ln>
                  <a:noFill/>
                </a:ln>
                <a:solidFill>
                  <a:srgbClr val="FF0000"/>
                </a:solidFill>
                <a:effectLst/>
                <a:uLnTx/>
                <a:uFillTx/>
                <a:latin typeface="Open Sans"/>
                <a:ea typeface="+mn-ea"/>
                <a:cs typeface="+mn-cs"/>
              </a:rPr>
              <a:t>)</a:t>
            </a:r>
            <a:endParaRPr kumimoji="0" lang="en-US" sz="3200" b="0" i="0" u="sng" strike="noStrike" kern="1200" cap="none" spc="0" normalizeH="0" baseline="0" noProof="0" dirty="0">
              <a:ln>
                <a:noFill/>
              </a:ln>
              <a:solidFill>
                <a:srgbClr val="FF0000"/>
              </a:solidFill>
              <a:effectLst/>
              <a:uLnTx/>
              <a:uFillTx/>
              <a:latin typeface="Open Sans"/>
              <a:ea typeface="+mn-ea"/>
              <a:cs typeface="+mn-cs"/>
            </a:endParaRPr>
          </a:p>
        </p:txBody>
      </p:sp>
      <p:sp>
        <p:nvSpPr>
          <p:cNvPr id="4" name="Rectangle 1">
            <a:extLst>
              <a:ext uri="{FF2B5EF4-FFF2-40B4-BE49-F238E27FC236}">
                <a16:creationId xmlns:a16="http://schemas.microsoft.com/office/drawing/2014/main" id="{858F6FC1-0D79-4E98-BE02-4536345B4279}"/>
              </a:ext>
            </a:extLst>
          </p:cNvPr>
          <p:cNvSpPr>
            <a:spLocks noChangeArrowheads="1"/>
          </p:cNvSpPr>
          <p:nvPr/>
        </p:nvSpPr>
        <p:spPr bwMode="auto">
          <a:xfrm>
            <a:off x="906115" y="3131028"/>
            <a:ext cx="1225764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en-US" altLang="en-US" sz="3600">
                <a:solidFill>
                  <a:srgbClr val="000000"/>
                </a:solidFill>
                <a:latin typeface="Arial" panose="020B0604020202020204" pitchFamily="34" charset="0"/>
                <a:ea typeface="Times New Roman" panose="02020603050405020304" pitchFamily="18" charset="0"/>
              </a:rPr>
              <a:t>Biểu đồ đoạn thẳng biểu diễn thời gian tự học tại nhà của bạn Tú trong một tuần:</a:t>
            </a:r>
            <a:endParaRPr lang="en-US" altLang="en-US" sz="3200">
              <a:latin typeface="Arial" panose="020B0604020202020204" pitchFamily="34" charset="0"/>
              <a:ea typeface="Times New Roman" panose="02020603050405020304" pitchFamily="18" charset="0"/>
            </a:endParaRPr>
          </a:p>
        </p:txBody>
      </p:sp>
      <p:pic>
        <p:nvPicPr>
          <p:cNvPr id="7169" name="Picture 1" descr="Bài 10 trang 117 Toán 8 Tập 1 Chân trời sáng tạo | Giải Toán 8">
            <a:extLst>
              <a:ext uri="{FF2B5EF4-FFF2-40B4-BE49-F238E27FC236}">
                <a16:creationId xmlns:a16="http://schemas.microsoft.com/office/drawing/2014/main" id="{D90235D5-0B95-406E-BF91-6D2F91C6A2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3347" y="3731192"/>
            <a:ext cx="6870984" cy="449840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e 9">
            <a:extLst>
              <a:ext uri="{FF2B5EF4-FFF2-40B4-BE49-F238E27FC236}">
                <a16:creationId xmlns:a16="http://schemas.microsoft.com/office/drawing/2014/main" id="{1FB7187A-D7C5-4691-A64F-E03308230502}"/>
              </a:ext>
            </a:extLst>
          </p:cNvPr>
          <p:cNvGraphicFramePr>
            <a:graphicFrameLocks noGrp="1"/>
          </p:cNvGraphicFramePr>
          <p:nvPr>
            <p:extLst>
              <p:ext uri="{D42A27DB-BD31-4B8C-83A1-F6EECF244321}">
                <p14:modId xmlns:p14="http://schemas.microsoft.com/office/powerpoint/2010/main" val="1398770720"/>
              </p:ext>
            </p:extLst>
          </p:nvPr>
        </p:nvGraphicFramePr>
        <p:xfrm>
          <a:off x="1071333" y="948801"/>
          <a:ext cx="11927215" cy="2182227"/>
        </p:xfrm>
        <a:graphic>
          <a:graphicData uri="http://schemas.openxmlformats.org/drawingml/2006/table">
            <a:tbl>
              <a:tblPr firstRow="1" firstCol="1" bandRow="1">
                <a:tableStyleId>{5C22544A-7EE6-4342-B048-85BDC9FD1C3A}</a:tableStyleId>
              </a:tblPr>
              <a:tblGrid>
                <a:gridCol w="2093897">
                  <a:extLst>
                    <a:ext uri="{9D8B030D-6E8A-4147-A177-3AD203B41FA5}">
                      <a16:colId xmlns:a16="http://schemas.microsoft.com/office/drawing/2014/main" val="1599119559"/>
                    </a:ext>
                  </a:extLst>
                </a:gridCol>
                <a:gridCol w="961024">
                  <a:extLst>
                    <a:ext uri="{9D8B030D-6E8A-4147-A177-3AD203B41FA5}">
                      <a16:colId xmlns:a16="http://schemas.microsoft.com/office/drawing/2014/main" val="3327160599"/>
                    </a:ext>
                  </a:extLst>
                </a:gridCol>
                <a:gridCol w="1478335">
                  <a:extLst>
                    <a:ext uri="{9D8B030D-6E8A-4147-A177-3AD203B41FA5}">
                      <a16:colId xmlns:a16="http://schemas.microsoft.com/office/drawing/2014/main" val="3772772423"/>
                    </a:ext>
                  </a:extLst>
                </a:gridCol>
                <a:gridCol w="1478335">
                  <a:extLst>
                    <a:ext uri="{9D8B030D-6E8A-4147-A177-3AD203B41FA5}">
                      <a16:colId xmlns:a16="http://schemas.microsoft.com/office/drawing/2014/main" val="3791072674"/>
                    </a:ext>
                  </a:extLst>
                </a:gridCol>
                <a:gridCol w="1478335">
                  <a:extLst>
                    <a:ext uri="{9D8B030D-6E8A-4147-A177-3AD203B41FA5}">
                      <a16:colId xmlns:a16="http://schemas.microsoft.com/office/drawing/2014/main" val="2301465047"/>
                    </a:ext>
                  </a:extLst>
                </a:gridCol>
                <a:gridCol w="1478335">
                  <a:extLst>
                    <a:ext uri="{9D8B030D-6E8A-4147-A177-3AD203B41FA5}">
                      <a16:colId xmlns:a16="http://schemas.microsoft.com/office/drawing/2014/main" val="2387017133"/>
                    </a:ext>
                  </a:extLst>
                </a:gridCol>
                <a:gridCol w="1478335">
                  <a:extLst>
                    <a:ext uri="{9D8B030D-6E8A-4147-A177-3AD203B41FA5}">
                      <a16:colId xmlns:a16="http://schemas.microsoft.com/office/drawing/2014/main" val="1220626607"/>
                    </a:ext>
                  </a:extLst>
                </a:gridCol>
                <a:gridCol w="1480619">
                  <a:extLst>
                    <a:ext uri="{9D8B030D-6E8A-4147-A177-3AD203B41FA5}">
                      <a16:colId xmlns:a16="http://schemas.microsoft.com/office/drawing/2014/main" val="3051988890"/>
                    </a:ext>
                  </a:extLst>
                </a:gridCol>
              </a:tblGrid>
              <a:tr h="967770">
                <a:tc>
                  <a:txBody>
                    <a:bodyPr/>
                    <a:lstStyle/>
                    <a:p>
                      <a:pPr algn="ctr">
                        <a:spcBef>
                          <a:spcPts val="600"/>
                        </a:spcBef>
                        <a:spcAft>
                          <a:spcPts val="600"/>
                        </a:spcAft>
                      </a:pPr>
                      <a:r>
                        <a:rPr lang="nl-NL" sz="2400">
                          <a:effectLst/>
                          <a:latin typeface="Times New Roman" panose="02020603050405020304" pitchFamily="18" charset="0"/>
                          <a:cs typeface="Times New Roman" panose="02020603050405020304" pitchFamily="18" charset="0"/>
                        </a:rPr>
                        <a:t>Thứ</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2400">
                          <a:effectLst/>
                          <a:latin typeface="Times New Roman" panose="02020603050405020304" pitchFamily="18" charset="0"/>
                          <a:cs typeface="Times New Roman" panose="02020603050405020304" pitchFamily="18" charset="0"/>
                        </a:rPr>
                        <a:t>Hai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2400">
                          <a:effectLst/>
                          <a:latin typeface="Times New Roman" panose="02020603050405020304" pitchFamily="18" charset="0"/>
                          <a:cs typeface="Times New Roman" panose="02020603050405020304" pitchFamily="18" charset="0"/>
                        </a:rPr>
                        <a:t>Ba</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2400">
                          <a:effectLst/>
                          <a:latin typeface="Times New Roman" panose="02020603050405020304" pitchFamily="18" charset="0"/>
                          <a:cs typeface="Times New Roman" panose="02020603050405020304" pitchFamily="18" charset="0"/>
                        </a:rPr>
                        <a:t>Tư</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2400">
                          <a:effectLst/>
                          <a:latin typeface="Times New Roman" panose="02020603050405020304" pitchFamily="18" charset="0"/>
                          <a:cs typeface="Times New Roman" panose="02020603050405020304" pitchFamily="18" charset="0"/>
                        </a:rPr>
                        <a:t>Năm</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2400">
                          <a:effectLst/>
                          <a:latin typeface="Times New Roman" panose="02020603050405020304" pitchFamily="18" charset="0"/>
                          <a:cs typeface="Times New Roman" panose="02020603050405020304" pitchFamily="18" charset="0"/>
                        </a:rPr>
                        <a:t>Sáu</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2400">
                          <a:effectLst/>
                          <a:latin typeface="Times New Roman" panose="02020603050405020304" pitchFamily="18" charset="0"/>
                          <a:cs typeface="Times New Roman" panose="02020603050405020304" pitchFamily="18" charset="0"/>
                        </a:rPr>
                        <a:t>Bảy</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2400">
                          <a:effectLst/>
                          <a:latin typeface="Times New Roman" panose="02020603050405020304" pitchFamily="18" charset="0"/>
                          <a:cs typeface="Times New Roman" panose="02020603050405020304" pitchFamily="18" charset="0"/>
                        </a:rPr>
                        <a:t>Chủ nhật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658577178"/>
                  </a:ext>
                </a:extLst>
              </a:tr>
              <a:tr h="1214457">
                <a:tc>
                  <a:txBody>
                    <a:bodyPr/>
                    <a:lstStyle/>
                    <a:p>
                      <a:pPr algn="ctr">
                        <a:spcBef>
                          <a:spcPts val="600"/>
                        </a:spcBef>
                        <a:spcAft>
                          <a:spcPts val="600"/>
                        </a:spcAft>
                      </a:pPr>
                      <a:r>
                        <a:rPr lang="nl-NL" sz="2400">
                          <a:effectLst/>
                          <a:latin typeface="Times New Roman" panose="02020603050405020304" pitchFamily="18" charset="0"/>
                          <a:cs typeface="Times New Roman" panose="02020603050405020304" pitchFamily="18" charset="0"/>
                        </a:rPr>
                        <a:t>Thời gian (phút)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2400">
                          <a:effectLst/>
                          <a:latin typeface="Times New Roman" panose="02020603050405020304" pitchFamily="18" charset="0"/>
                          <a:cs typeface="Times New Roman" panose="02020603050405020304" pitchFamily="18" charset="0"/>
                        </a:rPr>
                        <a:t>60</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2400">
                          <a:effectLst/>
                          <a:latin typeface="Times New Roman" panose="02020603050405020304" pitchFamily="18" charset="0"/>
                          <a:cs typeface="Times New Roman" panose="02020603050405020304" pitchFamily="18" charset="0"/>
                        </a:rPr>
                        <a:t>75</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2400">
                          <a:effectLst/>
                          <a:latin typeface="Times New Roman" panose="02020603050405020304" pitchFamily="18" charset="0"/>
                          <a:cs typeface="Times New Roman" panose="02020603050405020304" pitchFamily="18" charset="0"/>
                        </a:rPr>
                        <a:t>100</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2400">
                          <a:effectLst/>
                          <a:latin typeface="Times New Roman" panose="02020603050405020304" pitchFamily="18" charset="0"/>
                          <a:cs typeface="Times New Roman" panose="02020603050405020304" pitchFamily="18" charset="0"/>
                        </a:rPr>
                        <a:t>120</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2400">
                          <a:effectLst/>
                          <a:latin typeface="Times New Roman" panose="02020603050405020304" pitchFamily="18" charset="0"/>
                          <a:cs typeface="Times New Roman" panose="02020603050405020304" pitchFamily="18" charset="0"/>
                        </a:rPr>
                        <a:t>80</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2400">
                          <a:effectLst/>
                          <a:latin typeface="Times New Roman" panose="02020603050405020304" pitchFamily="18" charset="0"/>
                          <a:cs typeface="Times New Roman" panose="02020603050405020304" pitchFamily="18" charset="0"/>
                        </a:rPr>
                        <a:t>85</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600"/>
                        </a:spcBef>
                        <a:spcAft>
                          <a:spcPts val="600"/>
                        </a:spcAft>
                      </a:pPr>
                      <a:r>
                        <a:rPr lang="nl-NL" sz="2400">
                          <a:effectLst/>
                          <a:latin typeface="Times New Roman" panose="02020603050405020304" pitchFamily="18" charset="0"/>
                          <a:cs typeface="Times New Roman" panose="02020603050405020304" pitchFamily="18" charset="0"/>
                        </a:rPr>
                        <a:t>45</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91698441"/>
                  </a:ext>
                </a:extLst>
              </a:tr>
            </a:tbl>
          </a:graphicData>
        </a:graphic>
      </p:graphicFrame>
    </p:spTree>
    <p:extLst>
      <p:ext uri="{BB962C8B-B14F-4D97-AF65-F5344CB8AC3E}">
        <p14:creationId xmlns:p14="http://schemas.microsoft.com/office/powerpoint/2010/main" val="2180924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169"/>
                                        </p:tgtEl>
                                        <p:attrNameLst>
                                          <p:attrName>style.visibility</p:attrName>
                                        </p:attrNameLst>
                                      </p:cBhvr>
                                      <p:to>
                                        <p:strVal val="visible"/>
                                      </p:to>
                                    </p:set>
                                    <p:animEffect transition="in" filter="wipe(left)">
                                      <p:cBhvr>
                                        <p:cTn id="17" dur="500"/>
                                        <p:tgtEl>
                                          <p:spTgt spid="7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65054" y="364026"/>
            <a:ext cx="13506157" cy="132343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sng" strike="noStrike" kern="1200" cap="none" spc="0" normalizeH="0" baseline="0" noProof="0" err="1">
                <a:ln>
                  <a:noFill/>
                </a:ln>
                <a:solidFill>
                  <a:srgbClr val="FF0000"/>
                </a:solidFill>
                <a:effectLst/>
                <a:uLnTx/>
                <a:uFillTx/>
                <a:latin typeface="Open Sans"/>
                <a:ea typeface="+mn-ea"/>
                <a:cs typeface="+mn-cs"/>
              </a:rPr>
              <a:t>Bài</a:t>
            </a:r>
            <a:r>
              <a:rPr kumimoji="0" lang="en-US" sz="3200" b="0" i="0" u="sng" strike="noStrike" kern="1200" cap="none" spc="0" normalizeH="0" baseline="0" noProof="0">
                <a:ln>
                  <a:noFill/>
                </a:ln>
                <a:solidFill>
                  <a:srgbClr val="FF0000"/>
                </a:solidFill>
                <a:effectLst/>
                <a:uLnTx/>
                <a:uFillTx/>
                <a:latin typeface="Open Sans"/>
                <a:ea typeface="+mn-ea"/>
                <a:cs typeface="+mn-cs"/>
              </a:rPr>
              <a:t> 11/ 117(</a:t>
            </a:r>
            <a:r>
              <a:rPr kumimoji="0" lang="en-US" sz="3200" b="0" i="0" u="sng" strike="noStrike" kern="1200" cap="none" spc="0" normalizeH="0" baseline="0" noProof="0" err="1">
                <a:ln>
                  <a:noFill/>
                </a:ln>
                <a:solidFill>
                  <a:srgbClr val="FF0000"/>
                </a:solidFill>
                <a:effectLst/>
                <a:uLnTx/>
                <a:uFillTx/>
                <a:latin typeface="Open Sans"/>
                <a:ea typeface="+mn-ea"/>
                <a:cs typeface="+mn-cs"/>
              </a:rPr>
              <a:t>sgk</a:t>
            </a:r>
            <a:r>
              <a:rPr kumimoji="0" lang="en-US" sz="3200" b="0" i="0" u="sng" strike="noStrike" kern="1200" cap="none" spc="0" normalizeH="0" baseline="0" noProof="0">
                <a:ln>
                  <a:noFill/>
                </a:ln>
                <a:solidFill>
                  <a:srgbClr val="FF0000"/>
                </a:solidFill>
                <a:effectLst/>
                <a:uLnTx/>
                <a:uFillTx/>
                <a:latin typeface="Open Sans"/>
                <a:ea typeface="+mn-ea"/>
                <a:cs typeface="+mn-cs"/>
              </a:rPr>
              <a:t>)</a:t>
            </a:r>
            <a:r>
              <a:rPr kumimoji="0" lang="en-US" sz="3200" b="0" i="0" strike="noStrike" kern="1200" cap="none" spc="0" normalizeH="0" baseline="0" noProof="0">
                <a:ln>
                  <a:noFill/>
                </a:ln>
                <a:solidFill>
                  <a:srgbClr val="FF0000"/>
                </a:solidFill>
                <a:effectLst/>
                <a:uLnTx/>
                <a:uFillTx/>
                <a:latin typeface="Open Sans"/>
                <a:ea typeface="+mn-ea"/>
                <a:cs typeface="+mn-cs"/>
              </a:rPr>
              <a:t>: </a:t>
            </a:r>
            <a:r>
              <a:rPr lang="en-US" sz="4000">
                <a:solidFill>
                  <a:srgbClr val="000000"/>
                </a:solidFill>
                <a:effectLst/>
                <a:latin typeface="Times New Roman" panose="02020603050405020304" pitchFamily="18" charset="0"/>
                <a:ea typeface="Times New Roman" panose="02020603050405020304" pitchFamily="18" charset="0"/>
              </a:rPr>
              <a:t>Biểu đồ cột biểu diễn số học sinh chọn môn thể thao ưa thích của học sinh lớp 8B</a:t>
            </a:r>
            <a:endParaRPr kumimoji="0" lang="en-US" sz="4000" b="0" i="0" u="sng" strike="noStrike" kern="1200" cap="none" spc="0" normalizeH="0" baseline="0" noProof="0" dirty="0">
              <a:ln>
                <a:noFill/>
              </a:ln>
              <a:solidFill>
                <a:srgbClr val="FF0000"/>
              </a:solidFill>
              <a:effectLst/>
              <a:uLnTx/>
              <a:uFillTx/>
              <a:latin typeface="Open Sans"/>
              <a:ea typeface="+mn-ea"/>
              <a:cs typeface="+mn-cs"/>
            </a:endParaRPr>
          </a:p>
        </p:txBody>
      </p:sp>
      <p:pic>
        <p:nvPicPr>
          <p:cNvPr id="2" name="Picture 1">
            <a:extLst>
              <a:ext uri="{FF2B5EF4-FFF2-40B4-BE49-F238E27FC236}">
                <a16:creationId xmlns:a16="http://schemas.microsoft.com/office/drawing/2014/main" id="{82C4AAB2-AC03-468F-BA04-7BC89CDA5DDF}"/>
              </a:ext>
            </a:extLst>
          </p:cNvPr>
          <p:cNvPicPr>
            <a:picLocks noChangeAspect="1"/>
          </p:cNvPicPr>
          <p:nvPr/>
        </p:nvPicPr>
        <p:blipFill>
          <a:blip r:embed="rId2"/>
          <a:stretch>
            <a:fillRect/>
          </a:stretch>
        </p:blipFill>
        <p:spPr>
          <a:xfrm>
            <a:off x="1702191" y="1687465"/>
            <a:ext cx="10888393" cy="6503088"/>
          </a:xfrm>
          <a:prstGeom prst="rect">
            <a:avLst/>
          </a:prstGeom>
        </p:spPr>
      </p:pic>
    </p:spTree>
    <p:extLst>
      <p:ext uri="{BB962C8B-B14F-4D97-AF65-F5344CB8AC3E}">
        <p14:creationId xmlns:p14="http://schemas.microsoft.com/office/powerpoint/2010/main" val="1340742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65054" y="364026"/>
            <a:ext cx="13506157" cy="1815882"/>
          </a:xfrm>
          <a:prstGeom prst="rect">
            <a:avLst/>
          </a:prstGeom>
        </p:spPr>
        <p:txBody>
          <a:bodyPr wrap="square">
            <a:spAutoFit/>
          </a:bodyPr>
          <a:lstStyle/>
          <a:p>
            <a:pPr defTabSz="914400"/>
            <a:r>
              <a:rPr kumimoji="0" lang="en-US" sz="3200" b="0" i="0" u="sng" strike="noStrike" kern="1200" cap="none" spc="0" normalizeH="0" baseline="0" noProof="0" err="1">
                <a:ln>
                  <a:noFill/>
                </a:ln>
                <a:solidFill>
                  <a:srgbClr val="FF0000"/>
                </a:solidFill>
                <a:effectLst/>
                <a:uLnTx/>
                <a:uFillTx/>
                <a:latin typeface="Open Sans"/>
                <a:ea typeface="+mn-ea"/>
                <a:cs typeface="+mn-cs"/>
              </a:rPr>
              <a:t>Bài</a:t>
            </a:r>
            <a:r>
              <a:rPr kumimoji="0" lang="en-US" sz="3200" b="0" i="0" u="sng" strike="noStrike" kern="1200" cap="none" spc="0" normalizeH="0" baseline="0" noProof="0">
                <a:ln>
                  <a:noFill/>
                </a:ln>
                <a:solidFill>
                  <a:srgbClr val="FF0000"/>
                </a:solidFill>
                <a:effectLst/>
                <a:uLnTx/>
                <a:uFillTx/>
                <a:latin typeface="Open Sans"/>
                <a:ea typeface="+mn-ea"/>
                <a:cs typeface="+mn-cs"/>
              </a:rPr>
              <a:t> 11/ 117(</a:t>
            </a:r>
            <a:r>
              <a:rPr kumimoji="0" lang="en-US" sz="3200" b="0" i="0" u="sng" strike="noStrike" kern="1200" cap="none" spc="0" normalizeH="0" baseline="0" noProof="0" err="1">
                <a:ln>
                  <a:noFill/>
                </a:ln>
                <a:solidFill>
                  <a:srgbClr val="FF0000"/>
                </a:solidFill>
                <a:effectLst/>
                <a:uLnTx/>
                <a:uFillTx/>
                <a:latin typeface="Open Sans"/>
                <a:ea typeface="+mn-ea"/>
                <a:cs typeface="+mn-cs"/>
              </a:rPr>
              <a:t>sgk</a:t>
            </a:r>
            <a:r>
              <a:rPr kumimoji="0" lang="en-US" sz="3200" b="0" i="0" u="sng" strike="noStrike" kern="1200" cap="none" spc="0" normalizeH="0" baseline="0" noProof="0">
                <a:ln>
                  <a:noFill/>
                </a:ln>
                <a:solidFill>
                  <a:srgbClr val="FF0000"/>
                </a:solidFill>
                <a:effectLst/>
                <a:uLnTx/>
                <a:uFillTx/>
                <a:latin typeface="Open Sans"/>
                <a:ea typeface="+mn-ea"/>
                <a:cs typeface="+mn-cs"/>
              </a:rPr>
              <a:t>)</a:t>
            </a:r>
            <a:r>
              <a:rPr kumimoji="0" lang="en-US" sz="3200" b="0" i="0" u="none" strike="noStrike" kern="1200" cap="none" spc="0" normalizeH="0" baseline="0" noProof="0">
                <a:ln>
                  <a:noFill/>
                </a:ln>
                <a:solidFill>
                  <a:srgbClr val="FF0000"/>
                </a:solidFill>
                <a:effectLst/>
                <a:uLnTx/>
                <a:uFillTx/>
                <a:latin typeface="Open Sans"/>
                <a:ea typeface="+mn-ea"/>
                <a:cs typeface="+mn-cs"/>
              </a:rPr>
              <a:t>: </a:t>
            </a:r>
            <a:r>
              <a:rPr lang="en-US" sz="3600">
                <a:latin typeface="Times New Roman" panose="02020603050405020304" pitchFamily="18" charset="0"/>
                <a:cs typeface="Times New Roman" panose="02020603050405020304" pitchFamily="18" charset="0"/>
              </a:rPr>
              <a:t>Biểu đồ hình quạt tròn biểu diễn tỉ số phần trăm số học sinh chọn môn thể thao ưa thích của học sinh lớp 8B:</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4000" b="0" i="0" u="sng" strike="noStrike" kern="1200" cap="none" spc="0" normalizeH="0" baseline="0" noProof="0" dirty="0">
              <a:ln>
                <a:noFill/>
              </a:ln>
              <a:solidFill>
                <a:srgbClr val="FF0000"/>
              </a:solidFill>
              <a:effectLst/>
              <a:uLnTx/>
              <a:uFillTx/>
              <a:latin typeface="Open Sans"/>
              <a:ea typeface="+mn-ea"/>
              <a:cs typeface="+mn-cs"/>
            </a:endParaRPr>
          </a:p>
        </p:txBody>
      </p:sp>
      <p:pic>
        <p:nvPicPr>
          <p:cNvPr id="4" name="Picture 3" descr="Bài 11 trang 117 Toán 8 Tập 1 Chân trời sáng tạo | Giải Toán 8">
            <a:extLst>
              <a:ext uri="{FF2B5EF4-FFF2-40B4-BE49-F238E27FC236}">
                <a16:creationId xmlns:a16="http://schemas.microsoft.com/office/drawing/2014/main" id="{1FDFABC8-B22F-4129-9656-3A2A46CA9870}"/>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561515" y="1558558"/>
            <a:ext cx="10747716" cy="6307016"/>
          </a:xfrm>
          <a:prstGeom prst="rect">
            <a:avLst/>
          </a:prstGeom>
          <a:noFill/>
          <a:ln>
            <a:noFill/>
          </a:ln>
        </p:spPr>
      </p:pic>
    </p:spTree>
    <p:extLst>
      <p:ext uri="{BB962C8B-B14F-4D97-AF65-F5344CB8AC3E}">
        <p14:creationId xmlns:p14="http://schemas.microsoft.com/office/powerpoint/2010/main" val="537727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65054" y="364026"/>
            <a:ext cx="13506157"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sng" strike="noStrike" kern="1200" cap="none" spc="0" normalizeH="0" baseline="0" noProof="0" err="1">
                <a:ln>
                  <a:noFill/>
                </a:ln>
                <a:solidFill>
                  <a:srgbClr val="FF0000"/>
                </a:solidFill>
                <a:effectLst/>
                <a:uLnTx/>
                <a:uFillTx/>
                <a:latin typeface="Open Sans"/>
                <a:ea typeface="+mn-ea"/>
                <a:cs typeface="+mn-cs"/>
              </a:rPr>
              <a:t>Bài</a:t>
            </a:r>
            <a:r>
              <a:rPr kumimoji="0" lang="en-US" sz="3200" b="0" i="0" u="sng" strike="noStrike" kern="1200" cap="none" spc="0" normalizeH="0" baseline="0" noProof="0">
                <a:ln>
                  <a:noFill/>
                </a:ln>
                <a:solidFill>
                  <a:srgbClr val="FF0000"/>
                </a:solidFill>
                <a:effectLst/>
                <a:uLnTx/>
                <a:uFillTx/>
                <a:latin typeface="Open Sans"/>
                <a:ea typeface="+mn-ea"/>
                <a:cs typeface="+mn-cs"/>
              </a:rPr>
              <a:t> 14/ 117(</a:t>
            </a:r>
            <a:r>
              <a:rPr kumimoji="0" lang="en-US" sz="3200" b="0" i="0" u="sng" strike="noStrike" kern="1200" cap="none" spc="0" normalizeH="0" baseline="0" noProof="0" err="1">
                <a:ln>
                  <a:noFill/>
                </a:ln>
                <a:solidFill>
                  <a:srgbClr val="FF0000"/>
                </a:solidFill>
                <a:effectLst/>
                <a:uLnTx/>
                <a:uFillTx/>
                <a:latin typeface="Open Sans"/>
                <a:ea typeface="+mn-ea"/>
                <a:cs typeface="+mn-cs"/>
              </a:rPr>
              <a:t>sgk</a:t>
            </a:r>
            <a:r>
              <a:rPr kumimoji="0" lang="en-US" sz="3200" b="0" i="0" u="sng" strike="noStrike" kern="1200" cap="none" spc="0" normalizeH="0" baseline="0" noProof="0">
                <a:ln>
                  <a:noFill/>
                </a:ln>
                <a:solidFill>
                  <a:srgbClr val="FF0000"/>
                </a:solidFill>
                <a:effectLst/>
                <a:uLnTx/>
                <a:uFillTx/>
                <a:latin typeface="Open Sans"/>
                <a:ea typeface="+mn-ea"/>
                <a:cs typeface="+mn-cs"/>
              </a:rPr>
              <a:t>)</a:t>
            </a:r>
            <a:endParaRPr kumimoji="0" lang="en-US" sz="3200" b="0" i="0" u="sng" strike="noStrike" kern="1200" cap="none" spc="0" normalizeH="0" baseline="0" noProof="0" dirty="0">
              <a:ln>
                <a:noFill/>
              </a:ln>
              <a:solidFill>
                <a:srgbClr val="FF0000"/>
              </a:solidFill>
              <a:effectLst/>
              <a:uLnTx/>
              <a:uFillTx/>
              <a:latin typeface="Open Sans"/>
              <a:ea typeface="+mn-ea"/>
              <a:cs typeface="+mn-cs"/>
            </a:endParaRPr>
          </a:p>
        </p:txBody>
      </p:sp>
      <p:pic>
        <p:nvPicPr>
          <p:cNvPr id="4" name="Picture 3">
            <a:extLst>
              <a:ext uri="{FF2B5EF4-FFF2-40B4-BE49-F238E27FC236}">
                <a16:creationId xmlns:a16="http://schemas.microsoft.com/office/drawing/2014/main" id="{6744C4F8-B77A-4AAD-8B3A-0CA4009AABEA}"/>
              </a:ext>
            </a:extLst>
          </p:cNvPr>
          <p:cNvPicPr>
            <a:picLocks noChangeAspect="1"/>
          </p:cNvPicPr>
          <p:nvPr/>
        </p:nvPicPr>
        <p:blipFill>
          <a:blip r:embed="rId2"/>
          <a:stretch>
            <a:fillRect/>
          </a:stretch>
        </p:blipFill>
        <p:spPr>
          <a:xfrm>
            <a:off x="565055" y="1248229"/>
            <a:ext cx="12730032" cy="5384800"/>
          </a:xfrm>
          <a:prstGeom prst="rect">
            <a:avLst/>
          </a:prstGeom>
        </p:spPr>
      </p:pic>
    </p:spTree>
    <p:extLst>
      <p:ext uri="{BB962C8B-B14F-4D97-AF65-F5344CB8AC3E}">
        <p14:creationId xmlns:p14="http://schemas.microsoft.com/office/powerpoint/2010/main" val="17550272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2502569" y="945784"/>
            <a:ext cx="10972800" cy="1477046"/>
          </a:xfrm>
        </p:spPr>
        <p:txBody>
          <a:bodyPr>
            <a:normAutofit/>
          </a:bodyPr>
          <a:lstStyle/>
          <a:p>
            <a:r>
              <a:rPr lang="en-US" sz="4800" dirty="0">
                <a:ln>
                  <a:solidFill>
                    <a:schemeClr val="accent1">
                      <a:lumMod val="50000"/>
                    </a:schemeClr>
                  </a:solidFill>
                </a:ln>
                <a:solidFill>
                  <a:schemeClr val="accent1">
                    <a:lumMod val="50000"/>
                  </a:schemeClr>
                </a:solidFill>
                <a:latin typeface="Times New Roman" pitchFamily="18" charset="0"/>
                <a:cs typeface="Times New Roman" pitchFamily="18" charset="0"/>
              </a:rPr>
              <a:t>TRÒ CHƠI:</a:t>
            </a:r>
            <a:br>
              <a:rPr lang="en-US" sz="4800" dirty="0">
                <a:ln>
                  <a:solidFill>
                    <a:schemeClr val="accent1">
                      <a:lumMod val="50000"/>
                    </a:schemeClr>
                  </a:solidFill>
                </a:ln>
                <a:solidFill>
                  <a:schemeClr val="accent1">
                    <a:lumMod val="50000"/>
                  </a:schemeClr>
                </a:solidFill>
                <a:latin typeface="Times New Roman" pitchFamily="18" charset="0"/>
                <a:cs typeface="Times New Roman" pitchFamily="18" charset="0"/>
              </a:rPr>
            </a:br>
            <a:r>
              <a:rPr lang="en-US" sz="4800" dirty="0">
                <a:ln>
                  <a:solidFill>
                    <a:schemeClr val="accent1">
                      <a:lumMod val="50000"/>
                    </a:schemeClr>
                  </a:solidFill>
                </a:ln>
                <a:solidFill>
                  <a:schemeClr val="accent1">
                    <a:lumMod val="50000"/>
                  </a:schemeClr>
                </a:solidFill>
                <a:latin typeface="Times New Roman" pitchFamily="18" charset="0"/>
                <a:cs typeface="Times New Roman" pitchFamily="18" charset="0"/>
              </a:rPr>
              <a:t>VÒNG QUAY MAY MẮN</a:t>
            </a:r>
          </a:p>
        </p:txBody>
      </p:sp>
      <p:sp>
        <p:nvSpPr>
          <p:cNvPr id="3" name="TextBox 2"/>
          <p:cNvSpPr txBox="1"/>
          <p:nvPr/>
        </p:nvSpPr>
        <p:spPr>
          <a:xfrm>
            <a:off x="1898914" y="2904568"/>
            <a:ext cx="11763487" cy="3034677"/>
          </a:xfrm>
          <a:prstGeom prst="rect">
            <a:avLst/>
          </a:prstGeom>
          <a:noFill/>
        </p:spPr>
        <p:txBody>
          <a:bodyPr wrap="square" lIns="109728" tIns="54864" rIns="109728" bIns="54864" rtlCol="0">
            <a:spAutoFit/>
          </a:bodyPr>
          <a:lstStyle/>
          <a:p>
            <a:r>
              <a:rPr lang="en-US" sz="3800" dirty="0" err="1">
                <a:solidFill>
                  <a:schemeClr val="tx1">
                    <a:lumMod val="95000"/>
                    <a:lumOff val="5000"/>
                  </a:schemeClr>
                </a:solidFill>
                <a:latin typeface="Times New Roman" pitchFamily="18" charset="0"/>
                <a:cs typeface="Times New Roman" pitchFamily="18" charset="0"/>
              </a:rPr>
              <a:t>Thể</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lệ</a:t>
            </a:r>
            <a:r>
              <a:rPr lang="en-US" sz="3800" dirty="0">
                <a:solidFill>
                  <a:schemeClr val="tx1">
                    <a:lumMod val="95000"/>
                    <a:lumOff val="5000"/>
                  </a:schemeClr>
                </a:solidFill>
                <a:latin typeface="Times New Roman" pitchFamily="18" charset="0"/>
                <a:cs typeface="Times New Roman" pitchFamily="18" charset="0"/>
              </a:rPr>
              <a:t>:</a:t>
            </a:r>
          </a:p>
          <a:p>
            <a:pPr>
              <a:buFontTx/>
              <a:buChar char="-"/>
            </a:pP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Mỗi</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lượt</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chơi</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sẽ</a:t>
            </a:r>
            <a:r>
              <a:rPr lang="en-US" sz="3800" dirty="0">
                <a:solidFill>
                  <a:schemeClr val="tx1">
                    <a:lumMod val="95000"/>
                    <a:lumOff val="5000"/>
                  </a:schemeClr>
                </a:solidFill>
                <a:latin typeface="Times New Roman" pitchFamily="18" charset="0"/>
                <a:cs typeface="Times New Roman" pitchFamily="18" charset="0"/>
              </a:rPr>
              <a:t> quay 1 </a:t>
            </a:r>
            <a:r>
              <a:rPr lang="en-US" sz="3800" dirty="0" err="1">
                <a:solidFill>
                  <a:schemeClr val="tx1">
                    <a:lumMod val="95000"/>
                    <a:lumOff val="5000"/>
                  </a:schemeClr>
                </a:solidFill>
                <a:latin typeface="Times New Roman" pitchFamily="18" charset="0"/>
                <a:cs typeface="Times New Roman" pitchFamily="18" charset="0"/>
              </a:rPr>
              <a:t>vòng</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kim</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chỉ</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tới</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số</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nào</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thì</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sẽ</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mở</a:t>
            </a:r>
            <a:r>
              <a:rPr lang="en-US" sz="3800" dirty="0">
                <a:solidFill>
                  <a:schemeClr val="tx1">
                    <a:lumMod val="95000"/>
                    <a:lumOff val="5000"/>
                  </a:schemeClr>
                </a:solidFill>
                <a:latin typeface="Times New Roman" pitchFamily="18" charset="0"/>
                <a:cs typeface="Times New Roman" pitchFamily="18" charset="0"/>
              </a:rPr>
              <a:t> ô </a:t>
            </a:r>
            <a:r>
              <a:rPr lang="en-US" sz="3800" dirty="0" err="1">
                <a:solidFill>
                  <a:schemeClr val="tx1">
                    <a:lumMod val="95000"/>
                    <a:lumOff val="5000"/>
                  </a:schemeClr>
                </a:solidFill>
                <a:latin typeface="Times New Roman" pitchFamily="18" charset="0"/>
                <a:cs typeface="Times New Roman" pitchFamily="18" charset="0"/>
              </a:rPr>
              <a:t>có</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số</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đó</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để</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trả</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lời</a:t>
            </a:r>
            <a:r>
              <a:rPr lang="en-US" sz="3800" dirty="0">
                <a:solidFill>
                  <a:schemeClr val="tx1">
                    <a:lumMod val="95000"/>
                    <a:lumOff val="5000"/>
                  </a:schemeClr>
                </a:solidFill>
                <a:latin typeface="Times New Roman" pitchFamily="18" charset="0"/>
                <a:cs typeface="Times New Roman" pitchFamily="18" charset="0"/>
              </a:rPr>
              <a:t>.</a:t>
            </a:r>
          </a:p>
          <a:p>
            <a:r>
              <a:rPr lang="en-US" sz="3800" dirty="0">
                <a:solidFill>
                  <a:schemeClr val="tx1">
                    <a:lumMod val="95000"/>
                    <a:lumOff val="5000"/>
                  </a:schemeClr>
                </a:solidFill>
                <a:latin typeface="Times New Roman" pitchFamily="18" charset="0"/>
                <a:cs typeface="Times New Roman" pitchFamily="18" charset="0"/>
              </a:rPr>
              <a:t>- Ô </a:t>
            </a:r>
            <a:r>
              <a:rPr lang="en-US" sz="3800" dirty="0" err="1">
                <a:solidFill>
                  <a:schemeClr val="tx1">
                    <a:lumMod val="95000"/>
                    <a:lumOff val="5000"/>
                  </a:schemeClr>
                </a:solidFill>
                <a:latin typeface="Times New Roman" pitchFamily="18" charset="0"/>
                <a:cs typeface="Times New Roman" pitchFamily="18" charset="0"/>
              </a:rPr>
              <a:t>nào</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đã</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được</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mở</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thì</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sẽ</a:t>
            </a:r>
            <a:r>
              <a:rPr lang="en-US" sz="3800" dirty="0">
                <a:solidFill>
                  <a:schemeClr val="tx1">
                    <a:lumMod val="95000"/>
                    <a:lumOff val="5000"/>
                  </a:schemeClr>
                </a:solidFill>
                <a:latin typeface="Times New Roman" pitchFamily="18" charset="0"/>
                <a:cs typeface="Times New Roman" pitchFamily="18" charset="0"/>
              </a:rPr>
              <a:t> quay </a:t>
            </a:r>
            <a:r>
              <a:rPr lang="en-US" sz="3800" dirty="0" err="1">
                <a:solidFill>
                  <a:schemeClr val="tx1">
                    <a:lumMod val="95000"/>
                    <a:lumOff val="5000"/>
                  </a:schemeClr>
                </a:solidFill>
                <a:latin typeface="Times New Roman" pitchFamily="18" charset="0"/>
                <a:cs typeface="Times New Roman" pitchFamily="18" charset="0"/>
              </a:rPr>
              <a:t>lại</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để</a:t>
            </a:r>
            <a:r>
              <a:rPr lang="en-US" sz="3800" dirty="0">
                <a:solidFill>
                  <a:schemeClr val="tx1">
                    <a:lumMod val="95000"/>
                    <a:lumOff val="5000"/>
                  </a:schemeClr>
                </a:solidFill>
                <a:latin typeface="Times New Roman" pitchFamily="18" charset="0"/>
                <a:cs typeface="Times New Roman" pitchFamily="18" charset="0"/>
              </a:rPr>
              <a:t> </a:t>
            </a:r>
            <a:r>
              <a:rPr lang="en-US" sz="3800" dirty="0" err="1">
                <a:solidFill>
                  <a:schemeClr val="tx1">
                    <a:lumMod val="95000"/>
                    <a:lumOff val="5000"/>
                  </a:schemeClr>
                </a:solidFill>
                <a:latin typeface="Times New Roman" pitchFamily="18" charset="0"/>
                <a:cs typeface="Times New Roman" pitchFamily="18" charset="0"/>
              </a:rPr>
              <a:t>chọn</a:t>
            </a:r>
            <a:r>
              <a:rPr lang="en-US" sz="3800" dirty="0">
                <a:solidFill>
                  <a:schemeClr val="tx1">
                    <a:lumMod val="95000"/>
                    <a:lumOff val="5000"/>
                  </a:schemeClr>
                </a:solidFill>
                <a:latin typeface="Times New Roman" pitchFamily="18" charset="0"/>
                <a:cs typeface="Times New Roman" pitchFamily="18" charset="0"/>
              </a:rPr>
              <a:t> ô </a:t>
            </a:r>
            <a:r>
              <a:rPr lang="en-US" sz="3800" dirty="0" err="1">
                <a:solidFill>
                  <a:schemeClr val="tx1">
                    <a:lumMod val="95000"/>
                    <a:lumOff val="5000"/>
                  </a:schemeClr>
                </a:solidFill>
                <a:latin typeface="Times New Roman" pitchFamily="18" charset="0"/>
                <a:cs typeface="Times New Roman" pitchFamily="18" charset="0"/>
              </a:rPr>
              <a:t>khác</a:t>
            </a:r>
            <a:r>
              <a:rPr lang="en-US" sz="3800" dirty="0">
                <a:solidFill>
                  <a:schemeClr val="tx1">
                    <a:lumMod val="95000"/>
                    <a:lumOff val="5000"/>
                  </a:schemeClr>
                </a:solidFill>
                <a:latin typeface="Times New Roman" pitchFamily="18" charset="0"/>
                <a:cs typeface="Times New Roman" pitchFamily="18" charset="0"/>
              </a:rPr>
              <a:t>. </a:t>
            </a:r>
          </a:p>
          <a:p>
            <a:endParaRPr lang="en-US" sz="3800" dirty="0">
              <a:solidFill>
                <a:schemeClr val="tx1">
                  <a:lumMod val="95000"/>
                  <a:lumOff val="5000"/>
                </a:schemeClr>
              </a:solidFill>
              <a:latin typeface="Times New Roman" pitchFamily="18" charset="0"/>
              <a:cs typeface="Times New Roman" pitchFamily="18" charset="0"/>
            </a:endParaRPr>
          </a:p>
        </p:txBody>
      </p:sp>
      <p:pic>
        <p:nvPicPr>
          <p:cNvPr id="6146" name="Picture 2" descr="Trẻ em chơi hoạt hình, công viên giải trí hoạt hình, vui chơi giải trí, tiện ích giải trí png thumbnail"/>
          <p:cNvPicPr>
            <a:picLocks noChangeAspect="1" noChangeArrowheads="1"/>
          </p:cNvPicPr>
          <p:nvPr/>
        </p:nvPicPr>
        <p:blipFill>
          <a:blip r:embed="rId2"/>
          <a:srcRect/>
          <a:stretch>
            <a:fillRect/>
          </a:stretch>
        </p:blipFill>
        <p:spPr bwMode="auto">
          <a:xfrm>
            <a:off x="10967954" y="6081712"/>
            <a:ext cx="3333750" cy="1943101"/>
          </a:xfrm>
          <a:prstGeom prst="rect">
            <a:avLst/>
          </a:prstGeom>
          <a:noFill/>
        </p:spPr>
      </p:pic>
      <p:pic>
        <p:nvPicPr>
          <p:cNvPr id="6148" name="Picture 4" descr="Trò chơi may mắn, bàn xoay ba chiều, Xoay 360 độ, 3d hoa ba chiều png thumbnail"/>
          <p:cNvPicPr>
            <a:picLocks noChangeAspect="1" noChangeArrowheads="1"/>
          </p:cNvPicPr>
          <p:nvPr/>
        </p:nvPicPr>
        <p:blipFill>
          <a:blip r:embed="rId3"/>
          <a:srcRect/>
          <a:stretch>
            <a:fillRect/>
          </a:stretch>
        </p:blipFill>
        <p:spPr bwMode="auto">
          <a:xfrm>
            <a:off x="0" y="0"/>
            <a:ext cx="3333750" cy="2793415"/>
          </a:xfrm>
          <a:prstGeom prst="rect">
            <a:avLst/>
          </a:prstGeom>
          <a:noFill/>
        </p:spPr>
      </p:pic>
    </p:spTree>
    <p:extLst>
      <p:ext uri="{BB962C8B-B14F-4D97-AF65-F5344CB8AC3E}">
        <p14:creationId xmlns:p14="http://schemas.microsoft.com/office/powerpoint/2010/main" val="1622242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65054" y="364026"/>
            <a:ext cx="13506157"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sng" strike="noStrike" kern="1200" cap="none" spc="0" normalizeH="0" baseline="0" noProof="0" err="1">
                <a:ln>
                  <a:noFill/>
                </a:ln>
                <a:solidFill>
                  <a:srgbClr val="FF0000"/>
                </a:solidFill>
                <a:effectLst/>
                <a:uLnTx/>
                <a:uFillTx/>
                <a:latin typeface="Open Sans"/>
                <a:ea typeface="+mn-ea"/>
                <a:cs typeface="+mn-cs"/>
              </a:rPr>
              <a:t>Bài</a:t>
            </a:r>
            <a:r>
              <a:rPr kumimoji="0" lang="en-US" sz="3200" b="0" i="0" u="sng" strike="noStrike" kern="1200" cap="none" spc="0" normalizeH="0" baseline="0" noProof="0">
                <a:ln>
                  <a:noFill/>
                </a:ln>
                <a:solidFill>
                  <a:srgbClr val="FF0000"/>
                </a:solidFill>
                <a:effectLst/>
                <a:uLnTx/>
                <a:uFillTx/>
                <a:latin typeface="Open Sans"/>
                <a:ea typeface="+mn-ea"/>
                <a:cs typeface="+mn-cs"/>
              </a:rPr>
              <a:t> 14/ 117(</a:t>
            </a:r>
            <a:r>
              <a:rPr kumimoji="0" lang="en-US" sz="3200" b="0" i="0" u="sng" strike="noStrike" kern="1200" cap="none" spc="0" normalizeH="0" baseline="0" noProof="0" err="1">
                <a:ln>
                  <a:noFill/>
                </a:ln>
                <a:solidFill>
                  <a:srgbClr val="FF0000"/>
                </a:solidFill>
                <a:effectLst/>
                <a:uLnTx/>
                <a:uFillTx/>
                <a:latin typeface="Open Sans"/>
                <a:ea typeface="+mn-ea"/>
                <a:cs typeface="+mn-cs"/>
              </a:rPr>
              <a:t>sgk</a:t>
            </a:r>
            <a:r>
              <a:rPr kumimoji="0" lang="en-US" sz="3200" b="0" i="0" u="sng" strike="noStrike" kern="1200" cap="none" spc="0" normalizeH="0" baseline="0" noProof="0">
                <a:ln>
                  <a:noFill/>
                </a:ln>
                <a:solidFill>
                  <a:srgbClr val="FF0000"/>
                </a:solidFill>
                <a:effectLst/>
                <a:uLnTx/>
                <a:uFillTx/>
                <a:latin typeface="Open Sans"/>
                <a:ea typeface="+mn-ea"/>
                <a:cs typeface="+mn-cs"/>
              </a:rPr>
              <a:t>)</a:t>
            </a:r>
            <a:endParaRPr kumimoji="0" lang="en-US" sz="3200" b="0" i="0" u="sng" strike="noStrike" kern="1200" cap="none" spc="0" normalizeH="0" baseline="0" noProof="0" dirty="0">
              <a:ln>
                <a:noFill/>
              </a:ln>
              <a:solidFill>
                <a:srgbClr val="FF0000"/>
              </a:solidFill>
              <a:effectLst/>
              <a:uLnTx/>
              <a:uFillTx/>
              <a:latin typeface="Open Sans"/>
              <a:ea typeface="+mn-ea"/>
              <a:cs typeface="+mn-cs"/>
            </a:endParaRPr>
          </a:p>
        </p:txBody>
      </p:sp>
      <p:sp>
        <p:nvSpPr>
          <p:cNvPr id="4" name="Rectangle 1">
            <a:extLst>
              <a:ext uri="{FF2B5EF4-FFF2-40B4-BE49-F238E27FC236}">
                <a16:creationId xmlns:a16="http://schemas.microsoft.com/office/drawing/2014/main" id="{858F6FC1-0D79-4E98-BE02-4536345B4279}"/>
              </a:ext>
            </a:extLst>
          </p:cNvPr>
          <p:cNvSpPr>
            <a:spLocks noChangeArrowheads="1"/>
          </p:cNvSpPr>
          <p:nvPr/>
        </p:nvSpPr>
        <p:spPr bwMode="auto">
          <a:xfrm>
            <a:off x="650044" y="948801"/>
            <a:ext cx="1333031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0480" marR="30480" algn="just">
              <a:spcBef>
                <a:spcPts val="600"/>
              </a:spcBef>
              <a:spcAft>
                <a:spcPts val="600"/>
              </a:spcAft>
            </a:pPr>
            <a:r>
              <a:rPr lang="en-US" sz="3600">
                <a:solidFill>
                  <a:srgbClr val="000000"/>
                </a:solidFill>
                <a:latin typeface="Times New Roman" panose="02020603050405020304" pitchFamily="18" charset="0"/>
                <a:ea typeface="Times New Roman" panose="02020603050405020304" pitchFamily="18" charset="0"/>
              </a:rPr>
              <a:t>a) Để biểu diễn giá trị (triệu USD) xuất khẩu cà phê và gạo của Việt Nam trong các năm 2015, 2018, 2019, 2020, ta dùng biểu đồ cột kép.</a:t>
            </a:r>
            <a:endParaRPr lang="en-US" sz="3200">
              <a:latin typeface="Times New Roman" panose="02020603050405020304" pitchFamily="18" charset="0"/>
              <a:ea typeface="Times New Roman" panose="02020603050405020304" pitchFamily="18" charset="0"/>
            </a:endParaRPr>
          </a:p>
        </p:txBody>
      </p:sp>
      <p:sp>
        <p:nvSpPr>
          <p:cNvPr id="8" name="Rectangle 1">
            <a:extLst>
              <a:ext uri="{FF2B5EF4-FFF2-40B4-BE49-F238E27FC236}">
                <a16:creationId xmlns:a16="http://schemas.microsoft.com/office/drawing/2014/main" id="{57894CB5-D555-448A-8DB8-EEDECC0F00F0}"/>
              </a:ext>
            </a:extLst>
          </p:cNvPr>
          <p:cNvSpPr>
            <a:spLocks noChangeArrowheads="1"/>
          </p:cNvSpPr>
          <p:nvPr/>
        </p:nvSpPr>
        <p:spPr bwMode="auto">
          <a:xfrm>
            <a:off x="650044" y="2149130"/>
            <a:ext cx="1225764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0480" marR="30480" algn="just">
              <a:spcBef>
                <a:spcPts val="600"/>
              </a:spcBef>
              <a:spcAft>
                <a:spcPts val="600"/>
              </a:spcAft>
            </a:pPr>
            <a:r>
              <a:rPr lang="en-US" sz="3600">
                <a:solidFill>
                  <a:srgbClr val="000000"/>
                </a:solidFill>
                <a:latin typeface="Times New Roman" panose="02020603050405020304" pitchFamily="18" charset="0"/>
                <a:ea typeface="Times New Roman" panose="02020603050405020304" pitchFamily="18" charset="0"/>
              </a:rPr>
              <a:t>b) Biểu đồ cột kép biểu diễn giá trị (triệu USD) xuất khẩu cà phê và gạo của Việt Nam trong các năm 2015, 2018, 2019, 2020:</a:t>
            </a:r>
            <a:endParaRPr lang="en-US" sz="3200">
              <a:latin typeface="Times New Roman" panose="02020603050405020304" pitchFamily="18" charset="0"/>
              <a:ea typeface="Times New Roman" panose="02020603050405020304" pitchFamily="18" charset="0"/>
            </a:endParaRPr>
          </a:p>
        </p:txBody>
      </p:sp>
      <p:pic>
        <p:nvPicPr>
          <p:cNvPr id="6" name="Picture 5">
            <a:extLst>
              <a:ext uri="{FF2B5EF4-FFF2-40B4-BE49-F238E27FC236}">
                <a16:creationId xmlns:a16="http://schemas.microsoft.com/office/drawing/2014/main" id="{7234897E-C22F-4A0F-BDDB-E95C931AC6E5}"/>
              </a:ext>
            </a:extLst>
          </p:cNvPr>
          <p:cNvPicPr>
            <a:picLocks noChangeAspect="1"/>
          </p:cNvPicPr>
          <p:nvPr/>
        </p:nvPicPr>
        <p:blipFill>
          <a:blip r:embed="rId2"/>
          <a:stretch>
            <a:fillRect/>
          </a:stretch>
        </p:blipFill>
        <p:spPr>
          <a:xfrm>
            <a:off x="264022" y="3349459"/>
            <a:ext cx="7051178" cy="4892144"/>
          </a:xfrm>
          <a:prstGeom prst="rect">
            <a:avLst/>
          </a:prstGeom>
        </p:spPr>
      </p:pic>
      <p:sp>
        <p:nvSpPr>
          <p:cNvPr id="10" name="TextBox 9">
            <a:extLst>
              <a:ext uri="{FF2B5EF4-FFF2-40B4-BE49-F238E27FC236}">
                <a16:creationId xmlns:a16="http://schemas.microsoft.com/office/drawing/2014/main" id="{DC46563D-C4C6-4781-B47B-5341C7D2E48B}"/>
              </a:ext>
            </a:extLst>
          </p:cNvPr>
          <p:cNvSpPr txBox="1"/>
          <p:nvPr/>
        </p:nvSpPr>
        <p:spPr>
          <a:xfrm>
            <a:off x="7580086" y="4272037"/>
            <a:ext cx="5947228" cy="3046988"/>
          </a:xfrm>
          <a:prstGeom prst="rect">
            <a:avLst/>
          </a:prstGeom>
          <a:noFill/>
        </p:spPr>
        <p:txBody>
          <a:bodyPr wrap="square">
            <a:spAutoFit/>
          </a:bodyPr>
          <a:lstStyle/>
          <a:p>
            <a:pPr marL="30480" marR="30480" algn="just">
              <a:spcBef>
                <a:spcPts val="600"/>
              </a:spcBef>
              <a:spcAft>
                <a:spcPts val="600"/>
              </a:spcAft>
            </a:pPr>
            <a:r>
              <a:rPr lang="en-US" sz="3200">
                <a:solidFill>
                  <a:srgbClr val="000000"/>
                </a:solidFill>
                <a:effectLst/>
                <a:latin typeface="Times New Roman" panose="02020603050405020304" pitchFamily="18" charset="0"/>
                <a:ea typeface="Times New Roman" panose="02020603050405020304" pitchFamily="18" charset="0"/>
              </a:rPr>
              <a:t>Quan sát biểu đồ ta thấy có hai năm có giá trị xuất khẩu cà phê vượt giá trị xuất khẩu gạo (cột màu xanh biểu diễn cà phê cao hơn cột màu cam biểu diễn gạo) là: năm 2018; năm 2019.</a:t>
            </a:r>
            <a:endParaRPr lang="en-US" sz="3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01654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65054" y="364026"/>
            <a:ext cx="13506157"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sng" strike="noStrike" kern="1200" cap="none" spc="0" normalizeH="0" baseline="0" noProof="0" err="1">
                <a:ln>
                  <a:noFill/>
                </a:ln>
                <a:solidFill>
                  <a:srgbClr val="FF0000"/>
                </a:solidFill>
                <a:effectLst/>
                <a:uLnTx/>
                <a:uFillTx/>
                <a:latin typeface="Open Sans"/>
                <a:ea typeface="+mn-ea"/>
                <a:cs typeface="+mn-cs"/>
              </a:rPr>
              <a:t>Bài</a:t>
            </a:r>
            <a:r>
              <a:rPr kumimoji="0" lang="en-US" sz="3200" b="0" i="0" u="sng" strike="noStrike" kern="1200" cap="none" spc="0" normalizeH="0" baseline="0" noProof="0">
                <a:ln>
                  <a:noFill/>
                </a:ln>
                <a:solidFill>
                  <a:srgbClr val="FF0000"/>
                </a:solidFill>
                <a:effectLst/>
                <a:uLnTx/>
                <a:uFillTx/>
                <a:latin typeface="Open Sans"/>
                <a:ea typeface="+mn-ea"/>
                <a:cs typeface="+mn-cs"/>
              </a:rPr>
              <a:t> 15/ 117(</a:t>
            </a:r>
            <a:r>
              <a:rPr kumimoji="0" lang="en-US" sz="3200" b="0" i="0" u="sng" strike="noStrike" kern="1200" cap="none" spc="0" normalizeH="0" baseline="0" noProof="0" err="1">
                <a:ln>
                  <a:noFill/>
                </a:ln>
                <a:solidFill>
                  <a:srgbClr val="FF0000"/>
                </a:solidFill>
                <a:effectLst/>
                <a:uLnTx/>
                <a:uFillTx/>
                <a:latin typeface="Open Sans"/>
                <a:ea typeface="+mn-ea"/>
                <a:cs typeface="+mn-cs"/>
              </a:rPr>
              <a:t>sgk</a:t>
            </a:r>
            <a:r>
              <a:rPr kumimoji="0" lang="en-US" sz="3200" b="0" i="0" u="sng" strike="noStrike" kern="1200" cap="none" spc="0" normalizeH="0" baseline="0" noProof="0">
                <a:ln>
                  <a:noFill/>
                </a:ln>
                <a:solidFill>
                  <a:srgbClr val="FF0000"/>
                </a:solidFill>
                <a:effectLst/>
                <a:uLnTx/>
                <a:uFillTx/>
                <a:latin typeface="Open Sans"/>
                <a:ea typeface="+mn-ea"/>
                <a:cs typeface="+mn-cs"/>
              </a:rPr>
              <a:t>)</a:t>
            </a:r>
            <a:endParaRPr kumimoji="0" lang="en-US" sz="3200" b="0" i="0" u="sng" strike="noStrike" kern="1200" cap="none" spc="0" normalizeH="0" baseline="0" noProof="0" dirty="0">
              <a:ln>
                <a:noFill/>
              </a:ln>
              <a:solidFill>
                <a:srgbClr val="FF0000"/>
              </a:solidFill>
              <a:effectLst/>
              <a:uLnTx/>
              <a:uFillTx/>
              <a:latin typeface="Open Sans"/>
              <a:ea typeface="+mn-ea"/>
              <a:cs typeface="+mn-cs"/>
            </a:endParaRPr>
          </a:p>
        </p:txBody>
      </p:sp>
      <p:pic>
        <p:nvPicPr>
          <p:cNvPr id="3" name="Picture 2">
            <a:extLst>
              <a:ext uri="{FF2B5EF4-FFF2-40B4-BE49-F238E27FC236}">
                <a16:creationId xmlns:a16="http://schemas.microsoft.com/office/drawing/2014/main" id="{7E77569D-0107-4725-A5F4-70713E05DAE9}"/>
              </a:ext>
            </a:extLst>
          </p:cNvPr>
          <p:cNvPicPr>
            <a:picLocks noChangeAspect="1"/>
          </p:cNvPicPr>
          <p:nvPr/>
        </p:nvPicPr>
        <p:blipFill>
          <a:blip r:embed="rId2"/>
          <a:stretch>
            <a:fillRect/>
          </a:stretch>
        </p:blipFill>
        <p:spPr>
          <a:xfrm>
            <a:off x="3761950" y="539065"/>
            <a:ext cx="10868450" cy="7151469"/>
          </a:xfrm>
          <a:prstGeom prst="rect">
            <a:avLst/>
          </a:prstGeom>
        </p:spPr>
      </p:pic>
    </p:spTree>
    <p:extLst>
      <p:ext uri="{BB962C8B-B14F-4D97-AF65-F5344CB8AC3E}">
        <p14:creationId xmlns:p14="http://schemas.microsoft.com/office/powerpoint/2010/main" val="26646542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65054" y="364026"/>
            <a:ext cx="13506157"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sng" strike="noStrike" kern="1200" cap="none" spc="0" normalizeH="0" baseline="0" noProof="0" err="1">
                <a:ln>
                  <a:noFill/>
                </a:ln>
                <a:solidFill>
                  <a:srgbClr val="FF0000"/>
                </a:solidFill>
                <a:effectLst/>
                <a:uLnTx/>
                <a:uFillTx/>
                <a:latin typeface="Open Sans"/>
                <a:ea typeface="+mn-ea"/>
                <a:cs typeface="+mn-cs"/>
              </a:rPr>
              <a:t>Bài</a:t>
            </a:r>
            <a:r>
              <a:rPr kumimoji="0" lang="en-US" sz="3200" b="0" i="0" u="sng" strike="noStrike" kern="1200" cap="none" spc="0" normalizeH="0" baseline="0" noProof="0">
                <a:ln>
                  <a:noFill/>
                </a:ln>
                <a:solidFill>
                  <a:srgbClr val="FF0000"/>
                </a:solidFill>
                <a:effectLst/>
                <a:uLnTx/>
                <a:uFillTx/>
                <a:latin typeface="Open Sans"/>
                <a:ea typeface="+mn-ea"/>
                <a:cs typeface="+mn-cs"/>
              </a:rPr>
              <a:t> 15/ 117(</a:t>
            </a:r>
            <a:r>
              <a:rPr kumimoji="0" lang="en-US" sz="3200" b="0" i="0" u="sng" strike="noStrike" kern="1200" cap="none" spc="0" normalizeH="0" baseline="0" noProof="0" err="1">
                <a:ln>
                  <a:noFill/>
                </a:ln>
                <a:solidFill>
                  <a:srgbClr val="FF0000"/>
                </a:solidFill>
                <a:effectLst/>
                <a:uLnTx/>
                <a:uFillTx/>
                <a:latin typeface="Open Sans"/>
                <a:ea typeface="+mn-ea"/>
                <a:cs typeface="+mn-cs"/>
              </a:rPr>
              <a:t>sgk</a:t>
            </a:r>
            <a:r>
              <a:rPr kumimoji="0" lang="en-US" sz="3200" b="0" i="0" u="sng" strike="noStrike" kern="1200" cap="none" spc="0" normalizeH="0" baseline="0" noProof="0">
                <a:ln>
                  <a:noFill/>
                </a:ln>
                <a:solidFill>
                  <a:srgbClr val="FF0000"/>
                </a:solidFill>
                <a:effectLst/>
                <a:uLnTx/>
                <a:uFillTx/>
                <a:latin typeface="Open Sans"/>
                <a:ea typeface="+mn-ea"/>
                <a:cs typeface="+mn-cs"/>
              </a:rPr>
              <a:t>)</a:t>
            </a:r>
            <a:endParaRPr kumimoji="0" lang="en-US" sz="3200" b="0" i="0" u="sng" strike="noStrike" kern="1200" cap="none" spc="0" normalizeH="0" baseline="0" noProof="0" dirty="0">
              <a:ln>
                <a:noFill/>
              </a:ln>
              <a:solidFill>
                <a:srgbClr val="FF0000"/>
              </a:solidFill>
              <a:effectLst/>
              <a:uLnTx/>
              <a:uFillTx/>
              <a:latin typeface="Open Sans"/>
              <a:ea typeface="+mn-ea"/>
              <a:cs typeface="+mn-cs"/>
            </a:endParaRPr>
          </a:p>
        </p:txBody>
      </p:sp>
      <p:sp>
        <p:nvSpPr>
          <p:cNvPr id="4" name="Rectangle 1">
            <a:extLst>
              <a:ext uri="{FF2B5EF4-FFF2-40B4-BE49-F238E27FC236}">
                <a16:creationId xmlns:a16="http://schemas.microsoft.com/office/drawing/2014/main" id="{858F6FC1-0D79-4E98-BE02-4536345B4279}"/>
              </a:ext>
            </a:extLst>
          </p:cNvPr>
          <p:cNvSpPr>
            <a:spLocks noChangeArrowheads="1"/>
          </p:cNvSpPr>
          <p:nvPr/>
        </p:nvSpPr>
        <p:spPr bwMode="auto">
          <a:xfrm>
            <a:off x="3829343" y="364026"/>
            <a:ext cx="622905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0480" marR="30480" algn="just">
              <a:spcBef>
                <a:spcPts val="600"/>
              </a:spcBef>
              <a:spcAft>
                <a:spcPts val="600"/>
              </a:spcAft>
            </a:pPr>
            <a:r>
              <a:rPr kumimoji="0" lang="en-US" sz="3600" b="0" i="0" u="none" strike="noStrike" kern="1200" cap="none" spc="0" normalizeH="0" baseline="0" noProof="0">
                <a:ln>
                  <a:noFill/>
                </a:ln>
                <a:solidFill>
                  <a:srgbClr val="000000"/>
                </a:solidFill>
                <a:effectLst/>
                <a:uLnTx/>
                <a:uFillTx/>
                <a:latin typeface="Times New Roman" panose="02020603050405020304" pitchFamily="18" charset="0"/>
                <a:ea typeface="Times New Roman" panose="02020603050405020304" pitchFamily="18" charset="0"/>
                <a:cs typeface="+mn-cs"/>
              </a:rPr>
              <a:t>a) </a:t>
            </a:r>
            <a:r>
              <a:rPr lang="en-US" sz="3600">
                <a:solidFill>
                  <a:srgbClr val="000000"/>
                </a:solidFill>
                <a:latin typeface="Times New Roman" panose="02020603050405020304" pitchFamily="18" charset="0"/>
                <a:ea typeface="Times New Roman" panose="02020603050405020304" pitchFamily="18" charset="0"/>
              </a:rPr>
              <a:t>Bảng số liệu dân số thế giới:</a:t>
            </a:r>
            <a:endParaRPr lang="en-US" sz="3200">
              <a:latin typeface="Times New Roman" panose="02020603050405020304" pitchFamily="18" charset="0"/>
              <a:ea typeface="Times New Roman" panose="02020603050405020304" pitchFamily="18" charset="0"/>
            </a:endParaRPr>
          </a:p>
        </p:txBody>
      </p:sp>
      <p:graphicFrame>
        <p:nvGraphicFramePr>
          <p:cNvPr id="2" name="Table 1">
            <a:extLst>
              <a:ext uri="{FF2B5EF4-FFF2-40B4-BE49-F238E27FC236}">
                <a16:creationId xmlns:a16="http://schemas.microsoft.com/office/drawing/2014/main" id="{A51785EA-1253-4C1C-B88C-26EA640B1036}"/>
              </a:ext>
            </a:extLst>
          </p:cNvPr>
          <p:cNvGraphicFramePr>
            <a:graphicFrameLocks noGrp="1"/>
          </p:cNvGraphicFramePr>
          <p:nvPr>
            <p:extLst>
              <p:ext uri="{D42A27DB-BD31-4B8C-83A1-F6EECF244321}">
                <p14:modId xmlns:p14="http://schemas.microsoft.com/office/powerpoint/2010/main" val="1401521380"/>
              </p:ext>
            </p:extLst>
          </p:nvPr>
        </p:nvGraphicFramePr>
        <p:xfrm>
          <a:off x="1273125" y="1244991"/>
          <a:ext cx="12084149" cy="1798320"/>
        </p:xfrm>
        <a:graphic>
          <a:graphicData uri="http://schemas.openxmlformats.org/drawingml/2006/table">
            <a:tbl>
              <a:tblPr firstRow="1" firstCol="1" bandRow="1"/>
              <a:tblGrid>
                <a:gridCol w="2039814">
                  <a:extLst>
                    <a:ext uri="{9D8B030D-6E8A-4147-A177-3AD203B41FA5}">
                      <a16:colId xmlns:a16="http://schemas.microsoft.com/office/drawing/2014/main" val="350686444"/>
                    </a:ext>
                  </a:extLst>
                </a:gridCol>
                <a:gridCol w="1243391">
                  <a:extLst>
                    <a:ext uri="{9D8B030D-6E8A-4147-A177-3AD203B41FA5}">
                      <a16:colId xmlns:a16="http://schemas.microsoft.com/office/drawing/2014/main" val="1900659109"/>
                    </a:ext>
                  </a:extLst>
                </a:gridCol>
                <a:gridCol w="1466824">
                  <a:extLst>
                    <a:ext uri="{9D8B030D-6E8A-4147-A177-3AD203B41FA5}">
                      <a16:colId xmlns:a16="http://schemas.microsoft.com/office/drawing/2014/main" val="4209397743"/>
                    </a:ext>
                  </a:extLst>
                </a:gridCol>
                <a:gridCol w="1466824">
                  <a:extLst>
                    <a:ext uri="{9D8B030D-6E8A-4147-A177-3AD203B41FA5}">
                      <a16:colId xmlns:a16="http://schemas.microsoft.com/office/drawing/2014/main" val="1391642738"/>
                    </a:ext>
                  </a:extLst>
                </a:gridCol>
                <a:gridCol w="1466824">
                  <a:extLst>
                    <a:ext uri="{9D8B030D-6E8A-4147-A177-3AD203B41FA5}">
                      <a16:colId xmlns:a16="http://schemas.microsoft.com/office/drawing/2014/main" val="2081856007"/>
                    </a:ext>
                  </a:extLst>
                </a:gridCol>
                <a:gridCol w="1466824">
                  <a:extLst>
                    <a:ext uri="{9D8B030D-6E8A-4147-A177-3AD203B41FA5}">
                      <a16:colId xmlns:a16="http://schemas.microsoft.com/office/drawing/2014/main" val="2985516026"/>
                    </a:ext>
                  </a:extLst>
                </a:gridCol>
                <a:gridCol w="1466824">
                  <a:extLst>
                    <a:ext uri="{9D8B030D-6E8A-4147-A177-3AD203B41FA5}">
                      <a16:colId xmlns:a16="http://schemas.microsoft.com/office/drawing/2014/main" val="2215126201"/>
                    </a:ext>
                  </a:extLst>
                </a:gridCol>
                <a:gridCol w="1466824">
                  <a:extLst>
                    <a:ext uri="{9D8B030D-6E8A-4147-A177-3AD203B41FA5}">
                      <a16:colId xmlns:a16="http://schemas.microsoft.com/office/drawing/2014/main" val="3769548779"/>
                    </a:ext>
                  </a:extLst>
                </a:gridCol>
              </a:tblGrid>
              <a:tr h="251460">
                <a:tc>
                  <a:txBody>
                    <a:bodyPr/>
                    <a:lstStyle/>
                    <a:p>
                      <a:pPr marR="30480" algn="just">
                        <a:spcBef>
                          <a:spcPts val="600"/>
                        </a:spcBef>
                        <a:spcAft>
                          <a:spcPts val="60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Năm</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spcBef>
                          <a:spcPts val="600"/>
                        </a:spcBef>
                        <a:spcAft>
                          <a:spcPts val="60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1959</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spcBef>
                          <a:spcPts val="600"/>
                        </a:spcBef>
                        <a:spcAft>
                          <a:spcPts val="60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1969</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spcBef>
                          <a:spcPts val="600"/>
                        </a:spcBef>
                        <a:spcAft>
                          <a:spcPts val="60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1979</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spcBef>
                          <a:spcPts val="600"/>
                        </a:spcBef>
                        <a:spcAft>
                          <a:spcPts val="60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1989</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spcBef>
                          <a:spcPts val="600"/>
                        </a:spcBef>
                        <a:spcAft>
                          <a:spcPts val="60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1999</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spcBef>
                          <a:spcPts val="600"/>
                        </a:spcBef>
                        <a:spcAft>
                          <a:spcPts val="60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2009</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spcBef>
                          <a:spcPts val="600"/>
                        </a:spcBef>
                        <a:spcAft>
                          <a:spcPts val="60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2019</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11240109"/>
                  </a:ext>
                </a:extLst>
              </a:tr>
              <a:tr h="754379">
                <a:tc>
                  <a:txBody>
                    <a:bodyPr/>
                    <a:lstStyle/>
                    <a:p>
                      <a:pPr marR="30480" algn="just">
                        <a:spcBef>
                          <a:spcPts val="600"/>
                        </a:spcBef>
                        <a:spcAft>
                          <a:spcPts val="60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Dân số </a:t>
                      </a:r>
                    </a:p>
                    <a:p>
                      <a:pPr marR="30480" algn="just">
                        <a:spcBef>
                          <a:spcPts val="600"/>
                        </a:spcBef>
                        <a:spcAft>
                          <a:spcPts val="60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(tỉ người)</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spcBef>
                          <a:spcPts val="600"/>
                        </a:spcBef>
                        <a:spcAft>
                          <a:spcPts val="60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2,98</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spcBef>
                          <a:spcPts val="600"/>
                        </a:spcBef>
                        <a:spcAft>
                          <a:spcPts val="60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3,63</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spcBef>
                          <a:spcPts val="600"/>
                        </a:spcBef>
                        <a:spcAft>
                          <a:spcPts val="60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4,38</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spcBef>
                          <a:spcPts val="600"/>
                        </a:spcBef>
                        <a:spcAft>
                          <a:spcPts val="60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5,24</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spcBef>
                          <a:spcPts val="600"/>
                        </a:spcBef>
                        <a:spcAft>
                          <a:spcPts val="60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spcBef>
                          <a:spcPts val="600"/>
                        </a:spcBef>
                        <a:spcAft>
                          <a:spcPts val="60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6,87</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spcBef>
                          <a:spcPts val="600"/>
                        </a:spcBef>
                        <a:spcAft>
                          <a:spcPts val="60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7,71</a:t>
                      </a:r>
                      <a:endParaRPr lang="en-US"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0643529"/>
                  </a:ext>
                </a:extLst>
              </a:tr>
            </a:tbl>
          </a:graphicData>
        </a:graphic>
      </p:graphicFrame>
      <p:sp>
        <p:nvSpPr>
          <p:cNvPr id="9" name="TextBox 8">
            <a:extLst>
              <a:ext uri="{FF2B5EF4-FFF2-40B4-BE49-F238E27FC236}">
                <a16:creationId xmlns:a16="http://schemas.microsoft.com/office/drawing/2014/main" id="{5D86B09A-05C6-4D0B-B351-ABF24343D70C}"/>
              </a:ext>
            </a:extLst>
          </p:cNvPr>
          <p:cNvSpPr txBox="1"/>
          <p:nvPr/>
        </p:nvSpPr>
        <p:spPr>
          <a:xfrm>
            <a:off x="565054" y="3402814"/>
            <a:ext cx="7484013" cy="4462760"/>
          </a:xfrm>
          <a:prstGeom prst="rect">
            <a:avLst/>
          </a:prstGeom>
          <a:noFill/>
        </p:spPr>
        <p:txBody>
          <a:bodyPr wrap="square">
            <a:spAutoFit/>
          </a:bodyPr>
          <a:lstStyle/>
          <a:p>
            <a:pPr marL="30480" marR="30480" algn="just">
              <a:spcBef>
                <a:spcPts val="600"/>
              </a:spcBef>
              <a:spcAft>
                <a:spcPts val="600"/>
              </a:spcAft>
            </a:pPr>
            <a:r>
              <a:rPr lang="en-US" sz="3200">
                <a:solidFill>
                  <a:srgbClr val="000000"/>
                </a:solidFill>
                <a:effectLst/>
                <a:latin typeface="Times New Roman" panose="02020603050405020304" pitchFamily="18" charset="0"/>
                <a:ea typeface="Times New Roman" panose="02020603050405020304" pitchFamily="18" charset="0"/>
              </a:rPr>
              <a:t>b) Dân số tăng lên trong mỗi thập kỉ là:</a:t>
            </a:r>
            <a:endParaRPr lang="en-US" sz="3200">
              <a:effectLst/>
              <a:latin typeface="Times New Roman" panose="02020603050405020304" pitchFamily="18" charset="0"/>
              <a:ea typeface="Times New Roman" panose="02020603050405020304" pitchFamily="18" charset="0"/>
            </a:endParaRPr>
          </a:p>
          <a:p>
            <a:pPr marL="30480" marR="30480" algn="just">
              <a:spcBef>
                <a:spcPts val="600"/>
              </a:spcBef>
              <a:spcAft>
                <a:spcPts val="600"/>
              </a:spcAft>
            </a:pPr>
            <a:r>
              <a:rPr lang="en-US" sz="3200">
                <a:solidFill>
                  <a:srgbClr val="000000"/>
                </a:solidFill>
                <a:effectLst/>
                <a:latin typeface="Times New Roman" panose="02020603050405020304" pitchFamily="18" charset="0"/>
                <a:ea typeface="Times New Roman" panose="02020603050405020304" pitchFamily="18" charset="0"/>
              </a:rPr>
              <a:t>• 1960 – 1969: 3,63 – 2,98 = 0,65 (tỉ người);</a:t>
            </a:r>
            <a:endParaRPr lang="en-US" sz="3200">
              <a:effectLst/>
              <a:latin typeface="Times New Roman" panose="02020603050405020304" pitchFamily="18" charset="0"/>
              <a:ea typeface="Times New Roman" panose="02020603050405020304" pitchFamily="18" charset="0"/>
            </a:endParaRPr>
          </a:p>
          <a:p>
            <a:pPr marL="30480" marR="30480" algn="just">
              <a:spcBef>
                <a:spcPts val="600"/>
              </a:spcBef>
              <a:spcAft>
                <a:spcPts val="600"/>
              </a:spcAft>
            </a:pPr>
            <a:r>
              <a:rPr lang="en-US" sz="3200">
                <a:solidFill>
                  <a:srgbClr val="000000"/>
                </a:solidFill>
                <a:effectLst/>
                <a:latin typeface="Times New Roman" panose="02020603050405020304" pitchFamily="18" charset="0"/>
                <a:ea typeface="Times New Roman" panose="02020603050405020304" pitchFamily="18" charset="0"/>
              </a:rPr>
              <a:t>• 1970 – 1979: 4,38 – 3,63 = 0,75 (tỉ người);</a:t>
            </a:r>
            <a:endParaRPr lang="en-US" sz="3200">
              <a:effectLst/>
              <a:latin typeface="Times New Roman" panose="02020603050405020304" pitchFamily="18" charset="0"/>
              <a:ea typeface="Times New Roman" panose="02020603050405020304" pitchFamily="18" charset="0"/>
            </a:endParaRPr>
          </a:p>
          <a:p>
            <a:pPr marL="30480" marR="30480" algn="just">
              <a:spcBef>
                <a:spcPts val="600"/>
              </a:spcBef>
              <a:spcAft>
                <a:spcPts val="600"/>
              </a:spcAft>
            </a:pPr>
            <a:r>
              <a:rPr lang="en-US" sz="3200">
                <a:solidFill>
                  <a:srgbClr val="000000"/>
                </a:solidFill>
                <a:effectLst/>
                <a:latin typeface="Times New Roman" panose="02020603050405020304" pitchFamily="18" charset="0"/>
                <a:ea typeface="Times New Roman" panose="02020603050405020304" pitchFamily="18" charset="0"/>
              </a:rPr>
              <a:t>• 1980 – 1989: 5,24 – 4,38 = 0,86 (tỉ người);</a:t>
            </a:r>
            <a:endParaRPr lang="en-US" sz="3200">
              <a:effectLst/>
              <a:latin typeface="Times New Roman" panose="02020603050405020304" pitchFamily="18" charset="0"/>
              <a:ea typeface="Times New Roman" panose="02020603050405020304" pitchFamily="18" charset="0"/>
            </a:endParaRPr>
          </a:p>
          <a:p>
            <a:pPr marL="30480" marR="30480" algn="just">
              <a:spcBef>
                <a:spcPts val="600"/>
              </a:spcBef>
              <a:spcAft>
                <a:spcPts val="600"/>
              </a:spcAft>
            </a:pPr>
            <a:r>
              <a:rPr lang="en-US" sz="3200">
                <a:solidFill>
                  <a:srgbClr val="000000"/>
                </a:solidFill>
                <a:effectLst/>
                <a:latin typeface="Times New Roman" panose="02020603050405020304" pitchFamily="18" charset="0"/>
                <a:ea typeface="Times New Roman" panose="02020603050405020304" pitchFamily="18" charset="0"/>
              </a:rPr>
              <a:t>• 1990 – 1999: 6 – 5,24 = 0,76 (tỉ người);</a:t>
            </a:r>
            <a:endParaRPr lang="en-US" sz="3200">
              <a:effectLst/>
              <a:latin typeface="Times New Roman" panose="02020603050405020304" pitchFamily="18" charset="0"/>
              <a:ea typeface="Times New Roman" panose="02020603050405020304" pitchFamily="18" charset="0"/>
            </a:endParaRPr>
          </a:p>
          <a:p>
            <a:pPr marL="30480" marR="30480" algn="just">
              <a:spcBef>
                <a:spcPts val="600"/>
              </a:spcBef>
              <a:spcAft>
                <a:spcPts val="600"/>
              </a:spcAft>
            </a:pPr>
            <a:r>
              <a:rPr lang="en-US" sz="3200">
                <a:solidFill>
                  <a:srgbClr val="000000"/>
                </a:solidFill>
                <a:effectLst/>
                <a:latin typeface="Times New Roman" panose="02020603050405020304" pitchFamily="18" charset="0"/>
                <a:ea typeface="Times New Roman" panose="02020603050405020304" pitchFamily="18" charset="0"/>
              </a:rPr>
              <a:t>• 2000 – 2009: 6,87 – 6 = 0,87 (tỉ người);</a:t>
            </a:r>
            <a:endParaRPr lang="en-US" sz="3200">
              <a:effectLst/>
              <a:latin typeface="Times New Roman" panose="02020603050405020304" pitchFamily="18" charset="0"/>
              <a:ea typeface="Times New Roman" panose="02020603050405020304" pitchFamily="18" charset="0"/>
            </a:endParaRPr>
          </a:p>
          <a:p>
            <a:pPr marL="30480" marR="30480" algn="just">
              <a:spcBef>
                <a:spcPts val="600"/>
              </a:spcBef>
              <a:spcAft>
                <a:spcPts val="600"/>
              </a:spcAft>
            </a:pPr>
            <a:r>
              <a:rPr lang="en-US" sz="3200">
                <a:solidFill>
                  <a:srgbClr val="000000"/>
                </a:solidFill>
                <a:effectLst/>
                <a:latin typeface="Times New Roman" panose="02020603050405020304" pitchFamily="18" charset="0"/>
                <a:ea typeface="Times New Roman" panose="02020603050405020304" pitchFamily="18" charset="0"/>
              </a:rPr>
              <a:t>• 2010 – 2019: 7,71 – 6,87 = 0,84 (tỉ người).</a:t>
            </a:r>
            <a:endParaRPr lang="en-US" sz="3200">
              <a:effectLst/>
              <a:latin typeface="Times New Roman" panose="02020603050405020304" pitchFamily="18" charset="0"/>
              <a:ea typeface="Times New Roman" panose="02020603050405020304" pitchFamily="18" charset="0"/>
            </a:endParaRPr>
          </a:p>
        </p:txBody>
      </p:sp>
      <p:sp>
        <p:nvSpPr>
          <p:cNvPr id="11" name="TextBox 10">
            <a:extLst>
              <a:ext uri="{FF2B5EF4-FFF2-40B4-BE49-F238E27FC236}">
                <a16:creationId xmlns:a16="http://schemas.microsoft.com/office/drawing/2014/main" id="{C1B47ABE-304A-4A13-B10E-EC50256D9F56}"/>
              </a:ext>
            </a:extLst>
          </p:cNvPr>
          <p:cNvSpPr txBox="1"/>
          <p:nvPr/>
        </p:nvSpPr>
        <p:spPr>
          <a:xfrm>
            <a:off x="8862646" y="3402814"/>
            <a:ext cx="5202700" cy="2862322"/>
          </a:xfrm>
          <a:prstGeom prst="rect">
            <a:avLst/>
          </a:prstGeom>
          <a:noFill/>
        </p:spPr>
        <p:txBody>
          <a:bodyPr wrap="square">
            <a:spAutoFit/>
          </a:bodyPr>
          <a:lstStyle/>
          <a:p>
            <a:r>
              <a:rPr lang="en-US" sz="3600">
                <a:solidFill>
                  <a:srgbClr val="000000"/>
                </a:solidFill>
                <a:effectLst/>
                <a:latin typeface="Times New Roman" panose="02020603050405020304" pitchFamily="18" charset="0"/>
                <a:ea typeface="Times New Roman" panose="02020603050405020304" pitchFamily="18" charset="0"/>
              </a:rPr>
              <a:t>c) Trong các thập kỉ trên, thập kỉ 2000 – 2009 có dân số thế giới tăng nhiều nhất và thập kỉ 1960 – 1969 có dân số thế giới tăng ít nhất.</a:t>
            </a:r>
            <a:endParaRPr lang="en-US" sz="3600"/>
          </a:p>
        </p:txBody>
      </p:sp>
    </p:spTree>
    <p:extLst>
      <p:ext uri="{BB962C8B-B14F-4D97-AF65-F5344CB8AC3E}">
        <p14:creationId xmlns:p14="http://schemas.microsoft.com/office/powerpoint/2010/main" val="590692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wipe(left)">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xEl>
                                              <p:pRg st="1" end="1"/>
                                            </p:txEl>
                                          </p:spTgt>
                                        </p:tgtEl>
                                        <p:attrNameLst>
                                          <p:attrName>style.visibility</p:attrName>
                                        </p:attrNameLst>
                                      </p:cBhvr>
                                      <p:to>
                                        <p:strVal val="visible"/>
                                      </p:to>
                                    </p:set>
                                    <p:animEffect transition="in" filter="wipe(left)">
                                      <p:cBhvr>
                                        <p:cTn id="22" dur="500"/>
                                        <p:tgtEl>
                                          <p:spTgt spid="9">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animEffect transition="in" filter="wipe(left)">
                                      <p:cBhvr>
                                        <p:cTn id="27" dur="500"/>
                                        <p:tgtEl>
                                          <p:spTgt spid="9">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9">
                                            <p:txEl>
                                              <p:pRg st="3" end="3"/>
                                            </p:txEl>
                                          </p:spTgt>
                                        </p:tgtEl>
                                        <p:attrNameLst>
                                          <p:attrName>style.visibility</p:attrName>
                                        </p:attrNameLst>
                                      </p:cBhvr>
                                      <p:to>
                                        <p:strVal val="visible"/>
                                      </p:to>
                                    </p:set>
                                    <p:animEffect transition="in" filter="wipe(left)">
                                      <p:cBhvr>
                                        <p:cTn id="32" dur="500"/>
                                        <p:tgtEl>
                                          <p:spTgt spid="9">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9">
                                            <p:txEl>
                                              <p:pRg st="4" end="4"/>
                                            </p:txEl>
                                          </p:spTgt>
                                        </p:tgtEl>
                                        <p:attrNameLst>
                                          <p:attrName>style.visibility</p:attrName>
                                        </p:attrNameLst>
                                      </p:cBhvr>
                                      <p:to>
                                        <p:strVal val="visible"/>
                                      </p:to>
                                    </p:set>
                                    <p:animEffect transition="in" filter="wipe(left)">
                                      <p:cBhvr>
                                        <p:cTn id="37" dur="500"/>
                                        <p:tgtEl>
                                          <p:spTgt spid="9">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9">
                                            <p:txEl>
                                              <p:pRg st="5" end="5"/>
                                            </p:txEl>
                                          </p:spTgt>
                                        </p:tgtEl>
                                        <p:attrNameLst>
                                          <p:attrName>style.visibility</p:attrName>
                                        </p:attrNameLst>
                                      </p:cBhvr>
                                      <p:to>
                                        <p:strVal val="visible"/>
                                      </p:to>
                                    </p:set>
                                    <p:animEffect transition="in" filter="wipe(left)">
                                      <p:cBhvr>
                                        <p:cTn id="42" dur="500"/>
                                        <p:tgtEl>
                                          <p:spTgt spid="9">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9">
                                            <p:txEl>
                                              <p:pRg st="6" end="6"/>
                                            </p:txEl>
                                          </p:spTgt>
                                        </p:tgtEl>
                                        <p:attrNameLst>
                                          <p:attrName>style.visibility</p:attrName>
                                        </p:attrNameLst>
                                      </p:cBhvr>
                                      <p:to>
                                        <p:strVal val="visible"/>
                                      </p:to>
                                    </p:set>
                                    <p:animEffect transition="in" filter="wipe(left)">
                                      <p:cBhvr>
                                        <p:cTn id="47" dur="500"/>
                                        <p:tgtEl>
                                          <p:spTgt spid="9">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itchFamily="18" charset="0"/>
                <a:cs typeface="Times New Roman" pitchFamily="18" charset="0"/>
              </a:rPr>
              <a:t>            </a:t>
            </a:r>
            <a:r>
              <a:rPr lang="en-US" u="sng" dirty="0" err="1">
                <a:solidFill>
                  <a:srgbClr val="0070C0"/>
                </a:solidFill>
                <a:latin typeface="Times New Roman" pitchFamily="18" charset="0"/>
                <a:cs typeface="Times New Roman" pitchFamily="18" charset="0"/>
              </a:rPr>
              <a:t>Hướng</a:t>
            </a:r>
            <a:r>
              <a:rPr lang="en-US" u="sng" dirty="0">
                <a:solidFill>
                  <a:srgbClr val="0070C0"/>
                </a:solidFill>
                <a:latin typeface="Times New Roman" pitchFamily="18" charset="0"/>
                <a:cs typeface="Times New Roman" pitchFamily="18" charset="0"/>
              </a:rPr>
              <a:t> </a:t>
            </a:r>
            <a:r>
              <a:rPr lang="en-US" u="sng" dirty="0" err="1">
                <a:solidFill>
                  <a:srgbClr val="0070C0"/>
                </a:solidFill>
                <a:latin typeface="Times New Roman" pitchFamily="18" charset="0"/>
                <a:cs typeface="Times New Roman" pitchFamily="18" charset="0"/>
              </a:rPr>
              <a:t>dẫn</a:t>
            </a:r>
            <a:r>
              <a:rPr lang="en-US" u="sng" dirty="0">
                <a:solidFill>
                  <a:srgbClr val="0070C0"/>
                </a:solidFill>
                <a:latin typeface="Times New Roman" pitchFamily="18" charset="0"/>
                <a:cs typeface="Times New Roman" pitchFamily="18" charset="0"/>
              </a:rPr>
              <a:t> </a:t>
            </a:r>
            <a:r>
              <a:rPr lang="en-US" u="sng" dirty="0" err="1">
                <a:solidFill>
                  <a:srgbClr val="0070C0"/>
                </a:solidFill>
                <a:latin typeface="Times New Roman" pitchFamily="18" charset="0"/>
                <a:cs typeface="Times New Roman" pitchFamily="18" charset="0"/>
              </a:rPr>
              <a:t>về</a:t>
            </a:r>
            <a:r>
              <a:rPr lang="en-US" u="sng" dirty="0">
                <a:solidFill>
                  <a:srgbClr val="0070C0"/>
                </a:solidFill>
                <a:latin typeface="Times New Roman" pitchFamily="18" charset="0"/>
                <a:cs typeface="Times New Roman" pitchFamily="18" charset="0"/>
              </a:rPr>
              <a:t> </a:t>
            </a:r>
            <a:r>
              <a:rPr lang="en-US" u="sng" dirty="0" err="1">
                <a:solidFill>
                  <a:srgbClr val="0070C0"/>
                </a:solidFill>
                <a:latin typeface="Times New Roman" pitchFamily="18" charset="0"/>
                <a:cs typeface="Times New Roman" pitchFamily="18" charset="0"/>
              </a:rPr>
              <a:t>nhà</a:t>
            </a:r>
            <a:endParaRPr lang="en-US" u="sng" dirty="0">
              <a:solidFill>
                <a:srgbClr val="0070C0"/>
              </a:solidFill>
            </a:endParaRPr>
          </a:p>
        </p:txBody>
      </p:sp>
      <p:pic>
        <p:nvPicPr>
          <p:cNvPr id="6" name="Picture 2" descr="C:\Users\HUYEN\Desktop\6243.png_300.png"/>
          <p:cNvPicPr>
            <a:picLocks noGrp="1" noChangeAspect="1" noChangeArrowheads="1"/>
          </p:cNvPicPr>
          <p:nvPr>
            <p:ph idx="1"/>
          </p:nvPr>
        </p:nvPicPr>
        <p:blipFill>
          <a:blip r:embed="rId2"/>
          <a:srcRect/>
          <a:stretch>
            <a:fillRect/>
          </a:stretch>
        </p:blipFill>
        <p:spPr bwMode="auto">
          <a:xfrm>
            <a:off x="10096500" y="0"/>
            <a:ext cx="4533900" cy="2857500"/>
          </a:xfrm>
          <a:prstGeom prst="rect">
            <a:avLst/>
          </a:prstGeom>
          <a:noFill/>
        </p:spPr>
      </p:pic>
      <p:sp>
        <p:nvSpPr>
          <p:cNvPr id="7" name="Rectangle 6"/>
          <p:cNvSpPr/>
          <p:nvPr/>
        </p:nvSpPr>
        <p:spPr>
          <a:xfrm>
            <a:off x="1379621" y="2421813"/>
            <a:ext cx="8245642" cy="1569660"/>
          </a:xfrm>
          <a:prstGeom prst="rect">
            <a:avLst/>
          </a:prstGeom>
        </p:spPr>
        <p:txBody>
          <a:bodyPr wrap="square">
            <a:spAutoFit/>
          </a:bodyPr>
          <a:lstStyle/>
          <a:p>
            <a:r>
              <a:rPr lang="en-US" sz="3200">
                <a:latin typeface="Times New Roman" pitchFamily="18" charset="0"/>
                <a:cs typeface="Times New Roman" pitchFamily="18" charset="0"/>
              </a:rPr>
              <a:t>Ghi nhớ kiến thức đã học ở chương IV.</a:t>
            </a:r>
            <a:endParaRPr lang="en-US" sz="3200" dirty="0">
              <a:latin typeface="Times New Roman" pitchFamily="18" charset="0"/>
              <a:cs typeface="Times New Roman" pitchFamily="18" charset="0"/>
            </a:endParaRPr>
          </a:p>
          <a:p>
            <a:r>
              <a:rPr lang="en-US" sz="3200" err="1">
                <a:latin typeface="Times New Roman" pitchFamily="18" charset="0"/>
                <a:cs typeface="Times New Roman" pitchFamily="18" charset="0"/>
              </a:rPr>
              <a:t>Làm</a:t>
            </a:r>
            <a:r>
              <a:rPr lang="en-US" sz="3200">
                <a:latin typeface="Times New Roman" pitchFamily="18" charset="0"/>
                <a:cs typeface="Times New Roman" pitchFamily="18" charset="0"/>
              </a:rPr>
              <a:t> bài12;13SGK</a:t>
            </a:r>
            <a:endParaRPr lang="en-US" sz="3200" dirty="0">
              <a:latin typeface="Times New Roman" pitchFamily="18" charset="0"/>
              <a:cs typeface="Times New Roman" pitchFamily="18" charset="0"/>
            </a:endParaRPr>
          </a:p>
          <a:p>
            <a:r>
              <a:rPr lang="en-US" sz="3200">
                <a:latin typeface="Times New Roman" pitchFamily="18" charset="0"/>
                <a:cs typeface="Times New Roman" pitchFamily="18" charset="0"/>
              </a:rPr>
              <a:t>Chuẩn bị tiết Hoạt động trải nghiệm.</a:t>
            </a:r>
            <a:endParaRPr lang="en-US" sz="3200"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2" name="vong quay"/>
          <p:cNvGrpSpPr/>
          <p:nvPr/>
        </p:nvGrpSpPr>
        <p:grpSpPr>
          <a:xfrm>
            <a:off x="6991180" y="728758"/>
            <a:ext cx="6050550" cy="6044226"/>
            <a:chOff x="5425622" y="292790"/>
            <a:chExt cx="5834378" cy="582828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25622" y="292790"/>
              <a:ext cx="5834378" cy="5828280"/>
            </a:xfrm>
            <a:prstGeom prst="rect">
              <a:avLst/>
            </a:prstGeom>
          </p:spPr>
        </p:pic>
        <p:sp>
          <p:nvSpPr>
            <p:cNvPr id="9" name="TextBox 8"/>
            <p:cNvSpPr txBox="1"/>
            <p:nvPr/>
          </p:nvSpPr>
          <p:spPr>
            <a:xfrm rot="14949661">
              <a:off x="6674685" y="1269286"/>
              <a:ext cx="2025648" cy="676659"/>
            </a:xfrm>
            <a:prstGeom prst="rect">
              <a:avLst/>
            </a:prstGeom>
            <a:noFill/>
          </p:spPr>
          <p:txBody>
            <a:bodyPr wrap="square" rtlCol="0">
              <a:spAutoFit/>
            </a:bodyPr>
            <a:lstStyle/>
            <a:p>
              <a:pPr algn="ctr">
                <a:defRPr/>
              </a:pPr>
              <a:r>
                <a:rPr lang="en-US" sz="3800" b="1" dirty="0">
                  <a:solidFill>
                    <a:prstClr val="black"/>
                  </a:solidFill>
                  <a:latin typeface="Tahoma" panose="020B0604030504040204" pitchFamily="34" charset="0"/>
                  <a:ea typeface="Tahoma" panose="020B0604030504040204" pitchFamily="34" charset="0"/>
                  <a:cs typeface="Tahoma" panose="020B0604030504040204" pitchFamily="34" charset="0"/>
                </a:rPr>
                <a:t>7</a:t>
              </a:r>
              <a:endParaRPr lang="vi-VN" sz="38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0" name="TextBox 9"/>
            <p:cNvSpPr txBox="1"/>
            <p:nvPr/>
          </p:nvSpPr>
          <p:spPr>
            <a:xfrm rot="12232592">
              <a:off x="5742637" y="2184872"/>
              <a:ext cx="2025648" cy="676659"/>
            </a:xfrm>
            <a:prstGeom prst="rect">
              <a:avLst/>
            </a:prstGeom>
            <a:noFill/>
          </p:spPr>
          <p:txBody>
            <a:bodyPr wrap="square" rtlCol="0">
              <a:spAutoFit/>
            </a:bodyPr>
            <a:lstStyle/>
            <a:p>
              <a:pPr algn="ctr">
                <a:defRPr/>
              </a:pPr>
              <a:r>
                <a:rPr lang="en-US" sz="3800" b="1" dirty="0">
                  <a:solidFill>
                    <a:prstClr val="white"/>
                  </a:solidFill>
                  <a:latin typeface="Tahoma" panose="020B0604030504040204" pitchFamily="34" charset="0"/>
                  <a:ea typeface="Tahoma" panose="020B0604030504040204" pitchFamily="34" charset="0"/>
                  <a:cs typeface="Tahoma" panose="020B0604030504040204" pitchFamily="34" charset="0"/>
                </a:rPr>
                <a:t>6</a:t>
              </a:r>
              <a:endParaRPr lang="vi-VN" sz="38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1" name="TextBox 10"/>
            <p:cNvSpPr txBox="1"/>
            <p:nvPr/>
          </p:nvSpPr>
          <p:spPr>
            <a:xfrm rot="17590276">
              <a:off x="8020996" y="1266361"/>
              <a:ext cx="2025648" cy="676659"/>
            </a:xfrm>
            <a:prstGeom prst="rect">
              <a:avLst/>
            </a:prstGeom>
            <a:noFill/>
          </p:spPr>
          <p:txBody>
            <a:bodyPr wrap="square" rtlCol="0">
              <a:spAutoFit/>
            </a:bodyPr>
            <a:lstStyle/>
            <a:p>
              <a:pPr algn="ctr">
                <a:defRPr/>
              </a:pPr>
              <a:r>
                <a:rPr lang="en-GB" sz="3800" b="1" dirty="0">
                  <a:solidFill>
                    <a:prstClr val="white"/>
                  </a:solidFill>
                  <a:latin typeface="Tahoma" panose="020B0604030504040204" pitchFamily="34" charset="0"/>
                  <a:ea typeface="Tahoma" panose="020B0604030504040204" pitchFamily="34" charset="0"/>
                  <a:cs typeface="Tahoma" panose="020B0604030504040204" pitchFamily="34" charset="0"/>
                </a:rPr>
                <a:t>8</a:t>
              </a:r>
              <a:endParaRPr lang="vi-VN" sz="38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2" name="TextBox 11"/>
            <p:cNvSpPr txBox="1"/>
            <p:nvPr/>
          </p:nvSpPr>
          <p:spPr>
            <a:xfrm rot="20155085">
              <a:off x="8917980" y="2189476"/>
              <a:ext cx="2025648" cy="676659"/>
            </a:xfrm>
            <a:prstGeom prst="rect">
              <a:avLst/>
            </a:prstGeom>
            <a:noFill/>
          </p:spPr>
          <p:txBody>
            <a:bodyPr wrap="square" rtlCol="0">
              <a:spAutoFit/>
            </a:bodyPr>
            <a:lstStyle/>
            <a:p>
              <a:pPr algn="ctr">
                <a:defRPr/>
              </a:pPr>
              <a:r>
                <a:rPr lang="en-GB" sz="3800" b="1" dirty="0">
                  <a:solidFill>
                    <a:prstClr val="black"/>
                  </a:solidFill>
                  <a:latin typeface="Tahoma" panose="020B0604030504040204" pitchFamily="34" charset="0"/>
                  <a:ea typeface="Tahoma" panose="020B0604030504040204" pitchFamily="34" charset="0"/>
                  <a:cs typeface="Tahoma" panose="020B0604030504040204" pitchFamily="34" charset="0"/>
                </a:rPr>
                <a:t>1</a:t>
              </a:r>
              <a:endParaRPr lang="vi-VN" sz="38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7" name="TextBox 16"/>
            <p:cNvSpPr txBox="1"/>
            <p:nvPr/>
          </p:nvSpPr>
          <p:spPr>
            <a:xfrm rot="9501114">
              <a:off x="5697321" y="3524665"/>
              <a:ext cx="2025648" cy="676659"/>
            </a:xfrm>
            <a:prstGeom prst="rect">
              <a:avLst/>
            </a:prstGeom>
            <a:noFill/>
          </p:spPr>
          <p:txBody>
            <a:bodyPr wrap="square" rtlCol="0">
              <a:spAutoFit/>
            </a:bodyPr>
            <a:lstStyle/>
            <a:p>
              <a:pPr algn="ctr">
                <a:defRPr/>
              </a:pPr>
              <a:r>
                <a:rPr lang="en-GB" sz="3800" b="1" dirty="0">
                  <a:solidFill>
                    <a:prstClr val="black"/>
                  </a:solidFill>
                  <a:latin typeface="Tahoma" panose="020B0604030504040204" pitchFamily="34" charset="0"/>
                  <a:ea typeface="Tahoma" panose="020B0604030504040204" pitchFamily="34" charset="0"/>
                  <a:cs typeface="Tahoma" panose="020B0604030504040204" pitchFamily="34" charset="0"/>
                </a:rPr>
                <a:t>5</a:t>
              </a:r>
              <a:endParaRPr lang="vi-VN" sz="38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9" name="TextBox 18"/>
            <p:cNvSpPr txBox="1"/>
            <p:nvPr/>
          </p:nvSpPr>
          <p:spPr>
            <a:xfrm rot="6703311">
              <a:off x="6660976" y="4492996"/>
              <a:ext cx="2025648" cy="676659"/>
            </a:xfrm>
            <a:prstGeom prst="rect">
              <a:avLst/>
            </a:prstGeom>
            <a:noFill/>
          </p:spPr>
          <p:txBody>
            <a:bodyPr wrap="square" rtlCol="0">
              <a:spAutoFit/>
            </a:bodyPr>
            <a:lstStyle/>
            <a:p>
              <a:pPr algn="ctr">
                <a:defRPr/>
              </a:pPr>
              <a:r>
                <a:rPr lang="en-GB" sz="3800" b="1" dirty="0">
                  <a:solidFill>
                    <a:prstClr val="white"/>
                  </a:solidFill>
                  <a:latin typeface="Tahoma" panose="020B0604030504040204" pitchFamily="34" charset="0"/>
                  <a:ea typeface="Tahoma" panose="020B0604030504040204" pitchFamily="34" charset="0"/>
                  <a:cs typeface="Tahoma" panose="020B0604030504040204" pitchFamily="34" charset="0"/>
                </a:rPr>
                <a:t>4</a:t>
              </a:r>
              <a:endParaRPr lang="vi-VN" sz="38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0" name="TextBox 19"/>
            <p:cNvSpPr txBox="1"/>
            <p:nvPr/>
          </p:nvSpPr>
          <p:spPr>
            <a:xfrm rot="3829829">
              <a:off x="8019634" y="4500236"/>
              <a:ext cx="2025648" cy="676659"/>
            </a:xfrm>
            <a:prstGeom prst="rect">
              <a:avLst/>
            </a:prstGeom>
            <a:noFill/>
          </p:spPr>
          <p:txBody>
            <a:bodyPr wrap="square" rtlCol="0">
              <a:spAutoFit/>
            </a:bodyPr>
            <a:lstStyle/>
            <a:p>
              <a:pPr algn="ctr">
                <a:defRPr/>
              </a:pPr>
              <a:r>
                <a:rPr lang="en-GB" sz="3800" b="1" dirty="0">
                  <a:solidFill>
                    <a:prstClr val="black"/>
                  </a:solidFill>
                  <a:latin typeface="Tahoma" panose="020B0604030504040204" pitchFamily="34" charset="0"/>
                  <a:ea typeface="Tahoma" panose="020B0604030504040204" pitchFamily="34" charset="0"/>
                  <a:cs typeface="Tahoma" panose="020B0604030504040204" pitchFamily="34" charset="0"/>
                </a:rPr>
                <a:t>3</a:t>
              </a:r>
              <a:endParaRPr lang="vi-VN" sz="38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1" name="TextBox 20"/>
            <p:cNvSpPr txBox="1"/>
            <p:nvPr/>
          </p:nvSpPr>
          <p:spPr>
            <a:xfrm rot="1321648">
              <a:off x="8940448" y="3556175"/>
              <a:ext cx="2025648" cy="676659"/>
            </a:xfrm>
            <a:prstGeom prst="rect">
              <a:avLst/>
            </a:prstGeom>
            <a:noFill/>
          </p:spPr>
          <p:txBody>
            <a:bodyPr wrap="square" rtlCol="0">
              <a:spAutoFit/>
            </a:bodyPr>
            <a:lstStyle/>
            <a:p>
              <a:pPr algn="ctr">
                <a:defRPr/>
              </a:pPr>
              <a:r>
                <a:rPr lang="en-GB" sz="3800" b="1" dirty="0">
                  <a:solidFill>
                    <a:prstClr val="white"/>
                  </a:solidFill>
                  <a:latin typeface="Tahoma" panose="020B0604030504040204" pitchFamily="34" charset="0"/>
                  <a:ea typeface="Tahoma" panose="020B0604030504040204" pitchFamily="34" charset="0"/>
                  <a:cs typeface="Tahoma" panose="020B0604030504040204" pitchFamily="34" charset="0"/>
                </a:rPr>
                <a:t>2</a:t>
              </a:r>
              <a:endParaRPr lang="vi-VN" sz="38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grpSp>
      <p:sp>
        <p:nvSpPr>
          <p:cNvPr id="23" name="Isosceles Triangle 22"/>
          <p:cNvSpPr/>
          <p:nvPr/>
        </p:nvSpPr>
        <p:spPr>
          <a:xfrm rot="16200000">
            <a:off x="13008645" y="2796776"/>
            <a:ext cx="726859" cy="1584085"/>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25" name="quay dung"/>
          <p:cNvSpPr/>
          <p:nvPr/>
        </p:nvSpPr>
        <p:spPr>
          <a:xfrm>
            <a:off x="11145229" y="7053944"/>
            <a:ext cx="3244814" cy="1018902"/>
          </a:xfrm>
          <a:prstGeom prst="round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r>
              <a:rPr lang="en-GB" sz="2900" b="1" dirty="0">
                <a:solidFill>
                  <a:prstClr val="white"/>
                </a:solidFill>
                <a:latin typeface="Tahoma" panose="020B0604030504040204" pitchFamily="34" charset="0"/>
                <a:ea typeface="Tahoma" panose="020B0604030504040204" pitchFamily="34" charset="0"/>
                <a:cs typeface="Tahoma" panose="020B0604030504040204" pitchFamily="34" charset="0"/>
              </a:rPr>
              <a:t>START</a:t>
            </a:r>
            <a:endParaRPr lang="vi-VN" sz="29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6" name="Rounded Rectangle 25">
            <a:hlinkClick r:id="rId5" action="ppaction://hlinksldjump"/>
          </p:cNvPr>
          <p:cNvSpPr/>
          <p:nvPr/>
        </p:nvSpPr>
        <p:spPr>
          <a:xfrm>
            <a:off x="1029366" y="2624371"/>
            <a:ext cx="1605226" cy="160522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r>
              <a:rPr lang="en-GB" sz="5300" b="1" dirty="0">
                <a:solidFill>
                  <a:prstClr val="black"/>
                </a:solidFill>
                <a:latin typeface="Tahoma" panose="020B0604030504040204" pitchFamily="34" charset="0"/>
                <a:ea typeface="Tahoma" panose="020B0604030504040204" pitchFamily="34" charset="0"/>
                <a:cs typeface="Tahoma" panose="020B0604030504040204" pitchFamily="34" charset="0"/>
              </a:rPr>
              <a:t>1</a:t>
            </a:r>
            <a:endParaRPr lang="vi-VN" sz="5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7" name="Rounded Rectangle 26">
            <a:hlinkClick r:id="rId6" action="ppaction://hlinksldjump"/>
          </p:cNvPr>
          <p:cNvSpPr/>
          <p:nvPr/>
        </p:nvSpPr>
        <p:spPr>
          <a:xfrm>
            <a:off x="2826866" y="2624371"/>
            <a:ext cx="1605226" cy="160522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r>
              <a:rPr lang="en-GB" sz="5300" b="1" dirty="0">
                <a:solidFill>
                  <a:prstClr val="black"/>
                </a:solidFill>
                <a:latin typeface="Tahoma" panose="020B0604030504040204" pitchFamily="34" charset="0"/>
                <a:ea typeface="Tahoma" panose="020B0604030504040204" pitchFamily="34" charset="0"/>
                <a:cs typeface="Tahoma" panose="020B0604030504040204" pitchFamily="34" charset="0"/>
              </a:rPr>
              <a:t>2</a:t>
            </a:r>
            <a:endParaRPr lang="vi-VN" sz="5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8" name="Rounded Rectangle 27">
            <a:hlinkClick r:id="rId7" action="ppaction://hlinksldjump"/>
          </p:cNvPr>
          <p:cNvSpPr/>
          <p:nvPr/>
        </p:nvSpPr>
        <p:spPr>
          <a:xfrm>
            <a:off x="4624365" y="2624371"/>
            <a:ext cx="1605226" cy="160522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r>
              <a:rPr lang="en-GB" sz="5300" b="1" dirty="0">
                <a:solidFill>
                  <a:prstClr val="black"/>
                </a:solidFill>
                <a:latin typeface="Tahoma" panose="020B0604030504040204" pitchFamily="34" charset="0"/>
                <a:ea typeface="Tahoma" panose="020B0604030504040204" pitchFamily="34" charset="0"/>
                <a:cs typeface="Tahoma" panose="020B0604030504040204" pitchFamily="34" charset="0"/>
              </a:rPr>
              <a:t>3</a:t>
            </a:r>
            <a:endParaRPr lang="vi-VN" sz="5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5" name="Rounded Rectangle 34">
            <a:hlinkClick r:id="rId8" action="ppaction://hlinksldjump"/>
          </p:cNvPr>
          <p:cNvSpPr/>
          <p:nvPr/>
        </p:nvSpPr>
        <p:spPr>
          <a:xfrm>
            <a:off x="1030275" y="4479659"/>
            <a:ext cx="1605226" cy="160522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r>
              <a:rPr lang="en-GB" sz="5300" b="1" dirty="0">
                <a:solidFill>
                  <a:prstClr val="black"/>
                </a:solidFill>
                <a:latin typeface="Tahoma" panose="020B0604030504040204" pitchFamily="34" charset="0"/>
                <a:ea typeface="Tahoma" panose="020B0604030504040204" pitchFamily="34" charset="0"/>
                <a:cs typeface="Tahoma" panose="020B0604030504040204" pitchFamily="34" charset="0"/>
              </a:rPr>
              <a:t>4</a:t>
            </a:r>
            <a:endParaRPr lang="vi-VN" sz="5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6" name="Rounded Rectangle 35">
            <a:hlinkClick r:id="rId8" action="ppaction://hlinksldjump"/>
          </p:cNvPr>
          <p:cNvSpPr/>
          <p:nvPr/>
        </p:nvSpPr>
        <p:spPr>
          <a:xfrm>
            <a:off x="2827776" y="4479659"/>
            <a:ext cx="1605226" cy="160522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r>
              <a:rPr lang="en-GB" sz="5300" b="1" dirty="0">
                <a:solidFill>
                  <a:prstClr val="black"/>
                </a:solidFill>
                <a:latin typeface="Tahoma" panose="020B0604030504040204" pitchFamily="34" charset="0"/>
                <a:ea typeface="Tahoma" panose="020B0604030504040204" pitchFamily="34" charset="0"/>
                <a:cs typeface="Tahoma" panose="020B0604030504040204" pitchFamily="34" charset="0"/>
              </a:rPr>
              <a:t>5</a:t>
            </a:r>
            <a:endParaRPr lang="vi-VN" sz="5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7" name="Rounded Rectangle 36">
            <a:hlinkClick r:id="rId9" action="ppaction://hlinksldjump"/>
          </p:cNvPr>
          <p:cNvSpPr/>
          <p:nvPr/>
        </p:nvSpPr>
        <p:spPr>
          <a:xfrm>
            <a:off x="4625275" y="4479659"/>
            <a:ext cx="1605226" cy="160522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r>
              <a:rPr lang="en-GB" sz="5300" b="1" dirty="0">
                <a:solidFill>
                  <a:prstClr val="black"/>
                </a:solidFill>
                <a:latin typeface="Tahoma" panose="020B0604030504040204" pitchFamily="34" charset="0"/>
                <a:ea typeface="Tahoma" panose="020B0604030504040204" pitchFamily="34" charset="0"/>
                <a:cs typeface="Tahoma" panose="020B0604030504040204" pitchFamily="34" charset="0"/>
              </a:rPr>
              <a:t>6</a:t>
            </a:r>
            <a:endParaRPr lang="vi-VN" sz="5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8" name="Rounded Rectangle 37">
            <a:hlinkClick r:id="rId10" action="ppaction://hlinksldjump"/>
          </p:cNvPr>
          <p:cNvSpPr/>
          <p:nvPr/>
        </p:nvSpPr>
        <p:spPr>
          <a:xfrm>
            <a:off x="1031185" y="6334946"/>
            <a:ext cx="1605226" cy="160522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r>
              <a:rPr lang="en-GB" sz="5300" b="1" dirty="0">
                <a:solidFill>
                  <a:prstClr val="black"/>
                </a:solidFill>
                <a:latin typeface="Tahoma" panose="020B0604030504040204" pitchFamily="34" charset="0"/>
                <a:ea typeface="Tahoma" panose="020B0604030504040204" pitchFamily="34" charset="0"/>
                <a:cs typeface="Tahoma" panose="020B0604030504040204" pitchFamily="34" charset="0"/>
              </a:rPr>
              <a:t>7</a:t>
            </a:r>
            <a:endParaRPr lang="vi-VN" sz="5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9" name="Rounded Rectangle 38">
            <a:hlinkClick r:id="rId11" action="ppaction://hlinksldjump"/>
          </p:cNvPr>
          <p:cNvSpPr/>
          <p:nvPr/>
        </p:nvSpPr>
        <p:spPr>
          <a:xfrm>
            <a:off x="2828685" y="6334946"/>
            <a:ext cx="1605226" cy="160522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r>
              <a:rPr lang="en-GB" sz="5300" b="1" dirty="0">
                <a:solidFill>
                  <a:prstClr val="black"/>
                </a:solidFill>
                <a:latin typeface="Tahoma" panose="020B0604030504040204" pitchFamily="34" charset="0"/>
                <a:ea typeface="Tahoma" panose="020B0604030504040204" pitchFamily="34" charset="0"/>
                <a:cs typeface="Tahoma" panose="020B0604030504040204" pitchFamily="34" charset="0"/>
              </a:rPr>
              <a:t>8</a:t>
            </a:r>
            <a:endParaRPr lang="vi-VN" sz="5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pic>
        <p:nvPicPr>
          <p:cNvPr id="44" name="Picture 4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69768" y="1014637"/>
            <a:ext cx="594360" cy="525780"/>
          </a:xfrm>
          <a:prstGeom prst="rect">
            <a:avLst/>
          </a:prstGeom>
        </p:spPr>
      </p:pic>
      <p:pic>
        <p:nvPicPr>
          <p:cNvPr id="45" name="Picture 4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395687" y="1448966"/>
            <a:ext cx="594360" cy="525780"/>
          </a:xfrm>
          <a:prstGeom prst="rect">
            <a:avLst/>
          </a:prstGeom>
        </p:spPr>
      </p:pic>
      <p:pic>
        <p:nvPicPr>
          <p:cNvPr id="46" name="Picture 4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902980" y="816334"/>
            <a:ext cx="594360" cy="525780"/>
          </a:xfrm>
          <a:prstGeom prst="rect">
            <a:avLst/>
          </a:prstGeom>
        </p:spPr>
      </p:pic>
      <p:pic>
        <p:nvPicPr>
          <p:cNvPr id="2" name="Picture 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175433" y="3031362"/>
            <a:ext cx="1625057" cy="1386077"/>
          </a:xfrm>
          <a:prstGeom prst="rect">
            <a:avLst/>
          </a:prstGeom>
        </p:spPr>
      </p:pic>
      <p:pic>
        <p:nvPicPr>
          <p:cNvPr id="3" name="vongqua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4" cstate="print"/>
          <a:stretch>
            <a:fillRect/>
          </a:stretch>
        </p:blipFill>
        <p:spPr>
          <a:xfrm>
            <a:off x="13372074" y="-901492"/>
            <a:ext cx="731520" cy="731520"/>
          </a:xfrm>
          <a:prstGeom prst="rect">
            <a:avLst/>
          </a:prstGeom>
        </p:spPr>
      </p:pic>
      <p:sp>
        <p:nvSpPr>
          <p:cNvPr id="31" name="Isosceles Triangle 30"/>
          <p:cNvSpPr/>
          <p:nvPr/>
        </p:nvSpPr>
        <p:spPr>
          <a:xfrm rot="16200000">
            <a:off x="13008645" y="2796776"/>
            <a:ext cx="726859" cy="1584085"/>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32" name="Isosceles Triangle 31"/>
          <p:cNvSpPr/>
          <p:nvPr/>
        </p:nvSpPr>
        <p:spPr>
          <a:xfrm rot="16200000">
            <a:off x="13008645" y="2796776"/>
            <a:ext cx="726859" cy="1584085"/>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33" name="Isosceles Triangle 32"/>
          <p:cNvSpPr/>
          <p:nvPr/>
        </p:nvSpPr>
        <p:spPr>
          <a:xfrm rot="16200000">
            <a:off x="13008645" y="2796776"/>
            <a:ext cx="726859" cy="1584085"/>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34" name="Isosceles Triangle 33"/>
          <p:cNvSpPr/>
          <p:nvPr/>
        </p:nvSpPr>
        <p:spPr>
          <a:xfrm rot="16200000">
            <a:off x="13008645" y="2796776"/>
            <a:ext cx="726859" cy="1584085"/>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42" name="Isosceles Triangle 41"/>
          <p:cNvSpPr/>
          <p:nvPr/>
        </p:nvSpPr>
        <p:spPr>
          <a:xfrm rot="16200000">
            <a:off x="13008645" y="2796776"/>
            <a:ext cx="726859" cy="1584085"/>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43" name="Isosceles Triangle 42"/>
          <p:cNvSpPr/>
          <p:nvPr/>
        </p:nvSpPr>
        <p:spPr>
          <a:xfrm rot="16200000">
            <a:off x="13008645" y="2796776"/>
            <a:ext cx="726859" cy="1584085"/>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48" name="Isosceles Triangle 47"/>
          <p:cNvSpPr/>
          <p:nvPr/>
        </p:nvSpPr>
        <p:spPr>
          <a:xfrm rot="16200000">
            <a:off x="13008645" y="2796776"/>
            <a:ext cx="726859" cy="1584085"/>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49" name="Isosceles Triangle 48"/>
          <p:cNvSpPr/>
          <p:nvPr/>
        </p:nvSpPr>
        <p:spPr>
          <a:xfrm rot="16200000">
            <a:off x="13008645" y="2796776"/>
            <a:ext cx="726859" cy="1584085"/>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50" name="Isosceles Triangle 49"/>
          <p:cNvSpPr/>
          <p:nvPr/>
        </p:nvSpPr>
        <p:spPr>
          <a:xfrm rot="16200000">
            <a:off x="13008645" y="2796776"/>
            <a:ext cx="726859" cy="1584085"/>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51" name="Isosceles Triangle 50"/>
          <p:cNvSpPr/>
          <p:nvPr/>
        </p:nvSpPr>
        <p:spPr>
          <a:xfrm rot="16200000">
            <a:off x="13008645" y="2796776"/>
            <a:ext cx="726859" cy="1584085"/>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52" name="Isosceles Triangle 51"/>
          <p:cNvSpPr/>
          <p:nvPr/>
        </p:nvSpPr>
        <p:spPr>
          <a:xfrm rot="16200000">
            <a:off x="13008645" y="2796776"/>
            <a:ext cx="726859" cy="1584085"/>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53" name="Isosceles Triangle 52"/>
          <p:cNvSpPr/>
          <p:nvPr/>
        </p:nvSpPr>
        <p:spPr>
          <a:xfrm rot="16200000">
            <a:off x="13008645" y="2796776"/>
            <a:ext cx="726859" cy="1584085"/>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54" name="Isosceles Triangle 53"/>
          <p:cNvSpPr/>
          <p:nvPr/>
        </p:nvSpPr>
        <p:spPr>
          <a:xfrm rot="16200000">
            <a:off x="13008645" y="2796776"/>
            <a:ext cx="726859" cy="1584085"/>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55" name="Isosceles Triangle 54"/>
          <p:cNvSpPr/>
          <p:nvPr/>
        </p:nvSpPr>
        <p:spPr>
          <a:xfrm rot="16200000">
            <a:off x="13008645" y="2796776"/>
            <a:ext cx="726859" cy="1584085"/>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56" name="Isosceles Triangle 55"/>
          <p:cNvSpPr/>
          <p:nvPr/>
        </p:nvSpPr>
        <p:spPr>
          <a:xfrm rot="16200000">
            <a:off x="13008645" y="2796776"/>
            <a:ext cx="726859" cy="1584085"/>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57" name="Isosceles Triangle 56"/>
          <p:cNvSpPr/>
          <p:nvPr/>
        </p:nvSpPr>
        <p:spPr>
          <a:xfrm rot="16200000">
            <a:off x="13008645" y="2796776"/>
            <a:ext cx="726859" cy="1584085"/>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58" name="Isosceles Triangle 57"/>
          <p:cNvSpPr/>
          <p:nvPr/>
        </p:nvSpPr>
        <p:spPr>
          <a:xfrm rot="16200000">
            <a:off x="13008645" y="2796776"/>
            <a:ext cx="726859" cy="1584085"/>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59" name="Isosceles Triangle 58"/>
          <p:cNvSpPr/>
          <p:nvPr/>
        </p:nvSpPr>
        <p:spPr>
          <a:xfrm rot="16200000">
            <a:off x="13008645" y="2796776"/>
            <a:ext cx="726859" cy="1584085"/>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60" name="Isosceles Triangle 59"/>
          <p:cNvSpPr/>
          <p:nvPr/>
        </p:nvSpPr>
        <p:spPr>
          <a:xfrm rot="16200000">
            <a:off x="13008645" y="2796776"/>
            <a:ext cx="726859" cy="1584085"/>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61" name="Isosceles Triangle 60"/>
          <p:cNvSpPr/>
          <p:nvPr/>
        </p:nvSpPr>
        <p:spPr>
          <a:xfrm rot="16200000">
            <a:off x="13008645" y="2796776"/>
            <a:ext cx="726859" cy="1584085"/>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24" name="Heart 23">
            <a:hlinkClick r:id="" action="ppaction://noaction"/>
          </p:cNvPr>
          <p:cNvSpPr/>
          <p:nvPr/>
        </p:nvSpPr>
        <p:spPr>
          <a:xfrm rot="5400000">
            <a:off x="13621945" y="3103739"/>
            <a:ext cx="940526" cy="940524"/>
          </a:xfrm>
          <a:prstGeom prst="hear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62" name="Right Arrow 61"/>
          <p:cNvSpPr/>
          <p:nvPr/>
        </p:nvSpPr>
        <p:spPr>
          <a:xfrm>
            <a:off x="7931768" y="7445829"/>
            <a:ext cx="1928077" cy="7837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r>
              <a:rPr lang="en-US" sz="2900" b="1" dirty="0">
                <a:latin typeface="Times New Roman" pitchFamily="18" charset="0"/>
                <a:cs typeface="Times New Roman" pitchFamily="18" charset="0"/>
                <a:hlinkClick r:id="rId15" action="ppaction://hlinksldjump"/>
              </a:rPr>
              <a:t>NEXT</a:t>
            </a:r>
            <a:endParaRPr lang="en-US" sz="2900" b="1" dirty="0">
              <a:latin typeface="Times New Roman" pitchFamily="18" charset="0"/>
              <a:cs typeface="Times New Roman" pitchFamily="18" charset="0"/>
            </a:endParaRPr>
          </a:p>
        </p:txBody>
      </p:sp>
    </p:spTree>
    <p:extLst>
      <p:ext uri="{BB962C8B-B14F-4D97-AF65-F5344CB8AC3E}">
        <p14:creationId xmlns:p14="http://schemas.microsoft.com/office/powerpoint/2010/main" val="2632991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1"/>
                                        </p:tgtEl>
                                      </p:cBhvr>
                                    </p:animEffect>
                                    <p:set>
                                      <p:cBhvr>
                                        <p:cTn id="7" dur="1" fill="hold">
                                          <p:stCondLst>
                                            <p:cond delay="499"/>
                                          </p:stCondLst>
                                        </p:cTn>
                                        <p:tgtEl>
                                          <p:spTgt spid="31"/>
                                        </p:tgtEl>
                                        <p:attrNameLst>
                                          <p:attrName>style.visibility</p:attrName>
                                        </p:attrNameLst>
                                      </p:cBhvr>
                                      <p:to>
                                        <p:strVal val="hidden"/>
                                      </p:to>
                                    </p:set>
                                  </p:childTnLst>
                                </p:cTn>
                              </p:par>
                              <p:par>
                                <p:cTn id="8" presetID="3" presetClass="mediacall" presetSubtype="0" fill="hold" nodeType="withEffect">
                                  <p:stCondLst>
                                    <p:cond delay="0"/>
                                  </p:stCondLst>
                                  <p:childTnLst>
                                    <p:cmd type="call" cmd="stop">
                                      <p:cBhvr>
                                        <p:cTn id="9" dur="1" fill="hold"/>
                                        <p:tgtEl>
                                          <p:spTgt spid="3"/>
                                        </p:tgtEl>
                                      </p:cBhvr>
                                    </p:cmd>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32"/>
                                        </p:tgtEl>
                                      </p:cBhvr>
                                    </p:animEffect>
                                    <p:set>
                                      <p:cBhvr>
                                        <p:cTn id="14" dur="1" fill="hold">
                                          <p:stCondLst>
                                            <p:cond delay="499"/>
                                          </p:stCondLst>
                                        </p:cTn>
                                        <p:tgtEl>
                                          <p:spTgt spid="32"/>
                                        </p:tgtEl>
                                        <p:attrNameLst>
                                          <p:attrName>style.visibility</p:attrName>
                                        </p:attrNameLst>
                                      </p:cBhvr>
                                      <p:to>
                                        <p:strVal val="hidden"/>
                                      </p:to>
                                    </p:set>
                                  </p:childTnLst>
                                </p:cTn>
                              </p:par>
                              <p:par>
                                <p:cTn id="15" presetID="3" presetClass="mediacall" presetSubtype="0" fill="hold" nodeType="withEffect">
                                  <p:stCondLst>
                                    <p:cond delay="0"/>
                                  </p:stCondLst>
                                  <p:childTnLst>
                                    <p:cmd type="call" cmd="stop">
                                      <p:cBhvr>
                                        <p:cTn id="16" dur="1" fill="hold"/>
                                        <p:tgtEl>
                                          <p:spTgt spid="3"/>
                                        </p:tgtEl>
                                      </p:cBhvr>
                                    </p:cmd>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0" nodeType="clickEffect">
                                  <p:stCondLst>
                                    <p:cond delay="0"/>
                                  </p:stCondLst>
                                  <p:childTnLst>
                                    <p:animEffect transition="out" filter="fade">
                                      <p:cBhvr>
                                        <p:cTn id="20" dur="500"/>
                                        <p:tgtEl>
                                          <p:spTgt spid="33"/>
                                        </p:tgtEl>
                                      </p:cBhvr>
                                    </p:animEffect>
                                    <p:set>
                                      <p:cBhvr>
                                        <p:cTn id="21" dur="1" fill="hold">
                                          <p:stCondLst>
                                            <p:cond delay="499"/>
                                          </p:stCondLst>
                                        </p:cTn>
                                        <p:tgtEl>
                                          <p:spTgt spid="33"/>
                                        </p:tgtEl>
                                        <p:attrNameLst>
                                          <p:attrName>style.visibility</p:attrName>
                                        </p:attrNameLst>
                                      </p:cBhvr>
                                      <p:to>
                                        <p:strVal val="hidden"/>
                                      </p:to>
                                    </p:set>
                                  </p:childTnLst>
                                </p:cTn>
                              </p:par>
                              <p:par>
                                <p:cTn id="22" presetID="3" presetClass="mediacall" presetSubtype="0" fill="hold" nodeType="withEffect">
                                  <p:stCondLst>
                                    <p:cond delay="0"/>
                                  </p:stCondLst>
                                  <p:childTnLst>
                                    <p:cmd type="call" cmd="stop">
                                      <p:cBhvr>
                                        <p:cTn id="23" dur="1" fill="hold"/>
                                        <p:tgtEl>
                                          <p:spTgt spid="3"/>
                                        </p:tgtEl>
                                      </p:cBhvr>
                                    </p:cmd>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34"/>
                                        </p:tgtEl>
                                      </p:cBhvr>
                                    </p:animEffect>
                                    <p:set>
                                      <p:cBhvr>
                                        <p:cTn id="28" dur="1" fill="hold">
                                          <p:stCondLst>
                                            <p:cond delay="499"/>
                                          </p:stCondLst>
                                        </p:cTn>
                                        <p:tgtEl>
                                          <p:spTgt spid="34"/>
                                        </p:tgtEl>
                                        <p:attrNameLst>
                                          <p:attrName>style.visibility</p:attrName>
                                        </p:attrNameLst>
                                      </p:cBhvr>
                                      <p:to>
                                        <p:strVal val="hidden"/>
                                      </p:to>
                                    </p:set>
                                  </p:childTnLst>
                                </p:cTn>
                              </p:par>
                              <p:par>
                                <p:cTn id="29" presetID="3" presetClass="mediacall" presetSubtype="0" fill="hold" nodeType="withEffect">
                                  <p:stCondLst>
                                    <p:cond delay="0"/>
                                  </p:stCondLst>
                                  <p:childTnLst>
                                    <p:cmd type="call" cmd="stop">
                                      <p:cBhvr>
                                        <p:cTn id="30" dur="1" fill="hold"/>
                                        <p:tgtEl>
                                          <p:spTgt spid="3"/>
                                        </p:tgtEl>
                                      </p:cBhvr>
                                    </p:cmd>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0" nodeType="clickEffect">
                                  <p:stCondLst>
                                    <p:cond delay="0"/>
                                  </p:stCondLst>
                                  <p:childTnLst>
                                    <p:animEffect transition="out" filter="fade">
                                      <p:cBhvr>
                                        <p:cTn id="34" dur="500"/>
                                        <p:tgtEl>
                                          <p:spTgt spid="42"/>
                                        </p:tgtEl>
                                      </p:cBhvr>
                                    </p:animEffect>
                                    <p:set>
                                      <p:cBhvr>
                                        <p:cTn id="35" dur="1" fill="hold">
                                          <p:stCondLst>
                                            <p:cond delay="499"/>
                                          </p:stCondLst>
                                        </p:cTn>
                                        <p:tgtEl>
                                          <p:spTgt spid="42"/>
                                        </p:tgtEl>
                                        <p:attrNameLst>
                                          <p:attrName>style.visibility</p:attrName>
                                        </p:attrNameLst>
                                      </p:cBhvr>
                                      <p:to>
                                        <p:strVal val="hidden"/>
                                      </p:to>
                                    </p:set>
                                  </p:childTnLst>
                                </p:cTn>
                              </p:par>
                              <p:par>
                                <p:cTn id="36" presetID="3" presetClass="mediacall" presetSubtype="0" fill="hold" nodeType="withEffect">
                                  <p:stCondLst>
                                    <p:cond delay="0"/>
                                  </p:stCondLst>
                                  <p:childTnLst>
                                    <p:cmd type="call" cmd="stop">
                                      <p:cBhvr>
                                        <p:cTn id="37" dur="1" fill="hold"/>
                                        <p:tgtEl>
                                          <p:spTgt spid="3"/>
                                        </p:tgtEl>
                                      </p:cBhvr>
                                    </p:cmd>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43"/>
                                        </p:tgtEl>
                                      </p:cBhvr>
                                    </p:animEffect>
                                    <p:set>
                                      <p:cBhvr>
                                        <p:cTn id="42" dur="1" fill="hold">
                                          <p:stCondLst>
                                            <p:cond delay="499"/>
                                          </p:stCondLst>
                                        </p:cTn>
                                        <p:tgtEl>
                                          <p:spTgt spid="43"/>
                                        </p:tgtEl>
                                        <p:attrNameLst>
                                          <p:attrName>style.visibility</p:attrName>
                                        </p:attrNameLst>
                                      </p:cBhvr>
                                      <p:to>
                                        <p:strVal val="hidden"/>
                                      </p:to>
                                    </p:set>
                                  </p:childTnLst>
                                </p:cTn>
                              </p:par>
                              <p:par>
                                <p:cTn id="43" presetID="3" presetClass="mediacall" presetSubtype="0" fill="hold" nodeType="withEffect">
                                  <p:stCondLst>
                                    <p:cond delay="0"/>
                                  </p:stCondLst>
                                  <p:childTnLst>
                                    <p:cmd type="call" cmd="stop">
                                      <p:cBhvr>
                                        <p:cTn id="44" dur="1" fill="hold"/>
                                        <p:tgtEl>
                                          <p:spTgt spid="3"/>
                                        </p:tgtEl>
                                      </p:cBhvr>
                                    </p:cmd>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0" nodeType="clickEffect">
                                  <p:stCondLst>
                                    <p:cond delay="0"/>
                                  </p:stCondLst>
                                  <p:childTnLst>
                                    <p:animEffect transition="out" filter="fade">
                                      <p:cBhvr>
                                        <p:cTn id="48" dur="500"/>
                                        <p:tgtEl>
                                          <p:spTgt spid="48"/>
                                        </p:tgtEl>
                                      </p:cBhvr>
                                    </p:animEffect>
                                    <p:set>
                                      <p:cBhvr>
                                        <p:cTn id="49" dur="1" fill="hold">
                                          <p:stCondLst>
                                            <p:cond delay="499"/>
                                          </p:stCondLst>
                                        </p:cTn>
                                        <p:tgtEl>
                                          <p:spTgt spid="48"/>
                                        </p:tgtEl>
                                        <p:attrNameLst>
                                          <p:attrName>style.visibility</p:attrName>
                                        </p:attrNameLst>
                                      </p:cBhvr>
                                      <p:to>
                                        <p:strVal val="hidden"/>
                                      </p:to>
                                    </p:set>
                                  </p:childTnLst>
                                </p:cTn>
                              </p:par>
                              <p:par>
                                <p:cTn id="50" presetID="3" presetClass="mediacall" presetSubtype="0" fill="hold" nodeType="withEffect">
                                  <p:stCondLst>
                                    <p:cond delay="0"/>
                                  </p:stCondLst>
                                  <p:childTnLst>
                                    <p:cmd type="call" cmd="stop">
                                      <p:cBhvr>
                                        <p:cTn id="51" dur="1" fill="hold"/>
                                        <p:tgtEl>
                                          <p:spTgt spid="3"/>
                                        </p:tgtEl>
                                      </p:cBhvr>
                                    </p:cmd>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grpId="0" nodeType="clickEffect">
                                  <p:stCondLst>
                                    <p:cond delay="0"/>
                                  </p:stCondLst>
                                  <p:childTnLst>
                                    <p:animEffect transition="out" filter="fade">
                                      <p:cBhvr>
                                        <p:cTn id="55" dur="500"/>
                                        <p:tgtEl>
                                          <p:spTgt spid="49"/>
                                        </p:tgtEl>
                                      </p:cBhvr>
                                    </p:animEffect>
                                    <p:set>
                                      <p:cBhvr>
                                        <p:cTn id="56" dur="1" fill="hold">
                                          <p:stCondLst>
                                            <p:cond delay="499"/>
                                          </p:stCondLst>
                                        </p:cTn>
                                        <p:tgtEl>
                                          <p:spTgt spid="49"/>
                                        </p:tgtEl>
                                        <p:attrNameLst>
                                          <p:attrName>style.visibility</p:attrName>
                                        </p:attrNameLst>
                                      </p:cBhvr>
                                      <p:to>
                                        <p:strVal val="hidden"/>
                                      </p:to>
                                    </p:set>
                                  </p:childTnLst>
                                </p:cTn>
                              </p:par>
                              <p:par>
                                <p:cTn id="57" presetID="3" presetClass="mediacall" presetSubtype="0" fill="hold" nodeType="withEffect">
                                  <p:stCondLst>
                                    <p:cond delay="0"/>
                                  </p:stCondLst>
                                  <p:childTnLst>
                                    <p:cmd type="call" cmd="stop">
                                      <p:cBhvr>
                                        <p:cTn id="58" dur="1" fill="hold"/>
                                        <p:tgtEl>
                                          <p:spTgt spid="3"/>
                                        </p:tgtEl>
                                      </p:cBhvr>
                                    </p:cmd>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grpId="0" nodeType="clickEffect">
                                  <p:stCondLst>
                                    <p:cond delay="0"/>
                                  </p:stCondLst>
                                  <p:childTnLst>
                                    <p:animEffect transition="out" filter="fade">
                                      <p:cBhvr>
                                        <p:cTn id="62" dur="500"/>
                                        <p:tgtEl>
                                          <p:spTgt spid="50"/>
                                        </p:tgtEl>
                                      </p:cBhvr>
                                    </p:animEffect>
                                    <p:set>
                                      <p:cBhvr>
                                        <p:cTn id="63" dur="1" fill="hold">
                                          <p:stCondLst>
                                            <p:cond delay="499"/>
                                          </p:stCondLst>
                                        </p:cTn>
                                        <p:tgtEl>
                                          <p:spTgt spid="50"/>
                                        </p:tgtEl>
                                        <p:attrNameLst>
                                          <p:attrName>style.visibility</p:attrName>
                                        </p:attrNameLst>
                                      </p:cBhvr>
                                      <p:to>
                                        <p:strVal val="hidden"/>
                                      </p:to>
                                    </p:set>
                                  </p:childTnLst>
                                </p:cTn>
                              </p:par>
                              <p:par>
                                <p:cTn id="64" presetID="3" presetClass="mediacall" presetSubtype="0" fill="hold" nodeType="withEffect">
                                  <p:stCondLst>
                                    <p:cond delay="0"/>
                                  </p:stCondLst>
                                  <p:childTnLst>
                                    <p:cmd type="call" cmd="stop">
                                      <p:cBhvr>
                                        <p:cTn id="65" dur="1" fill="hold"/>
                                        <p:tgtEl>
                                          <p:spTgt spid="3"/>
                                        </p:tgtEl>
                                      </p:cBhvr>
                                    </p:cmd>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grpId="0" nodeType="clickEffect">
                                  <p:stCondLst>
                                    <p:cond delay="0"/>
                                  </p:stCondLst>
                                  <p:childTnLst>
                                    <p:animEffect transition="out" filter="fade">
                                      <p:cBhvr>
                                        <p:cTn id="69" dur="500"/>
                                        <p:tgtEl>
                                          <p:spTgt spid="51"/>
                                        </p:tgtEl>
                                      </p:cBhvr>
                                    </p:animEffect>
                                    <p:set>
                                      <p:cBhvr>
                                        <p:cTn id="70" dur="1" fill="hold">
                                          <p:stCondLst>
                                            <p:cond delay="499"/>
                                          </p:stCondLst>
                                        </p:cTn>
                                        <p:tgtEl>
                                          <p:spTgt spid="51"/>
                                        </p:tgtEl>
                                        <p:attrNameLst>
                                          <p:attrName>style.visibility</p:attrName>
                                        </p:attrNameLst>
                                      </p:cBhvr>
                                      <p:to>
                                        <p:strVal val="hidden"/>
                                      </p:to>
                                    </p:set>
                                  </p:childTnLst>
                                </p:cTn>
                              </p:par>
                              <p:par>
                                <p:cTn id="71" presetID="3" presetClass="mediacall" presetSubtype="0" fill="hold" nodeType="withEffect">
                                  <p:stCondLst>
                                    <p:cond delay="0"/>
                                  </p:stCondLst>
                                  <p:childTnLst>
                                    <p:cmd type="call" cmd="stop">
                                      <p:cBhvr>
                                        <p:cTn id="72" dur="1" fill="hold"/>
                                        <p:tgtEl>
                                          <p:spTgt spid="3"/>
                                        </p:tgtEl>
                                      </p:cBhvr>
                                    </p:cmd>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0" nodeType="clickEffect">
                                  <p:stCondLst>
                                    <p:cond delay="0"/>
                                  </p:stCondLst>
                                  <p:childTnLst>
                                    <p:animEffect transition="out" filter="fade">
                                      <p:cBhvr>
                                        <p:cTn id="76" dur="500"/>
                                        <p:tgtEl>
                                          <p:spTgt spid="52"/>
                                        </p:tgtEl>
                                      </p:cBhvr>
                                    </p:animEffect>
                                    <p:set>
                                      <p:cBhvr>
                                        <p:cTn id="77" dur="1" fill="hold">
                                          <p:stCondLst>
                                            <p:cond delay="499"/>
                                          </p:stCondLst>
                                        </p:cTn>
                                        <p:tgtEl>
                                          <p:spTgt spid="52"/>
                                        </p:tgtEl>
                                        <p:attrNameLst>
                                          <p:attrName>style.visibility</p:attrName>
                                        </p:attrNameLst>
                                      </p:cBhvr>
                                      <p:to>
                                        <p:strVal val="hidden"/>
                                      </p:to>
                                    </p:set>
                                  </p:childTnLst>
                                </p:cTn>
                              </p:par>
                              <p:par>
                                <p:cTn id="78" presetID="3" presetClass="mediacall" presetSubtype="0" fill="hold" nodeType="withEffect">
                                  <p:stCondLst>
                                    <p:cond delay="0"/>
                                  </p:stCondLst>
                                  <p:childTnLst>
                                    <p:cmd type="call" cmd="stop">
                                      <p:cBhvr>
                                        <p:cTn id="79" dur="1" fill="hold"/>
                                        <p:tgtEl>
                                          <p:spTgt spid="3"/>
                                        </p:tgtEl>
                                      </p:cBhvr>
                                    </p:cmd>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grpId="0" nodeType="clickEffect">
                                  <p:stCondLst>
                                    <p:cond delay="0"/>
                                  </p:stCondLst>
                                  <p:childTnLst>
                                    <p:animEffect transition="out" filter="fade">
                                      <p:cBhvr>
                                        <p:cTn id="83" dur="500"/>
                                        <p:tgtEl>
                                          <p:spTgt spid="53"/>
                                        </p:tgtEl>
                                      </p:cBhvr>
                                    </p:animEffect>
                                    <p:set>
                                      <p:cBhvr>
                                        <p:cTn id="84" dur="1" fill="hold">
                                          <p:stCondLst>
                                            <p:cond delay="499"/>
                                          </p:stCondLst>
                                        </p:cTn>
                                        <p:tgtEl>
                                          <p:spTgt spid="53"/>
                                        </p:tgtEl>
                                        <p:attrNameLst>
                                          <p:attrName>style.visibility</p:attrName>
                                        </p:attrNameLst>
                                      </p:cBhvr>
                                      <p:to>
                                        <p:strVal val="hidden"/>
                                      </p:to>
                                    </p:set>
                                  </p:childTnLst>
                                </p:cTn>
                              </p:par>
                              <p:par>
                                <p:cTn id="85" presetID="3" presetClass="mediacall" presetSubtype="0" fill="hold" nodeType="withEffect">
                                  <p:stCondLst>
                                    <p:cond delay="0"/>
                                  </p:stCondLst>
                                  <p:childTnLst>
                                    <p:cmd type="call" cmd="stop">
                                      <p:cBhvr>
                                        <p:cTn id="86" dur="1" fill="hold"/>
                                        <p:tgtEl>
                                          <p:spTgt spid="3"/>
                                        </p:tgtEl>
                                      </p:cBhvr>
                                    </p:cmd>
                                  </p:childTnLst>
                                </p:cTn>
                              </p:par>
                            </p:childTnLst>
                          </p:cTn>
                        </p:par>
                      </p:childTnLst>
                    </p:cTn>
                  </p:par>
                  <p:par>
                    <p:cTn id="87" fill="hold">
                      <p:stCondLst>
                        <p:cond delay="indefinite"/>
                      </p:stCondLst>
                      <p:childTnLst>
                        <p:par>
                          <p:cTn id="88" fill="hold">
                            <p:stCondLst>
                              <p:cond delay="0"/>
                            </p:stCondLst>
                            <p:childTnLst>
                              <p:par>
                                <p:cTn id="89" presetID="10" presetClass="exit" presetSubtype="0" fill="hold" grpId="0" nodeType="clickEffect">
                                  <p:stCondLst>
                                    <p:cond delay="0"/>
                                  </p:stCondLst>
                                  <p:childTnLst>
                                    <p:animEffect transition="out" filter="fade">
                                      <p:cBhvr>
                                        <p:cTn id="90" dur="500"/>
                                        <p:tgtEl>
                                          <p:spTgt spid="54"/>
                                        </p:tgtEl>
                                      </p:cBhvr>
                                    </p:animEffect>
                                    <p:set>
                                      <p:cBhvr>
                                        <p:cTn id="91" dur="1" fill="hold">
                                          <p:stCondLst>
                                            <p:cond delay="499"/>
                                          </p:stCondLst>
                                        </p:cTn>
                                        <p:tgtEl>
                                          <p:spTgt spid="54"/>
                                        </p:tgtEl>
                                        <p:attrNameLst>
                                          <p:attrName>style.visibility</p:attrName>
                                        </p:attrNameLst>
                                      </p:cBhvr>
                                      <p:to>
                                        <p:strVal val="hidden"/>
                                      </p:to>
                                    </p:set>
                                  </p:childTnLst>
                                </p:cTn>
                              </p:par>
                              <p:par>
                                <p:cTn id="92" presetID="3" presetClass="mediacall" presetSubtype="0" fill="hold" nodeType="withEffect">
                                  <p:stCondLst>
                                    <p:cond delay="0"/>
                                  </p:stCondLst>
                                  <p:childTnLst>
                                    <p:cmd type="call" cmd="stop">
                                      <p:cBhvr>
                                        <p:cTn id="93" dur="1" fill="hold"/>
                                        <p:tgtEl>
                                          <p:spTgt spid="3"/>
                                        </p:tgtEl>
                                      </p:cBhvr>
                                    </p:cmd>
                                  </p:childTnLst>
                                </p:cTn>
                              </p:par>
                            </p:childTnLst>
                          </p:cTn>
                        </p:par>
                      </p:childTnLst>
                    </p:cTn>
                  </p:par>
                  <p:par>
                    <p:cTn id="94" fill="hold">
                      <p:stCondLst>
                        <p:cond delay="indefinite"/>
                      </p:stCondLst>
                      <p:childTnLst>
                        <p:par>
                          <p:cTn id="95" fill="hold">
                            <p:stCondLst>
                              <p:cond delay="0"/>
                            </p:stCondLst>
                            <p:childTnLst>
                              <p:par>
                                <p:cTn id="96" presetID="10" presetClass="exit" presetSubtype="0" fill="hold" grpId="0" nodeType="clickEffect">
                                  <p:stCondLst>
                                    <p:cond delay="0"/>
                                  </p:stCondLst>
                                  <p:childTnLst>
                                    <p:animEffect transition="out" filter="fade">
                                      <p:cBhvr>
                                        <p:cTn id="97" dur="500"/>
                                        <p:tgtEl>
                                          <p:spTgt spid="55"/>
                                        </p:tgtEl>
                                      </p:cBhvr>
                                    </p:animEffect>
                                    <p:set>
                                      <p:cBhvr>
                                        <p:cTn id="98" dur="1" fill="hold">
                                          <p:stCondLst>
                                            <p:cond delay="499"/>
                                          </p:stCondLst>
                                        </p:cTn>
                                        <p:tgtEl>
                                          <p:spTgt spid="55"/>
                                        </p:tgtEl>
                                        <p:attrNameLst>
                                          <p:attrName>style.visibility</p:attrName>
                                        </p:attrNameLst>
                                      </p:cBhvr>
                                      <p:to>
                                        <p:strVal val="hidden"/>
                                      </p:to>
                                    </p:set>
                                  </p:childTnLst>
                                </p:cTn>
                              </p:par>
                              <p:par>
                                <p:cTn id="99" presetID="3" presetClass="mediacall" presetSubtype="0" fill="hold" nodeType="withEffect">
                                  <p:stCondLst>
                                    <p:cond delay="0"/>
                                  </p:stCondLst>
                                  <p:childTnLst>
                                    <p:cmd type="call" cmd="stop">
                                      <p:cBhvr>
                                        <p:cTn id="100" dur="1" fill="hold"/>
                                        <p:tgtEl>
                                          <p:spTgt spid="3"/>
                                        </p:tgtEl>
                                      </p:cBhvr>
                                    </p:cmd>
                                  </p:childTnLst>
                                </p:cTn>
                              </p:par>
                            </p:childTnLst>
                          </p:cTn>
                        </p:par>
                      </p:childTnLst>
                    </p:cTn>
                  </p:par>
                  <p:par>
                    <p:cTn id="101" fill="hold">
                      <p:stCondLst>
                        <p:cond delay="indefinite"/>
                      </p:stCondLst>
                      <p:childTnLst>
                        <p:par>
                          <p:cTn id="102" fill="hold">
                            <p:stCondLst>
                              <p:cond delay="0"/>
                            </p:stCondLst>
                            <p:childTnLst>
                              <p:par>
                                <p:cTn id="103" presetID="10" presetClass="exit" presetSubtype="0" fill="hold" grpId="0" nodeType="clickEffect">
                                  <p:stCondLst>
                                    <p:cond delay="0"/>
                                  </p:stCondLst>
                                  <p:childTnLst>
                                    <p:animEffect transition="out" filter="fade">
                                      <p:cBhvr>
                                        <p:cTn id="104" dur="500"/>
                                        <p:tgtEl>
                                          <p:spTgt spid="56"/>
                                        </p:tgtEl>
                                      </p:cBhvr>
                                    </p:animEffect>
                                    <p:set>
                                      <p:cBhvr>
                                        <p:cTn id="105" dur="1" fill="hold">
                                          <p:stCondLst>
                                            <p:cond delay="499"/>
                                          </p:stCondLst>
                                        </p:cTn>
                                        <p:tgtEl>
                                          <p:spTgt spid="56"/>
                                        </p:tgtEl>
                                        <p:attrNameLst>
                                          <p:attrName>style.visibility</p:attrName>
                                        </p:attrNameLst>
                                      </p:cBhvr>
                                      <p:to>
                                        <p:strVal val="hidden"/>
                                      </p:to>
                                    </p:set>
                                  </p:childTnLst>
                                </p:cTn>
                              </p:par>
                              <p:par>
                                <p:cTn id="106" presetID="3" presetClass="mediacall" presetSubtype="0" fill="hold" nodeType="withEffect">
                                  <p:stCondLst>
                                    <p:cond delay="0"/>
                                  </p:stCondLst>
                                  <p:childTnLst>
                                    <p:cmd type="call" cmd="stop">
                                      <p:cBhvr>
                                        <p:cTn id="107" dur="1" fill="hold"/>
                                        <p:tgtEl>
                                          <p:spTgt spid="3"/>
                                        </p:tgtEl>
                                      </p:cBhvr>
                                    </p:cmd>
                                  </p:childTnLst>
                                </p:cTn>
                              </p:par>
                            </p:childTnLst>
                          </p:cTn>
                        </p:par>
                      </p:childTnLst>
                    </p:cTn>
                  </p:par>
                  <p:par>
                    <p:cTn id="108" fill="hold">
                      <p:stCondLst>
                        <p:cond delay="indefinite"/>
                      </p:stCondLst>
                      <p:childTnLst>
                        <p:par>
                          <p:cTn id="109" fill="hold">
                            <p:stCondLst>
                              <p:cond delay="0"/>
                            </p:stCondLst>
                            <p:childTnLst>
                              <p:par>
                                <p:cTn id="110" presetID="10" presetClass="exit" presetSubtype="0" fill="hold" grpId="0" nodeType="clickEffect">
                                  <p:stCondLst>
                                    <p:cond delay="0"/>
                                  </p:stCondLst>
                                  <p:childTnLst>
                                    <p:animEffect transition="out" filter="fade">
                                      <p:cBhvr>
                                        <p:cTn id="111" dur="500"/>
                                        <p:tgtEl>
                                          <p:spTgt spid="57"/>
                                        </p:tgtEl>
                                      </p:cBhvr>
                                    </p:animEffect>
                                    <p:set>
                                      <p:cBhvr>
                                        <p:cTn id="112" dur="1" fill="hold">
                                          <p:stCondLst>
                                            <p:cond delay="499"/>
                                          </p:stCondLst>
                                        </p:cTn>
                                        <p:tgtEl>
                                          <p:spTgt spid="57"/>
                                        </p:tgtEl>
                                        <p:attrNameLst>
                                          <p:attrName>style.visibility</p:attrName>
                                        </p:attrNameLst>
                                      </p:cBhvr>
                                      <p:to>
                                        <p:strVal val="hidden"/>
                                      </p:to>
                                    </p:set>
                                  </p:childTnLst>
                                </p:cTn>
                              </p:par>
                              <p:par>
                                <p:cTn id="113" presetID="3" presetClass="mediacall" presetSubtype="0" fill="hold" nodeType="withEffect">
                                  <p:stCondLst>
                                    <p:cond delay="0"/>
                                  </p:stCondLst>
                                  <p:childTnLst>
                                    <p:cmd type="call" cmd="stop">
                                      <p:cBhvr>
                                        <p:cTn id="114" dur="1" fill="hold"/>
                                        <p:tgtEl>
                                          <p:spTgt spid="3"/>
                                        </p:tgtEl>
                                      </p:cBhvr>
                                    </p:cmd>
                                  </p:childTnLst>
                                </p:cTn>
                              </p:par>
                            </p:childTnLst>
                          </p:cTn>
                        </p:par>
                      </p:childTnLst>
                    </p:cTn>
                  </p:par>
                  <p:par>
                    <p:cTn id="115" fill="hold">
                      <p:stCondLst>
                        <p:cond delay="indefinite"/>
                      </p:stCondLst>
                      <p:childTnLst>
                        <p:par>
                          <p:cTn id="116" fill="hold">
                            <p:stCondLst>
                              <p:cond delay="0"/>
                            </p:stCondLst>
                            <p:childTnLst>
                              <p:par>
                                <p:cTn id="117" presetID="10" presetClass="exit" presetSubtype="0" fill="hold" grpId="0" nodeType="clickEffect">
                                  <p:stCondLst>
                                    <p:cond delay="0"/>
                                  </p:stCondLst>
                                  <p:childTnLst>
                                    <p:animEffect transition="out" filter="fade">
                                      <p:cBhvr>
                                        <p:cTn id="118" dur="500"/>
                                        <p:tgtEl>
                                          <p:spTgt spid="58"/>
                                        </p:tgtEl>
                                      </p:cBhvr>
                                    </p:animEffect>
                                    <p:set>
                                      <p:cBhvr>
                                        <p:cTn id="119" dur="1" fill="hold">
                                          <p:stCondLst>
                                            <p:cond delay="499"/>
                                          </p:stCondLst>
                                        </p:cTn>
                                        <p:tgtEl>
                                          <p:spTgt spid="58"/>
                                        </p:tgtEl>
                                        <p:attrNameLst>
                                          <p:attrName>style.visibility</p:attrName>
                                        </p:attrNameLst>
                                      </p:cBhvr>
                                      <p:to>
                                        <p:strVal val="hidden"/>
                                      </p:to>
                                    </p:set>
                                  </p:childTnLst>
                                </p:cTn>
                              </p:par>
                              <p:par>
                                <p:cTn id="120" presetID="3" presetClass="mediacall" presetSubtype="0" fill="hold" nodeType="withEffect">
                                  <p:stCondLst>
                                    <p:cond delay="0"/>
                                  </p:stCondLst>
                                  <p:childTnLst>
                                    <p:cmd type="call" cmd="stop">
                                      <p:cBhvr>
                                        <p:cTn id="121" dur="1" fill="hold"/>
                                        <p:tgtEl>
                                          <p:spTgt spid="3"/>
                                        </p:tgtEl>
                                      </p:cBhvr>
                                    </p:cmd>
                                  </p:childTnLst>
                                </p:cTn>
                              </p:par>
                            </p:childTnLst>
                          </p:cTn>
                        </p:par>
                      </p:childTnLst>
                    </p:cTn>
                  </p:par>
                  <p:par>
                    <p:cTn id="122" fill="hold">
                      <p:stCondLst>
                        <p:cond delay="indefinite"/>
                      </p:stCondLst>
                      <p:childTnLst>
                        <p:par>
                          <p:cTn id="123" fill="hold">
                            <p:stCondLst>
                              <p:cond delay="0"/>
                            </p:stCondLst>
                            <p:childTnLst>
                              <p:par>
                                <p:cTn id="124" presetID="10" presetClass="exit" presetSubtype="0" fill="hold" grpId="0" nodeType="clickEffect">
                                  <p:stCondLst>
                                    <p:cond delay="0"/>
                                  </p:stCondLst>
                                  <p:childTnLst>
                                    <p:animEffect transition="out" filter="fade">
                                      <p:cBhvr>
                                        <p:cTn id="125" dur="500"/>
                                        <p:tgtEl>
                                          <p:spTgt spid="59"/>
                                        </p:tgtEl>
                                      </p:cBhvr>
                                    </p:animEffect>
                                    <p:set>
                                      <p:cBhvr>
                                        <p:cTn id="126" dur="1" fill="hold">
                                          <p:stCondLst>
                                            <p:cond delay="499"/>
                                          </p:stCondLst>
                                        </p:cTn>
                                        <p:tgtEl>
                                          <p:spTgt spid="59"/>
                                        </p:tgtEl>
                                        <p:attrNameLst>
                                          <p:attrName>style.visibility</p:attrName>
                                        </p:attrNameLst>
                                      </p:cBhvr>
                                      <p:to>
                                        <p:strVal val="hidden"/>
                                      </p:to>
                                    </p:set>
                                  </p:childTnLst>
                                </p:cTn>
                              </p:par>
                              <p:par>
                                <p:cTn id="127" presetID="3" presetClass="mediacall" presetSubtype="0" fill="hold" nodeType="withEffect">
                                  <p:stCondLst>
                                    <p:cond delay="0"/>
                                  </p:stCondLst>
                                  <p:childTnLst>
                                    <p:cmd type="call" cmd="stop">
                                      <p:cBhvr>
                                        <p:cTn id="128" dur="1" fill="hold"/>
                                        <p:tgtEl>
                                          <p:spTgt spid="3"/>
                                        </p:tgtEl>
                                      </p:cBhvr>
                                    </p:cmd>
                                  </p:childTnLst>
                                </p:cTn>
                              </p:par>
                            </p:childTnLst>
                          </p:cTn>
                        </p:par>
                      </p:childTnLst>
                    </p:cTn>
                  </p:par>
                  <p:par>
                    <p:cTn id="129" fill="hold">
                      <p:stCondLst>
                        <p:cond delay="indefinite"/>
                      </p:stCondLst>
                      <p:childTnLst>
                        <p:par>
                          <p:cTn id="130" fill="hold">
                            <p:stCondLst>
                              <p:cond delay="0"/>
                            </p:stCondLst>
                            <p:childTnLst>
                              <p:par>
                                <p:cTn id="131" presetID="10" presetClass="exit" presetSubtype="0" fill="hold" grpId="0" nodeType="clickEffect">
                                  <p:stCondLst>
                                    <p:cond delay="0"/>
                                  </p:stCondLst>
                                  <p:childTnLst>
                                    <p:animEffect transition="out" filter="fade">
                                      <p:cBhvr>
                                        <p:cTn id="132" dur="500"/>
                                        <p:tgtEl>
                                          <p:spTgt spid="60"/>
                                        </p:tgtEl>
                                      </p:cBhvr>
                                    </p:animEffect>
                                    <p:set>
                                      <p:cBhvr>
                                        <p:cTn id="133" dur="1" fill="hold">
                                          <p:stCondLst>
                                            <p:cond delay="499"/>
                                          </p:stCondLst>
                                        </p:cTn>
                                        <p:tgtEl>
                                          <p:spTgt spid="60"/>
                                        </p:tgtEl>
                                        <p:attrNameLst>
                                          <p:attrName>style.visibility</p:attrName>
                                        </p:attrNameLst>
                                      </p:cBhvr>
                                      <p:to>
                                        <p:strVal val="hidden"/>
                                      </p:to>
                                    </p:set>
                                  </p:childTnLst>
                                </p:cTn>
                              </p:par>
                              <p:par>
                                <p:cTn id="134" presetID="3" presetClass="mediacall" presetSubtype="0" fill="hold" nodeType="withEffect">
                                  <p:stCondLst>
                                    <p:cond delay="0"/>
                                  </p:stCondLst>
                                  <p:childTnLst>
                                    <p:cmd type="call" cmd="stop">
                                      <p:cBhvr>
                                        <p:cTn id="135" dur="1" fill="hold"/>
                                        <p:tgtEl>
                                          <p:spTgt spid="3"/>
                                        </p:tgtEl>
                                      </p:cBhvr>
                                    </p:cmd>
                                  </p:childTnLst>
                                </p:cTn>
                              </p:par>
                            </p:childTnLst>
                          </p:cTn>
                        </p:par>
                      </p:childTnLst>
                    </p:cTn>
                  </p:par>
                  <p:par>
                    <p:cTn id="136" fill="hold">
                      <p:stCondLst>
                        <p:cond delay="indefinite"/>
                      </p:stCondLst>
                      <p:childTnLst>
                        <p:par>
                          <p:cTn id="137" fill="hold">
                            <p:stCondLst>
                              <p:cond delay="0"/>
                            </p:stCondLst>
                            <p:childTnLst>
                              <p:par>
                                <p:cTn id="138" presetID="10" presetClass="exit" presetSubtype="0" fill="hold" grpId="0" nodeType="clickEffect">
                                  <p:stCondLst>
                                    <p:cond delay="0"/>
                                  </p:stCondLst>
                                  <p:childTnLst>
                                    <p:animEffect transition="out" filter="fade">
                                      <p:cBhvr>
                                        <p:cTn id="139" dur="500"/>
                                        <p:tgtEl>
                                          <p:spTgt spid="61"/>
                                        </p:tgtEl>
                                      </p:cBhvr>
                                    </p:animEffect>
                                    <p:set>
                                      <p:cBhvr>
                                        <p:cTn id="140" dur="1" fill="hold">
                                          <p:stCondLst>
                                            <p:cond delay="499"/>
                                          </p:stCondLst>
                                        </p:cTn>
                                        <p:tgtEl>
                                          <p:spTgt spid="61"/>
                                        </p:tgtEl>
                                        <p:attrNameLst>
                                          <p:attrName>style.visibility</p:attrName>
                                        </p:attrNameLst>
                                      </p:cBhvr>
                                      <p:to>
                                        <p:strVal val="hidden"/>
                                      </p:to>
                                    </p:set>
                                  </p:childTnLst>
                                </p:cTn>
                              </p:par>
                              <p:par>
                                <p:cTn id="141" presetID="3" presetClass="mediacall" presetSubtype="0" fill="hold" nodeType="withEffect">
                                  <p:stCondLst>
                                    <p:cond delay="0"/>
                                  </p:stCondLst>
                                  <p:childTnLst>
                                    <p:cmd type="call" cmd="stop">
                                      <p:cBhvr>
                                        <p:cTn id="142"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3" restart="whenNotActive" fill="hold" evtFilter="cancelBubble" nodeType="interactiveSeq">
                <p:stCondLst>
                  <p:cond evt="onClick" delay="0">
                    <p:tgtEl>
                      <p:spTgt spid="25"/>
                    </p:tgtEl>
                  </p:cond>
                </p:stCondLst>
                <p:endSync evt="end" delay="0">
                  <p:rtn val="all"/>
                </p:endSync>
                <p:childTnLst>
                  <p:par>
                    <p:cTn id="144" fill="hold">
                      <p:stCondLst>
                        <p:cond delay="0"/>
                      </p:stCondLst>
                      <p:childTnLst>
                        <p:par>
                          <p:cTn id="145" fill="hold">
                            <p:stCondLst>
                              <p:cond delay="0"/>
                            </p:stCondLst>
                            <p:childTnLst>
                              <p:par>
                                <p:cTn id="146" presetID="8" presetClass="emph" presetSubtype="0" repeatCount="indefinite" fill="hold" nodeType="clickEffect">
                                  <p:stCondLst>
                                    <p:cond delay="0"/>
                                  </p:stCondLst>
                                  <p:endCondLst>
                                    <p:cond evt="onNext" delay="0">
                                      <p:tgtEl>
                                        <p:sldTgt/>
                                      </p:tgtEl>
                                    </p:cond>
                                  </p:endCondLst>
                                  <p:childTnLst>
                                    <p:animRot by="21600000">
                                      <p:cBhvr>
                                        <p:cTn id="147" dur="500" fill="hold"/>
                                        <p:tgtEl>
                                          <p:spTgt spid="22"/>
                                        </p:tgtEl>
                                        <p:attrNameLst>
                                          <p:attrName>r</p:attrName>
                                        </p:attrNameLst>
                                      </p:cBhvr>
                                    </p:animRot>
                                  </p:childTnLst>
                                </p:cTn>
                              </p:par>
                              <p:par>
                                <p:cTn id="148" presetID="1" presetClass="mediacall" presetSubtype="0" fill="hold" nodeType="withEffect">
                                  <p:stCondLst>
                                    <p:cond delay="0"/>
                                  </p:stCondLst>
                                  <p:childTnLst>
                                    <p:cmd type="call" cmd="playFrom(0.0)">
                                      <p:cBhvr>
                                        <p:cTn id="149" dur="30406" fill="hold"/>
                                        <p:tgtEl>
                                          <p:spTgt spid="3"/>
                                        </p:tgtEl>
                                      </p:cBhvr>
                                    </p:cmd>
                                  </p:childTnLst>
                                </p:cTn>
                              </p:par>
                            </p:childTnLst>
                          </p:cTn>
                        </p:par>
                      </p:childTnLst>
                    </p:cTn>
                  </p:par>
                </p:childTnLst>
              </p:cTn>
              <p:nextCondLst>
                <p:cond evt="onClick" delay="0">
                  <p:tgtEl>
                    <p:spTgt spid="25"/>
                  </p:tgtEl>
                </p:cond>
              </p:nextCondLst>
            </p:seq>
            <p:seq concurrent="1" nextAc="seek">
              <p:cTn id="150" restart="whenNotActive" fill="hold" evtFilter="cancelBubble" nodeType="interactiveSeq">
                <p:stCondLst>
                  <p:cond evt="onClick" delay="0">
                    <p:tgtEl>
                      <p:spTgt spid="26"/>
                    </p:tgtEl>
                  </p:cond>
                </p:stCondLst>
                <p:endSync evt="end" delay="0">
                  <p:rtn val="all"/>
                </p:endSync>
                <p:childTnLst>
                  <p:par>
                    <p:cTn id="151" fill="hold">
                      <p:stCondLst>
                        <p:cond delay="0"/>
                      </p:stCondLst>
                      <p:childTnLst>
                        <p:par>
                          <p:cTn id="152" fill="hold">
                            <p:stCondLst>
                              <p:cond delay="0"/>
                            </p:stCondLst>
                            <p:childTnLst>
                              <p:par>
                                <p:cTn id="153" presetID="1" presetClass="emph" presetSubtype="2" fill="hold" nodeType="clickEffect">
                                  <p:stCondLst>
                                    <p:cond delay="0"/>
                                  </p:stCondLst>
                                  <p:childTnLst>
                                    <p:animClr clrSpc="rgb" dir="cw">
                                      <p:cBhvr>
                                        <p:cTn id="154" dur="500" fill="hold"/>
                                        <p:tgtEl>
                                          <p:spTgt spid="26"/>
                                        </p:tgtEl>
                                        <p:attrNameLst>
                                          <p:attrName>fillcolor</p:attrName>
                                        </p:attrNameLst>
                                      </p:cBhvr>
                                      <p:to>
                                        <a:srgbClr val="000000"/>
                                      </p:to>
                                    </p:animClr>
                                    <p:set>
                                      <p:cBhvr>
                                        <p:cTn id="155" dur="500" fill="hold"/>
                                        <p:tgtEl>
                                          <p:spTgt spid="26"/>
                                        </p:tgtEl>
                                        <p:attrNameLst>
                                          <p:attrName>fill.type</p:attrName>
                                        </p:attrNameLst>
                                      </p:cBhvr>
                                      <p:to>
                                        <p:strVal val="solid"/>
                                      </p:to>
                                    </p:set>
                                    <p:set>
                                      <p:cBhvr>
                                        <p:cTn id="156" dur="50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157" restart="whenNotActive" fill="hold" evtFilter="cancelBubble" nodeType="interactiveSeq">
                <p:stCondLst>
                  <p:cond evt="onClick" delay="0">
                    <p:tgtEl>
                      <p:spTgt spid="27"/>
                    </p:tgtEl>
                  </p:cond>
                </p:stCondLst>
                <p:endSync evt="end" delay="0">
                  <p:rtn val="all"/>
                </p:endSync>
                <p:childTnLst>
                  <p:par>
                    <p:cTn id="158" fill="hold">
                      <p:stCondLst>
                        <p:cond delay="0"/>
                      </p:stCondLst>
                      <p:childTnLst>
                        <p:par>
                          <p:cTn id="159" fill="hold">
                            <p:stCondLst>
                              <p:cond delay="0"/>
                            </p:stCondLst>
                            <p:childTnLst>
                              <p:par>
                                <p:cTn id="160" presetID="1" presetClass="emph" presetSubtype="2" fill="hold" nodeType="clickEffect">
                                  <p:stCondLst>
                                    <p:cond delay="0"/>
                                  </p:stCondLst>
                                  <p:childTnLst>
                                    <p:animClr clrSpc="rgb" dir="cw">
                                      <p:cBhvr>
                                        <p:cTn id="161" dur="500" fill="hold"/>
                                        <p:tgtEl>
                                          <p:spTgt spid="27"/>
                                        </p:tgtEl>
                                        <p:attrNameLst>
                                          <p:attrName>fillcolor</p:attrName>
                                        </p:attrNameLst>
                                      </p:cBhvr>
                                      <p:to>
                                        <a:srgbClr val="000000"/>
                                      </p:to>
                                    </p:animClr>
                                    <p:set>
                                      <p:cBhvr>
                                        <p:cTn id="162" dur="500" fill="hold"/>
                                        <p:tgtEl>
                                          <p:spTgt spid="27"/>
                                        </p:tgtEl>
                                        <p:attrNameLst>
                                          <p:attrName>fill.type</p:attrName>
                                        </p:attrNameLst>
                                      </p:cBhvr>
                                      <p:to>
                                        <p:strVal val="solid"/>
                                      </p:to>
                                    </p:set>
                                    <p:set>
                                      <p:cBhvr>
                                        <p:cTn id="163" dur="500" fill="hold"/>
                                        <p:tgtEl>
                                          <p:spTgt spid="27"/>
                                        </p:tgtEl>
                                        <p:attrNameLst>
                                          <p:attrName>fill.on</p:attrName>
                                        </p:attrNameLst>
                                      </p:cBhvr>
                                      <p:to>
                                        <p:strVal val="true"/>
                                      </p:to>
                                    </p:set>
                                  </p:childTnLst>
                                </p:cTn>
                              </p:par>
                            </p:childTnLst>
                          </p:cTn>
                        </p:par>
                      </p:childTnLst>
                    </p:cTn>
                  </p:par>
                </p:childTnLst>
              </p:cTn>
              <p:nextCondLst>
                <p:cond evt="onClick" delay="0">
                  <p:tgtEl>
                    <p:spTgt spid="27"/>
                  </p:tgtEl>
                </p:cond>
              </p:nextCondLst>
            </p:seq>
            <p:seq concurrent="1" nextAc="seek">
              <p:cTn id="164" restart="whenNotActive" fill="hold" evtFilter="cancelBubble" nodeType="interactiveSeq">
                <p:stCondLst>
                  <p:cond evt="onClick" delay="0">
                    <p:tgtEl>
                      <p:spTgt spid="28"/>
                    </p:tgtEl>
                  </p:cond>
                </p:stCondLst>
                <p:endSync evt="end" delay="0">
                  <p:rtn val="all"/>
                </p:endSync>
                <p:childTnLst>
                  <p:par>
                    <p:cTn id="165" fill="hold">
                      <p:stCondLst>
                        <p:cond delay="0"/>
                      </p:stCondLst>
                      <p:childTnLst>
                        <p:par>
                          <p:cTn id="166" fill="hold">
                            <p:stCondLst>
                              <p:cond delay="0"/>
                            </p:stCondLst>
                            <p:childTnLst>
                              <p:par>
                                <p:cTn id="167" presetID="1" presetClass="emph" presetSubtype="2" fill="hold" nodeType="clickEffect">
                                  <p:stCondLst>
                                    <p:cond delay="0"/>
                                  </p:stCondLst>
                                  <p:childTnLst>
                                    <p:animClr clrSpc="rgb" dir="cw">
                                      <p:cBhvr>
                                        <p:cTn id="168" dur="500" fill="hold"/>
                                        <p:tgtEl>
                                          <p:spTgt spid="28"/>
                                        </p:tgtEl>
                                        <p:attrNameLst>
                                          <p:attrName>fillcolor</p:attrName>
                                        </p:attrNameLst>
                                      </p:cBhvr>
                                      <p:to>
                                        <a:srgbClr val="000000"/>
                                      </p:to>
                                    </p:animClr>
                                    <p:set>
                                      <p:cBhvr>
                                        <p:cTn id="169" dur="500" fill="hold"/>
                                        <p:tgtEl>
                                          <p:spTgt spid="28"/>
                                        </p:tgtEl>
                                        <p:attrNameLst>
                                          <p:attrName>fill.type</p:attrName>
                                        </p:attrNameLst>
                                      </p:cBhvr>
                                      <p:to>
                                        <p:strVal val="solid"/>
                                      </p:to>
                                    </p:set>
                                    <p:set>
                                      <p:cBhvr>
                                        <p:cTn id="170" dur="500" fill="hold"/>
                                        <p:tgtEl>
                                          <p:spTgt spid="28"/>
                                        </p:tgtEl>
                                        <p:attrNameLst>
                                          <p:attrName>fill.on</p:attrName>
                                        </p:attrNameLst>
                                      </p:cBhvr>
                                      <p:to>
                                        <p:strVal val="true"/>
                                      </p:to>
                                    </p:set>
                                  </p:childTnLst>
                                </p:cTn>
                              </p:par>
                            </p:childTnLst>
                          </p:cTn>
                        </p:par>
                      </p:childTnLst>
                    </p:cTn>
                  </p:par>
                </p:childTnLst>
              </p:cTn>
              <p:nextCondLst>
                <p:cond evt="onClick" delay="0">
                  <p:tgtEl>
                    <p:spTgt spid="28"/>
                  </p:tgtEl>
                </p:cond>
              </p:nextCondLst>
            </p:seq>
            <p:seq concurrent="1" nextAc="seek">
              <p:cTn id="171" restart="whenNotActive" fill="hold" evtFilter="cancelBubble" nodeType="interactiveSeq">
                <p:stCondLst>
                  <p:cond evt="onClick" delay="0">
                    <p:tgtEl>
                      <p:spTgt spid="35"/>
                    </p:tgtEl>
                  </p:cond>
                </p:stCondLst>
                <p:endSync evt="end" delay="0">
                  <p:rtn val="all"/>
                </p:endSync>
                <p:childTnLst>
                  <p:par>
                    <p:cTn id="172" fill="hold">
                      <p:stCondLst>
                        <p:cond delay="0"/>
                      </p:stCondLst>
                      <p:childTnLst>
                        <p:par>
                          <p:cTn id="173" fill="hold">
                            <p:stCondLst>
                              <p:cond delay="0"/>
                            </p:stCondLst>
                            <p:childTnLst>
                              <p:par>
                                <p:cTn id="174" presetID="1" presetClass="emph" presetSubtype="2" fill="hold" nodeType="clickEffect">
                                  <p:stCondLst>
                                    <p:cond delay="0"/>
                                  </p:stCondLst>
                                  <p:childTnLst>
                                    <p:animClr clrSpc="rgb" dir="cw">
                                      <p:cBhvr>
                                        <p:cTn id="175" dur="500" fill="hold"/>
                                        <p:tgtEl>
                                          <p:spTgt spid="35"/>
                                        </p:tgtEl>
                                        <p:attrNameLst>
                                          <p:attrName>fillcolor</p:attrName>
                                        </p:attrNameLst>
                                      </p:cBhvr>
                                      <p:to>
                                        <a:srgbClr val="000000"/>
                                      </p:to>
                                    </p:animClr>
                                    <p:set>
                                      <p:cBhvr>
                                        <p:cTn id="176" dur="500" fill="hold"/>
                                        <p:tgtEl>
                                          <p:spTgt spid="35"/>
                                        </p:tgtEl>
                                        <p:attrNameLst>
                                          <p:attrName>fill.type</p:attrName>
                                        </p:attrNameLst>
                                      </p:cBhvr>
                                      <p:to>
                                        <p:strVal val="solid"/>
                                      </p:to>
                                    </p:set>
                                    <p:set>
                                      <p:cBhvr>
                                        <p:cTn id="177" dur="500" fill="hold"/>
                                        <p:tgtEl>
                                          <p:spTgt spid="35"/>
                                        </p:tgtEl>
                                        <p:attrNameLst>
                                          <p:attrName>fill.on</p:attrName>
                                        </p:attrNameLst>
                                      </p:cBhvr>
                                      <p:to>
                                        <p:strVal val="true"/>
                                      </p:to>
                                    </p:set>
                                  </p:childTnLst>
                                </p:cTn>
                              </p:par>
                            </p:childTnLst>
                          </p:cTn>
                        </p:par>
                      </p:childTnLst>
                    </p:cTn>
                  </p:par>
                </p:childTnLst>
              </p:cTn>
              <p:nextCondLst>
                <p:cond evt="onClick" delay="0">
                  <p:tgtEl>
                    <p:spTgt spid="35"/>
                  </p:tgtEl>
                </p:cond>
              </p:nextCondLst>
            </p:seq>
            <p:seq concurrent="1" nextAc="seek">
              <p:cTn id="178" restart="whenNotActive" fill="hold" evtFilter="cancelBubble" nodeType="interactiveSeq">
                <p:stCondLst>
                  <p:cond evt="onClick" delay="0">
                    <p:tgtEl>
                      <p:spTgt spid="36"/>
                    </p:tgtEl>
                  </p:cond>
                </p:stCondLst>
                <p:endSync evt="end" delay="0">
                  <p:rtn val="all"/>
                </p:endSync>
                <p:childTnLst>
                  <p:par>
                    <p:cTn id="179" fill="hold">
                      <p:stCondLst>
                        <p:cond delay="0"/>
                      </p:stCondLst>
                      <p:childTnLst>
                        <p:par>
                          <p:cTn id="180" fill="hold">
                            <p:stCondLst>
                              <p:cond delay="0"/>
                            </p:stCondLst>
                            <p:childTnLst>
                              <p:par>
                                <p:cTn id="181" presetID="1" presetClass="emph" presetSubtype="2" fill="hold" nodeType="clickEffect">
                                  <p:stCondLst>
                                    <p:cond delay="0"/>
                                  </p:stCondLst>
                                  <p:childTnLst>
                                    <p:animClr clrSpc="rgb" dir="cw">
                                      <p:cBhvr>
                                        <p:cTn id="182" dur="500" fill="hold"/>
                                        <p:tgtEl>
                                          <p:spTgt spid="36"/>
                                        </p:tgtEl>
                                        <p:attrNameLst>
                                          <p:attrName>fillcolor</p:attrName>
                                        </p:attrNameLst>
                                      </p:cBhvr>
                                      <p:to>
                                        <a:srgbClr val="000000"/>
                                      </p:to>
                                    </p:animClr>
                                    <p:set>
                                      <p:cBhvr>
                                        <p:cTn id="183" dur="500" fill="hold"/>
                                        <p:tgtEl>
                                          <p:spTgt spid="36"/>
                                        </p:tgtEl>
                                        <p:attrNameLst>
                                          <p:attrName>fill.type</p:attrName>
                                        </p:attrNameLst>
                                      </p:cBhvr>
                                      <p:to>
                                        <p:strVal val="solid"/>
                                      </p:to>
                                    </p:set>
                                    <p:set>
                                      <p:cBhvr>
                                        <p:cTn id="184" dur="500" fill="hold"/>
                                        <p:tgtEl>
                                          <p:spTgt spid="36"/>
                                        </p:tgtEl>
                                        <p:attrNameLst>
                                          <p:attrName>fill.on</p:attrName>
                                        </p:attrNameLst>
                                      </p:cBhvr>
                                      <p:to>
                                        <p:strVal val="true"/>
                                      </p:to>
                                    </p:set>
                                  </p:childTnLst>
                                </p:cTn>
                              </p:par>
                            </p:childTnLst>
                          </p:cTn>
                        </p:par>
                      </p:childTnLst>
                    </p:cTn>
                  </p:par>
                </p:childTnLst>
              </p:cTn>
              <p:nextCondLst>
                <p:cond evt="onClick" delay="0">
                  <p:tgtEl>
                    <p:spTgt spid="36"/>
                  </p:tgtEl>
                </p:cond>
              </p:nextCondLst>
            </p:seq>
            <p:seq concurrent="1" nextAc="seek">
              <p:cTn id="185" restart="whenNotActive" fill="hold" evtFilter="cancelBubble" nodeType="interactiveSeq">
                <p:stCondLst>
                  <p:cond evt="onClick" delay="0">
                    <p:tgtEl>
                      <p:spTgt spid="37"/>
                    </p:tgtEl>
                  </p:cond>
                </p:stCondLst>
                <p:endSync evt="end" delay="0">
                  <p:rtn val="all"/>
                </p:endSync>
                <p:childTnLst>
                  <p:par>
                    <p:cTn id="186" fill="hold">
                      <p:stCondLst>
                        <p:cond delay="0"/>
                      </p:stCondLst>
                      <p:childTnLst>
                        <p:par>
                          <p:cTn id="187" fill="hold">
                            <p:stCondLst>
                              <p:cond delay="0"/>
                            </p:stCondLst>
                            <p:childTnLst>
                              <p:par>
                                <p:cTn id="188" presetID="1" presetClass="emph" presetSubtype="2" fill="hold" nodeType="clickEffect">
                                  <p:stCondLst>
                                    <p:cond delay="0"/>
                                  </p:stCondLst>
                                  <p:childTnLst>
                                    <p:animClr clrSpc="rgb" dir="cw">
                                      <p:cBhvr>
                                        <p:cTn id="189" dur="500" fill="hold"/>
                                        <p:tgtEl>
                                          <p:spTgt spid="37"/>
                                        </p:tgtEl>
                                        <p:attrNameLst>
                                          <p:attrName>fillcolor</p:attrName>
                                        </p:attrNameLst>
                                      </p:cBhvr>
                                      <p:to>
                                        <a:srgbClr val="000000"/>
                                      </p:to>
                                    </p:animClr>
                                    <p:set>
                                      <p:cBhvr>
                                        <p:cTn id="190" dur="500" fill="hold"/>
                                        <p:tgtEl>
                                          <p:spTgt spid="37"/>
                                        </p:tgtEl>
                                        <p:attrNameLst>
                                          <p:attrName>fill.type</p:attrName>
                                        </p:attrNameLst>
                                      </p:cBhvr>
                                      <p:to>
                                        <p:strVal val="solid"/>
                                      </p:to>
                                    </p:set>
                                    <p:set>
                                      <p:cBhvr>
                                        <p:cTn id="191" dur="500" fill="hold"/>
                                        <p:tgtEl>
                                          <p:spTgt spid="37"/>
                                        </p:tgtEl>
                                        <p:attrNameLst>
                                          <p:attrName>fill.on</p:attrName>
                                        </p:attrNameLst>
                                      </p:cBhvr>
                                      <p:to>
                                        <p:strVal val="true"/>
                                      </p:to>
                                    </p:set>
                                  </p:childTnLst>
                                </p:cTn>
                              </p:par>
                            </p:childTnLst>
                          </p:cTn>
                        </p:par>
                      </p:childTnLst>
                    </p:cTn>
                  </p:par>
                </p:childTnLst>
              </p:cTn>
              <p:nextCondLst>
                <p:cond evt="onClick" delay="0">
                  <p:tgtEl>
                    <p:spTgt spid="37"/>
                  </p:tgtEl>
                </p:cond>
              </p:nextCondLst>
            </p:seq>
            <p:seq concurrent="1" nextAc="seek">
              <p:cTn id="192" restart="whenNotActive" fill="hold" evtFilter="cancelBubble" nodeType="interactiveSeq">
                <p:stCondLst>
                  <p:cond evt="onClick" delay="0">
                    <p:tgtEl>
                      <p:spTgt spid="38"/>
                    </p:tgtEl>
                  </p:cond>
                </p:stCondLst>
                <p:endSync evt="end" delay="0">
                  <p:rtn val="all"/>
                </p:endSync>
                <p:childTnLst>
                  <p:par>
                    <p:cTn id="193" fill="hold">
                      <p:stCondLst>
                        <p:cond delay="0"/>
                      </p:stCondLst>
                      <p:childTnLst>
                        <p:par>
                          <p:cTn id="194" fill="hold">
                            <p:stCondLst>
                              <p:cond delay="0"/>
                            </p:stCondLst>
                            <p:childTnLst>
                              <p:par>
                                <p:cTn id="195" presetID="1" presetClass="emph" presetSubtype="2" fill="hold" nodeType="clickEffect">
                                  <p:stCondLst>
                                    <p:cond delay="0"/>
                                  </p:stCondLst>
                                  <p:childTnLst>
                                    <p:animClr clrSpc="rgb" dir="cw">
                                      <p:cBhvr>
                                        <p:cTn id="196" dur="500" fill="hold"/>
                                        <p:tgtEl>
                                          <p:spTgt spid="38"/>
                                        </p:tgtEl>
                                        <p:attrNameLst>
                                          <p:attrName>fillcolor</p:attrName>
                                        </p:attrNameLst>
                                      </p:cBhvr>
                                      <p:to>
                                        <a:srgbClr val="000000"/>
                                      </p:to>
                                    </p:animClr>
                                    <p:set>
                                      <p:cBhvr>
                                        <p:cTn id="197" dur="500" fill="hold"/>
                                        <p:tgtEl>
                                          <p:spTgt spid="38"/>
                                        </p:tgtEl>
                                        <p:attrNameLst>
                                          <p:attrName>fill.type</p:attrName>
                                        </p:attrNameLst>
                                      </p:cBhvr>
                                      <p:to>
                                        <p:strVal val="solid"/>
                                      </p:to>
                                    </p:set>
                                    <p:set>
                                      <p:cBhvr>
                                        <p:cTn id="198" dur="500" fill="hold"/>
                                        <p:tgtEl>
                                          <p:spTgt spid="38"/>
                                        </p:tgtEl>
                                        <p:attrNameLst>
                                          <p:attrName>fill.on</p:attrName>
                                        </p:attrNameLst>
                                      </p:cBhvr>
                                      <p:to>
                                        <p:strVal val="true"/>
                                      </p:to>
                                    </p:set>
                                  </p:childTnLst>
                                </p:cTn>
                              </p:par>
                            </p:childTnLst>
                          </p:cTn>
                        </p:par>
                      </p:childTnLst>
                    </p:cTn>
                  </p:par>
                </p:childTnLst>
              </p:cTn>
              <p:nextCondLst>
                <p:cond evt="onClick" delay="0">
                  <p:tgtEl>
                    <p:spTgt spid="38"/>
                  </p:tgtEl>
                </p:cond>
              </p:nextCondLst>
            </p:seq>
            <p:seq concurrent="1" nextAc="seek">
              <p:cTn id="199" restart="whenNotActive" fill="hold" evtFilter="cancelBubble" nodeType="interactiveSeq">
                <p:stCondLst>
                  <p:cond evt="onClick" delay="0">
                    <p:tgtEl>
                      <p:spTgt spid="39"/>
                    </p:tgtEl>
                  </p:cond>
                </p:stCondLst>
                <p:endSync evt="end" delay="0">
                  <p:rtn val="all"/>
                </p:endSync>
                <p:childTnLst>
                  <p:par>
                    <p:cTn id="200" fill="hold">
                      <p:stCondLst>
                        <p:cond delay="0"/>
                      </p:stCondLst>
                      <p:childTnLst>
                        <p:par>
                          <p:cTn id="201" fill="hold">
                            <p:stCondLst>
                              <p:cond delay="0"/>
                            </p:stCondLst>
                            <p:childTnLst>
                              <p:par>
                                <p:cTn id="202" presetID="1" presetClass="emph" presetSubtype="2" fill="hold" nodeType="clickEffect">
                                  <p:stCondLst>
                                    <p:cond delay="0"/>
                                  </p:stCondLst>
                                  <p:childTnLst>
                                    <p:animClr clrSpc="rgb" dir="cw">
                                      <p:cBhvr>
                                        <p:cTn id="203" dur="500" fill="hold"/>
                                        <p:tgtEl>
                                          <p:spTgt spid="39"/>
                                        </p:tgtEl>
                                        <p:attrNameLst>
                                          <p:attrName>fillcolor</p:attrName>
                                        </p:attrNameLst>
                                      </p:cBhvr>
                                      <p:to>
                                        <a:srgbClr val="000000"/>
                                      </p:to>
                                    </p:animClr>
                                    <p:set>
                                      <p:cBhvr>
                                        <p:cTn id="204" dur="500" fill="hold"/>
                                        <p:tgtEl>
                                          <p:spTgt spid="39"/>
                                        </p:tgtEl>
                                        <p:attrNameLst>
                                          <p:attrName>fill.type</p:attrName>
                                        </p:attrNameLst>
                                      </p:cBhvr>
                                      <p:to>
                                        <p:strVal val="solid"/>
                                      </p:to>
                                    </p:set>
                                    <p:set>
                                      <p:cBhvr>
                                        <p:cTn id="205" dur="500" fill="hold"/>
                                        <p:tgtEl>
                                          <p:spTgt spid="39"/>
                                        </p:tgtEl>
                                        <p:attrNameLst>
                                          <p:attrName>fill.on</p:attrName>
                                        </p:attrNameLst>
                                      </p:cBhvr>
                                      <p:to>
                                        <p:strVal val="true"/>
                                      </p:to>
                                    </p:set>
                                  </p:childTnLst>
                                </p:cTn>
                              </p:par>
                            </p:childTnLst>
                          </p:cTn>
                        </p:par>
                      </p:childTnLst>
                    </p:cTn>
                  </p:par>
                </p:childTnLst>
              </p:cTn>
              <p:nextCondLst>
                <p:cond evt="onClick" delay="0">
                  <p:tgtEl>
                    <p:spTgt spid="39"/>
                  </p:tgtEl>
                </p:cond>
              </p:nextCondLst>
            </p:seq>
            <p:audio>
              <p:cMediaNode vol="80000">
                <p:cTn id="206" fill="hold" display="0">
                  <p:stCondLst>
                    <p:cond delay="indefinite"/>
                  </p:stCondLst>
                  <p:endCondLst>
                    <p:cond evt="onStopAudio" delay="0">
                      <p:tgtEl>
                        <p:sldTgt/>
                      </p:tgtEl>
                    </p:cond>
                  </p:endCondLst>
                </p:cTn>
                <p:tgtEl>
                  <p:spTgt spid="3"/>
                </p:tgtEl>
              </p:cMediaNode>
            </p:audio>
          </p:childTnLst>
        </p:cTn>
      </p:par>
    </p:tnLst>
    <p:bldLst>
      <p:bldP spid="31" grpId="0" animBg="1"/>
      <p:bldP spid="32" grpId="0" animBg="1"/>
      <p:bldP spid="33" grpId="0" animBg="1"/>
      <p:bldP spid="34" grpId="0" animBg="1"/>
      <p:bldP spid="42" grpId="0" animBg="1"/>
      <p:bldP spid="43"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4" cstate="print">
            <a:biLevel thresh="25000"/>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2592996" y="4522957"/>
            <a:ext cx="1303800" cy="1419511"/>
          </a:xfrm>
          <a:prstGeom prst="rect">
            <a:avLst/>
          </a:prstGeom>
        </p:spPr>
      </p:pic>
      <p:pic>
        <p:nvPicPr>
          <p:cNvPr id="9" name="Picture 8"/>
          <p:cNvPicPr>
            <a:picLocks noChangeAspect="1"/>
          </p:cNvPicPr>
          <p:nvPr/>
        </p:nvPicPr>
        <p:blipFill>
          <a:blip r:embed="rId6" cstate="print">
            <a:biLevel thresh="25000"/>
            <a:extLst>
              <a:ext uri="{BEBA8EAE-BF5A-486C-A8C5-ECC9F3942E4B}">
                <a14:imgProps xmlns:a14="http://schemas.microsoft.com/office/drawing/2010/main">
                  <a14:imgLayer r:embed="rId7">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1732325" y="5419025"/>
            <a:ext cx="975467" cy="1062038"/>
          </a:xfrm>
          <a:prstGeom prst="rect">
            <a:avLst/>
          </a:prstGeom>
        </p:spPr>
      </p:pic>
      <p:pic>
        <p:nvPicPr>
          <p:cNvPr id="11" name="Picture 10"/>
          <p:cNvPicPr>
            <a:picLocks noChangeAspect="1"/>
          </p:cNvPicPr>
          <p:nvPr/>
        </p:nvPicPr>
        <p:blipFill>
          <a:blip r:embed="rId8" cstate="print">
            <a:biLevel thresh="25000"/>
            <a:extLst>
              <a:ext uri="{BEBA8EAE-BF5A-486C-A8C5-ECC9F3942E4B}">
                <a14:imgProps xmlns:a14="http://schemas.microsoft.com/office/drawing/2010/main">
                  <a14:imgLayer r:embed="rId9">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2434374" y="6156467"/>
            <a:ext cx="624469" cy="679890"/>
          </a:xfrm>
          <a:prstGeom prst="rect">
            <a:avLst/>
          </a:prstGeom>
        </p:spPr>
      </p:pic>
      <p:sp>
        <p:nvSpPr>
          <p:cNvPr id="26" name="caau c"/>
          <p:cNvSpPr/>
          <p:nvPr/>
        </p:nvSpPr>
        <p:spPr>
          <a:xfrm>
            <a:off x="573770" y="4639067"/>
            <a:ext cx="5888158" cy="105628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r>
              <a:rPr lang="en-US" sz="4000">
                <a:solidFill>
                  <a:srgbClr val="1A0DAB"/>
                </a:solidFill>
                <a:latin typeface="Times New Roman" panose="02020603050405020304" pitchFamily="18" charset="0"/>
                <a:cs typeface="Times New Roman" panose="02020603050405020304" pitchFamily="18" charset="0"/>
              </a:rPr>
              <a:t>B) Thu thập từ nguồn có sẵn như sách báo, Internet</a:t>
            </a:r>
            <a:endParaRPr lang="en-US" sz="4000" dirty="0">
              <a:solidFill>
                <a:srgbClr val="1A0DAB"/>
              </a:solidFill>
              <a:latin typeface="Times New Roman" panose="02020603050405020304" pitchFamily="18" charset="0"/>
              <a:cs typeface="Times New Roman" panose="02020603050405020304" pitchFamily="18" charset="0"/>
            </a:endParaRPr>
          </a:p>
        </p:txBody>
      </p:sp>
      <p:sp>
        <p:nvSpPr>
          <p:cNvPr id="40" name="Cloud 39"/>
          <p:cNvSpPr/>
          <p:nvPr/>
        </p:nvSpPr>
        <p:spPr>
          <a:xfrm>
            <a:off x="-820014" y="5882635"/>
            <a:ext cx="680537" cy="419052"/>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41" name="Cloud 40"/>
          <p:cNvSpPr/>
          <p:nvPr/>
        </p:nvSpPr>
        <p:spPr>
          <a:xfrm>
            <a:off x="16359121" y="5643000"/>
            <a:ext cx="1069704" cy="65868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42" name="Cau b"/>
          <p:cNvSpPr/>
          <p:nvPr/>
        </p:nvSpPr>
        <p:spPr>
          <a:xfrm>
            <a:off x="7362615" y="3566809"/>
            <a:ext cx="5888158" cy="46933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r>
              <a:rPr lang="en-US" sz="4000">
                <a:solidFill>
                  <a:srgbClr val="1A0DAB"/>
                </a:solidFill>
                <a:latin typeface="Times New Roman" panose="02020603050405020304" pitchFamily="18" charset="0"/>
                <a:cs typeface="Times New Roman" panose="02020603050405020304" pitchFamily="18" charset="0"/>
              </a:rPr>
              <a:t>C) Phỏng vấn</a:t>
            </a:r>
            <a:endParaRPr lang="en-US" sz="4000" dirty="0">
              <a:solidFill>
                <a:srgbClr val="1A0DAB"/>
              </a:solidFill>
              <a:latin typeface="Times New Roman" panose="02020603050405020304" pitchFamily="18" charset="0"/>
              <a:cs typeface="Times New Roman" panose="02020603050405020304" pitchFamily="18" charset="0"/>
            </a:endParaRPr>
          </a:p>
        </p:txBody>
      </p:sp>
      <p:sp>
        <p:nvSpPr>
          <p:cNvPr id="43" name="cau a"/>
          <p:cNvSpPr/>
          <p:nvPr/>
        </p:nvSpPr>
        <p:spPr>
          <a:xfrm>
            <a:off x="539734" y="3515757"/>
            <a:ext cx="5888158" cy="92497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r>
              <a:rPr lang="en-US" sz="4000">
                <a:solidFill>
                  <a:srgbClr val="1A0DAB"/>
                </a:solidFill>
                <a:latin typeface="Times New Roman" panose="02020603050405020304" pitchFamily="18" charset="0"/>
                <a:cs typeface="Times New Roman" panose="02020603050405020304" pitchFamily="18" charset="0"/>
              </a:rPr>
              <a:t>A) Làm thí nghiệm.</a:t>
            </a:r>
            <a:endParaRPr lang="en-US" sz="4000" dirty="0">
              <a:solidFill>
                <a:srgbClr val="1A0DAB"/>
              </a:solidFill>
              <a:latin typeface="Times New Roman" panose="02020603050405020304" pitchFamily="18" charset="0"/>
              <a:cs typeface="Times New Roman" panose="02020603050405020304" pitchFamily="18" charset="0"/>
            </a:endParaRPr>
          </a:p>
        </p:txBody>
      </p:sp>
      <p:sp>
        <p:nvSpPr>
          <p:cNvPr id="44" name="caau d"/>
          <p:cNvSpPr/>
          <p:nvPr/>
        </p:nvSpPr>
        <p:spPr>
          <a:xfrm>
            <a:off x="7362615" y="4633816"/>
            <a:ext cx="5888158" cy="92497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defRPr/>
            </a:pPr>
            <a:r>
              <a:rPr lang="en-US" sz="4000" dirty="0">
                <a:solidFill>
                  <a:srgbClr val="1A0DAB"/>
                </a:solidFill>
                <a:latin typeface="Times New Roman" panose="02020603050405020304" pitchFamily="18" charset="0"/>
                <a:cs typeface="Times New Roman" panose="02020603050405020304" pitchFamily="18" charset="0"/>
              </a:rPr>
              <a:t>D</a:t>
            </a:r>
            <a:r>
              <a:rPr lang="en-US" sz="4000">
                <a:solidFill>
                  <a:srgbClr val="1A0DAB"/>
                </a:solidFill>
                <a:latin typeface="Times New Roman" panose="02020603050405020304" pitchFamily="18" charset="0"/>
                <a:cs typeface="Times New Roman" panose="02020603050405020304" pitchFamily="18" charset="0"/>
              </a:rPr>
              <a:t>) Quan sát trực tiếp</a:t>
            </a:r>
            <a:endParaRPr lang="vi-VN" sz="3800" dirty="0">
              <a:solidFill>
                <a:prstClr val="black"/>
              </a:solidFill>
              <a:latin typeface="Times New Roman" pitchFamily="18" charset="0"/>
              <a:cs typeface="Times New Roman" pitchFamily="18" charset="0"/>
            </a:endParaRPr>
          </a:p>
        </p:txBody>
      </p:sp>
      <p:pic>
        <p:nvPicPr>
          <p:cNvPr id="47" name="Picture 46"/>
          <p:cNvPicPr>
            <a:picLocks noChangeAspect="1"/>
          </p:cNvPicPr>
          <p:nvPr/>
        </p:nvPicPr>
        <p:blipFill rotWithShape="1">
          <a:blip r:embed="rId10"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6099844" y="4888448"/>
            <a:ext cx="1062164" cy="849671"/>
          </a:xfrm>
          <a:prstGeom prst="rect">
            <a:avLst/>
          </a:prstGeom>
        </p:spPr>
      </p:pic>
      <p:pic>
        <p:nvPicPr>
          <p:cNvPr id="51" name="Picture 50"/>
          <p:cNvPicPr>
            <a:picLocks noChangeAspect="1"/>
          </p:cNvPicPr>
          <p:nvPr/>
        </p:nvPicPr>
        <p:blipFill rotWithShape="1">
          <a:blip r:embed="rId11"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5945171" y="3646881"/>
            <a:ext cx="965443" cy="844906"/>
          </a:xfrm>
          <a:prstGeom prst="rect">
            <a:avLst/>
          </a:prstGeom>
        </p:spPr>
      </p:pic>
      <p:pic>
        <p:nvPicPr>
          <p:cNvPr id="49" name="Picture 4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090940" y="4712470"/>
            <a:ext cx="965690" cy="848636"/>
          </a:xfrm>
          <a:prstGeom prst="rect">
            <a:avLst/>
          </a:prstGeom>
        </p:spPr>
      </p:pic>
      <p:pic>
        <p:nvPicPr>
          <p:cNvPr id="53" name="Picture 5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058843" y="3364677"/>
            <a:ext cx="965690" cy="848636"/>
          </a:xfrm>
          <a:prstGeom prst="rect">
            <a:avLst/>
          </a:prstGeom>
        </p:spPr>
      </p:pic>
      <p:sp>
        <p:nvSpPr>
          <p:cNvPr id="2" name="Rectangle 1"/>
          <p:cNvSpPr/>
          <p:nvPr/>
        </p:nvSpPr>
        <p:spPr>
          <a:xfrm>
            <a:off x="1290675" y="409150"/>
            <a:ext cx="12529735" cy="1938992"/>
          </a:xfrm>
          <a:prstGeom prst="rect">
            <a:avLst/>
          </a:prstGeom>
        </p:spPr>
        <p:txBody>
          <a:bodyPr wrap="square">
            <a:spAutoFit/>
          </a:bodyPr>
          <a:lstStyle/>
          <a:p>
            <a:r>
              <a:rPr lang="en-US" sz="4000" b="1" u="sng" dirty="0" err="1">
                <a:solidFill>
                  <a:srgbClr val="FF0000"/>
                </a:solidFill>
                <a:latin typeface="Times New Roman" panose="02020603050405020304" pitchFamily="18" charset="0"/>
                <a:cs typeface="Times New Roman" panose="02020603050405020304" pitchFamily="18" charset="0"/>
              </a:rPr>
              <a:t>Câu</a:t>
            </a:r>
            <a:r>
              <a:rPr lang="en-US" sz="4000" b="1" u="sng" dirty="0">
                <a:solidFill>
                  <a:srgbClr val="FF0000"/>
                </a:solidFill>
                <a:latin typeface="Times New Roman" panose="02020603050405020304" pitchFamily="18" charset="0"/>
                <a:cs typeface="Times New Roman" panose="02020603050405020304" pitchFamily="18" charset="0"/>
              </a:rPr>
              <a:t> 1</a:t>
            </a:r>
            <a:r>
              <a:rPr lang="en-US" sz="4000" b="1" u="sng">
                <a:solidFill>
                  <a:srgbClr val="FF0000"/>
                </a:solidFill>
                <a:latin typeface="Times New Roman" panose="02020603050405020304" pitchFamily="18" charset="0"/>
                <a:cs typeface="Times New Roman" panose="02020603050405020304" pitchFamily="18" charset="0"/>
              </a:rPr>
              <a:t>:</a:t>
            </a:r>
            <a:r>
              <a:rPr lang="en-US" sz="4000" b="1">
                <a:solidFill>
                  <a:srgbClr val="FF0000"/>
                </a:solidFill>
                <a:latin typeface="Times New Roman" panose="02020603050405020304" pitchFamily="18" charset="0"/>
                <a:cs typeface="Times New Roman" panose="02020603050405020304" pitchFamily="18" charset="0"/>
              </a:rPr>
              <a:t>  </a:t>
            </a:r>
            <a:endParaRPr lang="en-US" sz="4000" b="1" dirty="0">
              <a:solidFill>
                <a:srgbClr val="FF0000"/>
              </a:solidFill>
              <a:latin typeface="Times New Roman" panose="02020603050405020304" pitchFamily="18" charset="0"/>
              <a:cs typeface="Times New Roman" panose="02020603050405020304" pitchFamily="18" charset="0"/>
            </a:endParaRPr>
          </a:p>
          <a:p>
            <a:r>
              <a:rPr lang="en-US" sz="4000">
                <a:solidFill>
                  <a:srgbClr val="1A0DAB"/>
                </a:solidFill>
                <a:latin typeface="Times New Roman" panose="02020603050405020304" pitchFamily="18" charset="0"/>
                <a:cs typeface="Times New Roman" panose="02020603050405020304" pitchFamily="18" charset="0"/>
              </a:rPr>
              <a:t>Phương pháp nào là phù hợp để thống kê dữ liệu về số huy chương của một đoàn thể thao trong một kỳ Olimpic?</a:t>
            </a:r>
            <a:endParaRPr lang="en-US" sz="4000" dirty="0">
              <a:solidFill>
                <a:srgbClr val="1A0DAB"/>
              </a:solidFill>
              <a:latin typeface="Times New Roman" panose="02020603050405020304" pitchFamily="18" charset="0"/>
              <a:cs typeface="Times New Roman" panose="02020603050405020304" pitchFamily="18" charset="0"/>
            </a:endParaRPr>
          </a:p>
        </p:txBody>
      </p:sp>
      <p:sp>
        <p:nvSpPr>
          <p:cNvPr id="3" name="Horizontal Scroll 2">
            <a:hlinkClick r:id="rId13" action="ppaction://hlinksldjump"/>
          </p:cNvPr>
          <p:cNvSpPr/>
          <p:nvPr/>
        </p:nvSpPr>
        <p:spPr>
          <a:xfrm>
            <a:off x="11608112" y="6836357"/>
            <a:ext cx="2901462" cy="1320508"/>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Quay </a:t>
            </a:r>
            <a:r>
              <a:rPr lang="en-US" sz="3600" dirty="0" err="1"/>
              <a:t>về</a:t>
            </a:r>
            <a:endParaRPr lang="en-US" sz="3600" dirty="0"/>
          </a:p>
        </p:txBody>
      </p:sp>
    </p:spTree>
    <p:extLst>
      <p:ext uri="{BB962C8B-B14F-4D97-AF65-F5344CB8AC3E}">
        <p14:creationId xmlns:p14="http://schemas.microsoft.com/office/powerpoint/2010/main" val="1444629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ppt_x"/>
                                          </p:val>
                                        </p:tav>
                                        <p:tav tm="100000">
                                          <p:val>
                                            <p:strVal val="#ppt_x"/>
                                          </p:val>
                                        </p:tav>
                                      </p:tavLst>
                                    </p:anim>
                                    <p:anim calcmode="lin" valueType="num">
                                      <p:cBhvr additive="base">
                                        <p:cTn id="1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additive="base">
                                        <p:cTn id="25" dur="500" fill="hold"/>
                                        <p:tgtEl>
                                          <p:spTgt spid="44"/>
                                        </p:tgtEl>
                                        <p:attrNameLst>
                                          <p:attrName>ppt_x</p:attrName>
                                        </p:attrNameLst>
                                      </p:cBhvr>
                                      <p:tavLst>
                                        <p:tav tm="0">
                                          <p:val>
                                            <p:strVal val="#ppt_x"/>
                                          </p:val>
                                        </p:tav>
                                        <p:tav tm="100000">
                                          <p:val>
                                            <p:strVal val="#ppt_x"/>
                                          </p:val>
                                        </p:tav>
                                      </p:tavLst>
                                    </p:anim>
                                    <p:anim calcmode="lin" valueType="num">
                                      <p:cBhvr additive="base">
                                        <p:cTn id="26"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43"/>
                    </p:tgtEl>
                  </p:cond>
                </p:stCondLst>
                <p:endSync evt="end" delay="0">
                  <p:rtn val="all"/>
                </p:endSync>
                <p:childTnLst>
                  <p:par>
                    <p:cTn id="28" fill="hold">
                      <p:stCondLst>
                        <p:cond delay="0"/>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cBhvr additive="base">
                                        <p:cTn id="32" dur="500" fill="hold"/>
                                        <p:tgtEl>
                                          <p:spTgt spid="51"/>
                                        </p:tgtEl>
                                        <p:attrNameLst>
                                          <p:attrName>ppt_x</p:attrName>
                                        </p:attrNameLst>
                                      </p:cBhvr>
                                      <p:tavLst>
                                        <p:tav tm="0">
                                          <p:val>
                                            <p:strVal val="#ppt_x"/>
                                          </p:val>
                                        </p:tav>
                                        <p:tav tm="100000">
                                          <p:val>
                                            <p:strVal val="#ppt_x"/>
                                          </p:val>
                                        </p:tav>
                                      </p:tavLst>
                                    </p:anim>
                                    <p:anim calcmode="lin" valueType="num">
                                      <p:cBhvr additive="base">
                                        <p:cTn id="33" dur="500" fill="hold"/>
                                        <p:tgtEl>
                                          <p:spTgt spid="5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0"/>
                                            </p:cond>
                                          </p:stCondLst>
                                          <p:endCondLst>
                                            <p:cond evt="onStopAudio" delay="0">
                                              <p:tgtEl>
                                                <p:sldTgt/>
                                              </p:tgtEl>
                                            </p:cond>
                                          </p:endCondLst>
                                        </p:cTn>
                                        <p:tgtEl>
                                          <p:sndTgt r:embed="rId2" name="Wrong Buzzer.wav"/>
                                        </p:tgtEl>
                                      </p:cMediaNode>
                                    </p:audio>
                                  </p:subTnLst>
                                </p:cTn>
                              </p:par>
                            </p:childTnLst>
                          </p:cTn>
                        </p:par>
                      </p:childTnLst>
                    </p:cTn>
                  </p:par>
                </p:childTnLst>
              </p:cTn>
              <p:nextCondLst>
                <p:cond evt="onClick" delay="0">
                  <p:tgtEl>
                    <p:spTgt spid="43"/>
                  </p:tgtEl>
                </p:cond>
              </p:nextCondLst>
            </p:seq>
            <p:seq concurrent="1" nextAc="seek">
              <p:cTn id="34" restart="whenNotActive" fill="hold" evtFilter="cancelBubble" nodeType="interactiveSeq">
                <p:stCondLst>
                  <p:cond evt="onClick" delay="0">
                    <p:tgtEl>
                      <p:spTgt spid="42"/>
                    </p:tgtEl>
                  </p:cond>
                </p:stCondLst>
                <p:endSync evt="end" delay="0">
                  <p:rtn val="all"/>
                </p:endSync>
                <p:childTnLst>
                  <p:par>
                    <p:cTn id="35" fill="hold">
                      <p:stCondLst>
                        <p:cond delay="0"/>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additive="base">
                                        <p:cTn id="39" dur="500" fill="hold"/>
                                        <p:tgtEl>
                                          <p:spTgt spid="53"/>
                                        </p:tgtEl>
                                        <p:attrNameLst>
                                          <p:attrName>ppt_x</p:attrName>
                                        </p:attrNameLst>
                                      </p:cBhvr>
                                      <p:tavLst>
                                        <p:tav tm="0">
                                          <p:val>
                                            <p:strVal val="#ppt_x"/>
                                          </p:val>
                                        </p:tav>
                                        <p:tav tm="100000">
                                          <p:val>
                                            <p:strVal val="#ppt_x"/>
                                          </p:val>
                                        </p:tav>
                                      </p:tavLst>
                                    </p:anim>
                                    <p:anim calcmode="lin" valueType="num">
                                      <p:cBhvr additive="base">
                                        <p:cTn id="40" dur="500" fill="hold"/>
                                        <p:tgtEl>
                                          <p:spTgt spid="5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7"/>
                                            </p:cond>
                                          </p:stCondLst>
                                          <p:endCondLst>
                                            <p:cond evt="onStopAudio" delay="0">
                                              <p:tgtEl>
                                                <p:sldTgt/>
                                              </p:tgtEl>
                                            </p:cond>
                                          </p:endCondLst>
                                        </p:cTn>
                                        <p:tgtEl>
                                          <p:sndTgt r:embed="rId2" name="Wrong Buzzer.wav"/>
                                        </p:tgtEl>
                                      </p:cMediaNode>
                                    </p:audio>
                                  </p:subTnLst>
                                </p:cTn>
                              </p:par>
                            </p:childTnLst>
                          </p:cTn>
                        </p:par>
                      </p:childTnLst>
                    </p:cTn>
                  </p:par>
                </p:childTnLst>
              </p:cTn>
              <p:nextCondLst>
                <p:cond evt="onClick" delay="0">
                  <p:tgtEl>
                    <p:spTgt spid="42"/>
                  </p:tgtEl>
                </p:cond>
              </p:nextCondLst>
            </p:seq>
            <p:seq concurrent="1" nextAc="seek">
              <p:cTn id="41" restart="whenNotActive" fill="hold" evtFilter="cancelBubble" nodeType="interactiveSeq">
                <p:stCondLst>
                  <p:cond evt="onClick" delay="0">
                    <p:tgtEl>
                      <p:spTgt spid="26"/>
                    </p:tgtEl>
                  </p:cond>
                </p:stCondLst>
                <p:endSync evt="end" delay="0">
                  <p:rtn val="all"/>
                </p:endSync>
                <p:childTnLst>
                  <p:par>
                    <p:cTn id="42" fill="hold">
                      <p:stCondLst>
                        <p:cond delay="0"/>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500" fill="hold"/>
                                        <p:tgtEl>
                                          <p:spTgt spid="47"/>
                                        </p:tgtEl>
                                        <p:attrNameLst>
                                          <p:attrName>ppt_x</p:attrName>
                                        </p:attrNameLst>
                                      </p:cBhvr>
                                      <p:tavLst>
                                        <p:tav tm="0">
                                          <p:val>
                                            <p:strVal val="#ppt_x"/>
                                          </p:val>
                                        </p:tav>
                                        <p:tav tm="100000">
                                          <p:val>
                                            <p:strVal val="#ppt_x"/>
                                          </p:val>
                                        </p:tav>
                                      </p:tavLst>
                                    </p:anim>
                                    <p:anim calcmode="lin" valueType="num">
                                      <p:cBhvr additive="base">
                                        <p:cTn id="47" dur="500" fill="hold"/>
                                        <p:tgtEl>
                                          <p:spTgt spid="4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44"/>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26"/>
                  </p:tgtEl>
                </p:cond>
              </p:nextCondLst>
            </p:seq>
            <p:seq concurrent="1" nextAc="seek">
              <p:cTn id="48" restart="whenNotActive" fill="hold" evtFilter="cancelBubble" nodeType="interactiveSeq">
                <p:stCondLst>
                  <p:cond evt="onClick" delay="0">
                    <p:tgtEl>
                      <p:spTgt spid="44"/>
                    </p:tgtEl>
                  </p:cond>
                </p:stCondLst>
                <p:endSync evt="end" delay="0">
                  <p:rtn val="all"/>
                </p:endSync>
                <p:childTnLst>
                  <p:par>
                    <p:cTn id="49" fill="hold">
                      <p:stCondLst>
                        <p:cond delay="0"/>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cBhvr additive="base">
                                        <p:cTn id="53" dur="500" fill="hold"/>
                                        <p:tgtEl>
                                          <p:spTgt spid="49"/>
                                        </p:tgtEl>
                                        <p:attrNameLst>
                                          <p:attrName>ppt_x</p:attrName>
                                        </p:attrNameLst>
                                      </p:cBhvr>
                                      <p:tavLst>
                                        <p:tav tm="0">
                                          <p:val>
                                            <p:strVal val="#ppt_x"/>
                                          </p:val>
                                        </p:tav>
                                        <p:tav tm="100000">
                                          <p:val>
                                            <p:strVal val="#ppt_x"/>
                                          </p:val>
                                        </p:tav>
                                      </p:tavLst>
                                    </p:anim>
                                    <p:anim calcmode="lin" valueType="num">
                                      <p:cBhvr additive="base">
                                        <p:cTn id="54" dur="500" fill="hold"/>
                                        <p:tgtEl>
                                          <p:spTgt spid="4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1"/>
                                            </p:cond>
                                          </p:stCondLst>
                                          <p:endCondLst>
                                            <p:cond evt="onStopAudio" delay="0">
                                              <p:tgtEl>
                                                <p:sldTgt/>
                                              </p:tgtEl>
                                            </p:cond>
                                          </p:endCondLst>
                                        </p:cTn>
                                        <p:tgtEl>
                                          <p:sndTgt r:embed="rId2" name="Wrong Buzzer.wav"/>
                                        </p:tgtEl>
                                      </p:cMediaNode>
                                    </p:audio>
                                  </p:subTnLst>
                                </p:cTn>
                              </p:par>
                            </p:childTnLst>
                          </p:cTn>
                        </p:par>
                      </p:childTnLst>
                    </p:cTn>
                  </p:par>
                </p:childTnLst>
              </p:cTn>
              <p:nextCondLst>
                <p:cond evt="onClick" delay="0">
                  <p:tgtEl>
                    <p:spTgt spid="44"/>
                  </p:tgtEl>
                </p:cond>
              </p:nextCondLst>
            </p:seq>
          </p:childTnLst>
        </p:cTn>
      </p:par>
    </p:tnLst>
    <p:bldLst>
      <p:bldP spid="26" grpId="0" animBg="1"/>
      <p:bldP spid="42" grpId="0" animBg="1"/>
      <p:bldP spid="43" grpId="0" animBg="1"/>
      <p:bldP spid="4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âu d"/>
          <p:cNvSpPr>
            <a:spLocks noChangeArrowheads="1"/>
          </p:cNvSpPr>
          <p:nvPr/>
        </p:nvSpPr>
        <p:spPr bwMode="auto">
          <a:xfrm>
            <a:off x="1036845" y="2990113"/>
            <a:ext cx="12618571"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4000" b="1" i="0" u="sng" strike="noStrike" cap="none" normalizeH="0" baseline="0" dirty="0" err="1">
                <a:ln>
                  <a:noFill/>
                </a:ln>
                <a:solidFill>
                  <a:srgbClr val="FF0000"/>
                </a:solidFill>
                <a:effectLst/>
                <a:latin typeface="Times New Roman" panose="02020603050405020304" pitchFamily="18" charset="0"/>
                <a:cs typeface="Times New Roman" panose="02020603050405020304" pitchFamily="18" charset="0"/>
              </a:rPr>
              <a:t>Câu</a:t>
            </a:r>
            <a:r>
              <a:rPr kumimoji="0" lang="en-US" sz="4000" b="1" i="0" u="sng" strike="noStrike" cap="none" normalizeH="0" baseline="0" dirty="0">
                <a:ln>
                  <a:noFill/>
                </a:ln>
                <a:solidFill>
                  <a:srgbClr val="FF0000"/>
                </a:solidFill>
                <a:effectLst/>
                <a:latin typeface="Times New Roman" panose="02020603050405020304" pitchFamily="18" charset="0"/>
                <a:cs typeface="Times New Roman" panose="02020603050405020304" pitchFamily="18" charset="0"/>
              </a:rPr>
              <a:t> 2</a:t>
            </a:r>
            <a:r>
              <a:rPr kumimoji="0" lang="en-US" sz="4000" b="1" i="0" u="sng" strike="noStrike" cap="none" normalizeH="0" baseline="0">
                <a:ln>
                  <a:noFill/>
                </a:ln>
                <a:solidFill>
                  <a:srgbClr val="FF0000"/>
                </a:solidFill>
                <a:effectLst/>
                <a:latin typeface="Times New Roman" panose="02020603050405020304" pitchFamily="18" charset="0"/>
                <a:cs typeface="Times New Roman" panose="02020603050405020304" pitchFamily="18" charset="0"/>
              </a:rPr>
              <a:t>: </a:t>
            </a:r>
            <a:r>
              <a:rPr kumimoji="0" lang="en-US" sz="4000" b="0" i="0" u="none" strike="noStrike" cap="none" normalizeH="0" baseline="0">
                <a:ln>
                  <a:noFill/>
                </a:ln>
                <a:solidFill>
                  <a:srgbClr val="1A0DAB"/>
                </a:solidFill>
                <a:effectLst/>
                <a:latin typeface="Times New Roman" panose="02020603050405020304" pitchFamily="18" charset="0"/>
                <a:cs typeface="Times New Roman" panose="02020603050405020304" pitchFamily="18" charset="0"/>
              </a:rPr>
              <a:t>Dữ liệu ở dòng nào thuộc loại dữ liệu định tính và có thể so sánh:</a:t>
            </a:r>
            <a:endParaRPr kumimoji="0" lang="en-US" sz="4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4000" b="0" i="0" u="none" strike="noStrike" cap="none" normalizeH="0" baseline="0" dirty="0">
                <a:ln>
                  <a:noFill/>
                </a:ln>
                <a:solidFill>
                  <a:srgbClr val="1A0DAB"/>
                </a:solidFill>
                <a:effectLst/>
                <a:latin typeface="Open Sans"/>
              </a:rPr>
              <a:t> </a:t>
            </a:r>
            <a:endParaRPr kumimoji="0" lang="en-US" sz="4000" b="0" i="0" u="none" strike="noStrike" cap="none" normalizeH="0" baseline="0" dirty="0">
              <a:ln>
                <a:noFill/>
              </a:ln>
              <a:solidFill>
                <a:schemeClr val="tx1"/>
              </a:solidFill>
              <a:effectLst/>
            </a:endParaRPr>
          </a:p>
        </p:txBody>
      </p:sp>
      <p:sp>
        <p:nvSpPr>
          <p:cNvPr id="5" name="câu a"/>
          <p:cNvSpPr/>
          <p:nvPr/>
        </p:nvSpPr>
        <p:spPr>
          <a:xfrm>
            <a:off x="1036845" y="4950122"/>
            <a:ext cx="6498710" cy="707886"/>
          </a:xfrm>
          <a:prstGeom prst="rect">
            <a:avLst/>
          </a:prstGeom>
        </p:spPr>
        <p:txBody>
          <a:bodyPr wrap="square">
            <a:spAutoFit/>
          </a:bodyPr>
          <a:lstStyle/>
          <a:p>
            <a:r>
              <a:rPr lang="en-US" sz="4000">
                <a:solidFill>
                  <a:srgbClr val="1A0DAB"/>
                </a:solidFill>
                <a:latin typeface="Times New Roman" panose="02020603050405020304" pitchFamily="18" charset="0"/>
                <a:cs typeface="Times New Roman" panose="02020603050405020304" pitchFamily="18" charset="0"/>
              </a:rPr>
              <a:t>A) 2</a:t>
            </a:r>
            <a:endParaRPr lang="en-US" sz="4000" dirty="0">
              <a:latin typeface="Times New Roman" panose="02020603050405020304" pitchFamily="18" charset="0"/>
              <a:cs typeface="Times New Roman" panose="02020603050405020304" pitchFamily="18" charset="0"/>
            </a:endParaRPr>
          </a:p>
        </p:txBody>
      </p:sp>
      <p:sp>
        <p:nvSpPr>
          <p:cNvPr id="6" name="câu b"/>
          <p:cNvSpPr/>
          <p:nvPr/>
        </p:nvSpPr>
        <p:spPr>
          <a:xfrm>
            <a:off x="7849771" y="5023746"/>
            <a:ext cx="5596858" cy="707886"/>
          </a:xfrm>
          <a:prstGeom prst="rect">
            <a:avLst/>
          </a:prstGeom>
        </p:spPr>
        <p:txBody>
          <a:bodyPr wrap="square">
            <a:spAutoFit/>
          </a:bodyPr>
          <a:lstStyle/>
          <a:p>
            <a:pPr lvl="0" defTabSz="914400" eaLnBrk="0" fontAlgn="base" hangingPunct="0">
              <a:spcBef>
                <a:spcPct val="0"/>
              </a:spcBef>
              <a:spcAft>
                <a:spcPct val="0"/>
              </a:spcAft>
            </a:pPr>
            <a:r>
              <a:rPr lang="en-US" sz="4000">
                <a:solidFill>
                  <a:srgbClr val="1A0DAB"/>
                </a:solidFill>
                <a:latin typeface="Times New Roman" panose="02020603050405020304" pitchFamily="18" charset="0"/>
                <a:cs typeface="Times New Roman" panose="02020603050405020304" pitchFamily="18" charset="0"/>
              </a:rPr>
              <a:t>B) 3</a:t>
            </a:r>
            <a:endParaRPr lang="en-US" sz="4000" dirty="0">
              <a:latin typeface="Times New Roman" panose="02020603050405020304" pitchFamily="18" charset="0"/>
              <a:cs typeface="Times New Roman" panose="02020603050405020304" pitchFamily="18" charset="0"/>
            </a:endParaRPr>
          </a:p>
        </p:txBody>
      </p:sp>
      <p:sp>
        <p:nvSpPr>
          <p:cNvPr id="7" name="câu c"/>
          <p:cNvSpPr/>
          <p:nvPr/>
        </p:nvSpPr>
        <p:spPr>
          <a:xfrm>
            <a:off x="7849771" y="6295440"/>
            <a:ext cx="6523885" cy="707886"/>
          </a:xfrm>
          <a:prstGeom prst="rect">
            <a:avLst/>
          </a:prstGeom>
        </p:spPr>
        <p:txBody>
          <a:bodyPr wrap="square">
            <a:spAutoFit/>
          </a:bodyPr>
          <a:lstStyle/>
          <a:p>
            <a:pPr lvl="0" defTabSz="914400" eaLnBrk="0" fontAlgn="base" hangingPunct="0">
              <a:spcBef>
                <a:spcPct val="0"/>
              </a:spcBef>
              <a:spcAft>
                <a:spcPct val="0"/>
              </a:spcAft>
            </a:pPr>
            <a:r>
              <a:rPr lang="en-US" sz="4000">
                <a:solidFill>
                  <a:srgbClr val="1A0DAB"/>
                </a:solidFill>
                <a:latin typeface="Times New Roman" panose="02020603050405020304" pitchFamily="18" charset="0"/>
                <a:cs typeface="Times New Roman" panose="02020603050405020304" pitchFamily="18" charset="0"/>
              </a:rPr>
              <a:t>D) 1</a:t>
            </a:r>
            <a:endParaRPr lang="en-US" sz="4000" dirty="0">
              <a:latin typeface="Times New Roman" panose="02020603050405020304" pitchFamily="18" charset="0"/>
              <a:cs typeface="Times New Roman" panose="02020603050405020304" pitchFamily="18" charset="0"/>
            </a:endParaRPr>
          </a:p>
        </p:txBody>
      </p:sp>
      <p:sp>
        <p:nvSpPr>
          <p:cNvPr id="8" name="CÂU D"/>
          <p:cNvSpPr/>
          <p:nvPr/>
        </p:nvSpPr>
        <p:spPr>
          <a:xfrm>
            <a:off x="1036845" y="6313529"/>
            <a:ext cx="5923866" cy="707886"/>
          </a:xfrm>
          <a:prstGeom prst="rect">
            <a:avLst/>
          </a:prstGeom>
        </p:spPr>
        <p:txBody>
          <a:bodyPr wrap="square">
            <a:spAutoFit/>
          </a:bodyPr>
          <a:lstStyle/>
          <a:p>
            <a:pPr defTabSz="914400" eaLnBrk="0" fontAlgn="base" hangingPunct="0">
              <a:spcBef>
                <a:spcPct val="0"/>
              </a:spcBef>
              <a:spcAft>
                <a:spcPct val="0"/>
              </a:spcAft>
            </a:pPr>
            <a:r>
              <a:rPr lang="en-US" sz="4000">
                <a:solidFill>
                  <a:srgbClr val="1A0DAB"/>
                </a:solidFill>
                <a:latin typeface="Times New Roman" panose="02020603050405020304" pitchFamily="18" charset="0"/>
                <a:cs typeface="Times New Roman" panose="02020603050405020304" pitchFamily="18" charset="0"/>
              </a:rPr>
              <a:t>C) 2 và 3 </a:t>
            </a:r>
            <a:endParaRPr lang="en-US" sz="4000" dirty="0">
              <a:solidFill>
                <a:srgbClr val="1A0DAB"/>
              </a:solidFill>
              <a:latin typeface="Times New Roman" panose="02020603050405020304" pitchFamily="18" charset="0"/>
              <a:cs typeface="Times New Roman" panose="02020603050405020304" pitchFamily="18" charset="0"/>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92632" y="6256717"/>
            <a:ext cx="966866" cy="849671"/>
          </a:xfrm>
          <a:prstGeom prst="rect">
            <a:avLst/>
          </a:prstGeom>
        </p:spPr>
      </p:pic>
      <p:pic>
        <p:nvPicPr>
          <p:cNvPr id="10" name="Picture 9"/>
          <p:cNvPicPr>
            <a:picLocks noChangeAspect="1"/>
          </p:cNvPicPr>
          <p:nvPr/>
        </p:nvPicPr>
        <p:blipFill rotWithShape="1">
          <a:blip r:embed="rId5"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792632" y="4914841"/>
            <a:ext cx="965443" cy="844906"/>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43071" y="4950122"/>
            <a:ext cx="965690" cy="848636"/>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70904" y="6228314"/>
            <a:ext cx="965690" cy="772552"/>
          </a:xfrm>
          <a:prstGeom prst="rect">
            <a:avLst/>
          </a:prstGeom>
        </p:spPr>
      </p:pic>
      <p:sp>
        <p:nvSpPr>
          <p:cNvPr id="13" name="Horizontal Scroll 12">
            <a:hlinkClick r:id="rId7" action="ppaction://hlinksldjump"/>
          </p:cNvPr>
          <p:cNvSpPr/>
          <p:nvPr/>
        </p:nvSpPr>
        <p:spPr>
          <a:xfrm>
            <a:off x="11608112" y="6836357"/>
            <a:ext cx="2901462" cy="1320508"/>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Quay </a:t>
            </a:r>
            <a:r>
              <a:rPr lang="en-US" sz="3600" dirty="0" err="1"/>
              <a:t>về</a:t>
            </a:r>
            <a:endParaRPr lang="en-US" sz="3600" dirty="0"/>
          </a:p>
        </p:txBody>
      </p:sp>
      <p:pic>
        <p:nvPicPr>
          <p:cNvPr id="3" name="Picture 2">
            <a:extLst>
              <a:ext uri="{FF2B5EF4-FFF2-40B4-BE49-F238E27FC236}">
                <a16:creationId xmlns:a16="http://schemas.microsoft.com/office/drawing/2014/main" id="{DE25D986-4ACA-43CF-9E15-93B3054EB1DA}"/>
              </a:ext>
            </a:extLst>
          </p:cNvPr>
          <p:cNvPicPr>
            <a:picLocks noChangeAspect="1"/>
          </p:cNvPicPr>
          <p:nvPr/>
        </p:nvPicPr>
        <p:blipFill>
          <a:blip r:embed="rId8"/>
          <a:stretch>
            <a:fillRect/>
          </a:stretch>
        </p:blipFill>
        <p:spPr>
          <a:xfrm>
            <a:off x="748941" y="248594"/>
            <a:ext cx="13132518" cy="2554545"/>
          </a:xfrm>
          <a:prstGeom prst="rect">
            <a:avLst/>
          </a:prstGeom>
        </p:spPr>
      </p:pic>
    </p:spTree>
    <p:extLst>
      <p:ext uri="{BB962C8B-B14F-4D97-AF65-F5344CB8AC3E}">
        <p14:creationId xmlns:p14="http://schemas.microsoft.com/office/powerpoint/2010/main" val="297276530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rong Buzzer.wav"/>
                                        </p:tgtEl>
                                      </p:cMediaNode>
                                    </p:audio>
                                  </p:subTnLst>
                                </p:cTn>
                              </p:par>
                            </p:childTnLst>
                          </p:cTn>
                        </p:par>
                      </p:childTnLst>
                    </p:cTn>
                  </p:par>
                </p:childTnLst>
              </p:cTn>
              <p:nextCondLst>
                <p:cond evt="onClick" delay="0">
                  <p:tgtEl>
                    <p:spTgt spid="5"/>
                  </p:tgtEl>
                </p:cond>
              </p:nextCondLst>
            </p:seq>
            <p:seq concurrent="1" nextAc="seek">
              <p:cTn id="10" restart="whenNotActive" fill="hold" evtFilter="cancelBubble" nodeType="interactiveSeq">
                <p:stCondLst>
                  <p:cond evt="onClick" delay="0">
                    <p:tgtEl>
                      <p:spTgt spid="6"/>
                    </p:tgtEl>
                  </p:cond>
                </p:stCondLst>
                <p:endSync evt="end" delay="0">
                  <p:rtn val="all"/>
                </p:endSync>
                <p:childTnLst>
                  <p:par>
                    <p:cTn id="11" fill="hold">
                      <p:stCondLst>
                        <p:cond delay="0"/>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rong Buzzer.wav"/>
                                        </p:tgtEl>
                                      </p:cMediaNode>
                                    </p:audio>
                                  </p:subTnLst>
                                </p:cTn>
                              </p:par>
                            </p:childTnLst>
                          </p:cTn>
                        </p:par>
                      </p:childTnLst>
                    </p:cTn>
                  </p:par>
                </p:childTnLst>
              </p:cTn>
              <p:nextCondLst>
                <p:cond evt="onClick" delay="0">
                  <p:tgtEl>
                    <p:spTgt spid="6"/>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0"/>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7"/>
                  </p:tgtEl>
                </p:cond>
              </p:nextCondLst>
            </p:seq>
            <p:seq concurrent="1" nextAc="seek">
              <p:cTn id="24" restart="whenNotActive" fill="hold" evtFilter="cancelBubble" nodeType="interactiveSeq">
                <p:stCondLst>
                  <p:cond evt="onClick" delay="0">
                    <p:tgtEl>
                      <p:spTgt spid="8"/>
                    </p:tgtEl>
                  </p:cond>
                </p:stCondLst>
                <p:endSync evt="end" delay="0">
                  <p:rtn val="all"/>
                </p:endSync>
                <p:childTnLst>
                  <p:par>
                    <p:cTn id="25" fill="hold">
                      <p:stCondLst>
                        <p:cond delay="0"/>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2" name="Wrong Buzzer.wav"/>
                                        </p:tgtEl>
                                      </p:cMediaNode>
                                    </p:audio>
                                  </p:subTnLst>
                                </p:cTn>
                              </p:par>
                            </p:childTnLst>
                          </p:cTn>
                        </p:par>
                      </p:childTnLst>
                    </p:cTn>
                  </p:par>
                </p:childTnLst>
              </p:cTn>
              <p:nextCondLst>
                <p:cond evt="onClick" delay="0">
                  <p:tgtEl>
                    <p:spTgt spid="8"/>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75671" y="2578941"/>
            <a:ext cx="14008036" cy="1569660"/>
          </a:xfrm>
          <a:prstGeom prst="rect">
            <a:avLst/>
          </a:prstGeom>
        </p:spPr>
        <p:txBody>
          <a:bodyPr wrap="square">
            <a:spAutoFit/>
          </a:bodyPr>
          <a:lstStyle/>
          <a:p>
            <a:r>
              <a:rPr lang="en-US" sz="4800" b="1" u="sng" dirty="0" err="1">
                <a:solidFill>
                  <a:srgbClr val="FF0000"/>
                </a:solidFill>
                <a:latin typeface="Times New Roman" panose="02020603050405020304" pitchFamily="18" charset="0"/>
                <a:cs typeface="Times New Roman" panose="02020603050405020304" pitchFamily="18" charset="0"/>
              </a:rPr>
              <a:t>Câu</a:t>
            </a:r>
            <a:r>
              <a:rPr lang="en-US" sz="4800" b="1" u="sng" dirty="0">
                <a:solidFill>
                  <a:srgbClr val="FF0000"/>
                </a:solidFill>
                <a:latin typeface="Times New Roman" panose="02020603050405020304" pitchFamily="18" charset="0"/>
                <a:cs typeface="Times New Roman" panose="02020603050405020304" pitchFamily="18" charset="0"/>
              </a:rPr>
              <a:t> 3</a:t>
            </a:r>
            <a:r>
              <a:rPr lang="en-US" sz="4800" b="1" u="sng">
                <a:solidFill>
                  <a:srgbClr val="FF0000"/>
                </a:solidFill>
                <a:latin typeface="Times New Roman" panose="02020603050405020304" pitchFamily="18" charset="0"/>
                <a:cs typeface="Times New Roman" panose="02020603050405020304" pitchFamily="18" charset="0"/>
              </a:rPr>
              <a:t>:</a:t>
            </a:r>
            <a:r>
              <a:rPr lang="en-US" sz="4800" b="1">
                <a:solidFill>
                  <a:srgbClr val="FF0000"/>
                </a:solidFill>
                <a:latin typeface="Times New Roman" panose="02020603050405020304" pitchFamily="18" charset="0"/>
                <a:cs typeface="Times New Roman" panose="02020603050405020304" pitchFamily="18" charset="0"/>
              </a:rPr>
              <a:t> </a:t>
            </a:r>
            <a:r>
              <a:rPr kumimoji="0" lang="en-US" sz="4800" b="0" i="0" u="none" strike="noStrike" cap="none" normalizeH="0" baseline="0">
                <a:ln>
                  <a:noFill/>
                </a:ln>
                <a:solidFill>
                  <a:srgbClr val="1A0DAB"/>
                </a:solidFill>
                <a:effectLst/>
                <a:latin typeface="Times New Roman" panose="02020603050405020304" pitchFamily="18" charset="0"/>
                <a:cs typeface="Times New Roman" panose="02020603050405020304" pitchFamily="18" charset="0"/>
              </a:rPr>
              <a:t>Dữ liệu ở dòng nào thuộc loại dữ liệu định lượng và có thể lập tỉ số?</a:t>
            </a:r>
            <a:endParaRPr lang="en-US" sz="4800" dirty="0">
              <a:solidFill>
                <a:srgbClr val="1A0DAB"/>
              </a:solidFill>
              <a:latin typeface="Times New Roman" panose="02020603050405020304" pitchFamily="18" charset="0"/>
              <a:cs typeface="Times New Roman" panose="02020603050405020304" pitchFamily="18" charset="0"/>
            </a:endParaRPr>
          </a:p>
        </p:txBody>
      </p:sp>
      <p:sp>
        <p:nvSpPr>
          <p:cNvPr id="5" name="CÂU A"/>
          <p:cNvSpPr/>
          <p:nvPr/>
        </p:nvSpPr>
        <p:spPr>
          <a:xfrm>
            <a:off x="2350732" y="7197408"/>
            <a:ext cx="8822866" cy="830997"/>
          </a:xfrm>
          <a:prstGeom prst="rect">
            <a:avLst/>
          </a:prstGeom>
        </p:spPr>
        <p:txBody>
          <a:bodyPr wrap="square">
            <a:spAutoFit/>
          </a:bodyPr>
          <a:lstStyle/>
          <a:p>
            <a:r>
              <a:rPr lang="en-US" sz="4800">
                <a:solidFill>
                  <a:srgbClr val="1A0DAB"/>
                </a:solidFill>
                <a:latin typeface="Times New Roman" panose="02020603050405020304" pitchFamily="18" charset="0"/>
                <a:cs typeface="Times New Roman" panose="02020603050405020304" pitchFamily="18" charset="0"/>
              </a:rPr>
              <a:t>D) 1.</a:t>
            </a:r>
            <a:endParaRPr lang="en-US" sz="4800" dirty="0">
              <a:solidFill>
                <a:srgbClr val="1A0DAB"/>
              </a:solidFill>
              <a:latin typeface="Times New Roman" panose="02020603050405020304" pitchFamily="18" charset="0"/>
              <a:cs typeface="Times New Roman" panose="02020603050405020304" pitchFamily="18" charset="0"/>
            </a:endParaRPr>
          </a:p>
        </p:txBody>
      </p:sp>
      <p:sp>
        <p:nvSpPr>
          <p:cNvPr id="6" name="CÂU B"/>
          <p:cNvSpPr/>
          <p:nvPr/>
        </p:nvSpPr>
        <p:spPr>
          <a:xfrm>
            <a:off x="2409050" y="5081599"/>
            <a:ext cx="6256172" cy="830997"/>
          </a:xfrm>
          <a:prstGeom prst="rect">
            <a:avLst/>
          </a:prstGeom>
        </p:spPr>
        <p:txBody>
          <a:bodyPr wrap="square">
            <a:spAutoFit/>
          </a:bodyPr>
          <a:lstStyle/>
          <a:p>
            <a:r>
              <a:rPr lang="en-US" sz="4800">
                <a:solidFill>
                  <a:srgbClr val="1A0DAB"/>
                </a:solidFill>
                <a:latin typeface="Times New Roman" panose="02020603050405020304" pitchFamily="18" charset="0"/>
                <a:cs typeface="Times New Roman" panose="02020603050405020304" pitchFamily="18" charset="0"/>
              </a:rPr>
              <a:t>B) 2.</a:t>
            </a:r>
            <a:endParaRPr lang="en-US" sz="4800" dirty="0">
              <a:solidFill>
                <a:srgbClr val="1A0DAB"/>
              </a:solidFill>
              <a:latin typeface="Times New Roman" panose="02020603050405020304" pitchFamily="18" charset="0"/>
              <a:cs typeface="Times New Roman" panose="02020603050405020304" pitchFamily="18" charset="0"/>
            </a:endParaRPr>
          </a:p>
        </p:txBody>
      </p:sp>
      <p:sp>
        <p:nvSpPr>
          <p:cNvPr id="7" name="CÂU C"/>
          <p:cNvSpPr/>
          <p:nvPr/>
        </p:nvSpPr>
        <p:spPr>
          <a:xfrm>
            <a:off x="2377945" y="6208358"/>
            <a:ext cx="11386631" cy="830997"/>
          </a:xfrm>
          <a:prstGeom prst="rect">
            <a:avLst/>
          </a:prstGeom>
        </p:spPr>
        <p:txBody>
          <a:bodyPr wrap="square">
            <a:spAutoFit/>
          </a:bodyPr>
          <a:lstStyle/>
          <a:p>
            <a:r>
              <a:rPr lang="en-US" sz="4800">
                <a:solidFill>
                  <a:srgbClr val="1A0DAB"/>
                </a:solidFill>
                <a:latin typeface="Times New Roman" panose="02020603050405020304" pitchFamily="18" charset="0"/>
                <a:cs typeface="Times New Roman" panose="02020603050405020304" pitchFamily="18" charset="0"/>
              </a:rPr>
              <a:t>C) 3.</a:t>
            </a:r>
            <a:endParaRPr lang="en-US" sz="4800" dirty="0">
              <a:solidFill>
                <a:srgbClr val="1A0DAB"/>
              </a:solidFill>
              <a:latin typeface="Times New Roman" panose="02020603050405020304" pitchFamily="18" charset="0"/>
              <a:cs typeface="Times New Roman" panose="02020603050405020304" pitchFamily="18" charset="0"/>
            </a:endParaRPr>
          </a:p>
        </p:txBody>
      </p:sp>
      <p:sp>
        <p:nvSpPr>
          <p:cNvPr id="8" name="CÂU D"/>
          <p:cNvSpPr/>
          <p:nvPr/>
        </p:nvSpPr>
        <p:spPr>
          <a:xfrm>
            <a:off x="2377945" y="4110782"/>
            <a:ext cx="10824069" cy="830997"/>
          </a:xfrm>
          <a:prstGeom prst="rect">
            <a:avLst/>
          </a:prstGeom>
        </p:spPr>
        <p:txBody>
          <a:bodyPr wrap="square">
            <a:spAutoFit/>
          </a:bodyPr>
          <a:lstStyle/>
          <a:p>
            <a:r>
              <a:rPr lang="en-US" sz="4800">
                <a:solidFill>
                  <a:srgbClr val="1A0DAB"/>
                </a:solidFill>
                <a:latin typeface="Times New Roman" panose="02020603050405020304" pitchFamily="18" charset="0"/>
                <a:cs typeface="Times New Roman" panose="02020603050405020304" pitchFamily="18" charset="0"/>
              </a:rPr>
              <a:t>A) 2 và 3.</a:t>
            </a:r>
            <a:endParaRPr lang="en-US" sz="4800" dirty="0">
              <a:solidFill>
                <a:srgbClr val="1A0DAB"/>
              </a:solidFill>
              <a:latin typeface="Times New Roman" panose="02020603050405020304" pitchFamily="18" charset="0"/>
              <a:cs typeface="Times New Roman" panose="02020603050405020304" pitchFamily="18" charset="0"/>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12331" y="5316293"/>
            <a:ext cx="797238" cy="700604"/>
          </a:xfrm>
          <a:prstGeom prst="rect">
            <a:avLst/>
          </a:prstGeom>
        </p:spPr>
      </p:pic>
      <p:pic>
        <p:nvPicPr>
          <p:cNvPr id="10" name="Picture 9"/>
          <p:cNvPicPr>
            <a:picLocks noChangeAspect="1"/>
          </p:cNvPicPr>
          <p:nvPr/>
        </p:nvPicPr>
        <p:blipFill rotWithShape="1">
          <a:blip r:embed="rId5"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5868078" y="6404230"/>
            <a:ext cx="797238" cy="697701"/>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12331" y="7323198"/>
            <a:ext cx="752985" cy="661714"/>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12331" y="4192601"/>
            <a:ext cx="910135" cy="741117"/>
          </a:xfrm>
          <a:prstGeom prst="rect">
            <a:avLst/>
          </a:prstGeom>
        </p:spPr>
      </p:pic>
      <p:sp>
        <p:nvSpPr>
          <p:cNvPr id="13" name="Horizontal Scroll 12">
            <a:hlinkClick r:id="rId7" action="ppaction://hlinksldjump"/>
          </p:cNvPr>
          <p:cNvSpPr/>
          <p:nvPr/>
        </p:nvSpPr>
        <p:spPr>
          <a:xfrm>
            <a:off x="11418387" y="6909092"/>
            <a:ext cx="2901462" cy="1320508"/>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bg1"/>
                </a:solidFill>
                <a:hlinkClick r:id="rId7" action="ppaction://hlinksldjump"/>
              </a:rPr>
              <a:t>Quay</a:t>
            </a:r>
            <a:r>
              <a:rPr lang="en-US" sz="3600" dirty="0">
                <a:solidFill>
                  <a:schemeClr val="bg1"/>
                </a:solidFill>
              </a:rPr>
              <a:t> </a:t>
            </a:r>
            <a:r>
              <a:rPr lang="en-US" sz="3600" dirty="0" err="1">
                <a:solidFill>
                  <a:schemeClr val="bg1"/>
                </a:solidFill>
              </a:rPr>
              <a:t>về</a:t>
            </a:r>
            <a:endParaRPr lang="en-US" sz="3600" dirty="0">
              <a:solidFill>
                <a:schemeClr val="bg1"/>
              </a:solidFill>
            </a:endParaRPr>
          </a:p>
        </p:txBody>
      </p:sp>
      <p:pic>
        <p:nvPicPr>
          <p:cNvPr id="2" name="Picture 1">
            <a:extLst>
              <a:ext uri="{FF2B5EF4-FFF2-40B4-BE49-F238E27FC236}">
                <a16:creationId xmlns:a16="http://schemas.microsoft.com/office/drawing/2014/main" id="{376BF721-5F29-4562-BC68-688C5196DF42}"/>
              </a:ext>
            </a:extLst>
          </p:cNvPr>
          <p:cNvPicPr>
            <a:picLocks noChangeAspect="1"/>
          </p:cNvPicPr>
          <p:nvPr/>
        </p:nvPicPr>
        <p:blipFill>
          <a:blip r:embed="rId8"/>
          <a:stretch>
            <a:fillRect/>
          </a:stretch>
        </p:blipFill>
        <p:spPr>
          <a:xfrm>
            <a:off x="807016" y="187513"/>
            <a:ext cx="12769813" cy="2484007"/>
          </a:xfrm>
          <a:prstGeom prst="rect">
            <a:avLst/>
          </a:prstGeom>
        </p:spPr>
      </p:pic>
    </p:spTree>
    <p:extLst>
      <p:ext uri="{BB962C8B-B14F-4D97-AF65-F5344CB8AC3E}">
        <p14:creationId xmlns:p14="http://schemas.microsoft.com/office/powerpoint/2010/main" val="217678447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rong Buzzer.wav"/>
                                        </p:tgtEl>
                                      </p:cMediaNode>
                                    </p:audio>
                                  </p:subTnLst>
                                </p:cTn>
                              </p:par>
                            </p:childTnLst>
                          </p:cTn>
                        </p:par>
                      </p:childTnLst>
                    </p:cTn>
                  </p:par>
                </p:childTnLst>
              </p:cTn>
              <p:nextCondLst>
                <p:cond evt="onClick" delay="0">
                  <p:tgtEl>
                    <p:spTgt spid="5"/>
                  </p:tgtEl>
                </p:cond>
              </p:nextCondLst>
            </p:seq>
            <p:seq concurrent="1" nextAc="seek">
              <p:cTn id="9" restart="whenNotActive" fill="hold" evtFilter="cancelBubble" nodeType="interactiveSeq">
                <p:stCondLst>
                  <p:cond evt="onClick" delay="0">
                    <p:tgtEl>
                      <p:spTgt spid="6"/>
                    </p:tgtEl>
                  </p:cond>
                </p:stCondLst>
                <p:endSync evt="end" delay="0">
                  <p:rtn val="all"/>
                </p:endSync>
                <p:childTnLst>
                  <p:par>
                    <p:cTn id="10" fill="hold">
                      <p:stCondLst>
                        <p:cond delay="0"/>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Wrong Buzzer.wav"/>
                                        </p:tgtEl>
                                      </p:cMediaNode>
                                    </p:audio>
                                  </p:subTnLst>
                                </p:cTn>
                              </p:par>
                            </p:childTnLst>
                          </p:cTn>
                        </p:par>
                      </p:childTnLst>
                    </p:cTn>
                  </p:par>
                </p:childTnLst>
              </p:cTn>
              <p:nextCondLst>
                <p:cond evt="onClick" delay="0">
                  <p:tgtEl>
                    <p:spTgt spid="6"/>
                  </p:tgtEl>
                </p:cond>
              </p:nextCondLst>
            </p:seq>
            <p:seq concurrent="1" nextAc="seek">
              <p:cTn id="16" restart="whenNotActive" fill="hold" evtFilter="cancelBubble" nodeType="interactiveSeq">
                <p:stCondLst>
                  <p:cond evt="onClick" delay="0">
                    <p:tgtEl>
                      <p:spTgt spid="7"/>
                    </p:tgtEl>
                  </p:cond>
                </p:stCondLst>
                <p:endSync evt="end" delay="0">
                  <p:rtn val="all"/>
                </p:endSync>
                <p:childTnLst>
                  <p:par>
                    <p:cTn id="17" fill="hold">
                      <p:stCondLst>
                        <p:cond delay="0"/>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2" name="Wrong Buzzer.wav"/>
                                        </p:tgtEl>
                                      </p:cMediaNode>
                                    </p:audio>
                                  </p:subTnLst>
                                </p:cTn>
                              </p:par>
                            </p:childTnLst>
                          </p:cTn>
                        </p:par>
                      </p:childTnLst>
                    </p:cTn>
                  </p:par>
                </p:childTnLst>
              </p:cTn>
              <p:nextCondLst>
                <p:cond evt="onClick" delay="0">
                  <p:tgtEl>
                    <p:spTgt spid="7"/>
                  </p:tgtEl>
                </p:cond>
              </p:nextCondLst>
            </p:seq>
            <p:seq concurrent="1" nextAc="seek">
              <p:cTn id="23" restart="whenNotActive" fill="hold" evtFilter="cancelBubble" nodeType="interactiveSeq">
                <p:stCondLst>
                  <p:cond evt="onClick" delay="0">
                    <p:tgtEl>
                      <p:spTgt spid="8"/>
                    </p:tgtEl>
                  </p:cond>
                </p:stCondLst>
                <p:endSync evt="end" delay="0">
                  <p:rtn val="all"/>
                </p:endSync>
                <p:childTnLst>
                  <p:par>
                    <p:cTn id="24" fill="hold">
                      <p:stCondLst>
                        <p:cond delay="0"/>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6"/>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8"/>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ÂU A"/>
          <p:cNvSpPr/>
          <p:nvPr/>
        </p:nvSpPr>
        <p:spPr>
          <a:xfrm>
            <a:off x="592383" y="5057277"/>
            <a:ext cx="6429249" cy="73418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defRPr/>
            </a:pPr>
            <a:r>
              <a:rPr lang="vi-VN" sz="4400">
                <a:solidFill>
                  <a:srgbClr val="000000"/>
                </a:solidFill>
                <a:latin typeface="Times New Roman" panose="02020603050405020304" pitchFamily="18" charset="0"/>
                <a:cs typeface="Times New Roman" panose="02020603050405020304" pitchFamily="18" charset="0"/>
              </a:rPr>
              <a:t>A) </a:t>
            </a:r>
            <a:r>
              <a:rPr lang="en-US" sz="4400">
                <a:solidFill>
                  <a:srgbClr val="000000"/>
                </a:solidFill>
                <a:latin typeface="Times New Roman" panose="02020603050405020304" pitchFamily="18" charset="0"/>
                <a:cs typeface="Times New Roman" panose="02020603050405020304" pitchFamily="18" charset="0"/>
              </a:rPr>
              <a:t>Biểu đồ tranh</a:t>
            </a:r>
            <a:r>
              <a:rPr lang="vi-VN" sz="4400">
                <a:solidFill>
                  <a:srgbClr val="000000"/>
                </a:solidFill>
                <a:latin typeface="Times New Roman" panose="02020603050405020304" pitchFamily="18" charset="0"/>
                <a:cs typeface="Times New Roman" panose="02020603050405020304" pitchFamily="18" charset="0"/>
              </a:rPr>
              <a:t>.</a:t>
            </a:r>
            <a:endParaRPr lang="vi-VN" sz="4400" dirty="0">
              <a:solidFill>
                <a:srgbClr val="000000"/>
              </a:solidFill>
              <a:latin typeface="Times New Roman" panose="02020603050405020304" pitchFamily="18" charset="0"/>
              <a:cs typeface="Times New Roman" panose="02020603050405020304" pitchFamily="18" charset="0"/>
            </a:endParaRPr>
          </a:p>
          <a:p>
            <a:pPr>
              <a:defRPr/>
            </a:pPr>
            <a:endParaRPr lang="vi-VN" sz="4400" dirty="0">
              <a:solidFill>
                <a:prstClr val="black"/>
              </a:solidFill>
              <a:latin typeface="Times New Roman" pitchFamily="18" charset="0"/>
              <a:cs typeface="Times New Roman" pitchFamily="18" charset="0"/>
            </a:endParaRPr>
          </a:p>
        </p:txBody>
      </p:sp>
      <p:sp>
        <p:nvSpPr>
          <p:cNvPr id="5" name="Rectangle 4"/>
          <p:cNvSpPr/>
          <p:nvPr/>
        </p:nvSpPr>
        <p:spPr>
          <a:xfrm>
            <a:off x="1406120" y="2949491"/>
            <a:ext cx="10803170" cy="1323439"/>
          </a:xfrm>
          <a:prstGeom prst="rect">
            <a:avLst/>
          </a:prstGeom>
        </p:spPr>
        <p:txBody>
          <a:bodyPr wrap="square">
            <a:spAutoFit/>
          </a:bodyPr>
          <a:lstStyle/>
          <a:p>
            <a:r>
              <a:rPr lang="vi-VN" sz="4000" b="1" u="sng" dirty="0">
                <a:solidFill>
                  <a:srgbClr val="FF0000"/>
                </a:solidFill>
                <a:latin typeface="Times New Roman" panose="02020603050405020304" pitchFamily="18" charset="0"/>
                <a:cs typeface="Times New Roman" panose="02020603050405020304" pitchFamily="18" charset="0"/>
              </a:rPr>
              <a:t>Câu </a:t>
            </a:r>
            <a:r>
              <a:rPr lang="vi-VN" sz="4000" b="1" u="sng">
                <a:solidFill>
                  <a:srgbClr val="FF0000"/>
                </a:solidFill>
                <a:latin typeface="Times New Roman" panose="02020603050405020304" pitchFamily="18" charset="0"/>
                <a:cs typeface="Times New Roman" panose="02020603050405020304" pitchFamily="18" charset="0"/>
              </a:rPr>
              <a:t>4:</a:t>
            </a:r>
            <a:r>
              <a:rPr lang="en-US" sz="4000" b="1">
                <a:solidFill>
                  <a:srgbClr val="FF0000"/>
                </a:solidFill>
                <a:latin typeface="Times New Roman" panose="02020603050405020304" pitchFamily="18" charset="0"/>
                <a:cs typeface="Times New Roman" panose="02020603050405020304" pitchFamily="18" charset="0"/>
              </a:rPr>
              <a:t> </a:t>
            </a:r>
            <a:r>
              <a:rPr lang="en-US" sz="4000">
                <a:solidFill>
                  <a:srgbClr val="0070C0"/>
                </a:solidFill>
                <a:latin typeface="Times New Roman" panose="02020603050405020304" pitchFamily="18" charset="0"/>
                <a:cs typeface="Times New Roman" panose="02020603050405020304" pitchFamily="18" charset="0"/>
              </a:rPr>
              <a:t>Loại biểu đồ nào là thích hợp để biểu diễn dữ liệu ở dòng 3?</a:t>
            </a:r>
            <a:endParaRPr lang="vi-VN" sz="4000" dirty="0">
              <a:solidFill>
                <a:srgbClr val="0070C0"/>
              </a:solidFill>
              <a:latin typeface="Times New Roman" panose="02020603050405020304" pitchFamily="18" charset="0"/>
              <a:cs typeface="Times New Roman" panose="02020603050405020304" pitchFamily="18" charset="0"/>
            </a:endParaRPr>
          </a:p>
        </p:txBody>
      </p:sp>
      <p:sp>
        <p:nvSpPr>
          <p:cNvPr id="6" name="CÂU B"/>
          <p:cNvSpPr/>
          <p:nvPr/>
        </p:nvSpPr>
        <p:spPr>
          <a:xfrm>
            <a:off x="6774789" y="4739049"/>
            <a:ext cx="5434501" cy="769441"/>
          </a:xfrm>
          <a:prstGeom prst="rect">
            <a:avLst/>
          </a:prstGeom>
        </p:spPr>
        <p:txBody>
          <a:bodyPr wrap="none">
            <a:spAutoFit/>
          </a:bodyPr>
          <a:lstStyle/>
          <a:p>
            <a:r>
              <a:rPr lang="vi-VN" sz="4400">
                <a:solidFill>
                  <a:srgbClr val="000000"/>
                </a:solidFill>
                <a:latin typeface="Times New Roman" panose="02020603050405020304" pitchFamily="18" charset="0"/>
                <a:cs typeface="Times New Roman" panose="02020603050405020304" pitchFamily="18" charset="0"/>
              </a:rPr>
              <a:t>B) </a:t>
            </a:r>
            <a:r>
              <a:rPr lang="en-US" sz="4400">
                <a:solidFill>
                  <a:srgbClr val="000000"/>
                </a:solidFill>
                <a:latin typeface="Times New Roman" panose="02020603050405020304" pitchFamily="18" charset="0"/>
                <a:cs typeface="Times New Roman" panose="02020603050405020304" pitchFamily="18" charset="0"/>
              </a:rPr>
              <a:t>Biểu đồ đoạn thẳng</a:t>
            </a:r>
            <a:r>
              <a:rPr lang="vi-VN" sz="4400">
                <a:solidFill>
                  <a:srgbClr val="000000"/>
                </a:solidFill>
                <a:latin typeface="Times New Roman" panose="02020603050405020304" pitchFamily="18" charset="0"/>
                <a:cs typeface="Times New Roman" panose="02020603050405020304" pitchFamily="18" charset="0"/>
              </a:rPr>
              <a:t>.</a:t>
            </a:r>
            <a:endParaRPr lang="vi-VN" sz="4400" dirty="0">
              <a:solidFill>
                <a:srgbClr val="000000"/>
              </a:solidFill>
              <a:latin typeface="Times New Roman" panose="02020603050405020304" pitchFamily="18" charset="0"/>
              <a:cs typeface="Times New Roman" panose="02020603050405020304" pitchFamily="18" charset="0"/>
            </a:endParaRPr>
          </a:p>
        </p:txBody>
      </p:sp>
      <p:sp>
        <p:nvSpPr>
          <p:cNvPr id="7" name="CÂU C"/>
          <p:cNvSpPr/>
          <p:nvPr/>
        </p:nvSpPr>
        <p:spPr>
          <a:xfrm>
            <a:off x="6807705" y="5907533"/>
            <a:ext cx="6139822" cy="769441"/>
          </a:xfrm>
          <a:prstGeom prst="rect">
            <a:avLst/>
          </a:prstGeom>
        </p:spPr>
        <p:txBody>
          <a:bodyPr wrap="none">
            <a:spAutoFit/>
          </a:bodyPr>
          <a:lstStyle/>
          <a:p>
            <a:r>
              <a:rPr lang="en-US" sz="4400">
                <a:solidFill>
                  <a:srgbClr val="000000"/>
                </a:solidFill>
                <a:latin typeface="Times New Roman" panose="02020603050405020304" pitchFamily="18" charset="0"/>
                <a:cs typeface="Times New Roman" panose="02020603050405020304" pitchFamily="18" charset="0"/>
              </a:rPr>
              <a:t>D</a:t>
            </a:r>
            <a:r>
              <a:rPr lang="vi-VN" sz="4400">
                <a:solidFill>
                  <a:srgbClr val="000000"/>
                </a:solidFill>
                <a:latin typeface="Times New Roman" panose="02020603050405020304" pitchFamily="18" charset="0"/>
                <a:cs typeface="Times New Roman" panose="02020603050405020304" pitchFamily="18" charset="0"/>
              </a:rPr>
              <a:t>) </a:t>
            </a:r>
            <a:r>
              <a:rPr lang="en-US" sz="4400">
                <a:solidFill>
                  <a:srgbClr val="000000"/>
                </a:solidFill>
                <a:latin typeface="Times New Roman" panose="02020603050405020304" pitchFamily="18" charset="0"/>
                <a:cs typeface="Times New Roman" panose="02020603050405020304" pitchFamily="18" charset="0"/>
              </a:rPr>
              <a:t>Biểu đồ hình quạt tròn</a:t>
            </a:r>
            <a:r>
              <a:rPr lang="vi-VN" sz="4400">
                <a:solidFill>
                  <a:srgbClr val="000000"/>
                </a:solidFill>
                <a:latin typeface="Times New Roman" panose="02020603050405020304" pitchFamily="18" charset="0"/>
                <a:cs typeface="Times New Roman" panose="02020603050405020304" pitchFamily="18" charset="0"/>
              </a:rPr>
              <a:t>.</a:t>
            </a:r>
            <a:endParaRPr lang="vi-VN" sz="4400" dirty="0">
              <a:solidFill>
                <a:srgbClr val="000000"/>
              </a:solidFill>
              <a:latin typeface="Times New Roman" panose="02020603050405020304" pitchFamily="18" charset="0"/>
              <a:cs typeface="Times New Roman" panose="02020603050405020304" pitchFamily="18" charset="0"/>
            </a:endParaRPr>
          </a:p>
        </p:txBody>
      </p:sp>
      <p:sp>
        <p:nvSpPr>
          <p:cNvPr id="8" name="CAU D"/>
          <p:cNvSpPr/>
          <p:nvPr/>
        </p:nvSpPr>
        <p:spPr>
          <a:xfrm>
            <a:off x="592383" y="5851938"/>
            <a:ext cx="4588115" cy="769441"/>
          </a:xfrm>
          <a:prstGeom prst="rect">
            <a:avLst/>
          </a:prstGeom>
        </p:spPr>
        <p:txBody>
          <a:bodyPr wrap="none">
            <a:spAutoFit/>
          </a:bodyPr>
          <a:lstStyle/>
          <a:p>
            <a:r>
              <a:rPr lang="en-US" sz="4400">
                <a:solidFill>
                  <a:srgbClr val="000000"/>
                </a:solidFill>
                <a:latin typeface="Times New Roman" panose="02020603050405020304" pitchFamily="18" charset="0"/>
                <a:cs typeface="Times New Roman" panose="02020603050405020304" pitchFamily="18" charset="0"/>
              </a:rPr>
              <a:t>C</a:t>
            </a:r>
            <a:r>
              <a:rPr lang="vi-VN" sz="4400">
                <a:solidFill>
                  <a:srgbClr val="000000"/>
                </a:solidFill>
                <a:latin typeface="Times New Roman" panose="02020603050405020304" pitchFamily="18" charset="0"/>
                <a:cs typeface="Times New Roman" panose="02020603050405020304" pitchFamily="18" charset="0"/>
              </a:rPr>
              <a:t>) </a:t>
            </a:r>
            <a:r>
              <a:rPr lang="en-US" sz="4400">
                <a:solidFill>
                  <a:srgbClr val="000000"/>
                </a:solidFill>
                <a:latin typeface="Times New Roman" panose="02020603050405020304" pitchFamily="18" charset="0"/>
                <a:cs typeface="Times New Roman" panose="02020603050405020304" pitchFamily="18" charset="0"/>
              </a:rPr>
              <a:t>Biểu đồ cột kép</a:t>
            </a:r>
            <a:r>
              <a:rPr lang="vi-VN" sz="4400">
                <a:solidFill>
                  <a:srgbClr val="000000"/>
                </a:solidFill>
                <a:latin typeface="Times New Roman" panose="02020603050405020304" pitchFamily="18" charset="0"/>
                <a:cs typeface="Times New Roman" panose="02020603050405020304" pitchFamily="18" charset="0"/>
              </a:rPr>
              <a:t>.</a:t>
            </a:r>
            <a:endParaRPr lang="vi-VN" sz="4400" dirty="0">
              <a:solidFill>
                <a:srgbClr val="000000"/>
              </a:solidFill>
              <a:latin typeface="Times New Roman" panose="02020603050405020304" pitchFamily="18" charset="0"/>
              <a:cs typeface="Times New Roman" panose="02020603050405020304" pitchFamily="18" charset="0"/>
            </a:endParaRPr>
          </a:p>
        </p:txBody>
      </p:sp>
      <p:pic>
        <p:nvPicPr>
          <p:cNvPr id="14" name="Picture 13"/>
          <p:cNvPicPr>
            <a:picLocks noChangeAspect="1"/>
          </p:cNvPicPr>
          <p:nvPr/>
        </p:nvPicPr>
        <p:blipFill rotWithShape="1">
          <a:blip r:embed="rId4"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12975853" y="5851938"/>
            <a:ext cx="1062164" cy="849671"/>
          </a:xfrm>
          <a:prstGeom prst="rect">
            <a:avLst/>
          </a:prstGeom>
        </p:spPr>
      </p:pic>
      <p:pic>
        <p:nvPicPr>
          <p:cNvPr id="15" name="Picture 14"/>
          <p:cNvPicPr>
            <a:picLocks noChangeAspect="1"/>
          </p:cNvPicPr>
          <p:nvPr/>
        </p:nvPicPr>
        <p:blipFill rotWithShape="1">
          <a:blip r:embed="rId5"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5172683" y="4739049"/>
            <a:ext cx="965443" cy="844906"/>
          </a:xfrm>
          <a:prstGeom prst="rect">
            <a:avLst/>
          </a:prstGeom>
        </p:spPr>
      </p:pic>
      <p:pic>
        <p:nvPicPr>
          <p:cNvPr id="16" name="Picture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0498" y="5772743"/>
            <a:ext cx="965690" cy="848636"/>
          </a:xfrm>
          <a:prstGeom prst="rect">
            <a:avLst/>
          </a:prstGeom>
        </p:spPr>
      </p:pic>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154133" y="4555231"/>
            <a:ext cx="965690" cy="848636"/>
          </a:xfrm>
          <a:prstGeom prst="rect">
            <a:avLst/>
          </a:prstGeom>
        </p:spPr>
      </p:pic>
      <p:sp>
        <p:nvSpPr>
          <p:cNvPr id="18" name="Horizontal Scroll 17">
            <a:hlinkClick r:id="rId7" action="ppaction://hlinksldjump"/>
          </p:cNvPr>
          <p:cNvSpPr/>
          <p:nvPr/>
        </p:nvSpPr>
        <p:spPr>
          <a:xfrm>
            <a:off x="11608112" y="6836357"/>
            <a:ext cx="2901462" cy="1320508"/>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Quay </a:t>
            </a:r>
            <a:r>
              <a:rPr lang="en-US" sz="3600" dirty="0" err="1"/>
              <a:t>về</a:t>
            </a:r>
            <a:endParaRPr lang="en-US" sz="3600" dirty="0"/>
          </a:p>
        </p:txBody>
      </p:sp>
      <p:pic>
        <p:nvPicPr>
          <p:cNvPr id="2" name="Picture 1">
            <a:extLst>
              <a:ext uri="{FF2B5EF4-FFF2-40B4-BE49-F238E27FC236}">
                <a16:creationId xmlns:a16="http://schemas.microsoft.com/office/drawing/2014/main" id="{01870D94-6188-40E0-A472-88A6B5CFF826}"/>
              </a:ext>
            </a:extLst>
          </p:cNvPr>
          <p:cNvPicPr>
            <a:picLocks noChangeAspect="1"/>
          </p:cNvPicPr>
          <p:nvPr/>
        </p:nvPicPr>
        <p:blipFill>
          <a:blip r:embed="rId8"/>
          <a:stretch>
            <a:fillRect/>
          </a:stretch>
        </p:blipFill>
        <p:spPr>
          <a:xfrm>
            <a:off x="929086" y="218599"/>
            <a:ext cx="12772227" cy="2481287"/>
          </a:xfrm>
          <a:prstGeom prst="rect">
            <a:avLst/>
          </a:prstGeom>
        </p:spPr>
      </p:pic>
    </p:spTree>
    <p:extLst>
      <p:ext uri="{BB962C8B-B14F-4D97-AF65-F5344CB8AC3E}">
        <p14:creationId xmlns:p14="http://schemas.microsoft.com/office/powerpoint/2010/main" val="30430606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rong Buzzer.wav"/>
                                        </p:tgtEl>
                                      </p:cMediaNode>
                                    </p:audio>
                                  </p:subTnLst>
                                </p:cTn>
                              </p:par>
                            </p:childTnLst>
                          </p:cTn>
                        </p:par>
                      </p:childTnLst>
                    </p:cTn>
                  </p:par>
                </p:childTnLst>
              </p:cTn>
              <p:nextCondLst>
                <p:cond evt="onClick" delay="0">
                  <p:tgtEl>
                    <p:spTgt spid="4"/>
                  </p:tgtEl>
                </p:cond>
              </p:nextCondLst>
            </p:seq>
            <p:seq concurrent="1" nextAc="seek">
              <p:cTn id="9" restart="whenNotActive" fill="hold" evtFilter="cancelBubble" nodeType="interactiveSeq">
                <p:stCondLst>
                  <p:cond evt="onClick" delay="0">
                    <p:tgtEl>
                      <p:spTgt spid="7"/>
                    </p:tgtEl>
                  </p:cond>
                </p:stCondLst>
                <p:endSync evt="end" delay="0">
                  <p:rtn val="all"/>
                </p:endSync>
                <p:childTnLst>
                  <p:par>
                    <p:cTn id="10" fill="hold">
                      <p:stCondLst>
                        <p:cond delay="0"/>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ppt_x"/>
                                          </p:val>
                                        </p:tav>
                                        <p:tav tm="100000">
                                          <p:val>
                                            <p:strVal val="#ppt_x"/>
                                          </p:val>
                                        </p:tav>
                                      </p:tavLst>
                                    </p:anim>
                                    <p:anim calcmode="lin" valueType="num">
                                      <p:cBhvr additive="base">
                                        <p:cTn id="15" dur="500" fill="hold"/>
                                        <p:tgtEl>
                                          <p:spTgt spid="1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7"/>
                  </p:tgtEl>
                </p:cond>
              </p:nextCondLst>
            </p:seq>
            <p:seq concurrent="1" nextAc="seek">
              <p:cTn id="16" restart="whenNotActive" fill="hold" evtFilter="cancelBubble" nodeType="interactiveSeq">
                <p:stCondLst>
                  <p:cond evt="onClick" delay="0">
                    <p:tgtEl>
                      <p:spTgt spid="6"/>
                    </p:tgtEl>
                  </p:cond>
                </p:stCondLst>
                <p:endSync evt="end" delay="0">
                  <p:rtn val="all"/>
                </p:endSync>
                <p:childTnLst>
                  <p:par>
                    <p:cTn id="17" fill="hold">
                      <p:stCondLst>
                        <p:cond delay="0"/>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2" name="Wrong Buzzer.wav"/>
                                        </p:tgtEl>
                                      </p:cMediaNode>
                                    </p:audio>
                                  </p:subTnLst>
                                </p:cTn>
                              </p:par>
                            </p:childTnLst>
                          </p:cTn>
                        </p:par>
                      </p:childTnLst>
                    </p:cTn>
                  </p:par>
                </p:childTnLst>
              </p:cTn>
              <p:nextCondLst>
                <p:cond evt="onClick" delay="0">
                  <p:tgtEl>
                    <p:spTgt spid="6"/>
                  </p:tgtEl>
                </p:cond>
              </p:nextCondLst>
            </p:seq>
            <p:seq concurrent="1" nextAc="seek">
              <p:cTn id="23" restart="whenNotActive" fill="hold" evtFilter="cancelBubble" nodeType="interactiveSeq">
                <p:stCondLst>
                  <p:cond evt="onClick" delay="0">
                    <p:tgtEl>
                      <p:spTgt spid="8"/>
                    </p:tgtEl>
                  </p:cond>
                </p:stCondLst>
                <p:endSync evt="end" delay="0">
                  <p:rtn val="all"/>
                </p:endSync>
                <p:childTnLst>
                  <p:par>
                    <p:cTn id="24" fill="hold">
                      <p:stCondLst>
                        <p:cond delay="0"/>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6"/>
                                            </p:cond>
                                          </p:stCondLst>
                                          <p:endCondLst>
                                            <p:cond evt="onStopAudio" delay="0">
                                              <p:tgtEl>
                                                <p:sldTgt/>
                                              </p:tgtEl>
                                            </p:cond>
                                          </p:endCondLst>
                                        </p:cTn>
                                        <p:tgtEl>
                                          <p:sndTgt r:embed="rId2" name="Wrong Buzzer.wav"/>
                                        </p:tgtEl>
                                      </p:cMediaNode>
                                    </p:audio>
                                  </p:subTnLst>
                                </p:cTn>
                              </p:par>
                            </p:childTnLst>
                          </p:cTn>
                        </p:par>
                      </p:childTnLst>
                    </p:cTn>
                  </p:par>
                </p:childTnLst>
              </p:cTn>
              <p:nextCondLst>
                <p:cond evt="onClick" delay="0">
                  <p:tgtEl>
                    <p:spTgt spid="8"/>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4" cstate="print">
            <a:biLevel thresh="25000"/>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2592996" y="4522957"/>
            <a:ext cx="1303800" cy="1419511"/>
          </a:xfrm>
          <a:prstGeom prst="rect">
            <a:avLst/>
          </a:prstGeom>
        </p:spPr>
      </p:pic>
      <p:pic>
        <p:nvPicPr>
          <p:cNvPr id="9" name="Picture 8"/>
          <p:cNvPicPr>
            <a:picLocks noChangeAspect="1"/>
          </p:cNvPicPr>
          <p:nvPr/>
        </p:nvPicPr>
        <p:blipFill>
          <a:blip r:embed="rId6" cstate="print">
            <a:biLevel thresh="25000"/>
            <a:extLst>
              <a:ext uri="{BEBA8EAE-BF5A-486C-A8C5-ECC9F3942E4B}">
                <a14:imgProps xmlns:a14="http://schemas.microsoft.com/office/drawing/2010/main">
                  <a14:imgLayer r:embed="rId7">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1732325" y="5419025"/>
            <a:ext cx="975467" cy="1062038"/>
          </a:xfrm>
          <a:prstGeom prst="rect">
            <a:avLst/>
          </a:prstGeom>
        </p:spPr>
      </p:pic>
      <p:pic>
        <p:nvPicPr>
          <p:cNvPr id="11" name="Picture 10"/>
          <p:cNvPicPr>
            <a:picLocks noChangeAspect="1"/>
          </p:cNvPicPr>
          <p:nvPr/>
        </p:nvPicPr>
        <p:blipFill>
          <a:blip r:embed="rId8" cstate="print">
            <a:biLevel thresh="25000"/>
            <a:extLst>
              <a:ext uri="{BEBA8EAE-BF5A-486C-A8C5-ECC9F3942E4B}">
                <a14:imgProps xmlns:a14="http://schemas.microsoft.com/office/drawing/2010/main">
                  <a14:imgLayer r:embed="rId9">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2434374" y="6156467"/>
            <a:ext cx="624469" cy="679890"/>
          </a:xfrm>
          <a:prstGeom prst="rect">
            <a:avLst/>
          </a:prstGeom>
        </p:spPr>
      </p:pic>
      <p:sp>
        <p:nvSpPr>
          <p:cNvPr id="4" name="Snip Diagonal Corner Rectangle 3"/>
          <p:cNvSpPr/>
          <p:nvPr/>
        </p:nvSpPr>
        <p:spPr>
          <a:xfrm>
            <a:off x="234983" y="3950466"/>
            <a:ext cx="12632074" cy="1925516"/>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defRPr/>
            </a:pPr>
            <a:r>
              <a:rPr lang="en-US" sz="3800" u="sng" dirty="0" err="1">
                <a:solidFill>
                  <a:srgbClr val="FF0000"/>
                </a:solidFill>
                <a:latin typeface="Times New Roman" pitchFamily="18" charset="0"/>
                <a:cs typeface="Times New Roman" pitchFamily="18" charset="0"/>
              </a:rPr>
              <a:t>Câu</a:t>
            </a:r>
            <a:r>
              <a:rPr lang="en-US" sz="3800" u="sng" dirty="0">
                <a:solidFill>
                  <a:srgbClr val="FF0000"/>
                </a:solidFill>
                <a:latin typeface="Times New Roman" pitchFamily="18" charset="0"/>
                <a:cs typeface="Times New Roman" pitchFamily="18" charset="0"/>
              </a:rPr>
              <a:t> 5</a:t>
            </a:r>
            <a:r>
              <a:rPr lang="en-US" sz="3800">
                <a:solidFill>
                  <a:srgbClr val="FF0000"/>
                </a:solidFill>
                <a:latin typeface="Times New Roman" pitchFamily="18" charset="0"/>
                <a:cs typeface="Times New Roman" pitchFamily="18" charset="0"/>
              </a:rPr>
              <a:t>. </a:t>
            </a:r>
            <a:r>
              <a:rPr lang="en-US" sz="3800">
                <a:solidFill>
                  <a:prstClr val="black"/>
                </a:solidFill>
                <a:latin typeface="Times New Roman" pitchFamily="18" charset="0"/>
                <a:cs typeface="Times New Roman" pitchFamily="18" charset="0"/>
              </a:rPr>
              <a:t>Loại biểu đồ nào thích hợp để so sánh 3 loại huy chương vàng, bạc, đồng của hai đoàn Việt Nam và Thái Lan?  </a:t>
            </a:r>
            <a:endParaRPr lang="vi-VN" sz="3800" dirty="0">
              <a:solidFill>
                <a:prstClr val="black"/>
              </a:solidFill>
              <a:latin typeface="Times New Roman" pitchFamily="18" charset="0"/>
              <a:cs typeface="Times New Roman" pitchFamily="18" charset="0"/>
            </a:endParaRPr>
          </a:p>
        </p:txBody>
      </p:sp>
      <p:sp>
        <p:nvSpPr>
          <p:cNvPr id="26" name="CÂU A"/>
          <p:cNvSpPr/>
          <p:nvPr/>
        </p:nvSpPr>
        <p:spPr>
          <a:xfrm>
            <a:off x="234983" y="6010893"/>
            <a:ext cx="5888158" cy="92497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defRPr/>
            </a:pPr>
            <a:r>
              <a:rPr lang="vi-VN" sz="3800" dirty="0">
                <a:solidFill>
                  <a:prstClr val="black"/>
                </a:solidFill>
                <a:latin typeface="Times New Roman" pitchFamily="18" charset="0"/>
                <a:cs typeface="Times New Roman" pitchFamily="18" charset="0"/>
              </a:rPr>
              <a:t>A</a:t>
            </a:r>
            <a:r>
              <a:rPr lang="vi-VN" sz="3800">
                <a:solidFill>
                  <a:prstClr val="black"/>
                </a:solidFill>
                <a:latin typeface="Times New Roman" pitchFamily="18" charset="0"/>
                <a:cs typeface="Times New Roman" pitchFamily="18" charset="0"/>
              </a:rPr>
              <a:t>. </a:t>
            </a:r>
            <a:r>
              <a:rPr lang="en-US" sz="3800">
                <a:solidFill>
                  <a:prstClr val="black"/>
                </a:solidFill>
                <a:latin typeface="Times New Roman" pitchFamily="18" charset="0"/>
                <a:cs typeface="Times New Roman" pitchFamily="18" charset="0"/>
              </a:rPr>
              <a:t>Biểu đồ hình quạt tròn</a:t>
            </a:r>
            <a:endParaRPr lang="vi-VN" sz="3800" dirty="0">
              <a:solidFill>
                <a:prstClr val="black"/>
              </a:solidFill>
              <a:latin typeface="Times New Roman" pitchFamily="18" charset="0"/>
              <a:cs typeface="Times New Roman" pitchFamily="18" charset="0"/>
            </a:endParaRPr>
          </a:p>
        </p:txBody>
      </p:sp>
      <p:sp>
        <p:nvSpPr>
          <p:cNvPr id="40" name="Cloud 39"/>
          <p:cNvSpPr/>
          <p:nvPr/>
        </p:nvSpPr>
        <p:spPr>
          <a:xfrm>
            <a:off x="-820014" y="5882635"/>
            <a:ext cx="680537" cy="419052"/>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41" name="Cloud 40"/>
          <p:cNvSpPr/>
          <p:nvPr/>
        </p:nvSpPr>
        <p:spPr>
          <a:xfrm>
            <a:off x="16359121" y="5643000"/>
            <a:ext cx="1069704" cy="65868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42" name="CÂU B"/>
          <p:cNvSpPr/>
          <p:nvPr/>
        </p:nvSpPr>
        <p:spPr>
          <a:xfrm>
            <a:off x="6259457" y="6015920"/>
            <a:ext cx="5888158" cy="92497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lvl="0">
              <a:defRPr/>
            </a:pPr>
            <a:r>
              <a:rPr lang="vi-VN" sz="3800" dirty="0">
                <a:solidFill>
                  <a:prstClr val="black"/>
                </a:solidFill>
                <a:latin typeface="Times New Roman" pitchFamily="18" charset="0"/>
                <a:cs typeface="Times New Roman" pitchFamily="18" charset="0"/>
              </a:rPr>
              <a:t>B</a:t>
            </a:r>
            <a:r>
              <a:rPr lang="vi-VN" sz="3800">
                <a:solidFill>
                  <a:prstClr val="black"/>
                </a:solidFill>
                <a:latin typeface="Times New Roman" pitchFamily="18" charset="0"/>
                <a:cs typeface="Times New Roman" pitchFamily="18" charset="0"/>
              </a:rPr>
              <a:t>. </a:t>
            </a:r>
            <a:r>
              <a:rPr lang="en-US" sz="4000">
                <a:solidFill>
                  <a:srgbClr val="000000"/>
                </a:solidFill>
                <a:latin typeface="Times New Roman" panose="02020603050405020304" pitchFamily="18" charset="0"/>
                <a:cs typeface="Times New Roman" panose="02020603050405020304" pitchFamily="18" charset="0"/>
              </a:rPr>
              <a:t>Biểu đồ cột </a:t>
            </a:r>
            <a:endParaRPr lang="vi-VN" sz="3800" dirty="0">
              <a:solidFill>
                <a:prstClr val="black"/>
              </a:solidFill>
              <a:latin typeface="Times New Roman" pitchFamily="18" charset="0"/>
              <a:cs typeface="Times New Roman" pitchFamily="18" charset="0"/>
            </a:endParaRPr>
          </a:p>
        </p:txBody>
      </p:sp>
      <p:sp>
        <p:nvSpPr>
          <p:cNvPr id="43" name="CÂU C"/>
          <p:cNvSpPr/>
          <p:nvPr/>
        </p:nvSpPr>
        <p:spPr>
          <a:xfrm>
            <a:off x="234983" y="7077900"/>
            <a:ext cx="5888158" cy="92497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lvl="0">
              <a:defRPr/>
            </a:pPr>
            <a:r>
              <a:rPr lang="vi-VN" sz="3800" dirty="0">
                <a:solidFill>
                  <a:prstClr val="black"/>
                </a:solidFill>
                <a:latin typeface="Times New Roman" pitchFamily="18" charset="0"/>
                <a:cs typeface="Times New Roman" pitchFamily="18" charset="0"/>
              </a:rPr>
              <a:t>C</a:t>
            </a:r>
            <a:r>
              <a:rPr lang="vi-VN" sz="3800">
                <a:solidFill>
                  <a:prstClr val="black"/>
                </a:solidFill>
                <a:latin typeface="Times New Roman" pitchFamily="18" charset="0"/>
                <a:cs typeface="Times New Roman" pitchFamily="18" charset="0"/>
              </a:rPr>
              <a:t>. </a:t>
            </a:r>
            <a:r>
              <a:rPr lang="en-US" sz="4000">
                <a:solidFill>
                  <a:srgbClr val="000000"/>
                </a:solidFill>
                <a:latin typeface="Times New Roman" panose="02020603050405020304" pitchFamily="18" charset="0"/>
                <a:cs typeface="Times New Roman" panose="02020603050405020304" pitchFamily="18" charset="0"/>
              </a:rPr>
              <a:t>Biểu đồ cột kép</a:t>
            </a:r>
            <a:endParaRPr lang="vi-VN" sz="3800" dirty="0">
              <a:solidFill>
                <a:prstClr val="black"/>
              </a:solidFill>
              <a:latin typeface="Times New Roman" pitchFamily="18" charset="0"/>
              <a:cs typeface="Times New Roman" pitchFamily="18" charset="0"/>
            </a:endParaRPr>
          </a:p>
        </p:txBody>
      </p:sp>
      <p:sp>
        <p:nvSpPr>
          <p:cNvPr id="44" name="CÂU D"/>
          <p:cNvSpPr/>
          <p:nvPr/>
        </p:nvSpPr>
        <p:spPr>
          <a:xfrm>
            <a:off x="6259457" y="7082927"/>
            <a:ext cx="5888158" cy="92497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lvl="0">
              <a:defRPr/>
            </a:pPr>
            <a:r>
              <a:rPr lang="vi-VN" sz="3800" dirty="0">
                <a:solidFill>
                  <a:prstClr val="black"/>
                </a:solidFill>
                <a:latin typeface="Times New Roman" pitchFamily="18" charset="0"/>
                <a:cs typeface="Times New Roman" pitchFamily="18" charset="0"/>
              </a:rPr>
              <a:t>D</a:t>
            </a:r>
            <a:r>
              <a:rPr lang="vi-VN" sz="3800">
                <a:solidFill>
                  <a:prstClr val="black"/>
                </a:solidFill>
                <a:latin typeface="Times New Roman" pitchFamily="18" charset="0"/>
                <a:cs typeface="Times New Roman" pitchFamily="18" charset="0"/>
              </a:rPr>
              <a:t>. </a:t>
            </a:r>
            <a:r>
              <a:rPr lang="en-US" sz="4000">
                <a:solidFill>
                  <a:srgbClr val="000000"/>
                </a:solidFill>
                <a:latin typeface="Times New Roman" panose="02020603050405020304" pitchFamily="18" charset="0"/>
                <a:cs typeface="Times New Roman" panose="02020603050405020304" pitchFamily="18" charset="0"/>
              </a:rPr>
              <a:t>Biểu đồ đoạn thẳng</a:t>
            </a:r>
            <a:endParaRPr lang="vi-VN" sz="3800" dirty="0">
              <a:solidFill>
                <a:prstClr val="black"/>
              </a:solidFill>
              <a:latin typeface="Times New Roman" pitchFamily="18" charset="0"/>
              <a:cs typeface="Times New Roman" pitchFamily="18" charset="0"/>
            </a:endParaRPr>
          </a:p>
        </p:txBody>
      </p:sp>
      <p:pic>
        <p:nvPicPr>
          <p:cNvPr id="47" name="Picture 4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56274" y="6041464"/>
            <a:ext cx="966866" cy="849671"/>
          </a:xfrm>
          <a:prstGeom prst="rect">
            <a:avLst/>
          </a:prstGeom>
        </p:spPr>
      </p:pic>
      <p:pic>
        <p:nvPicPr>
          <p:cNvPr id="51" name="Picture 5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57698" y="7154212"/>
            <a:ext cx="965443" cy="772354"/>
          </a:xfrm>
          <a:prstGeom prst="rect">
            <a:avLst/>
          </a:prstGeom>
        </p:spPr>
      </p:pic>
      <p:pic>
        <p:nvPicPr>
          <p:cNvPr id="49" name="Picture 4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181924" y="7131854"/>
            <a:ext cx="965690" cy="848636"/>
          </a:xfrm>
          <a:prstGeom prst="rect">
            <a:avLst/>
          </a:prstGeom>
        </p:spPr>
      </p:pic>
      <p:pic>
        <p:nvPicPr>
          <p:cNvPr id="53" name="Picture 5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268504" y="6103470"/>
            <a:ext cx="879110" cy="772552"/>
          </a:xfrm>
          <a:prstGeom prst="rect">
            <a:avLst/>
          </a:prstGeom>
        </p:spPr>
      </p:pic>
      <p:sp>
        <p:nvSpPr>
          <p:cNvPr id="20" name="Horizontal Scroll 19">
            <a:hlinkClick r:id="rId12" action="ppaction://hlinksldjump"/>
          </p:cNvPr>
          <p:cNvSpPr/>
          <p:nvPr/>
        </p:nvSpPr>
        <p:spPr>
          <a:xfrm>
            <a:off x="12084148" y="7231885"/>
            <a:ext cx="2425426" cy="92498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Quay </a:t>
            </a:r>
            <a:r>
              <a:rPr lang="en-US" sz="3600" dirty="0" err="1"/>
              <a:t>về</a:t>
            </a:r>
            <a:endParaRPr lang="en-US" sz="3600" dirty="0"/>
          </a:p>
        </p:txBody>
      </p:sp>
      <p:pic>
        <p:nvPicPr>
          <p:cNvPr id="3" name="Picture 2">
            <a:extLst>
              <a:ext uri="{FF2B5EF4-FFF2-40B4-BE49-F238E27FC236}">
                <a16:creationId xmlns:a16="http://schemas.microsoft.com/office/drawing/2014/main" id="{3830AA02-D48D-4E65-A058-3ECBED11B4B2}"/>
              </a:ext>
            </a:extLst>
          </p:cNvPr>
          <p:cNvPicPr>
            <a:picLocks noChangeAspect="1"/>
          </p:cNvPicPr>
          <p:nvPr/>
        </p:nvPicPr>
        <p:blipFill>
          <a:blip r:embed="rId13"/>
          <a:stretch>
            <a:fillRect/>
          </a:stretch>
        </p:blipFill>
        <p:spPr>
          <a:xfrm>
            <a:off x="2827606" y="219920"/>
            <a:ext cx="5865594" cy="4149744"/>
          </a:xfrm>
          <a:prstGeom prst="rect">
            <a:avLst/>
          </a:prstGeom>
        </p:spPr>
      </p:pic>
    </p:spTree>
    <p:extLst>
      <p:ext uri="{BB962C8B-B14F-4D97-AF65-F5344CB8AC3E}">
        <p14:creationId xmlns:p14="http://schemas.microsoft.com/office/powerpoint/2010/main" val="320586401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rong Buzzer.wav"/>
                                        </p:tgtEl>
                                      </p:cMediaNode>
                                    </p:audio>
                                  </p:subTnLst>
                                </p:cTn>
                              </p:par>
                            </p:childTnLst>
                          </p:cTn>
                        </p:par>
                      </p:childTnLst>
                    </p:cTn>
                  </p:par>
                </p:childTnLst>
              </p:cTn>
              <p:nextCondLst>
                <p:cond evt="onClick" delay="0">
                  <p:tgtEl>
                    <p:spTgt spid="26"/>
                  </p:tgtEl>
                </p:cond>
              </p:nextCondLst>
            </p:seq>
            <p:seq concurrent="1" nextAc="seek">
              <p:cTn id="9" restart="whenNotActive" fill="hold" evtFilter="cancelBubble" nodeType="interactiveSeq">
                <p:stCondLst>
                  <p:cond evt="onClick" delay="0">
                    <p:tgtEl>
                      <p:spTgt spid="42"/>
                    </p:tgtEl>
                  </p:cond>
                </p:stCondLst>
                <p:endSync evt="end" delay="0">
                  <p:rtn val="all"/>
                </p:endSync>
                <p:childTnLst>
                  <p:par>
                    <p:cTn id="10" fill="hold">
                      <p:stCondLst>
                        <p:cond delay="0"/>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3"/>
                                        </p:tgtEl>
                                        <p:attrNameLst>
                                          <p:attrName>style.visibility</p:attrName>
                                        </p:attrNameLst>
                                      </p:cBhvr>
                                      <p:to>
                                        <p:strVal val="visible"/>
                                      </p:to>
                                    </p:set>
                                    <p:anim calcmode="lin" valueType="num">
                                      <p:cBhvr additive="base">
                                        <p:cTn id="14" dur="500" fill="hold"/>
                                        <p:tgtEl>
                                          <p:spTgt spid="53"/>
                                        </p:tgtEl>
                                        <p:attrNameLst>
                                          <p:attrName>ppt_x</p:attrName>
                                        </p:attrNameLst>
                                      </p:cBhvr>
                                      <p:tavLst>
                                        <p:tav tm="0">
                                          <p:val>
                                            <p:strVal val="#ppt_x"/>
                                          </p:val>
                                        </p:tav>
                                        <p:tav tm="100000">
                                          <p:val>
                                            <p:strVal val="#ppt_x"/>
                                          </p:val>
                                        </p:tav>
                                      </p:tavLst>
                                    </p:anim>
                                    <p:anim calcmode="lin" valueType="num">
                                      <p:cBhvr additive="base">
                                        <p:cTn id="15" dur="500" fill="hold"/>
                                        <p:tgtEl>
                                          <p:spTgt spid="5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Wrong Buzzer.wav"/>
                                        </p:tgtEl>
                                      </p:cMediaNode>
                                    </p:audio>
                                  </p:subTnLst>
                                </p:cTn>
                              </p:par>
                            </p:childTnLst>
                          </p:cTn>
                        </p:par>
                      </p:childTnLst>
                    </p:cTn>
                  </p:par>
                </p:childTnLst>
              </p:cTn>
              <p:nextCondLst>
                <p:cond evt="onClick" delay="0">
                  <p:tgtEl>
                    <p:spTgt spid="42"/>
                  </p:tgtEl>
                </p:cond>
              </p:nextCondLst>
            </p:seq>
            <p:seq concurrent="1" nextAc="seek">
              <p:cTn id="16" restart="whenNotActive" fill="hold" evtFilter="cancelBubble" nodeType="interactiveSeq">
                <p:stCondLst>
                  <p:cond evt="onClick" delay="0">
                    <p:tgtEl>
                      <p:spTgt spid="43"/>
                    </p:tgtEl>
                  </p:cond>
                </p:stCondLst>
                <p:endSync evt="end" delay="0">
                  <p:rtn val="all"/>
                </p:endSync>
                <p:childTnLst>
                  <p:par>
                    <p:cTn id="17" fill="hold">
                      <p:stCondLst>
                        <p:cond delay="0"/>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additive="base">
                                        <p:cTn id="21" dur="500" fill="hold"/>
                                        <p:tgtEl>
                                          <p:spTgt spid="51"/>
                                        </p:tgtEl>
                                        <p:attrNameLst>
                                          <p:attrName>ppt_x</p:attrName>
                                        </p:attrNameLst>
                                      </p:cBhvr>
                                      <p:tavLst>
                                        <p:tav tm="0">
                                          <p:val>
                                            <p:strVal val="#ppt_x"/>
                                          </p:val>
                                        </p:tav>
                                        <p:tav tm="100000">
                                          <p:val>
                                            <p:strVal val="#ppt_x"/>
                                          </p:val>
                                        </p:tav>
                                      </p:tavLst>
                                    </p:anim>
                                    <p:anim calcmode="lin" valueType="num">
                                      <p:cBhvr additive="base">
                                        <p:cTn id="22" dur="500" fill="hold"/>
                                        <p:tgtEl>
                                          <p:spTgt spid="5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43"/>
                  </p:tgtEl>
                </p:cond>
              </p:nextCondLst>
            </p:seq>
            <p:seq concurrent="1" nextAc="seek">
              <p:cTn id="23" restart="whenNotActive" fill="hold" evtFilter="cancelBubble" nodeType="interactiveSeq">
                <p:stCondLst>
                  <p:cond evt="onClick" delay="0">
                    <p:tgtEl>
                      <p:spTgt spid="44"/>
                    </p:tgtEl>
                  </p:cond>
                </p:stCondLst>
                <p:endSync evt="end" delay="0">
                  <p:rtn val="all"/>
                </p:endSync>
                <p:childTnLst>
                  <p:par>
                    <p:cTn id="24" fill="hold">
                      <p:stCondLst>
                        <p:cond delay="0"/>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fill="hold"/>
                                        <p:tgtEl>
                                          <p:spTgt spid="49"/>
                                        </p:tgtEl>
                                        <p:attrNameLst>
                                          <p:attrName>ppt_x</p:attrName>
                                        </p:attrNameLst>
                                      </p:cBhvr>
                                      <p:tavLst>
                                        <p:tav tm="0">
                                          <p:val>
                                            <p:strVal val="#ppt_x"/>
                                          </p:val>
                                        </p:tav>
                                        <p:tav tm="100000">
                                          <p:val>
                                            <p:strVal val="#ppt_x"/>
                                          </p:val>
                                        </p:tav>
                                      </p:tavLst>
                                    </p:anim>
                                    <p:anim calcmode="lin" valueType="num">
                                      <p:cBhvr additive="base">
                                        <p:cTn id="29" dur="500" fill="hold"/>
                                        <p:tgtEl>
                                          <p:spTgt spid="4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6"/>
                                            </p:cond>
                                          </p:stCondLst>
                                          <p:endCondLst>
                                            <p:cond evt="onStopAudio" delay="0">
                                              <p:tgtEl>
                                                <p:sldTgt/>
                                              </p:tgtEl>
                                            </p:cond>
                                          </p:endCondLst>
                                        </p:cTn>
                                        <p:tgtEl>
                                          <p:sndTgt r:embed="rId2" name="Wrong Buzzer.wav"/>
                                        </p:tgtEl>
                                      </p:cMediaNode>
                                    </p:audio>
                                  </p:subTnLst>
                                </p:cTn>
                              </p:par>
                            </p:childTnLst>
                          </p:cTn>
                        </p:par>
                      </p:childTnLst>
                    </p:cTn>
                  </p:par>
                </p:childTnLst>
              </p:cTn>
              <p:nextCondLst>
                <p:cond evt="onClick" delay="0">
                  <p:tgtEl>
                    <p:spTgt spid="4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2592996" y="4522957"/>
            <a:ext cx="1303800" cy="1419511"/>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1732325" y="5419025"/>
            <a:ext cx="975467" cy="1062038"/>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2434374" y="6156467"/>
            <a:ext cx="624469" cy="679890"/>
          </a:xfrm>
          <a:prstGeom prst="rect">
            <a:avLst/>
          </a:prstGeom>
        </p:spPr>
      </p:pic>
      <p:sp>
        <p:nvSpPr>
          <p:cNvPr id="4" name="Snip Diagonal Corner Rectangle 3"/>
          <p:cNvSpPr/>
          <p:nvPr/>
        </p:nvSpPr>
        <p:spPr>
          <a:xfrm>
            <a:off x="229471" y="3903595"/>
            <a:ext cx="12632074" cy="1925516"/>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defRPr/>
            </a:pPr>
            <a:r>
              <a:rPr lang="en-US" sz="3800" u="sng" dirty="0" err="1">
                <a:solidFill>
                  <a:srgbClr val="FF0000"/>
                </a:solidFill>
                <a:latin typeface="Times New Roman" pitchFamily="18" charset="0"/>
                <a:cs typeface="Times New Roman" pitchFamily="18" charset="0"/>
              </a:rPr>
              <a:t>Câu</a:t>
            </a:r>
            <a:r>
              <a:rPr lang="en-US" sz="3800" u="sng" dirty="0">
                <a:solidFill>
                  <a:srgbClr val="FF0000"/>
                </a:solidFill>
                <a:latin typeface="Times New Roman" pitchFamily="18" charset="0"/>
                <a:cs typeface="Times New Roman" pitchFamily="18" charset="0"/>
              </a:rPr>
              <a:t> 6</a:t>
            </a:r>
            <a:r>
              <a:rPr lang="en-US" sz="3800">
                <a:solidFill>
                  <a:prstClr val="black"/>
                </a:solidFill>
                <a:latin typeface="Times New Roman" pitchFamily="18" charset="0"/>
                <a:cs typeface="Times New Roman" pitchFamily="18" charset="0"/>
              </a:rPr>
              <a:t>. Biểu đồ nào thích hợp để biểu diễn tỉ lệ % số huy chương vàng của mỗi đoàn so với tổng số huy chương vàng đã trao trong đại hội?</a:t>
            </a:r>
            <a:endParaRPr lang="vi-VN" sz="3800" dirty="0">
              <a:solidFill>
                <a:prstClr val="black"/>
              </a:solidFill>
              <a:latin typeface="Times New Roman" pitchFamily="18" charset="0"/>
              <a:cs typeface="Times New Roman" pitchFamily="18" charset="0"/>
            </a:endParaRPr>
          </a:p>
        </p:txBody>
      </p:sp>
      <p:sp>
        <p:nvSpPr>
          <p:cNvPr id="26" name="Rectangle 25"/>
          <p:cNvSpPr/>
          <p:nvPr/>
        </p:nvSpPr>
        <p:spPr>
          <a:xfrm>
            <a:off x="6498119" y="6949333"/>
            <a:ext cx="5888158" cy="92497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defRPr/>
            </a:pPr>
            <a:r>
              <a:rPr lang="en-US" sz="3800">
                <a:solidFill>
                  <a:prstClr val="black"/>
                </a:solidFill>
                <a:latin typeface="Times New Roman" pitchFamily="18" charset="0"/>
                <a:cs typeface="Times New Roman" pitchFamily="18" charset="0"/>
              </a:rPr>
              <a:t>D</a:t>
            </a:r>
            <a:r>
              <a:rPr lang="vi-VN" sz="3800">
                <a:solidFill>
                  <a:prstClr val="black"/>
                </a:solidFill>
                <a:latin typeface="Times New Roman" pitchFamily="18" charset="0"/>
                <a:cs typeface="Times New Roman" pitchFamily="18" charset="0"/>
              </a:rPr>
              <a:t>. </a:t>
            </a:r>
            <a:r>
              <a:rPr lang="en-US" sz="4000">
                <a:solidFill>
                  <a:srgbClr val="000000"/>
                </a:solidFill>
                <a:latin typeface="Times New Roman" panose="02020603050405020304" pitchFamily="18" charset="0"/>
                <a:cs typeface="Times New Roman" panose="02020603050405020304" pitchFamily="18" charset="0"/>
              </a:rPr>
              <a:t>Biểu đồ đoạn thẳng</a:t>
            </a:r>
            <a:endParaRPr lang="vi-VN" sz="3800" dirty="0">
              <a:solidFill>
                <a:prstClr val="black"/>
              </a:solidFill>
              <a:latin typeface="Times New Roman" pitchFamily="18" charset="0"/>
              <a:cs typeface="Times New Roman" pitchFamily="18" charset="0"/>
            </a:endParaRPr>
          </a:p>
        </p:txBody>
      </p:sp>
      <p:sp>
        <p:nvSpPr>
          <p:cNvPr id="40" name="Cloud 39"/>
          <p:cNvSpPr/>
          <p:nvPr/>
        </p:nvSpPr>
        <p:spPr>
          <a:xfrm>
            <a:off x="-820014" y="5882635"/>
            <a:ext cx="680537" cy="419052"/>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41" name="Cloud 40"/>
          <p:cNvSpPr/>
          <p:nvPr/>
        </p:nvSpPr>
        <p:spPr>
          <a:xfrm>
            <a:off x="16359121" y="5643000"/>
            <a:ext cx="1069704" cy="65868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defRPr/>
            </a:pPr>
            <a:endParaRPr lang="vi-VN" dirty="0">
              <a:solidFill>
                <a:prstClr val="white"/>
              </a:solidFill>
              <a:latin typeface="Arial" panose="020B0604020202020204" pitchFamily="34" charset="0"/>
            </a:endParaRPr>
          </a:p>
        </p:txBody>
      </p:sp>
      <p:sp>
        <p:nvSpPr>
          <p:cNvPr id="42" name="Rectangle 41"/>
          <p:cNvSpPr/>
          <p:nvPr/>
        </p:nvSpPr>
        <p:spPr>
          <a:xfrm>
            <a:off x="6545508" y="5828256"/>
            <a:ext cx="5888158" cy="92497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defRPr/>
            </a:pPr>
            <a:r>
              <a:rPr lang="vi-VN" sz="3800" dirty="0">
                <a:solidFill>
                  <a:prstClr val="black"/>
                </a:solidFill>
                <a:latin typeface="Times New Roman" pitchFamily="18" charset="0"/>
                <a:cs typeface="Times New Roman" pitchFamily="18" charset="0"/>
              </a:rPr>
              <a:t>B</a:t>
            </a:r>
            <a:r>
              <a:rPr lang="vi-VN" sz="3800">
                <a:solidFill>
                  <a:prstClr val="black"/>
                </a:solidFill>
                <a:latin typeface="Times New Roman" pitchFamily="18" charset="0"/>
                <a:cs typeface="Times New Roman" pitchFamily="18" charset="0"/>
              </a:rPr>
              <a:t>. </a:t>
            </a:r>
            <a:r>
              <a:rPr lang="en-US" sz="3600">
                <a:solidFill>
                  <a:srgbClr val="000000"/>
                </a:solidFill>
                <a:latin typeface="Times New Roman" panose="02020603050405020304" pitchFamily="18" charset="0"/>
                <a:cs typeface="Times New Roman" panose="02020603050405020304" pitchFamily="18" charset="0"/>
              </a:rPr>
              <a:t>Biểu đồ cột </a:t>
            </a:r>
            <a:endParaRPr lang="vi-VN" sz="3800" dirty="0">
              <a:solidFill>
                <a:prstClr val="black"/>
              </a:solidFill>
              <a:latin typeface="Times New Roman" pitchFamily="18" charset="0"/>
              <a:cs typeface="Times New Roman" pitchFamily="18" charset="0"/>
            </a:endParaRPr>
          </a:p>
        </p:txBody>
      </p:sp>
      <p:sp>
        <p:nvSpPr>
          <p:cNvPr id="43" name="Rectangle 42"/>
          <p:cNvSpPr/>
          <p:nvPr/>
        </p:nvSpPr>
        <p:spPr>
          <a:xfrm>
            <a:off x="562572" y="6873021"/>
            <a:ext cx="5888158" cy="92497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defRPr/>
            </a:pPr>
            <a:r>
              <a:rPr lang="vi-VN" sz="3800" dirty="0">
                <a:solidFill>
                  <a:prstClr val="black"/>
                </a:solidFill>
                <a:latin typeface="Times New Roman" pitchFamily="18" charset="0"/>
                <a:cs typeface="Times New Roman" pitchFamily="18" charset="0"/>
              </a:rPr>
              <a:t>C</a:t>
            </a:r>
            <a:r>
              <a:rPr lang="vi-VN" sz="3800">
                <a:solidFill>
                  <a:prstClr val="black"/>
                </a:solidFill>
                <a:latin typeface="Times New Roman" pitchFamily="18" charset="0"/>
                <a:cs typeface="Times New Roman" pitchFamily="18" charset="0"/>
              </a:rPr>
              <a:t>. </a:t>
            </a:r>
            <a:r>
              <a:rPr lang="en-US" sz="3600">
                <a:solidFill>
                  <a:srgbClr val="000000"/>
                </a:solidFill>
                <a:latin typeface="Times New Roman" panose="02020603050405020304" pitchFamily="18" charset="0"/>
                <a:cs typeface="Times New Roman" panose="02020603050405020304" pitchFamily="18" charset="0"/>
              </a:rPr>
              <a:t>Biểu đồ tranh</a:t>
            </a:r>
            <a:endParaRPr lang="vi-VN" sz="3800" dirty="0">
              <a:solidFill>
                <a:prstClr val="black"/>
              </a:solidFill>
              <a:latin typeface="Times New Roman" pitchFamily="18" charset="0"/>
              <a:cs typeface="Times New Roman" pitchFamily="18" charset="0"/>
            </a:endParaRPr>
          </a:p>
        </p:txBody>
      </p:sp>
      <p:sp>
        <p:nvSpPr>
          <p:cNvPr id="44" name="Rectangle 43"/>
          <p:cNvSpPr/>
          <p:nvPr/>
        </p:nvSpPr>
        <p:spPr>
          <a:xfrm>
            <a:off x="523076" y="5826780"/>
            <a:ext cx="5888158" cy="92497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defRPr/>
            </a:pPr>
            <a:r>
              <a:rPr lang="en-US" sz="3800">
                <a:solidFill>
                  <a:prstClr val="black"/>
                </a:solidFill>
                <a:latin typeface="Times New Roman" pitchFamily="18" charset="0"/>
                <a:cs typeface="Times New Roman" pitchFamily="18" charset="0"/>
              </a:rPr>
              <a:t>A</a:t>
            </a:r>
            <a:r>
              <a:rPr lang="vi-VN" sz="3800">
                <a:solidFill>
                  <a:prstClr val="black"/>
                </a:solidFill>
                <a:latin typeface="Times New Roman" pitchFamily="18" charset="0"/>
                <a:cs typeface="Times New Roman" pitchFamily="18" charset="0"/>
              </a:rPr>
              <a:t>. </a:t>
            </a:r>
            <a:r>
              <a:rPr lang="en-US" sz="3600">
                <a:solidFill>
                  <a:prstClr val="black"/>
                </a:solidFill>
                <a:latin typeface="Times New Roman" pitchFamily="18" charset="0"/>
                <a:cs typeface="Times New Roman" pitchFamily="18" charset="0"/>
              </a:rPr>
              <a:t>Biểu đồ hình quạt tròn</a:t>
            </a:r>
            <a:endParaRPr lang="vi-VN" sz="3800" dirty="0">
              <a:solidFill>
                <a:prstClr val="black"/>
              </a:solidFill>
              <a:latin typeface="Times New Roman" pitchFamily="18" charset="0"/>
              <a:cs typeface="Times New Roman"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419410" y="6979904"/>
            <a:ext cx="966866" cy="849671"/>
          </a:xfrm>
          <a:prstGeom prst="rect">
            <a:avLst/>
          </a:prstGeom>
        </p:spPr>
      </p:pic>
      <p:pic>
        <p:nvPicPr>
          <p:cNvPr id="51" name="Picture 5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571845" y="6949333"/>
            <a:ext cx="878885" cy="772354"/>
          </a:xfrm>
          <a:prstGeom prst="rect">
            <a:avLst/>
          </a:prstGeom>
        </p:spPr>
      </p:pic>
      <p:pic>
        <p:nvPicPr>
          <p:cNvPr id="49" name="Picture 4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45543" y="5913749"/>
            <a:ext cx="965690" cy="772552"/>
          </a:xfrm>
          <a:prstGeom prst="rect">
            <a:avLst/>
          </a:prstGeom>
        </p:spPr>
      </p:pic>
      <p:pic>
        <p:nvPicPr>
          <p:cNvPr id="53" name="Picture 5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596093" y="5898591"/>
            <a:ext cx="879110" cy="772552"/>
          </a:xfrm>
          <a:prstGeom prst="rect">
            <a:avLst/>
          </a:prstGeom>
        </p:spPr>
      </p:pic>
      <p:sp>
        <p:nvSpPr>
          <p:cNvPr id="19" name="Horizontal Scroll 18">
            <a:hlinkClick r:id="rId13" action="ppaction://hlinksldjump"/>
          </p:cNvPr>
          <p:cNvSpPr/>
          <p:nvPr/>
        </p:nvSpPr>
        <p:spPr>
          <a:xfrm>
            <a:off x="12433666" y="7277543"/>
            <a:ext cx="2075908" cy="879322"/>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Quay </a:t>
            </a:r>
            <a:r>
              <a:rPr lang="en-US" sz="3600" dirty="0" err="1"/>
              <a:t>về</a:t>
            </a:r>
            <a:endParaRPr lang="en-US" sz="3600" dirty="0"/>
          </a:p>
        </p:txBody>
      </p:sp>
      <p:pic>
        <p:nvPicPr>
          <p:cNvPr id="2" name="Picture 1">
            <a:extLst>
              <a:ext uri="{FF2B5EF4-FFF2-40B4-BE49-F238E27FC236}">
                <a16:creationId xmlns:a16="http://schemas.microsoft.com/office/drawing/2014/main" id="{1B7DE048-B93D-4F75-92D6-2EC45FC7A936}"/>
              </a:ext>
            </a:extLst>
          </p:cNvPr>
          <p:cNvPicPr>
            <a:picLocks noChangeAspect="1"/>
          </p:cNvPicPr>
          <p:nvPr/>
        </p:nvPicPr>
        <p:blipFill>
          <a:blip r:embed="rId14"/>
          <a:stretch>
            <a:fillRect/>
          </a:stretch>
        </p:blipFill>
        <p:spPr>
          <a:xfrm>
            <a:off x="4541771" y="4380"/>
            <a:ext cx="5671374" cy="4014768"/>
          </a:xfrm>
          <a:prstGeom prst="rect">
            <a:avLst/>
          </a:prstGeom>
        </p:spPr>
      </p:pic>
    </p:spTree>
    <p:extLst>
      <p:ext uri="{BB962C8B-B14F-4D97-AF65-F5344CB8AC3E}">
        <p14:creationId xmlns:p14="http://schemas.microsoft.com/office/powerpoint/2010/main" val="1267646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3"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3"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Check mark.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00B05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1929</TotalTime>
  <Words>1107</Words>
  <Application>Microsoft Office PowerPoint</Application>
  <PresentationFormat>Custom</PresentationFormat>
  <Paragraphs>170</Paragraphs>
  <Slides>23</Slides>
  <Notes>0</Notes>
  <HiddenSlides>0</HiddenSlides>
  <MMClips>1</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23</vt:i4>
      </vt:variant>
    </vt:vector>
  </HeadingPairs>
  <TitlesOfParts>
    <vt:vector size="32" baseType="lpstr">
      <vt:lpstr>Times New Roman</vt:lpstr>
      <vt:lpstr>Calibri Light</vt:lpstr>
      <vt:lpstr>Arial</vt:lpstr>
      <vt:lpstr>Calibri</vt:lpstr>
      <vt:lpstr>Tahoma</vt:lpstr>
      <vt:lpstr>Open Sans</vt:lpstr>
      <vt:lpstr>Office Theme</vt:lpstr>
      <vt:lpstr>MathType 6.0 Equation</vt:lpstr>
      <vt:lpstr>Equation</vt:lpstr>
      <vt:lpstr>PowerPoint Presentation</vt:lpstr>
      <vt:lpstr>TRÒ CHƠI: VÒNG QUAY MAY MẮN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Hướng dẫn về nhà</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vvxel</dc:creator>
  <cp:lastModifiedBy>Windows User</cp:lastModifiedBy>
  <cp:revision>223</cp:revision>
  <dcterms:created xsi:type="dcterms:W3CDTF">2018-05-10T00:06:18Z</dcterms:created>
  <dcterms:modified xsi:type="dcterms:W3CDTF">2023-08-05T03:22:43Z</dcterms:modified>
</cp:coreProperties>
</file>