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19/07/2021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iết)</a:t>
            </a:r>
            <a:endParaRPr lang="en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      từ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” </a:t>
            </a:r>
            <a:r>
              <a:rPr lang="nl-NL" altLang="vi-VN" sz="2800" dirty="0" smtClean="0">
                <a:solidFill>
                  <a:schemeClr val="bg1"/>
                </a:solidFill>
              </a:rPr>
              <a:t>- </a:t>
            </a:r>
            <a:r>
              <a:rPr lang="vi-VN" altLang="vi-VN" sz="2800" dirty="0" smtClean="0">
                <a:solidFill>
                  <a:schemeClr val="bg1"/>
                </a:solidFill>
              </a:rPr>
              <a:t>7</a:t>
            </a:r>
            <a:r>
              <a:rPr lang="nl-NL" altLang="vi-VN" sz="280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 smtClean="0">
                <a:solidFill>
                  <a:schemeClr val="bg1"/>
                </a:solidFill>
              </a:rPr>
              <a:t>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844</Words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2021-07-19T14:44:42Z</dcterms:modified>
</cp:coreProperties>
</file>