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9" r:id="rId2"/>
    <p:sldId id="339" r:id="rId3"/>
    <p:sldId id="330" r:id="rId4"/>
    <p:sldId id="331" r:id="rId5"/>
    <p:sldId id="332" r:id="rId6"/>
    <p:sldId id="289" r:id="rId7"/>
    <p:sldId id="333" r:id="rId8"/>
    <p:sldId id="334" r:id="rId9"/>
    <p:sldId id="335" r:id="rId10"/>
    <p:sldId id="327" r:id="rId11"/>
    <p:sldId id="336" r:id="rId12"/>
    <p:sldId id="337" r:id="rId13"/>
    <p:sldId id="276" r:id="rId14"/>
    <p:sldId id="279" r:id="rId15"/>
    <p:sldId id="328" r:id="rId16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5987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04800"/>
            <a:ext cx="2438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Vận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dụng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16" y="1143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sóc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r>
              <a:rPr lang="en-US" sz="3600" dirty="0" smtClean="0"/>
              <a:t> ở </a:t>
            </a:r>
            <a:r>
              <a:rPr lang="en-US" sz="3600" dirty="0" err="1" smtClean="0"/>
              <a:t>sân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/>
              <a:t>.</a:t>
            </a:r>
            <a:endParaRPr lang="en-US" sz="3600" dirty="0" smtClean="0"/>
          </a:p>
          <a:p>
            <a:pPr algn="just"/>
            <a:endParaRPr lang="vi-VN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6" y="2285999"/>
            <a:ext cx="8337234" cy="43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1860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5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5638800"/>
            <a:ext cx="89916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" y="3962400"/>
            <a:ext cx="9067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762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KẾT LUẬN: </a:t>
            </a:r>
            <a:r>
              <a:rPr lang="en-US" sz="3600" dirty="0" err="1" smtClean="0">
                <a:solidFill>
                  <a:srgbClr val="DF31BE"/>
                </a:solidFill>
              </a:rPr>
              <a:t>Để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tốt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mình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em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thể</a:t>
            </a:r>
            <a:r>
              <a:rPr lang="en-US" sz="3600" dirty="0" smtClean="0">
                <a:solidFill>
                  <a:srgbClr val="DF31BE"/>
                </a:solidFill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bạn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Tự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,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giám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sát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Nhìn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bắt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chước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theo.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Nhờ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hướng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dẫn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giúp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đỡ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Luyện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tập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3516" y="838200"/>
            <a:ext cx="2738284" cy="118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a. </a:t>
            </a:r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endParaRPr lang="vi-V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5" y="2024217"/>
            <a:ext cx="8472285" cy="46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938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Tự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liên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116" y="1404783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7" y="457200"/>
            <a:ext cx="84025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770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Thực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hành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những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việc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sau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6788"/>
            <a:ext cx="7831949" cy="58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8" y="228600"/>
            <a:ext cx="842440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189</Words>
  <PresentationFormat>On-screen Show (4:3)</PresentationFormat>
  <Paragraphs>28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Ngoài những cách làm trên, còn có những cách nào khác để làm tốt việc của mình?</vt:lpstr>
      <vt:lpstr>Luyện tập</vt:lpstr>
      <vt:lpstr>PowerPoint Presentation</vt:lpstr>
      <vt:lpstr>Tự liên hệ</vt:lpstr>
      <vt:lpstr>PowerPoint Presentation</vt:lpstr>
      <vt:lpstr>Thực hành những việc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2020-05-18T12:48:51Z</dcterms:created>
  <dcterms:modified xsi:type="dcterms:W3CDTF">2020-09-06T10:04:57Z</dcterms:modified>
</cp:coreProperties>
</file>