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7" r:id="rId2"/>
    <p:sldId id="432" r:id="rId3"/>
    <p:sldId id="453" r:id="rId4"/>
    <p:sldId id="448" r:id="rId5"/>
    <p:sldId id="450" r:id="rId6"/>
    <p:sldId id="443" r:id="rId7"/>
    <p:sldId id="451" r:id="rId8"/>
    <p:sldId id="452" r:id="rId9"/>
    <p:sldId id="445" r:id="rId10"/>
    <p:sldId id="454" r:id="rId11"/>
    <p:sldId id="455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E5A7D-5C31-49E8-A1CD-B4DCBD7F44DC}" v="11" dt="2022-08-28T03:09:31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6" d="100"/>
          <a:sy n="56" d="100"/>
        </p:scale>
        <p:origin x="213" y="5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375E5A7D-5C31-49E8-A1CD-B4DCBD7F44DC}"/>
    <pc:docChg chg="custSel addSld delSld modSld">
      <pc:chgData name="T H" userId="270efafb50020bd6" providerId="LiveId" clId="{375E5A7D-5C31-49E8-A1CD-B4DCBD7F44DC}" dt="2022-08-28T03:09:31.333" v="556" actId="478"/>
      <pc:docMkLst>
        <pc:docMk/>
      </pc:docMkLst>
      <pc:sldChg chg="delSp modAnim">
        <pc:chgData name="T H" userId="270efafb50020bd6" providerId="LiveId" clId="{375E5A7D-5C31-49E8-A1CD-B4DCBD7F44DC}" dt="2022-08-28T02:50:40.835" v="5" actId="478"/>
        <pc:sldMkLst>
          <pc:docMk/>
          <pc:sldMk cId="2432748071" sldId="432"/>
        </pc:sldMkLst>
        <pc:spChg chg="del">
          <ac:chgData name="T H" userId="270efafb50020bd6" providerId="LiveId" clId="{375E5A7D-5C31-49E8-A1CD-B4DCBD7F44DC}" dt="2022-08-28T02:50:40.835" v="5" actId="478"/>
          <ac:spMkLst>
            <pc:docMk/>
            <pc:sldMk cId="2432748071" sldId="432"/>
            <ac:spMk id="10" creationId="{00000000-0000-0000-0000-000000000000}"/>
          </ac:spMkLst>
        </pc:spChg>
        <pc:spChg chg="del">
          <ac:chgData name="T H" userId="270efafb50020bd6" providerId="LiveId" clId="{375E5A7D-5C31-49E8-A1CD-B4DCBD7F44DC}" dt="2022-08-28T02:50:40.835" v="5" actId="478"/>
          <ac:spMkLst>
            <pc:docMk/>
            <pc:sldMk cId="2432748071" sldId="432"/>
            <ac:spMk id="14" creationId="{00000000-0000-0000-0000-000000000000}"/>
          </ac:spMkLst>
        </pc:spChg>
        <pc:spChg chg="del">
          <ac:chgData name="T H" userId="270efafb50020bd6" providerId="LiveId" clId="{375E5A7D-5C31-49E8-A1CD-B4DCBD7F44DC}" dt="2022-08-28T02:50:40.835" v="5" actId="478"/>
          <ac:spMkLst>
            <pc:docMk/>
            <pc:sldMk cId="2432748071" sldId="432"/>
            <ac:spMk id="15" creationId="{00000000-0000-0000-0000-000000000000}"/>
          </ac:spMkLst>
        </pc:spChg>
        <pc:grpChg chg="del">
          <ac:chgData name="T H" userId="270efafb50020bd6" providerId="LiveId" clId="{375E5A7D-5C31-49E8-A1CD-B4DCBD7F44DC}" dt="2022-08-28T02:50:40.835" v="5" actId="478"/>
          <ac:grpSpMkLst>
            <pc:docMk/>
            <pc:sldMk cId="2432748071" sldId="432"/>
            <ac:grpSpMk id="26" creationId="{00000000-0000-0000-0000-000000000000}"/>
          </ac:grpSpMkLst>
        </pc:grpChg>
        <pc:picChg chg="del">
          <ac:chgData name="T H" userId="270efafb50020bd6" providerId="LiveId" clId="{375E5A7D-5C31-49E8-A1CD-B4DCBD7F44DC}" dt="2022-08-28T02:50:40.835" v="5" actId="478"/>
          <ac:picMkLst>
            <pc:docMk/>
            <pc:sldMk cId="2432748071" sldId="432"/>
            <ac:picMk id="18" creationId="{00000000-0000-0000-0000-000000000000}"/>
          </ac:picMkLst>
        </pc:picChg>
      </pc:sldChg>
      <pc:sldChg chg="modSp mod">
        <pc:chgData name="T H" userId="270efafb50020bd6" providerId="LiveId" clId="{375E5A7D-5C31-49E8-A1CD-B4DCBD7F44DC}" dt="2022-08-28T02:53:50.476" v="27" actId="1076"/>
        <pc:sldMkLst>
          <pc:docMk/>
          <pc:sldMk cId="3085710602" sldId="443"/>
        </pc:sldMkLst>
        <pc:spChg chg="mod">
          <ac:chgData name="T H" userId="270efafb50020bd6" providerId="LiveId" clId="{375E5A7D-5C31-49E8-A1CD-B4DCBD7F44DC}" dt="2022-08-28T02:53:46.430" v="26" actId="1076"/>
          <ac:spMkLst>
            <pc:docMk/>
            <pc:sldMk cId="3085710602" sldId="443"/>
            <ac:spMk id="2" creationId="{00000000-0000-0000-0000-000000000000}"/>
          </ac:spMkLst>
        </pc:spChg>
        <pc:picChg chg="mod modCrop">
          <ac:chgData name="T H" userId="270efafb50020bd6" providerId="LiveId" clId="{375E5A7D-5C31-49E8-A1CD-B4DCBD7F44DC}" dt="2022-08-28T02:53:50.476" v="27" actId="1076"/>
          <ac:picMkLst>
            <pc:docMk/>
            <pc:sldMk cId="3085710602" sldId="443"/>
            <ac:picMk id="12" creationId="{00000000-0000-0000-0000-000000000000}"/>
          </ac:picMkLst>
        </pc:picChg>
      </pc:sldChg>
      <pc:sldChg chg="modSp mod">
        <pc:chgData name="T H" userId="270efafb50020bd6" providerId="LiveId" clId="{375E5A7D-5C31-49E8-A1CD-B4DCBD7F44DC}" dt="2022-08-28T02:59:46.785" v="36"/>
        <pc:sldMkLst>
          <pc:docMk/>
          <pc:sldMk cId="3523590457" sldId="445"/>
        </pc:sldMkLst>
        <pc:picChg chg="mod">
          <ac:chgData name="T H" userId="270efafb50020bd6" providerId="LiveId" clId="{375E5A7D-5C31-49E8-A1CD-B4DCBD7F44DC}" dt="2022-08-28T02:59:46.785" v="36"/>
          <ac:picMkLst>
            <pc:docMk/>
            <pc:sldMk cId="3523590457" sldId="445"/>
            <ac:picMk id="13" creationId="{00000000-0000-0000-0000-000000000000}"/>
          </ac:picMkLst>
        </pc:picChg>
      </pc:sldChg>
      <pc:sldChg chg="delSp modSp del">
        <pc:chgData name="T H" userId="270efafb50020bd6" providerId="LiveId" clId="{375E5A7D-5C31-49E8-A1CD-B4DCBD7F44DC}" dt="2022-08-28T02:50:36.300" v="4" actId="2696"/>
        <pc:sldMkLst>
          <pc:docMk/>
          <pc:sldMk cId="766564745" sldId="447"/>
        </pc:sldMkLst>
        <pc:spChg chg="del mod">
          <ac:chgData name="T H" userId="270efafb50020bd6" providerId="LiveId" clId="{375E5A7D-5C31-49E8-A1CD-B4DCBD7F44DC}" dt="2022-08-28T02:50:25.716" v="1" actId="478"/>
          <ac:spMkLst>
            <pc:docMk/>
            <pc:sldMk cId="766564745" sldId="447"/>
            <ac:spMk id="2" creationId="{00000000-0000-0000-0000-000000000000}"/>
          </ac:spMkLst>
        </pc:spChg>
        <pc:spChg chg="del">
          <ac:chgData name="T H" userId="270efafb50020bd6" providerId="LiveId" clId="{375E5A7D-5C31-49E8-A1CD-B4DCBD7F44DC}" dt="2022-08-28T02:50:27.132" v="2" actId="478"/>
          <ac:spMkLst>
            <pc:docMk/>
            <pc:sldMk cId="766564745" sldId="447"/>
            <ac:spMk id="3" creationId="{00000000-0000-0000-0000-000000000000}"/>
          </ac:spMkLst>
        </pc:spChg>
      </pc:sldChg>
      <pc:sldChg chg="modSp mod">
        <pc:chgData name="T H" userId="270efafb50020bd6" providerId="LiveId" clId="{375E5A7D-5C31-49E8-A1CD-B4DCBD7F44DC}" dt="2022-08-28T02:51:33.023" v="10" actId="732"/>
        <pc:sldMkLst>
          <pc:docMk/>
          <pc:sldMk cId="556221262" sldId="448"/>
        </pc:sldMkLst>
        <pc:picChg chg="mod modCrop">
          <ac:chgData name="T H" userId="270efafb50020bd6" providerId="LiveId" clId="{375E5A7D-5C31-49E8-A1CD-B4DCBD7F44DC}" dt="2022-08-28T02:51:33.023" v="10" actId="732"/>
          <ac:picMkLst>
            <pc:docMk/>
            <pc:sldMk cId="556221262" sldId="448"/>
            <ac:picMk id="18" creationId="{00000000-0000-0000-0000-000000000000}"/>
          </ac:picMkLst>
        </pc:picChg>
      </pc:sldChg>
      <pc:sldChg chg="modSp">
        <pc:chgData name="T H" userId="270efafb50020bd6" providerId="LiveId" clId="{375E5A7D-5C31-49E8-A1CD-B4DCBD7F44DC}" dt="2022-08-28T02:57:14.023" v="30" actId="114"/>
        <pc:sldMkLst>
          <pc:docMk/>
          <pc:sldMk cId="2635448670" sldId="450"/>
        </pc:sldMkLst>
        <pc:spChg chg="mod">
          <ac:chgData name="T H" userId="270efafb50020bd6" providerId="LiveId" clId="{375E5A7D-5C31-49E8-A1CD-B4DCBD7F44DC}" dt="2022-08-28T02:57:14.023" v="30" actId="114"/>
          <ac:spMkLst>
            <pc:docMk/>
            <pc:sldMk cId="2635448670" sldId="450"/>
            <ac:spMk id="11" creationId="{00000000-0000-0000-0000-000000000000}"/>
          </ac:spMkLst>
        </pc:spChg>
      </pc:sldChg>
      <pc:sldChg chg="modSp mod">
        <pc:chgData name="T H" userId="270efafb50020bd6" providerId="LiveId" clId="{375E5A7D-5C31-49E8-A1CD-B4DCBD7F44DC}" dt="2022-08-28T02:58:04.678" v="34" actId="14100"/>
        <pc:sldMkLst>
          <pc:docMk/>
          <pc:sldMk cId="159040530" sldId="451"/>
        </pc:sldMkLst>
        <pc:picChg chg="mod">
          <ac:chgData name="T H" userId="270efafb50020bd6" providerId="LiveId" clId="{375E5A7D-5C31-49E8-A1CD-B4DCBD7F44DC}" dt="2022-08-28T02:58:04.678" v="34" actId="14100"/>
          <ac:picMkLst>
            <pc:docMk/>
            <pc:sldMk cId="159040530" sldId="451"/>
            <ac:picMk id="12" creationId="{00000000-0000-0000-0000-000000000000}"/>
          </ac:picMkLst>
        </pc:picChg>
      </pc:sldChg>
      <pc:sldChg chg="modSp">
        <pc:chgData name="T H" userId="270efafb50020bd6" providerId="LiveId" clId="{375E5A7D-5C31-49E8-A1CD-B4DCBD7F44DC}" dt="2022-08-28T02:55:31.096" v="28" actId="207"/>
        <pc:sldMkLst>
          <pc:docMk/>
          <pc:sldMk cId="1854664485" sldId="452"/>
        </pc:sldMkLst>
        <pc:spChg chg="mod">
          <ac:chgData name="T H" userId="270efafb50020bd6" providerId="LiveId" clId="{375E5A7D-5C31-49E8-A1CD-B4DCBD7F44DC}" dt="2022-08-28T02:55:31.096" v="28" actId="207"/>
          <ac:spMkLst>
            <pc:docMk/>
            <pc:sldMk cId="1854664485" sldId="452"/>
            <ac:spMk id="11" creationId="{00000000-0000-0000-0000-000000000000}"/>
          </ac:spMkLst>
        </pc:spChg>
      </pc:sldChg>
      <pc:sldChg chg="addSp delSp modSp add mod">
        <pc:chgData name="T H" userId="270efafb50020bd6" providerId="LiveId" clId="{375E5A7D-5C31-49E8-A1CD-B4DCBD7F44DC}" dt="2022-08-28T02:51:58.149" v="17" actId="14100"/>
        <pc:sldMkLst>
          <pc:docMk/>
          <pc:sldMk cId="617506965" sldId="453"/>
        </pc:sldMkLst>
        <pc:picChg chg="add mod">
          <ac:chgData name="T H" userId="270efafb50020bd6" providerId="LiveId" clId="{375E5A7D-5C31-49E8-A1CD-B4DCBD7F44DC}" dt="2022-08-28T02:51:58.149" v="17" actId="14100"/>
          <ac:picMkLst>
            <pc:docMk/>
            <pc:sldMk cId="617506965" sldId="453"/>
            <ac:picMk id="2" creationId="{A6E54A98-AEBD-8482-9C26-7B06F064EB1B}"/>
          </ac:picMkLst>
        </pc:picChg>
        <pc:picChg chg="del mod modCrop">
          <ac:chgData name="T H" userId="270efafb50020bd6" providerId="LiveId" clId="{375E5A7D-5C31-49E8-A1CD-B4DCBD7F44DC}" dt="2022-08-28T02:51:42.710" v="11" actId="478"/>
          <ac:picMkLst>
            <pc:docMk/>
            <pc:sldMk cId="617506965" sldId="453"/>
            <ac:picMk id="18" creationId="{00000000-0000-0000-0000-000000000000}"/>
          </ac:picMkLst>
        </pc:picChg>
      </pc:sldChg>
      <pc:sldChg chg="addSp delSp modSp add mod">
        <pc:chgData name="T H" userId="270efafb50020bd6" providerId="LiveId" clId="{375E5A7D-5C31-49E8-A1CD-B4DCBD7F44DC}" dt="2022-08-28T03:08:49.367" v="554" actId="1076"/>
        <pc:sldMkLst>
          <pc:docMk/>
          <pc:sldMk cId="2481980561" sldId="454"/>
        </pc:sldMkLst>
        <pc:spChg chg="add mod">
          <ac:chgData name="T H" userId="270efafb50020bd6" providerId="LiveId" clId="{375E5A7D-5C31-49E8-A1CD-B4DCBD7F44DC}" dt="2022-08-28T03:08:49.367" v="554" actId="1076"/>
          <ac:spMkLst>
            <pc:docMk/>
            <pc:sldMk cId="2481980561" sldId="454"/>
            <ac:spMk id="4" creationId="{7AB748CE-F6B6-EC47-97BE-FF7F9126D4A2}"/>
          </ac:spMkLst>
        </pc:spChg>
        <pc:spChg chg="add mod ord">
          <ac:chgData name="T H" userId="270efafb50020bd6" providerId="LiveId" clId="{375E5A7D-5C31-49E8-A1CD-B4DCBD7F44DC}" dt="2022-08-28T03:08:49.367" v="554" actId="1076"/>
          <ac:spMkLst>
            <pc:docMk/>
            <pc:sldMk cId="2481980561" sldId="454"/>
            <ac:spMk id="5" creationId="{3BDA3A2E-4E21-4FCE-55BD-8D8943A2CF97}"/>
          </ac:spMkLst>
        </pc:spChg>
        <pc:spChg chg="del">
          <ac:chgData name="T H" userId="270efafb50020bd6" providerId="LiveId" clId="{375E5A7D-5C31-49E8-A1CD-B4DCBD7F44DC}" dt="2022-08-28T03:08:44.293" v="553" actId="478"/>
          <ac:spMkLst>
            <pc:docMk/>
            <pc:sldMk cId="2481980561" sldId="454"/>
            <ac:spMk id="10" creationId="{00000000-0000-0000-0000-000000000000}"/>
          </ac:spMkLst>
        </pc:spChg>
        <pc:picChg chg="add del mod">
          <ac:chgData name="T H" userId="270efafb50020bd6" providerId="LiveId" clId="{375E5A7D-5C31-49E8-A1CD-B4DCBD7F44DC}" dt="2022-08-28T03:02:41.981" v="524" actId="478"/>
          <ac:picMkLst>
            <pc:docMk/>
            <pc:sldMk cId="2481980561" sldId="454"/>
            <ac:picMk id="3" creationId="{952D6626-80BD-5C0A-9E4E-43CF05DD69BE}"/>
          </ac:picMkLst>
        </pc:picChg>
        <pc:picChg chg="del">
          <ac:chgData name="T H" userId="270efafb50020bd6" providerId="LiveId" clId="{375E5A7D-5C31-49E8-A1CD-B4DCBD7F44DC}" dt="2022-08-28T03:00:00.136" v="38" actId="478"/>
          <ac:picMkLst>
            <pc:docMk/>
            <pc:sldMk cId="2481980561" sldId="454"/>
            <ac:picMk id="13" creationId="{00000000-0000-0000-0000-000000000000}"/>
          </ac:picMkLst>
        </pc:picChg>
      </pc:sldChg>
      <pc:sldChg chg="delSp add">
        <pc:chgData name="T H" userId="270efafb50020bd6" providerId="LiveId" clId="{375E5A7D-5C31-49E8-A1CD-B4DCBD7F44DC}" dt="2022-08-28T03:09:31.333" v="556" actId="478"/>
        <pc:sldMkLst>
          <pc:docMk/>
          <pc:sldMk cId="1410318479" sldId="455"/>
        </pc:sldMkLst>
        <pc:spChg chg="del">
          <ac:chgData name="T H" userId="270efafb50020bd6" providerId="LiveId" clId="{375E5A7D-5C31-49E8-A1CD-B4DCBD7F44DC}" dt="2022-08-28T03:09:31.333" v="556" actId="478"/>
          <ac:spMkLst>
            <pc:docMk/>
            <pc:sldMk cId="1410318479" sldId="455"/>
            <ac:spMk id="4" creationId="{7AB748CE-F6B6-EC47-97BE-FF7F9126D4A2}"/>
          </ac:spMkLst>
        </pc:spChg>
        <pc:spChg chg="del">
          <ac:chgData name="T H" userId="270efafb50020bd6" providerId="LiveId" clId="{375E5A7D-5C31-49E8-A1CD-B4DCBD7F44DC}" dt="2022-08-28T03:09:31.333" v="556" actId="478"/>
          <ac:spMkLst>
            <pc:docMk/>
            <pc:sldMk cId="1410318479" sldId="455"/>
            <ac:spMk id="5" creationId="{3BDA3A2E-4E21-4FCE-55BD-8D8943A2CF97}"/>
          </ac:spMkLst>
        </pc:spChg>
        <pc:spChg chg="del">
          <ac:chgData name="T H" userId="270efafb50020bd6" providerId="LiveId" clId="{375E5A7D-5C31-49E8-A1CD-B4DCBD7F44DC}" dt="2022-08-28T03:09:31.333" v="556" actId="478"/>
          <ac:spMkLst>
            <pc:docMk/>
            <pc:sldMk cId="1410318479" sldId="455"/>
            <ac:spMk id="15" creationId="{00000000-0000-0000-0000-000000000000}"/>
          </ac:spMkLst>
        </pc:spChg>
        <pc:grpChg chg="del">
          <ac:chgData name="T H" userId="270efafb50020bd6" providerId="LiveId" clId="{375E5A7D-5C31-49E8-A1CD-B4DCBD7F44DC}" dt="2022-08-28T03:09:31.333" v="556" actId="478"/>
          <ac:grpSpMkLst>
            <pc:docMk/>
            <pc:sldMk cId="1410318479" sldId="455"/>
            <ac:grpSpMk id="26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20: PHƯƠNG HƯỚNG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3BDA3A2E-4E21-4FCE-55BD-8D8943A2CF97}"/>
              </a:ext>
            </a:extLst>
          </p:cNvPr>
          <p:cNvSpPr/>
          <p:nvPr/>
        </p:nvSpPr>
        <p:spPr>
          <a:xfrm>
            <a:off x="2728119" y="3200400"/>
            <a:ext cx="11201400" cy="3657600"/>
          </a:xfrm>
          <a:prstGeom prst="plaqu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20: PHƯƠNG HƯỚNG (T1)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B748CE-F6B6-EC47-97BE-FF7F9126D4A2}"/>
              </a:ext>
            </a:extLst>
          </p:cNvPr>
          <p:cNvSpPr txBox="1"/>
          <p:nvPr/>
        </p:nvSpPr>
        <p:spPr>
          <a:xfrm>
            <a:off x="3413919" y="3537926"/>
            <a:ext cx="10210800" cy="2982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đứng thẳng, hai tay dang ngang, tay trái hướng về phía Mặt Trời lặn, thì: tay trái chỉ phương tây, tay phải chỉ phương đông; trước mặt là phương bắc, sau lưng là phương nam.</a:t>
            </a:r>
          </a:p>
        </p:txBody>
      </p:sp>
    </p:spTree>
    <p:extLst>
      <p:ext uri="{BB962C8B-B14F-4D97-AF65-F5344CB8AC3E}">
        <p14:creationId xmlns:p14="http://schemas.microsoft.com/office/powerpoint/2010/main" val="2481980561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318479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73149" y="2514600"/>
            <a:ext cx="14108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20: PHƯƠNG HƯỚNG (T1)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E54A98-AEBD-8482-9C26-7B06F064EB1B}"/>
              </a:ext>
            </a:extLst>
          </p:cNvPr>
          <p:cNvPicPr/>
          <p:nvPr/>
        </p:nvPicPr>
        <p:blipFill rotWithShape="1">
          <a:blip r:embed="rId3"/>
          <a:srcRect l="34684" t="48670" r="24843" b="7751"/>
          <a:stretch/>
        </p:blipFill>
        <p:spPr bwMode="auto">
          <a:xfrm>
            <a:off x="1508919" y="3333937"/>
            <a:ext cx="13411199" cy="5694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175069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20: PHƯƠNG HƯỚNG (T1)</a:t>
            </a:r>
          </a:p>
        </p:txBody>
      </p:sp>
      <p:pic>
        <p:nvPicPr>
          <p:cNvPr id="18" name="Picture 17"/>
          <p:cNvPicPr/>
          <p:nvPr/>
        </p:nvPicPr>
        <p:blipFill rotWithShape="1">
          <a:blip r:embed="rId3"/>
          <a:srcRect l="34684" t="48670" r="24843" b="7751"/>
          <a:stretch/>
        </p:blipFill>
        <p:spPr bwMode="auto">
          <a:xfrm>
            <a:off x="2575719" y="2538638"/>
            <a:ext cx="12039600" cy="4852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94719" y="7680976"/>
            <a:ext cx="13831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mọc vào sáng sớm và lặn vào chiều tối.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21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20: PHƯƠNG HƯỚNG (T1)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8919" y="2667000"/>
            <a:ext cx="1424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quy ước, trong không gian có bốn phương chính là: phương đông,</a:t>
            </a:r>
          </a:p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phương tây, phương bắc, phương nam.</a:t>
            </a: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73149" y="3962400"/>
            <a:ext cx="14108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61319" y="4800600"/>
            <a:ext cx="13831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 ngày, Mặt Trời mọc ở phương đông và lặn ở phương tây.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4486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423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 định các phương chính dựa trên phương Mặt Trời mọc, lặn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20: PHƯƠNG HƯỚNG (T1)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6519" y="3959140"/>
            <a:ext cx="75588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Tay nào của bạn chỉ về phương</a:t>
            </a: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Mặt Trời mọc? Đó là phương nào?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Khi đó: Tay trái bạn chỉ phương nào? Trước mặt bạn là phương nào? Sau lưng bạn là phương nào?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8919" y="2477869"/>
            <a:ext cx="137687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 vào hình dưới đây, nêu cách xác định các phương chính dựa trên</a:t>
            </a:r>
          </a:p>
          <a:p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Mặt Trời mọc.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33228" t="54190" r="27867" b="9477"/>
          <a:stretch/>
        </p:blipFill>
        <p:spPr bwMode="auto">
          <a:xfrm>
            <a:off x="8671719" y="3078033"/>
            <a:ext cx="6984047" cy="5368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571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423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 định các phương chính dựa trên phương Mặt Trời mọc, lặn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20: PHƯƠNG HƯỚNG (T1)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2838" y="3657600"/>
            <a:ext cx="755888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Tay phải của bạn chỉ về phương</a:t>
            </a: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Mặt Trời mọc. Đó là phương đông.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Khi đó: Tay trái bạn chỉ phương tây. Trước mặt bạn là phương bắc. Sau lưng bạn là phương nam.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33228" t="53671" r="27465" b="9430"/>
          <a:stretch/>
        </p:blipFill>
        <p:spPr bwMode="auto">
          <a:xfrm>
            <a:off x="8154321" y="2414871"/>
            <a:ext cx="7222998" cy="6500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0405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423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 định các phương chính dựa trên phương Mặt Trời mọc, lặn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20: PHƯƠNG HƯỚNG (T1)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5119" y="3787676"/>
            <a:ext cx="132738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Tay trái hướng về phía Mặt Trời lặn. Đó là 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 tây.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Khi đó: Tay phải chỉ phương đông. Trước mặt là phương bắc. Sau lưng là phương nam.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8918" y="2609671"/>
            <a:ext cx="147677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Nếu biết phương Mặt Trời lặn, em xác định các phương còn lại</a:t>
            </a:r>
          </a:p>
          <a:p>
            <a:r>
              <a:rPr lang="nl-NL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 cách nào?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644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73149" y="1782783"/>
            <a:ext cx="13727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lặn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785519" y="1097280"/>
            <a:ext cx="6629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20: PHƯƠNG HƯỚNG (T1)</a:t>
            </a: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l="27044" t="45099" r="22537" b="8871"/>
          <a:stretch/>
        </p:blipFill>
        <p:spPr bwMode="auto">
          <a:xfrm>
            <a:off x="1889919" y="3092637"/>
            <a:ext cx="12953999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3590457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9799</TotalTime>
  <Words>585</Words>
  <Application>Microsoft Office PowerPoint</Application>
  <PresentationFormat>Custom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1149</cp:revision>
  <dcterms:created xsi:type="dcterms:W3CDTF">2008-09-09T22:52:10Z</dcterms:created>
  <dcterms:modified xsi:type="dcterms:W3CDTF">2022-08-28T03:09:33Z</dcterms:modified>
</cp:coreProperties>
</file>