
<file path=[Content_Types].xml><?xml version="1.0" encoding="utf-8"?>
<Types xmlns="http://schemas.openxmlformats.org/package/2006/content-types">
  <Default Extension="bin" ContentType="application/vnd.ms-office.activeX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activeX/activeX4.xml" ContentType="application/vnd.ms-office.activeX+xml"/>
  <Override PartName="/ppt/activeX/activeX5.xml" ContentType="application/vnd.ms-office.activeX+xml"/>
  <Override PartName="/ppt/activeX/activeX6.xml" ContentType="application/vnd.ms-office.activeX+xml"/>
  <Override PartName="/ppt/activeX/activeX7.xml" ContentType="application/vnd.ms-office.activeX+xml"/>
  <Override PartName="/ppt/activeX/activeX8.xml" ContentType="application/vnd.ms-office.activeX+xml"/>
  <Override PartName="/ppt/activeX/activeX9.xml" ContentType="application/vnd.ms-office.activeX+xml"/>
  <Override PartName="/ppt/activeX/activeX10.xml" ContentType="application/vnd.ms-office.activeX+xml"/>
  <Override PartName="/ppt/activeX/activeX11.xml" ContentType="application/vnd.ms-office.activeX+xml"/>
  <Override PartName="/ppt/activeX/activeX12.xml" ContentType="application/vnd.ms-office.activeX+xml"/>
  <Override PartName="/ppt/activeX/activeX13.xml" ContentType="application/vnd.ms-office.activeX+xml"/>
  <Override PartName="/ppt/activeX/activeX14.xml" ContentType="application/vnd.ms-office.activeX+xml"/>
  <Override PartName="/ppt/activeX/activeX15.xml" ContentType="application/vnd.ms-office.activeX+xml"/>
  <Override PartName="/ppt/activeX/activeX16.xml" ContentType="application/vnd.ms-office.activeX+xml"/>
  <Override PartName="/ppt/activeX/activeX17.xml" ContentType="application/vnd.ms-office.activeX+xml"/>
  <Override PartName="/ppt/activeX/activeX18.xml" ContentType="application/vnd.ms-office.activeX+xml"/>
  <Override PartName="/ppt/activeX/activeX19.xml" ContentType="application/vnd.ms-office.activeX+xml"/>
  <Override PartName="/ppt/activeX/activeX20.xml" ContentType="application/vnd.ms-office.activeX+xml"/>
  <Override PartName="/ppt/activeX/activeX21.xml" ContentType="application/vnd.ms-office.activeX+xml"/>
  <Override PartName="/ppt/activeX/activeX22.xml" ContentType="application/vnd.ms-office.activeX+xml"/>
  <Override PartName="/ppt/activeX/activeX23.xml" ContentType="application/vnd.ms-office.activeX+xml"/>
  <Override PartName="/ppt/activeX/activeX24.xml" ContentType="application/vnd.ms-office.activeX+xml"/>
  <Override PartName="/ppt/activeX/activeX25.xml" ContentType="application/vnd.ms-office.activeX+xml"/>
  <Override PartName="/ppt/activeX/activeX26.xml" ContentType="application/vnd.ms-office.activeX+xml"/>
  <Override PartName="/ppt/activeX/activeX27.xml" ContentType="application/vnd.ms-office.activeX+xml"/>
  <Override PartName="/ppt/activeX/activeX28.xml" ContentType="application/vnd.ms-office.activeX+xml"/>
  <Override PartName="/ppt/activeX/activeX29.xml" ContentType="application/vnd.ms-office.activeX+xml"/>
  <Override PartName="/ppt/activeX/activeX30.xml" ContentType="application/vnd.ms-office.activeX+xml"/>
  <Override PartName="/ppt/activeX/activeX31.xml" ContentType="application/vnd.ms-office.activeX+xml"/>
  <Override PartName="/ppt/activeX/activeX32.xml" ContentType="application/vnd.ms-office.activeX+xml"/>
  <Override PartName="/ppt/activeX/activeX33.xml" ContentType="application/vnd.ms-office.activeX+xml"/>
  <Override PartName="/ppt/activeX/activeX34.xml" ContentType="application/vnd.ms-office.activeX+xml"/>
  <Override PartName="/ppt/activeX/activeX35.xml" ContentType="application/vnd.ms-office.activeX+xml"/>
  <Override PartName="/ppt/activeX/activeX36.xml" ContentType="application/vnd.ms-office.activeX+xml"/>
  <Override PartName="/ppt/activeX/activeX37.xml" ContentType="application/vnd.ms-office.activeX+xml"/>
  <Override PartName="/ppt/activeX/activeX38.xml" ContentType="application/vnd.ms-office.activeX+xml"/>
  <Override PartName="/ppt/activeX/activeX39.xml" ContentType="application/vnd.ms-office.activeX+xml"/>
  <Override PartName="/ppt/activeX/activeX40.xml" ContentType="application/vnd.ms-office.activeX+xml"/>
  <Override PartName="/ppt/activeX/activeX41.xml" ContentType="application/vnd.ms-office.activeX+xml"/>
  <Override PartName="/ppt/activeX/activeX42.xml" ContentType="application/vnd.ms-office.activeX+xml"/>
  <Override PartName="/ppt/activeX/activeX43.xml" ContentType="application/vnd.ms-office.activeX+xml"/>
  <Override PartName="/ppt/activeX/activeX44.xml" ContentType="application/vnd.ms-office.activeX+xml"/>
  <Override PartName="/ppt/activeX/activeX45.xml" ContentType="application/vnd.ms-office.activeX+xml"/>
  <Override PartName="/ppt/activeX/activeX46.xml" ContentType="application/vnd.ms-office.activeX+xml"/>
  <Override PartName="/ppt/activeX/activeX47.xml" ContentType="application/vnd.ms-office.activeX+xml"/>
  <Override PartName="/ppt/activeX/activeX48.xml" ContentType="application/vnd.ms-office.activeX+xml"/>
  <Override PartName="/ppt/activeX/activeX49.xml" ContentType="application/vnd.ms-office.activeX+xml"/>
  <Override PartName="/ppt/activeX/activeX50.xml" ContentType="application/vnd.ms-office.activeX+xml"/>
  <Override PartName="/ppt/activeX/activeX51.xml" ContentType="application/vnd.ms-office.activeX+xml"/>
  <Override PartName="/ppt/activeX/activeX52.xml" ContentType="application/vnd.ms-office.activeX+xml"/>
  <Override PartName="/ppt/activeX/activeX53.xml" ContentType="application/vnd.ms-office.activeX+xml"/>
  <Override PartName="/ppt/activeX/activeX54.xml" ContentType="application/vnd.ms-office.activeX+xml"/>
  <Override PartName="/ppt/activeX/activeX55.xml" ContentType="application/vnd.ms-office.activeX+xml"/>
  <Override PartName="/ppt/activeX/activeX56.xml" ContentType="application/vnd.ms-office.activeX+xml"/>
  <Override PartName="/ppt/activeX/activeX57.xml" ContentType="application/vnd.ms-office.activeX+xml"/>
  <Override PartName="/ppt/activeX/activeX58.xml" ContentType="application/vnd.ms-office.activeX+xml"/>
  <Override PartName="/ppt/activeX/activeX59.xml" ContentType="application/vnd.ms-office.activeX+xml"/>
  <Override PartName="/ppt/activeX/activeX60.xml" ContentType="application/vnd.ms-office.activeX+xml"/>
  <Override PartName="/ppt/activeX/activeX61.xml" ContentType="application/vnd.ms-office.activeX+xml"/>
  <Override PartName="/ppt/activeX/activeX62.xml" ContentType="application/vnd.ms-office.activeX+xml"/>
  <Override PartName="/ppt/activeX/activeX63.xml" ContentType="application/vnd.ms-office.activeX+xml"/>
  <Override PartName="/ppt/activeX/activeX64.xml" ContentType="application/vnd.ms-office.activeX+xml"/>
  <Override PartName="/ppt/activeX/activeX65.xml" ContentType="application/vnd.ms-office.activeX+xml"/>
  <Override PartName="/ppt/activeX/activeX66.xml" ContentType="application/vnd.ms-office.activeX+xml"/>
  <Override PartName="/ppt/activeX/activeX67.xml" ContentType="application/vnd.ms-office.activeX+xml"/>
  <Override PartName="/ppt/activeX/activeX68.xml" ContentType="application/vnd.ms-office.activeX+xml"/>
  <Override PartName="/ppt/activeX/activeX69.xml" ContentType="application/vnd.ms-office.activeX+xml"/>
  <Override PartName="/ppt/activeX/activeX70.xml" ContentType="application/vnd.ms-office.activeX+xml"/>
  <Override PartName="/ppt/activeX/activeX71.xml" ContentType="application/vnd.ms-office.activeX+xml"/>
  <Override PartName="/ppt/activeX/activeX72.xml" ContentType="application/vnd.ms-office.activeX+xml"/>
  <Override PartName="/ppt/activeX/activeX73.xml" ContentType="application/vnd.ms-office.activeX+xml"/>
  <Override PartName="/ppt/activeX/activeX74.xml" ContentType="application/vnd.ms-office.activeX+xml"/>
  <Override PartName="/ppt/activeX/activeX75.xml" ContentType="application/vnd.ms-office.activeX+xml"/>
  <Override PartName="/ppt/activeX/activeX76.xml" ContentType="application/vnd.ms-office.activeX+xml"/>
  <Override PartName="/ppt/activeX/activeX77.xml" ContentType="application/vnd.ms-office.activeX+xml"/>
  <Override PartName="/ppt/activeX/activeX78.xml" ContentType="application/vnd.ms-office.activeX+xml"/>
  <Override PartName="/ppt/activeX/activeX79.xml" ContentType="application/vnd.ms-office.activeX+xml"/>
  <Override PartName="/ppt/activeX/activeX80.xml" ContentType="application/vnd.ms-office.activeX+xml"/>
  <Override PartName="/ppt/activeX/activeX81.xml" ContentType="application/vnd.ms-office.activeX+xml"/>
  <Override PartName="/ppt/activeX/activeX82.xml" ContentType="application/vnd.ms-office.activeX+xml"/>
  <Override PartName="/ppt/vbaProject.bin" ContentType="application/vnd.ms-office.vbaPro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5" r:id="rId3"/>
    <p:sldId id="276" r:id="rId4"/>
    <p:sldId id="277" r:id="rId5"/>
    <p:sldId id="278" r:id="rId6"/>
    <p:sldId id="279" r:id="rId7"/>
    <p:sldId id="280" r:id="rId8"/>
    <p:sldId id="281" r:id="rId9"/>
    <p:sldId id="42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81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06/relationships/vbaProject" Target="vbaProject.bin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10.xml.rels><?xml version="1.0" encoding="UTF-8" standalone="yes"?>
<Relationships xmlns="http://schemas.openxmlformats.org/package/2006/relationships"><Relationship Id="rId1" Type="http://schemas.microsoft.com/office/2006/relationships/activeXControlBinary" Target="activeX10.bin"/></Relationships>
</file>

<file path=ppt/activeX/_rels/activeX11.xml.rels><?xml version="1.0" encoding="UTF-8" standalone="yes"?>
<Relationships xmlns="http://schemas.openxmlformats.org/package/2006/relationships"><Relationship Id="rId1" Type="http://schemas.microsoft.com/office/2006/relationships/activeXControlBinary" Target="activeX11.bin"/></Relationships>
</file>

<file path=ppt/activeX/_rels/activeX12.xml.rels><?xml version="1.0" encoding="UTF-8" standalone="yes"?>
<Relationships xmlns="http://schemas.openxmlformats.org/package/2006/relationships"><Relationship Id="rId1" Type="http://schemas.microsoft.com/office/2006/relationships/activeXControlBinary" Target="activeX12.bin"/></Relationships>
</file>

<file path=ppt/activeX/_rels/activeX13.xml.rels><?xml version="1.0" encoding="UTF-8" standalone="yes"?>
<Relationships xmlns="http://schemas.openxmlformats.org/package/2006/relationships"><Relationship Id="rId1" Type="http://schemas.microsoft.com/office/2006/relationships/activeXControlBinary" Target="activeX13.bin"/></Relationships>
</file>

<file path=ppt/activeX/_rels/activeX14.xml.rels><?xml version="1.0" encoding="UTF-8" standalone="yes"?>
<Relationships xmlns="http://schemas.openxmlformats.org/package/2006/relationships"><Relationship Id="rId1" Type="http://schemas.microsoft.com/office/2006/relationships/activeXControlBinary" Target="activeX14.bin"/></Relationships>
</file>

<file path=ppt/activeX/_rels/activeX15.xml.rels><?xml version="1.0" encoding="UTF-8" standalone="yes"?>
<Relationships xmlns="http://schemas.openxmlformats.org/package/2006/relationships"><Relationship Id="rId1" Type="http://schemas.microsoft.com/office/2006/relationships/activeXControlBinary" Target="activeX15.bin"/></Relationships>
</file>

<file path=ppt/activeX/_rels/activeX16.xml.rels><?xml version="1.0" encoding="UTF-8" standalone="yes"?>
<Relationships xmlns="http://schemas.openxmlformats.org/package/2006/relationships"><Relationship Id="rId1" Type="http://schemas.microsoft.com/office/2006/relationships/activeXControlBinary" Target="activeX16.bin"/></Relationships>
</file>

<file path=ppt/activeX/_rels/activeX17.xml.rels><?xml version="1.0" encoding="UTF-8" standalone="yes"?>
<Relationships xmlns="http://schemas.openxmlformats.org/package/2006/relationships"><Relationship Id="rId1" Type="http://schemas.microsoft.com/office/2006/relationships/activeXControlBinary" Target="activeX17.bin"/></Relationships>
</file>

<file path=ppt/activeX/_rels/activeX18.xml.rels><?xml version="1.0" encoding="UTF-8" standalone="yes"?>
<Relationships xmlns="http://schemas.openxmlformats.org/package/2006/relationships"><Relationship Id="rId1" Type="http://schemas.microsoft.com/office/2006/relationships/activeXControlBinary" Target="activeX18.bin"/></Relationships>
</file>

<file path=ppt/activeX/_rels/activeX19.xml.rels><?xml version="1.0" encoding="UTF-8" standalone="yes"?>
<Relationships xmlns="http://schemas.openxmlformats.org/package/2006/relationships"><Relationship Id="rId1" Type="http://schemas.microsoft.com/office/2006/relationships/activeXControlBinary" Target="activeX19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20.xml.rels><?xml version="1.0" encoding="UTF-8" standalone="yes"?>
<Relationships xmlns="http://schemas.openxmlformats.org/package/2006/relationships"><Relationship Id="rId1" Type="http://schemas.microsoft.com/office/2006/relationships/activeXControlBinary" Target="activeX20.bin"/></Relationships>
</file>

<file path=ppt/activeX/_rels/activeX21.xml.rels><?xml version="1.0" encoding="UTF-8" standalone="yes"?>
<Relationships xmlns="http://schemas.openxmlformats.org/package/2006/relationships"><Relationship Id="rId1" Type="http://schemas.microsoft.com/office/2006/relationships/activeXControlBinary" Target="activeX21.bin"/></Relationships>
</file>

<file path=ppt/activeX/_rels/activeX22.xml.rels><?xml version="1.0" encoding="UTF-8" standalone="yes"?>
<Relationships xmlns="http://schemas.openxmlformats.org/package/2006/relationships"><Relationship Id="rId1" Type="http://schemas.microsoft.com/office/2006/relationships/activeXControlBinary" Target="activeX22.bin"/></Relationships>
</file>

<file path=ppt/activeX/_rels/activeX23.xml.rels><?xml version="1.0" encoding="UTF-8" standalone="yes"?>
<Relationships xmlns="http://schemas.openxmlformats.org/package/2006/relationships"><Relationship Id="rId1" Type="http://schemas.microsoft.com/office/2006/relationships/activeXControlBinary" Target="activeX23.bin"/></Relationships>
</file>

<file path=ppt/activeX/_rels/activeX24.xml.rels><?xml version="1.0" encoding="UTF-8" standalone="yes"?>
<Relationships xmlns="http://schemas.openxmlformats.org/package/2006/relationships"><Relationship Id="rId1" Type="http://schemas.microsoft.com/office/2006/relationships/activeXControlBinary" Target="activeX24.bin"/></Relationships>
</file>

<file path=ppt/activeX/_rels/activeX25.xml.rels><?xml version="1.0" encoding="UTF-8" standalone="yes"?>
<Relationships xmlns="http://schemas.openxmlformats.org/package/2006/relationships"><Relationship Id="rId1" Type="http://schemas.microsoft.com/office/2006/relationships/activeXControlBinary" Target="activeX25.bin"/></Relationships>
</file>

<file path=ppt/activeX/_rels/activeX26.xml.rels><?xml version="1.0" encoding="UTF-8" standalone="yes"?>
<Relationships xmlns="http://schemas.openxmlformats.org/package/2006/relationships"><Relationship Id="rId1" Type="http://schemas.microsoft.com/office/2006/relationships/activeXControlBinary" Target="activeX26.bin"/></Relationships>
</file>

<file path=ppt/activeX/_rels/activeX27.xml.rels><?xml version="1.0" encoding="UTF-8" standalone="yes"?>
<Relationships xmlns="http://schemas.openxmlformats.org/package/2006/relationships"><Relationship Id="rId1" Type="http://schemas.microsoft.com/office/2006/relationships/activeXControlBinary" Target="activeX27.bin"/></Relationships>
</file>

<file path=ppt/activeX/_rels/activeX28.xml.rels><?xml version="1.0" encoding="UTF-8" standalone="yes"?>
<Relationships xmlns="http://schemas.openxmlformats.org/package/2006/relationships"><Relationship Id="rId1" Type="http://schemas.microsoft.com/office/2006/relationships/activeXControlBinary" Target="activeX28.bin"/></Relationships>
</file>

<file path=ppt/activeX/_rels/activeX29.xml.rels><?xml version="1.0" encoding="UTF-8" standalone="yes"?>
<Relationships xmlns="http://schemas.openxmlformats.org/package/2006/relationships"><Relationship Id="rId1" Type="http://schemas.microsoft.com/office/2006/relationships/activeXControlBinary" Target="activeX29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_rels/activeX30.xml.rels><?xml version="1.0" encoding="UTF-8" standalone="yes"?>
<Relationships xmlns="http://schemas.openxmlformats.org/package/2006/relationships"><Relationship Id="rId1" Type="http://schemas.microsoft.com/office/2006/relationships/activeXControlBinary" Target="activeX30.bin"/></Relationships>
</file>

<file path=ppt/activeX/_rels/activeX31.xml.rels><?xml version="1.0" encoding="UTF-8" standalone="yes"?>
<Relationships xmlns="http://schemas.openxmlformats.org/package/2006/relationships"><Relationship Id="rId1" Type="http://schemas.microsoft.com/office/2006/relationships/activeXControlBinary" Target="activeX31.bin"/></Relationships>
</file>

<file path=ppt/activeX/_rels/activeX32.xml.rels><?xml version="1.0" encoding="UTF-8" standalone="yes"?>
<Relationships xmlns="http://schemas.openxmlformats.org/package/2006/relationships"><Relationship Id="rId1" Type="http://schemas.microsoft.com/office/2006/relationships/activeXControlBinary" Target="activeX32.bin"/></Relationships>
</file>

<file path=ppt/activeX/_rels/activeX33.xml.rels><?xml version="1.0" encoding="UTF-8" standalone="yes"?>
<Relationships xmlns="http://schemas.openxmlformats.org/package/2006/relationships"><Relationship Id="rId1" Type="http://schemas.microsoft.com/office/2006/relationships/activeXControlBinary" Target="activeX33.bin"/></Relationships>
</file>

<file path=ppt/activeX/_rels/activeX34.xml.rels><?xml version="1.0" encoding="UTF-8" standalone="yes"?>
<Relationships xmlns="http://schemas.openxmlformats.org/package/2006/relationships"><Relationship Id="rId1" Type="http://schemas.microsoft.com/office/2006/relationships/activeXControlBinary" Target="activeX34.bin"/></Relationships>
</file>

<file path=ppt/activeX/_rels/activeX35.xml.rels><?xml version="1.0" encoding="UTF-8" standalone="yes"?>
<Relationships xmlns="http://schemas.openxmlformats.org/package/2006/relationships"><Relationship Id="rId1" Type="http://schemas.microsoft.com/office/2006/relationships/activeXControlBinary" Target="activeX35.bin"/></Relationships>
</file>

<file path=ppt/activeX/_rels/activeX36.xml.rels><?xml version="1.0" encoding="UTF-8" standalone="yes"?>
<Relationships xmlns="http://schemas.openxmlformats.org/package/2006/relationships"><Relationship Id="rId1" Type="http://schemas.microsoft.com/office/2006/relationships/activeXControlBinary" Target="activeX36.bin"/></Relationships>
</file>

<file path=ppt/activeX/_rels/activeX37.xml.rels><?xml version="1.0" encoding="UTF-8" standalone="yes"?>
<Relationships xmlns="http://schemas.openxmlformats.org/package/2006/relationships"><Relationship Id="rId1" Type="http://schemas.microsoft.com/office/2006/relationships/activeXControlBinary" Target="activeX37.bin"/></Relationships>
</file>

<file path=ppt/activeX/_rels/activeX38.xml.rels><?xml version="1.0" encoding="UTF-8" standalone="yes"?>
<Relationships xmlns="http://schemas.openxmlformats.org/package/2006/relationships"><Relationship Id="rId1" Type="http://schemas.microsoft.com/office/2006/relationships/activeXControlBinary" Target="activeX38.bin"/></Relationships>
</file>

<file path=ppt/activeX/_rels/activeX39.xml.rels><?xml version="1.0" encoding="UTF-8" standalone="yes"?>
<Relationships xmlns="http://schemas.openxmlformats.org/package/2006/relationships"><Relationship Id="rId1" Type="http://schemas.microsoft.com/office/2006/relationships/activeXControlBinary" Target="activeX39.bin"/></Relationships>
</file>

<file path=ppt/activeX/_rels/activeX4.xml.rels><?xml version="1.0" encoding="UTF-8" standalone="yes"?>
<Relationships xmlns="http://schemas.openxmlformats.org/package/2006/relationships"><Relationship Id="rId1" Type="http://schemas.microsoft.com/office/2006/relationships/activeXControlBinary" Target="activeX4.bin"/></Relationships>
</file>

<file path=ppt/activeX/_rels/activeX40.xml.rels><?xml version="1.0" encoding="UTF-8" standalone="yes"?>
<Relationships xmlns="http://schemas.openxmlformats.org/package/2006/relationships"><Relationship Id="rId1" Type="http://schemas.microsoft.com/office/2006/relationships/activeXControlBinary" Target="activeX40.bin"/></Relationships>
</file>

<file path=ppt/activeX/_rels/activeX41.xml.rels><?xml version="1.0" encoding="UTF-8" standalone="yes"?>
<Relationships xmlns="http://schemas.openxmlformats.org/package/2006/relationships"><Relationship Id="rId1" Type="http://schemas.microsoft.com/office/2006/relationships/activeXControlBinary" Target="activeX41.bin"/></Relationships>
</file>

<file path=ppt/activeX/_rels/activeX42.xml.rels><?xml version="1.0" encoding="UTF-8" standalone="yes"?>
<Relationships xmlns="http://schemas.openxmlformats.org/package/2006/relationships"><Relationship Id="rId1" Type="http://schemas.microsoft.com/office/2006/relationships/activeXControlBinary" Target="activeX42.bin"/></Relationships>
</file>

<file path=ppt/activeX/_rels/activeX43.xml.rels><?xml version="1.0" encoding="UTF-8" standalone="yes"?>
<Relationships xmlns="http://schemas.openxmlformats.org/package/2006/relationships"><Relationship Id="rId1" Type="http://schemas.microsoft.com/office/2006/relationships/activeXControlBinary" Target="activeX43.bin"/></Relationships>
</file>

<file path=ppt/activeX/_rels/activeX44.xml.rels><?xml version="1.0" encoding="UTF-8" standalone="yes"?>
<Relationships xmlns="http://schemas.openxmlformats.org/package/2006/relationships"><Relationship Id="rId1" Type="http://schemas.microsoft.com/office/2006/relationships/activeXControlBinary" Target="activeX44.bin"/></Relationships>
</file>

<file path=ppt/activeX/_rels/activeX45.xml.rels><?xml version="1.0" encoding="UTF-8" standalone="yes"?>
<Relationships xmlns="http://schemas.openxmlformats.org/package/2006/relationships"><Relationship Id="rId1" Type="http://schemas.microsoft.com/office/2006/relationships/activeXControlBinary" Target="activeX45.bin"/></Relationships>
</file>

<file path=ppt/activeX/_rels/activeX46.xml.rels><?xml version="1.0" encoding="UTF-8" standalone="yes"?>
<Relationships xmlns="http://schemas.openxmlformats.org/package/2006/relationships"><Relationship Id="rId1" Type="http://schemas.microsoft.com/office/2006/relationships/activeXControlBinary" Target="activeX46.bin"/></Relationships>
</file>

<file path=ppt/activeX/_rels/activeX47.xml.rels><?xml version="1.0" encoding="UTF-8" standalone="yes"?>
<Relationships xmlns="http://schemas.openxmlformats.org/package/2006/relationships"><Relationship Id="rId1" Type="http://schemas.microsoft.com/office/2006/relationships/activeXControlBinary" Target="activeX47.bin"/></Relationships>
</file>

<file path=ppt/activeX/_rels/activeX48.xml.rels><?xml version="1.0" encoding="UTF-8" standalone="yes"?>
<Relationships xmlns="http://schemas.openxmlformats.org/package/2006/relationships"><Relationship Id="rId1" Type="http://schemas.microsoft.com/office/2006/relationships/activeXControlBinary" Target="activeX48.bin"/></Relationships>
</file>

<file path=ppt/activeX/_rels/activeX49.xml.rels><?xml version="1.0" encoding="UTF-8" standalone="yes"?>
<Relationships xmlns="http://schemas.openxmlformats.org/package/2006/relationships"><Relationship Id="rId1" Type="http://schemas.microsoft.com/office/2006/relationships/activeXControlBinary" Target="activeX49.bin"/></Relationships>
</file>

<file path=ppt/activeX/_rels/activeX5.xml.rels><?xml version="1.0" encoding="UTF-8" standalone="yes"?>
<Relationships xmlns="http://schemas.openxmlformats.org/package/2006/relationships"><Relationship Id="rId1" Type="http://schemas.microsoft.com/office/2006/relationships/activeXControlBinary" Target="activeX5.bin"/></Relationships>
</file>

<file path=ppt/activeX/_rels/activeX50.xml.rels><?xml version="1.0" encoding="UTF-8" standalone="yes"?>
<Relationships xmlns="http://schemas.openxmlformats.org/package/2006/relationships"><Relationship Id="rId1" Type="http://schemas.microsoft.com/office/2006/relationships/activeXControlBinary" Target="activeX50.bin"/></Relationships>
</file>

<file path=ppt/activeX/_rels/activeX51.xml.rels><?xml version="1.0" encoding="UTF-8" standalone="yes"?>
<Relationships xmlns="http://schemas.openxmlformats.org/package/2006/relationships"><Relationship Id="rId1" Type="http://schemas.microsoft.com/office/2006/relationships/activeXControlBinary" Target="activeX51.bin"/></Relationships>
</file>

<file path=ppt/activeX/_rels/activeX52.xml.rels><?xml version="1.0" encoding="UTF-8" standalone="yes"?>
<Relationships xmlns="http://schemas.openxmlformats.org/package/2006/relationships"><Relationship Id="rId1" Type="http://schemas.microsoft.com/office/2006/relationships/activeXControlBinary" Target="activeX52.bin"/></Relationships>
</file>

<file path=ppt/activeX/_rels/activeX53.xml.rels><?xml version="1.0" encoding="UTF-8" standalone="yes"?>
<Relationships xmlns="http://schemas.openxmlformats.org/package/2006/relationships"><Relationship Id="rId1" Type="http://schemas.microsoft.com/office/2006/relationships/activeXControlBinary" Target="activeX53.bin"/></Relationships>
</file>

<file path=ppt/activeX/_rels/activeX54.xml.rels><?xml version="1.0" encoding="UTF-8" standalone="yes"?>
<Relationships xmlns="http://schemas.openxmlformats.org/package/2006/relationships"><Relationship Id="rId1" Type="http://schemas.microsoft.com/office/2006/relationships/activeXControlBinary" Target="activeX54.bin"/></Relationships>
</file>

<file path=ppt/activeX/_rels/activeX55.xml.rels><?xml version="1.0" encoding="UTF-8" standalone="yes"?>
<Relationships xmlns="http://schemas.openxmlformats.org/package/2006/relationships"><Relationship Id="rId1" Type="http://schemas.microsoft.com/office/2006/relationships/activeXControlBinary" Target="activeX55.bin"/></Relationships>
</file>

<file path=ppt/activeX/_rels/activeX56.xml.rels><?xml version="1.0" encoding="UTF-8" standalone="yes"?>
<Relationships xmlns="http://schemas.openxmlformats.org/package/2006/relationships"><Relationship Id="rId1" Type="http://schemas.microsoft.com/office/2006/relationships/activeXControlBinary" Target="activeX56.bin"/></Relationships>
</file>

<file path=ppt/activeX/_rels/activeX57.xml.rels><?xml version="1.0" encoding="UTF-8" standalone="yes"?>
<Relationships xmlns="http://schemas.openxmlformats.org/package/2006/relationships"><Relationship Id="rId1" Type="http://schemas.microsoft.com/office/2006/relationships/activeXControlBinary" Target="activeX57.bin"/></Relationships>
</file>

<file path=ppt/activeX/_rels/activeX58.xml.rels><?xml version="1.0" encoding="UTF-8" standalone="yes"?>
<Relationships xmlns="http://schemas.openxmlformats.org/package/2006/relationships"><Relationship Id="rId1" Type="http://schemas.microsoft.com/office/2006/relationships/activeXControlBinary" Target="activeX58.bin"/></Relationships>
</file>

<file path=ppt/activeX/_rels/activeX59.xml.rels><?xml version="1.0" encoding="UTF-8" standalone="yes"?>
<Relationships xmlns="http://schemas.openxmlformats.org/package/2006/relationships"><Relationship Id="rId1" Type="http://schemas.microsoft.com/office/2006/relationships/activeXControlBinary" Target="activeX59.bin"/></Relationships>
</file>

<file path=ppt/activeX/_rels/activeX6.xml.rels><?xml version="1.0" encoding="UTF-8" standalone="yes"?>
<Relationships xmlns="http://schemas.openxmlformats.org/package/2006/relationships"><Relationship Id="rId1" Type="http://schemas.microsoft.com/office/2006/relationships/activeXControlBinary" Target="activeX6.bin"/></Relationships>
</file>

<file path=ppt/activeX/_rels/activeX60.xml.rels><?xml version="1.0" encoding="UTF-8" standalone="yes"?>
<Relationships xmlns="http://schemas.openxmlformats.org/package/2006/relationships"><Relationship Id="rId1" Type="http://schemas.microsoft.com/office/2006/relationships/activeXControlBinary" Target="activeX60.bin"/></Relationships>
</file>

<file path=ppt/activeX/_rels/activeX61.xml.rels><?xml version="1.0" encoding="UTF-8" standalone="yes"?>
<Relationships xmlns="http://schemas.openxmlformats.org/package/2006/relationships"><Relationship Id="rId1" Type="http://schemas.microsoft.com/office/2006/relationships/activeXControlBinary" Target="activeX61.bin"/></Relationships>
</file>

<file path=ppt/activeX/_rels/activeX62.xml.rels><?xml version="1.0" encoding="UTF-8" standalone="yes"?>
<Relationships xmlns="http://schemas.openxmlformats.org/package/2006/relationships"><Relationship Id="rId1" Type="http://schemas.microsoft.com/office/2006/relationships/activeXControlBinary" Target="activeX62.bin"/></Relationships>
</file>

<file path=ppt/activeX/_rels/activeX63.xml.rels><?xml version="1.0" encoding="UTF-8" standalone="yes"?>
<Relationships xmlns="http://schemas.openxmlformats.org/package/2006/relationships"><Relationship Id="rId1" Type="http://schemas.microsoft.com/office/2006/relationships/activeXControlBinary" Target="activeX63.bin"/></Relationships>
</file>

<file path=ppt/activeX/_rels/activeX64.xml.rels><?xml version="1.0" encoding="UTF-8" standalone="yes"?>
<Relationships xmlns="http://schemas.openxmlformats.org/package/2006/relationships"><Relationship Id="rId1" Type="http://schemas.microsoft.com/office/2006/relationships/activeXControlBinary" Target="activeX64.bin"/></Relationships>
</file>

<file path=ppt/activeX/_rels/activeX65.xml.rels><?xml version="1.0" encoding="UTF-8" standalone="yes"?>
<Relationships xmlns="http://schemas.openxmlformats.org/package/2006/relationships"><Relationship Id="rId1" Type="http://schemas.microsoft.com/office/2006/relationships/activeXControlBinary" Target="activeX65.bin"/></Relationships>
</file>

<file path=ppt/activeX/_rels/activeX66.xml.rels><?xml version="1.0" encoding="UTF-8" standalone="yes"?>
<Relationships xmlns="http://schemas.openxmlformats.org/package/2006/relationships"><Relationship Id="rId1" Type="http://schemas.microsoft.com/office/2006/relationships/activeXControlBinary" Target="activeX66.bin"/></Relationships>
</file>

<file path=ppt/activeX/_rels/activeX67.xml.rels><?xml version="1.0" encoding="UTF-8" standalone="yes"?>
<Relationships xmlns="http://schemas.openxmlformats.org/package/2006/relationships"><Relationship Id="rId1" Type="http://schemas.microsoft.com/office/2006/relationships/activeXControlBinary" Target="activeX67.bin"/></Relationships>
</file>

<file path=ppt/activeX/_rels/activeX68.xml.rels><?xml version="1.0" encoding="UTF-8" standalone="yes"?>
<Relationships xmlns="http://schemas.openxmlformats.org/package/2006/relationships"><Relationship Id="rId1" Type="http://schemas.microsoft.com/office/2006/relationships/activeXControlBinary" Target="activeX68.bin"/></Relationships>
</file>

<file path=ppt/activeX/_rels/activeX69.xml.rels><?xml version="1.0" encoding="UTF-8" standalone="yes"?>
<Relationships xmlns="http://schemas.openxmlformats.org/package/2006/relationships"><Relationship Id="rId1" Type="http://schemas.microsoft.com/office/2006/relationships/activeXControlBinary" Target="activeX69.bin"/></Relationships>
</file>

<file path=ppt/activeX/_rels/activeX7.xml.rels><?xml version="1.0" encoding="UTF-8" standalone="yes"?>
<Relationships xmlns="http://schemas.openxmlformats.org/package/2006/relationships"><Relationship Id="rId1" Type="http://schemas.microsoft.com/office/2006/relationships/activeXControlBinary" Target="activeX7.bin"/></Relationships>
</file>

<file path=ppt/activeX/_rels/activeX70.xml.rels><?xml version="1.0" encoding="UTF-8" standalone="yes"?>
<Relationships xmlns="http://schemas.openxmlformats.org/package/2006/relationships"><Relationship Id="rId1" Type="http://schemas.microsoft.com/office/2006/relationships/activeXControlBinary" Target="activeX70.bin"/></Relationships>
</file>

<file path=ppt/activeX/_rels/activeX71.xml.rels><?xml version="1.0" encoding="UTF-8" standalone="yes"?>
<Relationships xmlns="http://schemas.openxmlformats.org/package/2006/relationships"><Relationship Id="rId1" Type="http://schemas.microsoft.com/office/2006/relationships/activeXControlBinary" Target="activeX71.bin"/></Relationships>
</file>

<file path=ppt/activeX/_rels/activeX72.xml.rels><?xml version="1.0" encoding="UTF-8" standalone="yes"?>
<Relationships xmlns="http://schemas.openxmlformats.org/package/2006/relationships"><Relationship Id="rId1" Type="http://schemas.microsoft.com/office/2006/relationships/activeXControlBinary" Target="activeX72.bin"/></Relationships>
</file>

<file path=ppt/activeX/_rels/activeX73.xml.rels><?xml version="1.0" encoding="UTF-8" standalone="yes"?>
<Relationships xmlns="http://schemas.openxmlformats.org/package/2006/relationships"><Relationship Id="rId1" Type="http://schemas.microsoft.com/office/2006/relationships/activeXControlBinary" Target="activeX73.bin"/></Relationships>
</file>

<file path=ppt/activeX/_rels/activeX74.xml.rels><?xml version="1.0" encoding="UTF-8" standalone="yes"?>
<Relationships xmlns="http://schemas.openxmlformats.org/package/2006/relationships"><Relationship Id="rId1" Type="http://schemas.microsoft.com/office/2006/relationships/activeXControlBinary" Target="activeX74.bin"/></Relationships>
</file>

<file path=ppt/activeX/_rels/activeX75.xml.rels><?xml version="1.0" encoding="UTF-8" standalone="yes"?>
<Relationships xmlns="http://schemas.openxmlformats.org/package/2006/relationships"><Relationship Id="rId1" Type="http://schemas.microsoft.com/office/2006/relationships/activeXControlBinary" Target="activeX75.bin"/></Relationships>
</file>

<file path=ppt/activeX/_rels/activeX76.xml.rels><?xml version="1.0" encoding="UTF-8" standalone="yes"?>
<Relationships xmlns="http://schemas.openxmlformats.org/package/2006/relationships"><Relationship Id="rId1" Type="http://schemas.microsoft.com/office/2006/relationships/activeXControlBinary" Target="activeX76.bin"/></Relationships>
</file>

<file path=ppt/activeX/_rels/activeX77.xml.rels><?xml version="1.0" encoding="UTF-8" standalone="yes"?>
<Relationships xmlns="http://schemas.openxmlformats.org/package/2006/relationships"><Relationship Id="rId1" Type="http://schemas.microsoft.com/office/2006/relationships/activeXControlBinary" Target="activeX77.bin"/></Relationships>
</file>

<file path=ppt/activeX/_rels/activeX78.xml.rels><?xml version="1.0" encoding="UTF-8" standalone="yes"?>
<Relationships xmlns="http://schemas.openxmlformats.org/package/2006/relationships"><Relationship Id="rId1" Type="http://schemas.microsoft.com/office/2006/relationships/activeXControlBinary" Target="activeX78.bin"/></Relationships>
</file>

<file path=ppt/activeX/_rels/activeX79.xml.rels><?xml version="1.0" encoding="UTF-8" standalone="yes"?>
<Relationships xmlns="http://schemas.openxmlformats.org/package/2006/relationships"><Relationship Id="rId1" Type="http://schemas.microsoft.com/office/2006/relationships/activeXControlBinary" Target="activeX79.bin"/></Relationships>
</file>

<file path=ppt/activeX/_rels/activeX8.xml.rels><?xml version="1.0" encoding="UTF-8" standalone="yes"?>
<Relationships xmlns="http://schemas.openxmlformats.org/package/2006/relationships"><Relationship Id="rId1" Type="http://schemas.microsoft.com/office/2006/relationships/activeXControlBinary" Target="activeX8.bin"/></Relationships>
</file>

<file path=ppt/activeX/_rels/activeX80.xml.rels><?xml version="1.0" encoding="UTF-8" standalone="yes"?>
<Relationships xmlns="http://schemas.openxmlformats.org/package/2006/relationships"><Relationship Id="rId1" Type="http://schemas.microsoft.com/office/2006/relationships/activeXControlBinary" Target="activeX80.bin"/></Relationships>
</file>

<file path=ppt/activeX/_rels/activeX81.xml.rels><?xml version="1.0" encoding="UTF-8" standalone="yes"?>
<Relationships xmlns="http://schemas.openxmlformats.org/package/2006/relationships"><Relationship Id="rId1" Type="http://schemas.microsoft.com/office/2006/relationships/activeXControlBinary" Target="activeX81.bin"/></Relationships>
</file>

<file path=ppt/activeX/_rels/activeX82.xml.rels><?xml version="1.0" encoding="UTF-8" standalone="yes"?>
<Relationships xmlns="http://schemas.openxmlformats.org/package/2006/relationships"><Relationship Id="rId1" Type="http://schemas.microsoft.com/office/2006/relationships/activeXControlBinary" Target="activeX82.bin"/></Relationships>
</file>

<file path=ppt/activeX/_rels/activeX9.xml.rels><?xml version="1.0" encoding="UTF-8" standalone="yes"?>
<Relationships xmlns="http://schemas.openxmlformats.org/package/2006/relationships"><Relationship Id="rId1" Type="http://schemas.microsoft.com/office/2006/relationships/activeXControlBinary" Target="activeX9.bin"/></Relationships>
</file>

<file path=ppt/activeX/activeX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0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4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5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6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7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8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19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0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2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3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1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3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3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4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3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3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4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6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4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4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5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5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56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5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58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5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60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67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68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69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70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7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4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5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6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7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8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79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8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80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8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82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activeX/activeX9.xml><?xml version="1.0" encoding="utf-8"?>
<ax:ocx xmlns:ax="http://schemas.microsoft.com/office/2006/activeX" xmlns:r="http://schemas.openxmlformats.org/officeDocument/2006/relationships" ax:classid="{978C9E23-D4B0-11CE-BF2D-00AA003F40D0}" ax:persistence="persistStorage" r:id="rId1"/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6EC04-B448-44A2-ACC5-5429CF848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720B13-1DF3-4C22-9260-A594B8D6B8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6068F6-9FA4-41A0-A730-89260809B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B1EF0-C36D-4AC9-9969-A12EF86828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C4A14-F53E-497A-850F-78492A814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18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05A64-27F8-434C-8A84-AE4B5FED5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A688A1-8073-47E8-ADB8-40ED434AE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CFF6E-F301-4B7D-B569-3671DA7BC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A24DD-1B59-403E-B805-143269AD86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55BA4-272D-438D-9C24-830131EC1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991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6AD7BFD-3D32-4362-8F7C-EDE8C49DA4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3567B6-8178-4C92-BF3D-9FB0B79729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89C708-DD59-4B8A-B08E-18D7238DF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7D80C9-B744-4009-8B66-3BA4F4A35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F60E14-9C86-402C-AEA9-CFF5E2EBE5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47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E40F0A-CA60-4B85-B9D5-F51CCD21BB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DD9573B9-9648-426C-A1CA-EFCF7E5DD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54D7147-E393-4FF1-84F7-BE2C9C240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E9E79D2-D47A-4B8C-AF14-50F5C0D4B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021F92C-E151-4886-ADC3-D2F0B4CA7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9322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E158FA-9462-4B11-9BBC-5A397833B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6B70C7-2991-4E5A-BEE5-153DF49FB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E51DF9C-A3CF-4902-9D08-A9D00D05C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1BA2FBF-0F1F-492F-991A-EBB74AAD8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F5101AF-0122-4521-83D9-72169DEF5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727088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CC1C82-651B-484B-999C-617A8C478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2A25B5D-19FE-45FB-8AE1-A791E959B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F1E635-82F1-4C47-9DCA-FCC8FB7AD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DF1A0F6-54BC-4A22-B53C-39B9A25EF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1637EB1-BEAC-4B25-8305-6449B1427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11833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3E5E42-9FB1-446D-B9E9-D27F657D74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351593C-7390-4DF3-A99A-3550537966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F1E6B09-6251-48A7-A878-45D2760D2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3E566C6-62A6-46D9-ACBD-282FBB29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EEAF35F-E819-4AB4-8FF5-1FF52B6393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0D57C17-6E8E-470D-9573-C6DE3195F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05911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63FD79-9555-417F-86A6-978B1B9F1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245A696-4F53-47C3-BCA4-90CFC500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67FEDD7-040E-4EDC-ABF1-BF9E8CC549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B7FD5EA6-A546-4B0F-8596-4BF9A2C4A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3EE3323-65E0-4540-8D34-E0C0307DC2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92B4223-DDE0-4BE6-9B90-23CB70AC0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62D05B7-BC5C-4FFF-9F40-F5DF29ED4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EB32C7F-28CB-42A0-B20A-F40693F7A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57797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3E2B99-741C-48A8-8E58-902ABCC2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F9A63CA-6B7D-483E-9F49-8B14F66A62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84685A2C-C38E-4AB5-A7F7-7BE7B3AE7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B280966-6384-49A5-9AED-E88D1BE7E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7259405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91284AF-5B3B-44BF-BF76-1B4A1A38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D00718F-2A17-41E8-A27B-B8234DA0C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4F0EC0-19A0-4307-A8A4-80AF108E1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14897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81A4C3-782E-4CC0-A711-06A9D8F57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20D6914-DA57-4C20-B9AF-856222236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AD126A2-9A18-4AB9-923C-73C486DDAB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43C310B-0324-4F9C-AADA-9DA2C4E2E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5DEC1F9-6D7F-436E-9DFF-5DFF70294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EDA25C2-8C1C-4D1C-A4F0-24D46B1C5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93988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8874E-D5C5-464D-966C-556DBC0716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3EF7B-87E7-401D-84A7-20DA67280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1EE434-F0E7-4AB8-BF39-A3A3DF8B1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990F53-CB56-478E-8308-6D829F8F9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EC26C4-96E1-42D9-84CD-D2712E3D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7755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8CA5EA-E338-498B-AF7A-B45CCD521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7D26C-FB79-443F-BABE-7097A6D08A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260DA0-4A07-4FF1-AE22-2A48A360B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493A49D-A289-4D95-BA26-A7824E05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4F50531-B3F1-439A-BD0E-CC28C7497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FAE9095-B7D3-4AA7-9F13-FDECB4818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907847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D9E16F-A854-4517-B3A0-E8E9AB442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6A3E9848-0A69-450F-A620-3DF902B1D1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FE4DF86-CE58-4FDA-A23D-ABCF4457B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9AC1661-75CA-4953-A2A5-31C3B786E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31E0D62-1379-4DA4-A6EB-97727ED86E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468477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32CD6A4-D367-42C9-8114-77A00BCD0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96B18D1-37D0-4ABE-823A-2A7B87E5D4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97D1-5572-4E0B-8D43-BC16B377C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5D9AA64-A950-417A-80E9-D9BA02FE2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D72D132-F4CC-4F67-BCF2-C4ABBE315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4436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10A17-EBCD-42BF-B46A-C85797E70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125E67-A799-41A8-B850-CF9A1EF9A6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26536-39BF-4E94-B9FB-1A626DDF8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57FB6-4ED2-4125-80FD-1C7A05E6F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B65E5-EB6D-4701-A57C-915927DE1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139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0872B-D1F2-4882-914E-473531AE2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B51806-6C30-4F1D-B943-E4192FF02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EDC0E7-EF52-4A0E-9C46-E2C38AA24B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5CC053-83A3-4141-BB65-70B955EF28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A44A06-83FD-412B-8AD4-1559AD6398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B6D1E-0157-449C-9BB6-A2CC71682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94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E8D4C-35C6-4CBD-9B48-4F738AAD9B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0493C4-6EFE-4B97-BD57-DB5CA0178F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B9ED99-2DAB-4732-8DA1-1E2A788648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2E4071-DF1B-46D1-8303-DD9103B0D8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79278A-4DC6-44ED-A7F3-2FD1F50AA1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71F3B6-57F3-4E99-821E-6F03B72E3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CA10C0-0B67-411D-A79E-799674175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B91E8D-A62E-41F7-8E8B-17877E353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05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A34F9-9D68-48F7-97D2-4C43A4F7E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358BF55-6D2F-4C81-9262-E8B977A04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55C39E4-023C-475F-BEB5-0658D1ECE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72F4A8-68C9-4424-B324-BC11F6B5E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66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02CFBA-3B8B-44E4-BD96-742C15238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34575C-DAE2-42A3-AA28-586D113FE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6794A-C692-4615-822E-497AEA4D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673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AA7229-EEE8-4BDB-8B3E-03E12E5F3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6D938D-49EA-4BB1-8BF3-CA0529B13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79971-AF66-4B88-8129-9AAE644EBA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1180D1-D49E-47FE-91B8-748839BE6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6CD858-417C-4FA1-95DC-C643EA5B9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0A8D9E-C27F-41F5-973E-E304C32DF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8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631F7-B533-46EE-B90B-34ED96A6CB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874349B-5964-42B5-898C-3D0247D729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208ACB-CC4A-4BE0-AC2C-EEDB540258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2E29C5-582D-446B-9B3A-2591CCC20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B2675E-74FE-4298-8020-B875DE1C9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19DDC7-DA6A-4A2D-AC51-129DD0760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438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FE4F95-F0F2-4F0C-88C0-8870F8F09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166559-7BA7-4D89-97E1-2D2CCBA9E7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12078-E742-43CE-864B-8DC14BC701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56ED4-F17A-4340-AED3-50C3523C9917}" type="datetimeFigureOut">
              <a:rPr lang="en-US" smtClean="0"/>
              <a:t>16-Sep-23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A6D39E-418F-432B-B96F-97B23E240A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3BAEBC-17CB-4E61-B990-424AED1891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9664AA-E2C5-495B-83E6-33FED12095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23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DC0CBFB-787F-4339-B7CB-7924570FD0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ACF4F62-C072-4F38-8D90-2154F16325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7988C6-28B8-4EC4-BC7B-4038E30AF0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94CAB1-7F70-4FAA-83BB-7E489C0BCEFD}" type="datetimeFigureOut">
              <a:rPr lang="de-AT" smtClean="0"/>
              <a:t>16.09.2023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BFFB9B2-31F8-44F6-8C95-30C9D5DF99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F1DB94-9BD4-4088-92F7-61F9AB6410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07A06-13F1-4B5A-B124-C4B70AF12CB9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33380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8.xml"/><Relationship Id="rId13" Type="http://schemas.openxmlformats.org/officeDocument/2006/relationships/control" Target="../activeX/activeX13.xml"/><Relationship Id="rId18" Type="http://schemas.openxmlformats.org/officeDocument/2006/relationships/slide" Target="slide1.xml"/><Relationship Id="rId26" Type="http://schemas.openxmlformats.org/officeDocument/2006/relationships/image" Target="../media/image7.wmf"/><Relationship Id="rId3" Type="http://schemas.openxmlformats.org/officeDocument/2006/relationships/control" Target="../activeX/activeX3.xml"/><Relationship Id="rId21" Type="http://schemas.openxmlformats.org/officeDocument/2006/relationships/image" Target="../media/image2.wmf"/><Relationship Id="rId7" Type="http://schemas.openxmlformats.org/officeDocument/2006/relationships/control" Target="../activeX/activeX7.xml"/><Relationship Id="rId12" Type="http://schemas.openxmlformats.org/officeDocument/2006/relationships/control" Target="../activeX/activeX12.xml"/><Relationship Id="rId17" Type="http://schemas.openxmlformats.org/officeDocument/2006/relationships/slideLayout" Target="../slideLayouts/slideLayout2.xml"/><Relationship Id="rId25" Type="http://schemas.openxmlformats.org/officeDocument/2006/relationships/image" Target="../media/image6.wmf"/><Relationship Id="rId33" Type="http://schemas.openxmlformats.org/officeDocument/2006/relationships/image" Target="../media/image14.wmf"/><Relationship Id="rId2" Type="http://schemas.openxmlformats.org/officeDocument/2006/relationships/control" Target="../activeX/activeX2.xml"/><Relationship Id="rId16" Type="http://schemas.openxmlformats.org/officeDocument/2006/relationships/control" Target="../activeX/activeX16.xml"/><Relationship Id="rId20" Type="http://schemas.openxmlformats.org/officeDocument/2006/relationships/slide" Target="slide2.xml"/><Relationship Id="rId29" Type="http://schemas.openxmlformats.org/officeDocument/2006/relationships/image" Target="../media/image10.wmf"/><Relationship Id="rId1" Type="http://schemas.openxmlformats.org/officeDocument/2006/relationships/control" Target="../activeX/activeX1.xml"/><Relationship Id="rId6" Type="http://schemas.openxmlformats.org/officeDocument/2006/relationships/control" Target="../activeX/activeX6.xml"/><Relationship Id="rId11" Type="http://schemas.openxmlformats.org/officeDocument/2006/relationships/control" Target="../activeX/activeX11.xml"/><Relationship Id="rId24" Type="http://schemas.openxmlformats.org/officeDocument/2006/relationships/image" Target="../media/image5.wmf"/><Relationship Id="rId32" Type="http://schemas.openxmlformats.org/officeDocument/2006/relationships/image" Target="../media/image13.wmf"/><Relationship Id="rId5" Type="http://schemas.openxmlformats.org/officeDocument/2006/relationships/control" Target="../activeX/activeX5.xml"/><Relationship Id="rId15" Type="http://schemas.openxmlformats.org/officeDocument/2006/relationships/control" Target="../activeX/activeX15.xml"/><Relationship Id="rId23" Type="http://schemas.openxmlformats.org/officeDocument/2006/relationships/image" Target="../media/image4.wmf"/><Relationship Id="rId28" Type="http://schemas.openxmlformats.org/officeDocument/2006/relationships/image" Target="../media/image9.wmf"/><Relationship Id="rId10" Type="http://schemas.openxmlformats.org/officeDocument/2006/relationships/control" Target="../activeX/activeX10.xml"/><Relationship Id="rId19" Type="http://schemas.openxmlformats.org/officeDocument/2006/relationships/image" Target="../media/image1.jpg"/><Relationship Id="rId31" Type="http://schemas.openxmlformats.org/officeDocument/2006/relationships/image" Target="../media/image12.wmf"/><Relationship Id="rId4" Type="http://schemas.openxmlformats.org/officeDocument/2006/relationships/control" Target="../activeX/activeX4.xml"/><Relationship Id="rId9" Type="http://schemas.openxmlformats.org/officeDocument/2006/relationships/control" Target="../activeX/activeX9.xml"/><Relationship Id="rId14" Type="http://schemas.openxmlformats.org/officeDocument/2006/relationships/control" Target="../activeX/activeX14.xml"/><Relationship Id="rId22" Type="http://schemas.openxmlformats.org/officeDocument/2006/relationships/image" Target="../media/image3.wmf"/><Relationship Id="rId27" Type="http://schemas.openxmlformats.org/officeDocument/2006/relationships/image" Target="../media/image8.wmf"/><Relationship Id="rId30" Type="http://schemas.openxmlformats.org/officeDocument/2006/relationships/image" Target="../media/image11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.xml"/><Relationship Id="rId13" Type="http://schemas.openxmlformats.org/officeDocument/2006/relationships/image" Target="../media/image18.wmf"/><Relationship Id="rId3" Type="http://schemas.openxmlformats.org/officeDocument/2006/relationships/control" Target="../activeX/activeX19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17.wmf"/><Relationship Id="rId2" Type="http://schemas.openxmlformats.org/officeDocument/2006/relationships/control" Target="../activeX/activeX18.xml"/><Relationship Id="rId1" Type="http://schemas.openxmlformats.org/officeDocument/2006/relationships/control" Target="../activeX/activeX17.xml"/><Relationship Id="rId6" Type="http://schemas.openxmlformats.org/officeDocument/2006/relationships/control" Target="../activeX/activeX22.xml"/><Relationship Id="rId11" Type="http://schemas.openxmlformats.org/officeDocument/2006/relationships/image" Target="../media/image16.wmf"/><Relationship Id="rId5" Type="http://schemas.openxmlformats.org/officeDocument/2006/relationships/control" Target="../activeX/activeX21.xml"/><Relationship Id="rId15" Type="http://schemas.openxmlformats.org/officeDocument/2006/relationships/image" Target="../media/image14.wmf"/><Relationship Id="rId10" Type="http://schemas.openxmlformats.org/officeDocument/2006/relationships/image" Target="../media/image15.wmf"/><Relationship Id="rId4" Type="http://schemas.openxmlformats.org/officeDocument/2006/relationships/control" Target="../activeX/activeX20.xml"/><Relationship Id="rId9" Type="http://schemas.openxmlformats.org/officeDocument/2006/relationships/image" Target="../media/image1.jpg"/><Relationship Id="rId14" Type="http://schemas.openxmlformats.org/officeDocument/2006/relationships/image" Target="../media/image1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30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22.wmf"/><Relationship Id="rId3" Type="http://schemas.openxmlformats.org/officeDocument/2006/relationships/control" Target="../activeX/activeX25.xml"/><Relationship Id="rId21" Type="http://schemas.openxmlformats.org/officeDocument/2006/relationships/image" Target="../media/image25.wmf"/><Relationship Id="rId7" Type="http://schemas.openxmlformats.org/officeDocument/2006/relationships/control" Target="../activeX/activeX29.xml"/><Relationship Id="rId12" Type="http://schemas.openxmlformats.org/officeDocument/2006/relationships/control" Target="../activeX/activeX34.xml"/><Relationship Id="rId17" Type="http://schemas.openxmlformats.org/officeDocument/2006/relationships/image" Target="../media/image21.wmf"/><Relationship Id="rId25" Type="http://schemas.openxmlformats.org/officeDocument/2006/relationships/image" Target="../media/image28.wmf"/><Relationship Id="rId2" Type="http://schemas.openxmlformats.org/officeDocument/2006/relationships/control" Target="../activeX/activeX24.xml"/><Relationship Id="rId16" Type="http://schemas.openxmlformats.org/officeDocument/2006/relationships/image" Target="../media/image20.wmf"/><Relationship Id="rId20" Type="http://schemas.openxmlformats.org/officeDocument/2006/relationships/image" Target="../media/image24.wmf"/><Relationship Id="rId1" Type="http://schemas.openxmlformats.org/officeDocument/2006/relationships/control" Target="../activeX/activeX23.xml"/><Relationship Id="rId6" Type="http://schemas.openxmlformats.org/officeDocument/2006/relationships/control" Target="../activeX/activeX28.xml"/><Relationship Id="rId11" Type="http://schemas.openxmlformats.org/officeDocument/2006/relationships/control" Target="../activeX/activeX33.xml"/><Relationship Id="rId24" Type="http://schemas.openxmlformats.org/officeDocument/2006/relationships/image" Target="../media/image27.wmf"/><Relationship Id="rId5" Type="http://schemas.openxmlformats.org/officeDocument/2006/relationships/control" Target="../activeX/activeX27.xml"/><Relationship Id="rId15" Type="http://schemas.openxmlformats.org/officeDocument/2006/relationships/image" Target="../media/image1.jpg"/><Relationship Id="rId23" Type="http://schemas.openxmlformats.org/officeDocument/2006/relationships/image" Target="../media/image13.wmf"/><Relationship Id="rId10" Type="http://schemas.openxmlformats.org/officeDocument/2006/relationships/control" Target="../activeX/activeX32.xml"/><Relationship Id="rId19" Type="http://schemas.openxmlformats.org/officeDocument/2006/relationships/image" Target="../media/image23.wmf"/><Relationship Id="rId4" Type="http://schemas.openxmlformats.org/officeDocument/2006/relationships/control" Target="../activeX/activeX26.xml"/><Relationship Id="rId9" Type="http://schemas.openxmlformats.org/officeDocument/2006/relationships/control" Target="../activeX/activeX31.xml"/><Relationship Id="rId14" Type="http://schemas.openxmlformats.org/officeDocument/2006/relationships/slide" Target="slide3.xml"/><Relationship Id="rId22" Type="http://schemas.openxmlformats.org/officeDocument/2006/relationships/image" Target="../media/image2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42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30.wmf"/><Relationship Id="rId26" Type="http://schemas.openxmlformats.org/officeDocument/2006/relationships/image" Target="../media/image28.wmf"/><Relationship Id="rId3" Type="http://schemas.openxmlformats.org/officeDocument/2006/relationships/control" Target="../activeX/activeX37.xml"/><Relationship Id="rId21" Type="http://schemas.openxmlformats.org/officeDocument/2006/relationships/image" Target="../media/image24.wmf"/><Relationship Id="rId7" Type="http://schemas.openxmlformats.org/officeDocument/2006/relationships/control" Target="../activeX/activeX41.xml"/><Relationship Id="rId12" Type="http://schemas.openxmlformats.org/officeDocument/2006/relationships/control" Target="../activeX/activeX46.xml"/><Relationship Id="rId17" Type="http://schemas.openxmlformats.org/officeDocument/2006/relationships/image" Target="../media/image29.wmf"/><Relationship Id="rId25" Type="http://schemas.openxmlformats.org/officeDocument/2006/relationships/image" Target="../media/image27.wmf"/><Relationship Id="rId2" Type="http://schemas.openxmlformats.org/officeDocument/2006/relationships/control" Target="../activeX/activeX36.xml"/><Relationship Id="rId16" Type="http://schemas.openxmlformats.org/officeDocument/2006/relationships/slide" Target="slide4.xml"/><Relationship Id="rId20" Type="http://schemas.openxmlformats.org/officeDocument/2006/relationships/image" Target="../media/image32.wmf"/><Relationship Id="rId1" Type="http://schemas.openxmlformats.org/officeDocument/2006/relationships/control" Target="../activeX/activeX35.xml"/><Relationship Id="rId6" Type="http://schemas.openxmlformats.org/officeDocument/2006/relationships/control" Target="../activeX/activeX40.xml"/><Relationship Id="rId11" Type="http://schemas.openxmlformats.org/officeDocument/2006/relationships/control" Target="../activeX/activeX45.xml"/><Relationship Id="rId24" Type="http://schemas.openxmlformats.org/officeDocument/2006/relationships/image" Target="../media/image13.wmf"/><Relationship Id="rId5" Type="http://schemas.openxmlformats.org/officeDocument/2006/relationships/control" Target="../activeX/activeX39.xml"/><Relationship Id="rId15" Type="http://schemas.openxmlformats.org/officeDocument/2006/relationships/image" Target="../media/image1.jpg"/><Relationship Id="rId23" Type="http://schemas.openxmlformats.org/officeDocument/2006/relationships/image" Target="../media/image34.wmf"/><Relationship Id="rId10" Type="http://schemas.openxmlformats.org/officeDocument/2006/relationships/control" Target="../activeX/activeX44.xml"/><Relationship Id="rId19" Type="http://schemas.openxmlformats.org/officeDocument/2006/relationships/image" Target="../media/image31.wmf"/><Relationship Id="rId4" Type="http://schemas.openxmlformats.org/officeDocument/2006/relationships/control" Target="../activeX/activeX38.xml"/><Relationship Id="rId9" Type="http://schemas.openxmlformats.org/officeDocument/2006/relationships/control" Target="../activeX/activeX43.xml"/><Relationship Id="rId14" Type="http://schemas.openxmlformats.org/officeDocument/2006/relationships/slide" Target="slide3.xml"/><Relationship Id="rId22" Type="http://schemas.openxmlformats.org/officeDocument/2006/relationships/image" Target="../media/image3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54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37.wmf"/><Relationship Id="rId26" Type="http://schemas.openxmlformats.org/officeDocument/2006/relationships/image" Target="../media/image28.wmf"/><Relationship Id="rId3" Type="http://schemas.openxmlformats.org/officeDocument/2006/relationships/control" Target="../activeX/activeX49.xml"/><Relationship Id="rId21" Type="http://schemas.openxmlformats.org/officeDocument/2006/relationships/image" Target="../media/image40.wmf"/><Relationship Id="rId7" Type="http://schemas.openxmlformats.org/officeDocument/2006/relationships/control" Target="../activeX/activeX53.xml"/><Relationship Id="rId12" Type="http://schemas.openxmlformats.org/officeDocument/2006/relationships/control" Target="../activeX/activeX58.xml"/><Relationship Id="rId17" Type="http://schemas.openxmlformats.org/officeDocument/2006/relationships/image" Target="../media/image36.wmf"/><Relationship Id="rId25" Type="http://schemas.openxmlformats.org/officeDocument/2006/relationships/image" Target="../media/image27.wmf"/><Relationship Id="rId2" Type="http://schemas.openxmlformats.org/officeDocument/2006/relationships/control" Target="../activeX/activeX48.xml"/><Relationship Id="rId16" Type="http://schemas.openxmlformats.org/officeDocument/2006/relationships/image" Target="../media/image35.wmf"/><Relationship Id="rId20" Type="http://schemas.openxmlformats.org/officeDocument/2006/relationships/image" Target="../media/image39.wmf"/><Relationship Id="rId1" Type="http://schemas.openxmlformats.org/officeDocument/2006/relationships/control" Target="../activeX/activeX47.xml"/><Relationship Id="rId6" Type="http://schemas.openxmlformats.org/officeDocument/2006/relationships/control" Target="../activeX/activeX52.xml"/><Relationship Id="rId11" Type="http://schemas.openxmlformats.org/officeDocument/2006/relationships/control" Target="../activeX/activeX57.xml"/><Relationship Id="rId24" Type="http://schemas.openxmlformats.org/officeDocument/2006/relationships/image" Target="../media/image13.wmf"/><Relationship Id="rId5" Type="http://schemas.openxmlformats.org/officeDocument/2006/relationships/control" Target="../activeX/activeX51.xml"/><Relationship Id="rId15" Type="http://schemas.openxmlformats.org/officeDocument/2006/relationships/image" Target="../media/image1.jpg"/><Relationship Id="rId23" Type="http://schemas.openxmlformats.org/officeDocument/2006/relationships/image" Target="../media/image41.wmf"/><Relationship Id="rId10" Type="http://schemas.openxmlformats.org/officeDocument/2006/relationships/control" Target="../activeX/activeX56.xml"/><Relationship Id="rId19" Type="http://schemas.openxmlformats.org/officeDocument/2006/relationships/image" Target="../media/image38.wmf"/><Relationship Id="rId4" Type="http://schemas.openxmlformats.org/officeDocument/2006/relationships/control" Target="../activeX/activeX50.xml"/><Relationship Id="rId9" Type="http://schemas.openxmlformats.org/officeDocument/2006/relationships/control" Target="../activeX/activeX55.xml"/><Relationship Id="rId14" Type="http://schemas.openxmlformats.org/officeDocument/2006/relationships/slide" Target="slide5.xml"/><Relationship Id="rId22" Type="http://schemas.openxmlformats.org/officeDocument/2006/relationships/image" Target="../media/image2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66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42.wmf"/><Relationship Id="rId26" Type="http://schemas.openxmlformats.org/officeDocument/2006/relationships/image" Target="../media/image27.wmf"/><Relationship Id="rId3" Type="http://schemas.openxmlformats.org/officeDocument/2006/relationships/control" Target="../activeX/activeX61.xml"/><Relationship Id="rId21" Type="http://schemas.openxmlformats.org/officeDocument/2006/relationships/image" Target="../media/image40.wmf"/><Relationship Id="rId7" Type="http://schemas.openxmlformats.org/officeDocument/2006/relationships/control" Target="../activeX/activeX65.xml"/><Relationship Id="rId12" Type="http://schemas.openxmlformats.org/officeDocument/2006/relationships/control" Target="../activeX/activeX70.xml"/><Relationship Id="rId17" Type="http://schemas.openxmlformats.org/officeDocument/2006/relationships/image" Target="../media/image35.wmf"/><Relationship Id="rId25" Type="http://schemas.openxmlformats.org/officeDocument/2006/relationships/image" Target="../media/image13.wmf"/><Relationship Id="rId2" Type="http://schemas.openxmlformats.org/officeDocument/2006/relationships/control" Target="../activeX/activeX60.xml"/><Relationship Id="rId16" Type="http://schemas.openxmlformats.org/officeDocument/2006/relationships/slide" Target="slide6.xml"/><Relationship Id="rId20" Type="http://schemas.openxmlformats.org/officeDocument/2006/relationships/image" Target="../media/image44.wmf"/><Relationship Id="rId1" Type="http://schemas.openxmlformats.org/officeDocument/2006/relationships/control" Target="../activeX/activeX59.xml"/><Relationship Id="rId6" Type="http://schemas.openxmlformats.org/officeDocument/2006/relationships/control" Target="../activeX/activeX64.xml"/><Relationship Id="rId11" Type="http://schemas.openxmlformats.org/officeDocument/2006/relationships/control" Target="../activeX/activeX69.xml"/><Relationship Id="rId24" Type="http://schemas.openxmlformats.org/officeDocument/2006/relationships/image" Target="../media/image47.wmf"/><Relationship Id="rId5" Type="http://schemas.openxmlformats.org/officeDocument/2006/relationships/control" Target="../activeX/activeX63.xml"/><Relationship Id="rId15" Type="http://schemas.openxmlformats.org/officeDocument/2006/relationships/image" Target="../media/image1.jpg"/><Relationship Id="rId23" Type="http://schemas.openxmlformats.org/officeDocument/2006/relationships/image" Target="../media/image46.wmf"/><Relationship Id="rId10" Type="http://schemas.openxmlformats.org/officeDocument/2006/relationships/control" Target="../activeX/activeX68.xml"/><Relationship Id="rId19" Type="http://schemas.openxmlformats.org/officeDocument/2006/relationships/image" Target="../media/image43.wmf"/><Relationship Id="rId4" Type="http://schemas.openxmlformats.org/officeDocument/2006/relationships/control" Target="../activeX/activeX62.xml"/><Relationship Id="rId9" Type="http://schemas.openxmlformats.org/officeDocument/2006/relationships/control" Target="../activeX/activeX67.xml"/><Relationship Id="rId14" Type="http://schemas.openxmlformats.org/officeDocument/2006/relationships/slide" Target="slide3.xml"/><Relationship Id="rId22" Type="http://schemas.openxmlformats.org/officeDocument/2006/relationships/image" Target="../media/image45.wmf"/><Relationship Id="rId27" Type="http://schemas.openxmlformats.org/officeDocument/2006/relationships/image" Target="../media/image2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control" Target="../activeX/activeX78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50.wmf"/><Relationship Id="rId26" Type="http://schemas.openxmlformats.org/officeDocument/2006/relationships/image" Target="../media/image55.wmf"/><Relationship Id="rId3" Type="http://schemas.openxmlformats.org/officeDocument/2006/relationships/control" Target="../activeX/activeX73.xml"/><Relationship Id="rId21" Type="http://schemas.openxmlformats.org/officeDocument/2006/relationships/image" Target="../media/image53.wmf"/><Relationship Id="rId7" Type="http://schemas.openxmlformats.org/officeDocument/2006/relationships/control" Target="../activeX/activeX77.xml"/><Relationship Id="rId12" Type="http://schemas.openxmlformats.org/officeDocument/2006/relationships/control" Target="../activeX/activeX82.xml"/><Relationship Id="rId17" Type="http://schemas.openxmlformats.org/officeDocument/2006/relationships/image" Target="../media/image49.wmf"/><Relationship Id="rId25" Type="http://schemas.openxmlformats.org/officeDocument/2006/relationships/image" Target="../media/image27.wmf"/><Relationship Id="rId2" Type="http://schemas.openxmlformats.org/officeDocument/2006/relationships/control" Target="../activeX/activeX72.xml"/><Relationship Id="rId16" Type="http://schemas.openxmlformats.org/officeDocument/2006/relationships/image" Target="../media/image48.wmf"/><Relationship Id="rId20" Type="http://schemas.openxmlformats.org/officeDocument/2006/relationships/image" Target="../media/image52.wmf"/><Relationship Id="rId1" Type="http://schemas.openxmlformats.org/officeDocument/2006/relationships/control" Target="../activeX/activeX71.xml"/><Relationship Id="rId6" Type="http://schemas.openxmlformats.org/officeDocument/2006/relationships/control" Target="../activeX/activeX76.xml"/><Relationship Id="rId11" Type="http://schemas.openxmlformats.org/officeDocument/2006/relationships/control" Target="../activeX/activeX81.xml"/><Relationship Id="rId24" Type="http://schemas.openxmlformats.org/officeDocument/2006/relationships/image" Target="../media/image13.wmf"/><Relationship Id="rId5" Type="http://schemas.openxmlformats.org/officeDocument/2006/relationships/control" Target="../activeX/activeX75.xml"/><Relationship Id="rId15" Type="http://schemas.openxmlformats.org/officeDocument/2006/relationships/image" Target="../media/image1.jpg"/><Relationship Id="rId23" Type="http://schemas.openxmlformats.org/officeDocument/2006/relationships/image" Target="../media/image38.wmf"/><Relationship Id="rId10" Type="http://schemas.openxmlformats.org/officeDocument/2006/relationships/control" Target="../activeX/activeX80.xml"/><Relationship Id="rId19" Type="http://schemas.openxmlformats.org/officeDocument/2006/relationships/image" Target="../media/image51.wmf"/><Relationship Id="rId4" Type="http://schemas.openxmlformats.org/officeDocument/2006/relationships/control" Target="../activeX/activeX74.xml"/><Relationship Id="rId9" Type="http://schemas.openxmlformats.org/officeDocument/2006/relationships/control" Target="../activeX/activeX79.xml"/><Relationship Id="rId14" Type="http://schemas.openxmlformats.org/officeDocument/2006/relationships/slide" Target="slide7.xml"/><Relationship Id="rId22" Type="http://schemas.openxmlformats.org/officeDocument/2006/relationships/image" Target="../media/image54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hyperlink" Target="https://www.facebook.com/groups/299257004355186" TargetMode="Externa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hlinkClick r:id="rId18" action="ppaction://hlinksldjump"/>
            <a:extLst>
              <a:ext uri="{FF2B5EF4-FFF2-40B4-BE49-F238E27FC236}">
                <a16:creationId xmlns:a16="http://schemas.microsoft.com/office/drawing/2014/main" id="{C978823C-28A5-4C37-BFC4-0956101FE6E7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80"/>
            <a:ext cx="12192000" cy="6785640"/>
          </a:xfrm>
          <a:prstGeom prst="rect">
            <a:avLst/>
          </a:prstGeom>
        </p:spPr>
      </p:pic>
      <p:sp>
        <p:nvSpPr>
          <p:cNvPr id="9" name="TextBox 8">
            <a:hlinkClick r:id="rId20" action="ppaction://hlinksldjump"/>
            <a:extLst>
              <a:ext uri="{FF2B5EF4-FFF2-40B4-BE49-F238E27FC236}">
                <a16:creationId xmlns:a16="http://schemas.microsoft.com/office/drawing/2014/main" id="{9C746B29-E6C3-46E6-A34C-144ED9556AD1}"/>
              </a:ext>
            </a:extLst>
          </p:cNvPr>
          <p:cNvSpPr txBox="1"/>
          <p:nvPr/>
        </p:nvSpPr>
        <p:spPr>
          <a:xfrm>
            <a:off x="3733800" y="1511036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</a:t>
            </a:r>
            <a:r>
              <a:rPr lang="vi-VN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ời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hlinkClick r:id="rId20" action="ppaction://hlinksldjump"/>
            <a:extLst>
              <a:ext uri="{FF2B5EF4-FFF2-40B4-BE49-F238E27FC236}">
                <a16:creationId xmlns:a16="http://schemas.microsoft.com/office/drawing/2014/main" id="{0D1C311F-8857-49B6-95E3-411F9862C869}"/>
              </a:ext>
            </a:extLst>
          </p:cNvPr>
          <p:cNvSpPr txBox="1"/>
          <p:nvPr/>
        </p:nvSpPr>
        <p:spPr>
          <a:xfrm>
            <a:off x="5367813" y="3428999"/>
            <a:ext cx="1069975" cy="658900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EDC5B3F-AADE-4925-A3F6-2793756A2008}"/>
              </a:ext>
            </a:extLst>
          </p:cNvPr>
          <p:cNvCxnSpPr>
            <a:cxnSpLocks/>
          </p:cNvCxnSpPr>
          <p:nvPr/>
        </p:nvCxnSpPr>
        <p:spPr>
          <a:xfrm flipH="1">
            <a:off x="5725690" y="2571038"/>
            <a:ext cx="463549" cy="724040"/>
          </a:xfrm>
          <a:prstGeom prst="line">
            <a:avLst/>
          </a:prstGeom>
          <a:ln w="635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6D29CB3A-6260-497D-A479-B0F0A4E038D8}"/>
              </a:ext>
            </a:extLst>
          </p:cNvPr>
          <p:cNvSpPr txBox="1"/>
          <p:nvPr/>
        </p:nvSpPr>
        <p:spPr>
          <a:xfrm>
            <a:off x="5367813" y="2506717"/>
            <a:ext cx="759725" cy="84356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800" b="1" i="1" dirty="0">
                <a:latin typeface="Algerian" panose="04020705040A02060702" pitchFamily="82" charset="0"/>
              </a:rPr>
              <a:t>V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4180A57-DE8B-4FA4-9E2A-6747B556BA61}"/>
              </a:ext>
            </a:extLst>
          </p:cNvPr>
          <p:cNvSpPr txBox="1"/>
          <p:nvPr/>
        </p:nvSpPr>
        <p:spPr>
          <a:xfrm>
            <a:off x="5736220" y="2585434"/>
            <a:ext cx="552450" cy="84356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800" b="1" i="1" dirty="0">
                <a:latin typeface="Algerian" panose="04020705040A02060702" pitchFamily="82" charset="0"/>
              </a:rPr>
              <a:t>s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1A3C33A-A0B1-4BD7-8EDC-B67BAA6C6CE2}"/>
              </a:ext>
            </a:extLst>
          </p:cNvPr>
          <p:cNvSpPr txBox="1"/>
          <p:nvPr/>
        </p:nvSpPr>
        <p:spPr>
          <a:xfrm>
            <a:off x="274425" y="38393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1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557FF8E-5C6F-457F-9747-909F3C71B615}"/>
              </a:ext>
            </a:extLst>
          </p:cNvPr>
          <p:cNvSpPr txBox="1"/>
          <p:nvPr/>
        </p:nvSpPr>
        <p:spPr>
          <a:xfrm>
            <a:off x="9799425" y="38393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2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lbltent1" r:id="rId1" imgW="2362320" imgH="657360"/>
        </mc:Choice>
        <mc:Fallback>
          <p:control name="lbltent1" r:id="rId1" imgW="2362320" imgH="657360">
            <p:pic>
              <p:nvPicPr>
                <p:cNvPr id="23" name="lbltent1">
                  <a:extLst>
                    <a:ext uri="{FF2B5EF4-FFF2-40B4-BE49-F238E27FC236}">
                      <a16:creationId xmlns:a16="http://schemas.microsoft.com/office/drawing/2014/main" id="{B788D84C-5DDF-4C5D-AA75-A5EC125E4AF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080756" y="2567064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12" r:id="rId2" imgW="2362320" imgH="657360"/>
        </mc:Choice>
        <mc:Fallback>
          <p:control name="lblt12" r:id="rId2" imgW="2362320" imgH="657360">
            <p:pic>
              <p:nvPicPr>
                <p:cNvPr id="25" name="lblt12">
                  <a:extLst>
                    <a:ext uri="{FF2B5EF4-FFF2-40B4-BE49-F238E27FC236}">
                      <a16:creationId xmlns:a16="http://schemas.microsoft.com/office/drawing/2014/main" id="{14492058-4FBF-4E79-AB3C-8C7AFF68D55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81650" y="2580141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ent2" r:id="rId3" imgW="2362320" imgH="657360"/>
        </mc:Choice>
        <mc:Fallback>
          <p:control name="lbltent2" r:id="rId3" imgW="2362320" imgH="657360">
            <p:pic>
              <p:nvPicPr>
                <p:cNvPr id="26" name="lbltent2">
                  <a:extLst>
                    <a:ext uri="{FF2B5EF4-FFF2-40B4-BE49-F238E27FC236}">
                      <a16:creationId xmlns:a16="http://schemas.microsoft.com/office/drawing/2014/main" id="{DE6C619F-A272-49C1-96B3-E918BE0AEE9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6404081" y="2567063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22" r:id="rId4" imgW="2362320" imgH="657360"/>
        </mc:Choice>
        <mc:Fallback>
          <p:control name="lblt22" r:id="rId4" imgW="2362320" imgH="657360">
            <p:pic>
              <p:nvPicPr>
                <p:cNvPr id="27" name="lblt22">
                  <a:extLst>
                    <a:ext uri="{FF2B5EF4-FFF2-40B4-BE49-F238E27FC236}">
                      <a16:creationId xmlns:a16="http://schemas.microsoft.com/office/drawing/2014/main" id="{55531146-6A1E-420C-BABA-B04873B3057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9580563" y="2612755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13" r:id="rId5" imgW="2362320" imgH="657360"/>
        </mc:Choice>
        <mc:Fallback>
          <p:control name="lblt13" r:id="rId5" imgW="2362320" imgH="657360">
            <p:pic>
              <p:nvPicPr>
                <p:cNvPr id="33" name="lblt13">
                  <a:extLst>
                    <a:ext uri="{FF2B5EF4-FFF2-40B4-BE49-F238E27FC236}">
                      <a16:creationId xmlns:a16="http://schemas.microsoft.com/office/drawing/2014/main" id="{D5CD32B0-4A87-47BA-B17B-2D76F46D081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81650" y="3619047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14" r:id="rId6" imgW="2362320" imgH="657360"/>
        </mc:Choice>
        <mc:Fallback>
          <p:control name="lblt14" r:id="rId6" imgW="2362320" imgH="657360">
            <p:pic>
              <p:nvPicPr>
                <p:cNvPr id="34" name="lblt14">
                  <a:extLst>
                    <a:ext uri="{FF2B5EF4-FFF2-40B4-BE49-F238E27FC236}">
                      <a16:creationId xmlns:a16="http://schemas.microsoft.com/office/drawing/2014/main" id="{15F47F79-EDD0-497B-AA16-7C3AED6EC6B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81650" y="4631052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15" r:id="rId7" imgW="2362320" imgH="657360"/>
        </mc:Choice>
        <mc:Fallback>
          <p:control name="lblt15" r:id="rId7" imgW="2362320" imgH="657360">
            <p:pic>
              <p:nvPicPr>
                <p:cNvPr id="35" name="lblt15">
                  <a:extLst>
                    <a:ext uri="{FF2B5EF4-FFF2-40B4-BE49-F238E27FC236}">
                      <a16:creationId xmlns:a16="http://schemas.microsoft.com/office/drawing/2014/main" id="{141E294D-E8DA-4AA4-A090-680F370B0E8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81650" y="5643057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11" r:id="rId8" imgW="2362320" imgH="657360"/>
        </mc:Choice>
        <mc:Fallback>
          <p:control name="lblt11" r:id="rId8" imgW="2362320" imgH="657360">
            <p:pic>
              <p:nvPicPr>
                <p:cNvPr id="36" name="lblt11">
                  <a:extLst>
                    <a:ext uri="{FF2B5EF4-FFF2-40B4-BE49-F238E27FC236}">
                      <a16:creationId xmlns:a16="http://schemas.microsoft.com/office/drawing/2014/main" id="{C347911F-6D03-4EF8-9292-9FC8B4B57C6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81650" y="1654667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21" r:id="rId9" imgW="2362320" imgH="657360"/>
        </mc:Choice>
        <mc:Fallback>
          <p:control name="lblt21" r:id="rId9" imgW="2362320" imgH="657360">
            <p:pic>
              <p:nvPicPr>
                <p:cNvPr id="37" name="lblt21">
                  <a:extLst>
                    <a:ext uri="{FF2B5EF4-FFF2-40B4-BE49-F238E27FC236}">
                      <a16:creationId xmlns:a16="http://schemas.microsoft.com/office/drawing/2014/main" id="{BC86F508-D4AC-4227-B195-3E2944C8851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9580563" y="1654666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23" r:id="rId10" imgW="2362320" imgH="657360"/>
        </mc:Choice>
        <mc:Fallback>
          <p:control name="lblt23" r:id="rId10" imgW="2362320" imgH="657360">
            <p:pic>
              <p:nvPicPr>
                <p:cNvPr id="38" name="lblt23">
                  <a:extLst>
                    <a:ext uri="{FF2B5EF4-FFF2-40B4-BE49-F238E27FC236}">
                      <a16:creationId xmlns:a16="http://schemas.microsoft.com/office/drawing/2014/main" id="{EFBC3538-7CE2-4E14-B30E-5D538EA4FBE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9580563" y="3619047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24" r:id="rId11" imgW="2362320" imgH="657360"/>
        </mc:Choice>
        <mc:Fallback>
          <p:control name="lblt24" r:id="rId11" imgW="2362320" imgH="657360">
            <p:pic>
              <p:nvPicPr>
                <p:cNvPr id="39" name="lblt24">
                  <a:extLst>
                    <a:ext uri="{FF2B5EF4-FFF2-40B4-BE49-F238E27FC236}">
                      <a16:creationId xmlns:a16="http://schemas.microsoft.com/office/drawing/2014/main" id="{718297D1-37F5-46F8-BB84-B31FC2532B4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9580563" y="4627833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t25" r:id="rId12" imgW="2362320" imgH="657360"/>
        </mc:Choice>
        <mc:Fallback>
          <p:control name="lblt25" r:id="rId12" imgW="2362320" imgH="657360">
            <p:pic>
              <p:nvPicPr>
                <p:cNvPr id="40" name="lblt25">
                  <a:extLst>
                    <a:ext uri="{FF2B5EF4-FFF2-40B4-BE49-F238E27FC236}">
                      <a16:creationId xmlns:a16="http://schemas.microsoft.com/office/drawing/2014/main" id="{51416111-7BB3-44D6-A9D9-D5BBF3D0F70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9580563" y="5643057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t1" r:id="rId13" imgW="1924200" imgH="657360"/>
        </mc:Choice>
        <mc:Fallback>
          <p:control name="lbldiemt1" r:id="rId13" imgW="1924200" imgH="657360">
            <p:pic>
              <p:nvPicPr>
                <p:cNvPr id="44" name="lbldiemt1">
                  <a:extLst>
                    <a:ext uri="{FF2B5EF4-FFF2-40B4-BE49-F238E27FC236}">
                      <a16:creationId xmlns:a16="http://schemas.microsoft.com/office/drawing/2014/main" id="{BE47F66D-AE31-4CCC-B904-4EEDA8B59A1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2354950" y="41475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t2" r:id="rId14" imgW="1924200" imgH="657360"/>
        </mc:Choice>
        <mc:Fallback>
          <p:control name="lbldiemt2" r:id="rId14" imgW="1924200" imgH="657360">
            <p:pic>
              <p:nvPicPr>
                <p:cNvPr id="45" name="lbldiemt2">
                  <a:extLst>
                    <a:ext uri="{FF2B5EF4-FFF2-40B4-BE49-F238E27FC236}">
                      <a16:creationId xmlns:a16="http://schemas.microsoft.com/office/drawing/2014/main" id="{4A285E4A-FDB1-4AE7-AD0B-2E0FC15DFC3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7785575" y="41475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abel1" r:id="rId15" imgW="2362320" imgH="657360"/>
        </mc:Choice>
        <mc:Fallback>
          <p:control name="Label1" r:id="rId15" imgW="2362320" imgH="657360">
            <p:pic>
              <p:nvPicPr>
                <p:cNvPr id="24" name="Label1">
                  <a:extLst>
                    <a:ext uri="{FF2B5EF4-FFF2-40B4-BE49-F238E27FC236}">
                      <a16:creationId xmlns:a16="http://schemas.microsoft.com/office/drawing/2014/main" id="{BCDE5CC8-6DC3-4881-A3AC-76BD39E5385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-3459983" y="3619046"/>
                  <a:ext cx="236220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rs" r:id="rId16" imgW="1428840" imgH="657360"/>
        </mc:Choice>
        <mc:Fallback>
          <p:control name="lblrs" r:id="rId16" imgW="1428840" imgH="657360">
            <p:pic>
              <p:nvPicPr>
                <p:cNvPr id="28" name="lblrs">
                  <a:extLst>
                    <a:ext uri="{FF2B5EF4-FFF2-40B4-BE49-F238E27FC236}">
                      <a16:creationId xmlns:a16="http://schemas.microsoft.com/office/drawing/2014/main" id="{7A03747D-E354-41A3-8E8E-C8D1F9D6BB6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5032797" y="5972463"/>
                  <a:ext cx="1429756" cy="65881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61987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8" action="ppaction://hlinksldjump"/>
            <a:extLst>
              <a:ext uri="{FF2B5EF4-FFF2-40B4-BE49-F238E27FC236}">
                <a16:creationId xmlns:a16="http://schemas.microsoft.com/office/drawing/2014/main" id="{4A8E6E4C-92F1-4133-95F8-F0580A02BA1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80"/>
            <a:ext cx="12192000" cy="6785640"/>
          </a:xfrm>
          <a:prstGeom prst="rect">
            <a:avLst/>
          </a:prstGeom>
        </p:spPr>
      </p:pic>
      <p:sp>
        <p:nvSpPr>
          <p:cNvPr id="5" name="TextBox 4">
            <a:hlinkClick r:id="rId8" action="ppaction://hlinksldjump"/>
            <a:extLst>
              <a:ext uri="{FF2B5EF4-FFF2-40B4-BE49-F238E27FC236}">
                <a16:creationId xmlns:a16="http://schemas.microsoft.com/office/drawing/2014/main" id="{B627B5E6-E356-4235-B602-4EACECE7FA53}"/>
              </a:ext>
            </a:extLst>
          </p:cNvPr>
          <p:cNvSpPr txBox="1"/>
          <p:nvPr/>
        </p:nvSpPr>
        <p:spPr>
          <a:xfrm>
            <a:off x="2552700" y="1516833"/>
            <a:ext cx="7467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endParaRPr lang="en-US" sz="4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lblc1" r:id="rId1" imgW="3181320" imgH="657360"/>
        </mc:Choice>
        <mc:Fallback>
          <p:control name="lblc1" r:id="rId1" imgW="3181320" imgH="657360">
            <p:pic>
              <p:nvPicPr>
                <p:cNvPr id="6" name="lblc1">
                  <a:extLst>
                    <a:ext uri="{FF2B5EF4-FFF2-40B4-BE49-F238E27FC236}">
                      <a16:creationId xmlns:a16="http://schemas.microsoft.com/office/drawing/2014/main" id="{C0DAF114-3CB3-4156-A428-87AFF126F79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552450" y="2899267"/>
                  <a:ext cx="31813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c2" r:id="rId2" imgW="3181320" imgH="657360"/>
        </mc:Choice>
        <mc:Fallback>
          <p:control name="lblc2" r:id="rId2" imgW="3181320" imgH="657360">
            <p:pic>
              <p:nvPicPr>
                <p:cNvPr id="11" name="lblc2">
                  <a:extLst>
                    <a:ext uri="{FF2B5EF4-FFF2-40B4-BE49-F238E27FC236}">
                      <a16:creationId xmlns:a16="http://schemas.microsoft.com/office/drawing/2014/main" id="{3DF6691F-A433-4B8E-9D7C-30CA1A5790B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4286250" y="2899267"/>
                  <a:ext cx="31813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c3" r:id="rId3" imgW="3181320" imgH="657360"/>
        </mc:Choice>
        <mc:Fallback>
          <p:control name="lblc3" r:id="rId3" imgW="3181320" imgH="657360">
            <p:pic>
              <p:nvPicPr>
                <p:cNvPr id="12" name="lblc3">
                  <a:extLst>
                    <a:ext uri="{FF2B5EF4-FFF2-40B4-BE49-F238E27FC236}">
                      <a16:creationId xmlns:a16="http://schemas.microsoft.com/office/drawing/2014/main" id="{E17D9A93-88AB-4745-A27E-0A24269A2F0A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8162925" y="2899267"/>
                  <a:ext cx="31813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c5" r:id="rId4" imgW="3181320" imgH="657360"/>
        </mc:Choice>
        <mc:Fallback>
          <p:control name="lblc5" r:id="rId4" imgW="3181320" imgH="657360">
            <p:pic>
              <p:nvPicPr>
                <p:cNvPr id="14" name="lblc5">
                  <a:extLst>
                    <a:ext uri="{FF2B5EF4-FFF2-40B4-BE49-F238E27FC236}">
                      <a16:creationId xmlns:a16="http://schemas.microsoft.com/office/drawing/2014/main" id="{792EF626-591C-484D-8B26-93F21BFD2B6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6838950" y="4255418"/>
                  <a:ext cx="31813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c4" r:id="rId5" imgW="3181320" imgH="657360"/>
        </mc:Choice>
        <mc:Fallback>
          <p:control name="lblc4" r:id="rId5" imgW="3181320" imgH="657360">
            <p:pic>
              <p:nvPicPr>
                <p:cNvPr id="18" name="lblc4">
                  <a:extLst>
                    <a:ext uri="{FF2B5EF4-FFF2-40B4-BE49-F238E27FC236}">
                      <a16:creationId xmlns:a16="http://schemas.microsoft.com/office/drawing/2014/main" id="{C9C1AF67-28E2-4A3E-A0C5-25A11E58853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2552700" y="4255418"/>
                  <a:ext cx="31813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rs" r:id="rId6" imgW="1428840" imgH="657360"/>
        </mc:Choice>
        <mc:Fallback>
          <p:control name="lblrs" r:id="rId6" imgW="1428840" imgH="657360">
            <p:pic>
              <p:nvPicPr>
                <p:cNvPr id="19" name="lblrs">
                  <a:extLst>
                    <a:ext uri="{FF2B5EF4-FFF2-40B4-BE49-F238E27FC236}">
                      <a16:creationId xmlns:a16="http://schemas.microsoft.com/office/drawing/2014/main" id="{D9FB3A91-B0B0-4D97-ADD5-51A0395BA83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5032797" y="5972463"/>
                  <a:ext cx="1429756" cy="65881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05826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1135B-F03A-4A8A-9A1A-51FCD981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235F5-EF50-48CF-B071-7EB30D7CA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hlinkClick r:id="rId14" action="ppaction://hlinksldjump"/>
            <a:extLst>
              <a:ext uri="{FF2B5EF4-FFF2-40B4-BE49-F238E27FC236}">
                <a16:creationId xmlns:a16="http://schemas.microsoft.com/office/drawing/2014/main" id="{0F15CB49-DCA2-4D8E-9349-7DD40C39987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80"/>
            <a:ext cx="12192000" cy="6785640"/>
          </a:xfrm>
          <a:prstGeom prst="rect">
            <a:avLst/>
          </a:prstGeom>
        </p:spPr>
      </p:pic>
      <p:sp>
        <p:nvSpPr>
          <p:cNvPr id="5" name="TextBox 4">
            <a:hlinkClick r:id="rId14" action="ppaction://hlinksldjump"/>
            <a:extLst>
              <a:ext uri="{FF2B5EF4-FFF2-40B4-BE49-F238E27FC236}">
                <a16:creationId xmlns:a16="http://schemas.microsoft.com/office/drawing/2014/main" id="{21E81101-EEA4-48B3-81D5-00E54E859363}"/>
              </a:ext>
            </a:extLst>
          </p:cNvPr>
          <p:cNvSpPr txBox="1"/>
          <p:nvPr/>
        </p:nvSpPr>
        <p:spPr>
          <a:xfrm>
            <a:off x="3971925" y="668338"/>
            <a:ext cx="37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</a:p>
        </p:txBody>
      </p:sp>
      <p:sp>
        <p:nvSpPr>
          <p:cNvPr id="7" name="Rectangle 6">
            <a:hlinkClick r:id="rId14" action="ppaction://hlinksldjump"/>
            <a:extLst>
              <a:ext uri="{FF2B5EF4-FFF2-40B4-BE49-F238E27FC236}">
                <a16:creationId xmlns:a16="http://schemas.microsoft.com/office/drawing/2014/main" id="{501BF5F6-81E7-4F81-9A3B-38018AA14FBA}"/>
              </a:ext>
            </a:extLst>
          </p:cNvPr>
          <p:cNvSpPr/>
          <p:nvPr/>
        </p:nvSpPr>
        <p:spPr>
          <a:xfrm>
            <a:off x="1524000" y="1495527"/>
            <a:ext cx="9353550" cy="18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hlinkClick r:id="rId14" action="ppaction://hlinksldjump"/>
            <a:extLst>
              <a:ext uri="{FF2B5EF4-FFF2-40B4-BE49-F238E27FC236}">
                <a16:creationId xmlns:a16="http://schemas.microsoft.com/office/drawing/2014/main" id="{F82A01F1-CC1E-40A3-AAA1-DD2EA566A8C1}"/>
              </a:ext>
            </a:extLst>
          </p:cNvPr>
          <p:cNvSpPr/>
          <p:nvPr/>
        </p:nvSpPr>
        <p:spPr>
          <a:xfrm>
            <a:off x="590550" y="3565759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2" name="Rectangle 11">
            <a:hlinkClick r:id="rId14" action="ppaction://hlinksldjump"/>
            <a:extLst>
              <a:ext uri="{FF2B5EF4-FFF2-40B4-BE49-F238E27FC236}">
                <a16:creationId xmlns:a16="http://schemas.microsoft.com/office/drawing/2014/main" id="{0194B598-D6DE-48DE-9AD5-FC9284B8A004}"/>
              </a:ext>
            </a:extLst>
          </p:cNvPr>
          <p:cNvSpPr/>
          <p:nvPr/>
        </p:nvSpPr>
        <p:spPr>
          <a:xfrm>
            <a:off x="7772400" y="3559106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5" name="Rectangle 14">
            <a:hlinkClick r:id="rId14" action="ppaction://hlinksldjump"/>
            <a:extLst>
              <a:ext uri="{FF2B5EF4-FFF2-40B4-BE49-F238E27FC236}">
                <a16:creationId xmlns:a16="http://schemas.microsoft.com/office/drawing/2014/main" id="{DEEDE02A-E7D5-472A-AE22-5A9F7E5457C3}"/>
              </a:ext>
            </a:extLst>
          </p:cNvPr>
          <p:cNvSpPr/>
          <p:nvPr/>
        </p:nvSpPr>
        <p:spPr>
          <a:xfrm>
            <a:off x="590550" y="4568558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8" name="Rectangle 17">
            <a:hlinkClick r:id="rId14" action="ppaction://hlinksldjump"/>
            <a:extLst>
              <a:ext uri="{FF2B5EF4-FFF2-40B4-BE49-F238E27FC236}">
                <a16:creationId xmlns:a16="http://schemas.microsoft.com/office/drawing/2014/main" id="{E9EE5C8A-9EDC-4D3D-8410-3622211CD3D3}"/>
              </a:ext>
            </a:extLst>
          </p:cNvPr>
          <p:cNvSpPr/>
          <p:nvPr/>
        </p:nvSpPr>
        <p:spPr>
          <a:xfrm>
            <a:off x="7810500" y="4667211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31" name="TextBox 30">
            <a:hlinkClick r:id="rId14" action="ppaction://hlinksldjump"/>
            <a:extLst>
              <a:ext uri="{FF2B5EF4-FFF2-40B4-BE49-F238E27FC236}">
                <a16:creationId xmlns:a16="http://schemas.microsoft.com/office/drawing/2014/main" id="{51315127-B13A-49B9-A386-68606986EBB8}"/>
              </a:ext>
            </a:extLst>
          </p:cNvPr>
          <p:cNvSpPr txBox="1"/>
          <p:nvPr/>
        </p:nvSpPr>
        <p:spPr>
          <a:xfrm>
            <a:off x="274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1</a:t>
            </a:r>
          </a:p>
        </p:txBody>
      </p:sp>
      <p:sp>
        <p:nvSpPr>
          <p:cNvPr id="32" name="TextBox 31">
            <a:hlinkClick r:id="rId14" action="ppaction://hlinksldjump"/>
            <a:extLst>
              <a:ext uri="{FF2B5EF4-FFF2-40B4-BE49-F238E27FC236}">
                <a16:creationId xmlns:a16="http://schemas.microsoft.com/office/drawing/2014/main" id="{2B5F3256-18D6-4463-8657-661B971CA6E5}"/>
              </a:ext>
            </a:extLst>
          </p:cNvPr>
          <p:cNvSpPr txBox="1"/>
          <p:nvPr/>
        </p:nvSpPr>
        <p:spPr>
          <a:xfrm>
            <a:off x="9799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2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CommandButton1" r:id="rId1" imgW="952560" imgH="685800"/>
        </mc:Choice>
        <mc:Fallback>
          <p:control name="CommandButton1" r:id="rId1" imgW="952560" imgH="685800">
            <p:pic>
              <p:nvPicPr>
                <p:cNvPr id="20" name="CommandButton1">
                  <a:extLst>
                    <a:ext uri="{FF2B5EF4-FFF2-40B4-BE49-F238E27FC236}">
                      <a16:creationId xmlns:a16="http://schemas.microsoft.com/office/drawing/2014/main" id="{0E760026-F8DC-4B79-8AC4-13D46DB7F0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9550" y="6064529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2" r:id="rId2" imgW="952560" imgH="685800"/>
        </mc:Choice>
        <mc:Fallback>
          <p:control name="CommandButton2" r:id="rId2" imgW="952560" imgH="685800">
            <p:pic>
              <p:nvPicPr>
                <p:cNvPr id="21" name="CommandButton2">
                  <a:extLst>
                    <a:ext uri="{FF2B5EF4-FFF2-40B4-BE49-F238E27FC236}">
                      <a16:creationId xmlns:a16="http://schemas.microsoft.com/office/drawing/2014/main" id="{16B9AC09-4BD5-403F-8570-D78D6E56733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524000" y="6064528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3" r:id="rId3" imgW="952560" imgH="685800"/>
        </mc:Choice>
        <mc:Fallback>
          <p:control name="CommandButton3" r:id="rId3" imgW="952560" imgH="685800">
            <p:pic>
              <p:nvPicPr>
                <p:cNvPr id="22" name="CommandButton3">
                  <a:extLst>
                    <a:ext uri="{FF2B5EF4-FFF2-40B4-BE49-F238E27FC236}">
                      <a16:creationId xmlns:a16="http://schemas.microsoft.com/office/drawing/2014/main" id="{D7DC35E2-1006-4835-83ED-3F4AA2DEED3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743200" y="6020272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4" r:id="rId4" imgW="952560" imgH="685800"/>
        </mc:Choice>
        <mc:Fallback>
          <p:control name="CommandButton4" r:id="rId4" imgW="952560" imgH="685800">
            <p:pic>
              <p:nvPicPr>
                <p:cNvPr id="23" name="CommandButton4">
                  <a:extLst>
                    <a:ext uri="{FF2B5EF4-FFF2-40B4-BE49-F238E27FC236}">
                      <a16:creationId xmlns:a16="http://schemas.microsoft.com/office/drawing/2014/main" id="{7893E247-7272-422D-8A70-0C6958C08D0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943350" y="6020271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5" r:id="rId5" imgW="952560" imgH="676440"/>
        </mc:Choice>
        <mc:Fallback>
          <p:control name="CommandButton5" r:id="rId5" imgW="952560" imgH="676440">
            <p:pic>
              <p:nvPicPr>
                <p:cNvPr id="24" name="CommandButton5">
                  <a:extLst>
                    <a:ext uri="{FF2B5EF4-FFF2-40B4-BE49-F238E27FC236}">
                      <a16:creationId xmlns:a16="http://schemas.microsoft.com/office/drawing/2014/main" id="{FA7F7234-8935-4A6D-A1AE-678EFD77774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099212" y="5971716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6" r:id="rId6" imgW="952560" imgH="676440"/>
        </mc:Choice>
        <mc:Fallback>
          <p:control name="CommandButton6" r:id="rId6" imgW="952560" imgH="676440">
            <p:pic>
              <p:nvPicPr>
                <p:cNvPr id="25" name="CommandButton6">
                  <a:extLst>
                    <a:ext uri="{FF2B5EF4-FFF2-40B4-BE49-F238E27FC236}">
                      <a16:creationId xmlns:a16="http://schemas.microsoft.com/office/drawing/2014/main" id="{8C2F3B3A-C4F0-438D-B8A1-70E8C48DA67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10853737" y="5962207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7" r:id="rId7" imgW="952560" imgH="676440"/>
        </mc:Choice>
        <mc:Fallback>
          <p:control name="CommandButton7" r:id="rId7" imgW="952560" imgH="676440">
            <p:pic>
              <p:nvPicPr>
                <p:cNvPr id="26" name="CommandButton7">
                  <a:extLst>
                    <a:ext uri="{FF2B5EF4-FFF2-40B4-BE49-F238E27FC236}">
                      <a16:creationId xmlns:a16="http://schemas.microsoft.com/office/drawing/2014/main" id="{05D73A15-ADE2-4F6B-8A21-6774B6072E2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375562" y="5962207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8" r:id="rId8" imgW="952560" imgH="676440"/>
        </mc:Choice>
        <mc:Fallback>
          <p:control name="CommandButton8" r:id="rId8" imgW="952560" imgH="676440">
            <p:pic>
              <p:nvPicPr>
                <p:cNvPr id="27" name="CommandButton8">
                  <a:extLst>
                    <a:ext uri="{FF2B5EF4-FFF2-40B4-BE49-F238E27FC236}">
                      <a16:creationId xmlns:a16="http://schemas.microsoft.com/office/drawing/2014/main" id="{AAB2DB1D-9C9E-44B2-827F-4E3B863258B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905887" y="5962207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11" r:id="rId9" imgW="1924200" imgH="657360"/>
        </mc:Choice>
        <mc:Fallback>
          <p:control name="lbldiemc11" r:id="rId9" imgW="1924200" imgH="657360">
            <p:pic>
              <p:nvPicPr>
                <p:cNvPr id="33" name="lbldiemc11">
                  <a:extLst>
                    <a:ext uri="{FF2B5EF4-FFF2-40B4-BE49-F238E27FC236}">
                      <a16:creationId xmlns:a16="http://schemas.microsoft.com/office/drawing/2014/main" id="{E66F8C1C-40B0-48A1-9926-90CE598FCFA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2354950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12" r:id="rId10" imgW="1924200" imgH="657360"/>
        </mc:Choice>
        <mc:Fallback>
          <p:control name="lbldiemc12" r:id="rId10" imgW="1924200" imgH="657360">
            <p:pic>
              <p:nvPicPr>
                <p:cNvPr id="34" name="lbldiemc12">
                  <a:extLst>
                    <a:ext uri="{FF2B5EF4-FFF2-40B4-BE49-F238E27FC236}">
                      <a16:creationId xmlns:a16="http://schemas.microsoft.com/office/drawing/2014/main" id="{E18645BD-7B2A-4D5C-B21C-38DF75CDAA7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7785575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9" r:id="rId11" imgW="1371600" imgH="676440"/>
        </mc:Choice>
        <mc:Fallback>
          <p:control name="CommandButton9" r:id="rId11" imgW="1371600" imgH="676440">
            <p:pic>
              <p:nvPicPr>
                <p:cNvPr id="37" name="CommandButton9">
                  <a:extLst>
                    <a:ext uri="{FF2B5EF4-FFF2-40B4-BE49-F238E27FC236}">
                      <a16:creationId xmlns:a16="http://schemas.microsoft.com/office/drawing/2014/main" id="{F6E286ED-F017-4EA9-9DFE-8DB074FDDAA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5448300" y="3628700"/>
                  <a:ext cx="13716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rs" r:id="rId12" imgW="961920" imgH="657360"/>
        </mc:Choice>
        <mc:Fallback>
          <p:control name="lblrs" r:id="rId12" imgW="961920" imgH="657360">
            <p:pic>
              <p:nvPicPr>
                <p:cNvPr id="38" name="lblrs">
                  <a:extLst>
                    <a:ext uri="{FF2B5EF4-FFF2-40B4-BE49-F238E27FC236}">
                      <a16:creationId xmlns:a16="http://schemas.microsoft.com/office/drawing/2014/main" id="{E96FC548-0E9B-47B3-977C-1780BB9A55E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514975" y="6076701"/>
                  <a:ext cx="962528" cy="65881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898871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1135B-F03A-4A8A-9A1A-51FCD981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235F5-EF50-48CF-B071-7EB30D7CA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hlinkClick r:id="rId14" action="ppaction://hlinksldjump"/>
            <a:extLst>
              <a:ext uri="{FF2B5EF4-FFF2-40B4-BE49-F238E27FC236}">
                <a16:creationId xmlns:a16="http://schemas.microsoft.com/office/drawing/2014/main" id="{0F15CB49-DCA2-4D8E-9349-7DD40C39987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80"/>
            <a:ext cx="12192000" cy="6785640"/>
          </a:xfrm>
          <a:prstGeom prst="rect">
            <a:avLst/>
          </a:prstGeom>
        </p:spPr>
      </p:pic>
      <p:sp>
        <p:nvSpPr>
          <p:cNvPr id="5" name="TextBox 4">
            <a:hlinkClick r:id="rId16" action="ppaction://hlinksldjump"/>
            <a:extLst>
              <a:ext uri="{FF2B5EF4-FFF2-40B4-BE49-F238E27FC236}">
                <a16:creationId xmlns:a16="http://schemas.microsoft.com/office/drawing/2014/main" id="{21E81101-EEA4-48B3-81D5-00E54E859363}"/>
              </a:ext>
            </a:extLst>
          </p:cNvPr>
          <p:cNvSpPr txBox="1"/>
          <p:nvPr/>
        </p:nvSpPr>
        <p:spPr>
          <a:xfrm>
            <a:off x="3971925" y="668338"/>
            <a:ext cx="37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sp>
        <p:nvSpPr>
          <p:cNvPr id="7" name="Rectangle 6">
            <a:hlinkClick r:id="rId16" action="ppaction://hlinksldjump"/>
            <a:extLst>
              <a:ext uri="{FF2B5EF4-FFF2-40B4-BE49-F238E27FC236}">
                <a16:creationId xmlns:a16="http://schemas.microsoft.com/office/drawing/2014/main" id="{501BF5F6-81E7-4F81-9A3B-38018AA14FBA}"/>
              </a:ext>
            </a:extLst>
          </p:cNvPr>
          <p:cNvSpPr/>
          <p:nvPr/>
        </p:nvSpPr>
        <p:spPr>
          <a:xfrm>
            <a:off x="1524000" y="1495527"/>
            <a:ext cx="9353550" cy="18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hlinkClick r:id="rId16" action="ppaction://hlinksldjump"/>
            <a:extLst>
              <a:ext uri="{FF2B5EF4-FFF2-40B4-BE49-F238E27FC236}">
                <a16:creationId xmlns:a16="http://schemas.microsoft.com/office/drawing/2014/main" id="{F82A01F1-CC1E-40A3-AAA1-DD2EA566A8C1}"/>
              </a:ext>
            </a:extLst>
          </p:cNvPr>
          <p:cNvSpPr/>
          <p:nvPr/>
        </p:nvSpPr>
        <p:spPr>
          <a:xfrm>
            <a:off x="590550" y="3565759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2" name="Rectangle 11">
            <a:hlinkClick r:id="rId16" action="ppaction://hlinksldjump"/>
            <a:extLst>
              <a:ext uri="{FF2B5EF4-FFF2-40B4-BE49-F238E27FC236}">
                <a16:creationId xmlns:a16="http://schemas.microsoft.com/office/drawing/2014/main" id="{0194B598-D6DE-48DE-9AD5-FC9284B8A004}"/>
              </a:ext>
            </a:extLst>
          </p:cNvPr>
          <p:cNvSpPr/>
          <p:nvPr/>
        </p:nvSpPr>
        <p:spPr>
          <a:xfrm>
            <a:off x="7772400" y="3559106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5" name="Rectangle 14">
            <a:hlinkClick r:id="rId16" action="ppaction://hlinksldjump"/>
            <a:extLst>
              <a:ext uri="{FF2B5EF4-FFF2-40B4-BE49-F238E27FC236}">
                <a16:creationId xmlns:a16="http://schemas.microsoft.com/office/drawing/2014/main" id="{DEEDE02A-E7D5-472A-AE22-5A9F7E5457C3}"/>
              </a:ext>
            </a:extLst>
          </p:cNvPr>
          <p:cNvSpPr/>
          <p:nvPr/>
        </p:nvSpPr>
        <p:spPr>
          <a:xfrm>
            <a:off x="590550" y="4568558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8" name="Rectangle 17">
            <a:hlinkClick r:id="rId16" action="ppaction://hlinksldjump"/>
            <a:extLst>
              <a:ext uri="{FF2B5EF4-FFF2-40B4-BE49-F238E27FC236}">
                <a16:creationId xmlns:a16="http://schemas.microsoft.com/office/drawing/2014/main" id="{E9EE5C8A-9EDC-4D3D-8410-3622211CD3D3}"/>
              </a:ext>
            </a:extLst>
          </p:cNvPr>
          <p:cNvSpPr/>
          <p:nvPr/>
        </p:nvSpPr>
        <p:spPr>
          <a:xfrm>
            <a:off x="7810500" y="4667211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31" name="TextBox 30">
            <a:hlinkClick r:id="rId16" action="ppaction://hlinksldjump"/>
            <a:extLst>
              <a:ext uri="{FF2B5EF4-FFF2-40B4-BE49-F238E27FC236}">
                <a16:creationId xmlns:a16="http://schemas.microsoft.com/office/drawing/2014/main" id="{51315127-B13A-49B9-A386-68606986EBB8}"/>
              </a:ext>
            </a:extLst>
          </p:cNvPr>
          <p:cNvSpPr txBox="1"/>
          <p:nvPr/>
        </p:nvSpPr>
        <p:spPr>
          <a:xfrm>
            <a:off x="274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1</a:t>
            </a:r>
          </a:p>
        </p:txBody>
      </p:sp>
      <p:sp>
        <p:nvSpPr>
          <p:cNvPr id="32" name="TextBox 31">
            <a:hlinkClick r:id="rId16" action="ppaction://hlinksldjump"/>
            <a:extLst>
              <a:ext uri="{FF2B5EF4-FFF2-40B4-BE49-F238E27FC236}">
                <a16:creationId xmlns:a16="http://schemas.microsoft.com/office/drawing/2014/main" id="{2B5F3256-18D6-4463-8657-661B971CA6E5}"/>
              </a:ext>
            </a:extLst>
          </p:cNvPr>
          <p:cNvSpPr txBox="1"/>
          <p:nvPr/>
        </p:nvSpPr>
        <p:spPr>
          <a:xfrm>
            <a:off x="9799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2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CommandButton1" r:id="rId1" imgW="952560" imgH="685800"/>
        </mc:Choice>
        <mc:Fallback>
          <p:control name="CommandButton1" r:id="rId1" imgW="952560" imgH="685800">
            <p:pic>
              <p:nvPicPr>
                <p:cNvPr id="20" name="CommandButton1">
                  <a:extLst>
                    <a:ext uri="{FF2B5EF4-FFF2-40B4-BE49-F238E27FC236}">
                      <a16:creationId xmlns:a16="http://schemas.microsoft.com/office/drawing/2014/main" id="{0E760026-F8DC-4B79-8AC4-13D46DB7F0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9550" y="6064529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2" r:id="rId2" imgW="952560" imgH="685800"/>
        </mc:Choice>
        <mc:Fallback>
          <p:control name="CommandButton2" r:id="rId2" imgW="952560" imgH="685800">
            <p:pic>
              <p:nvPicPr>
                <p:cNvPr id="21" name="CommandButton2">
                  <a:extLst>
                    <a:ext uri="{FF2B5EF4-FFF2-40B4-BE49-F238E27FC236}">
                      <a16:creationId xmlns:a16="http://schemas.microsoft.com/office/drawing/2014/main" id="{16B9AC09-4BD5-403F-8570-D78D6E56733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524000" y="6064528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3" r:id="rId3" imgW="952560" imgH="685800"/>
        </mc:Choice>
        <mc:Fallback>
          <p:control name="CommandButton3" r:id="rId3" imgW="952560" imgH="685800">
            <p:pic>
              <p:nvPicPr>
                <p:cNvPr id="22" name="CommandButton3">
                  <a:extLst>
                    <a:ext uri="{FF2B5EF4-FFF2-40B4-BE49-F238E27FC236}">
                      <a16:creationId xmlns:a16="http://schemas.microsoft.com/office/drawing/2014/main" id="{D7DC35E2-1006-4835-83ED-3F4AA2DEED3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743200" y="6020272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4" r:id="rId4" imgW="952560" imgH="685800"/>
        </mc:Choice>
        <mc:Fallback>
          <p:control name="CommandButton4" r:id="rId4" imgW="952560" imgH="685800">
            <p:pic>
              <p:nvPicPr>
                <p:cNvPr id="23" name="CommandButton4">
                  <a:extLst>
                    <a:ext uri="{FF2B5EF4-FFF2-40B4-BE49-F238E27FC236}">
                      <a16:creationId xmlns:a16="http://schemas.microsoft.com/office/drawing/2014/main" id="{7893E247-7272-422D-8A70-0C6958C08D0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229100" y="5981809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5" r:id="rId5" imgW="952560" imgH="676440"/>
        </mc:Choice>
        <mc:Fallback>
          <p:control name="CommandButton5" r:id="rId5" imgW="952560" imgH="676440">
            <p:pic>
              <p:nvPicPr>
                <p:cNvPr id="24" name="CommandButton5">
                  <a:extLst>
                    <a:ext uri="{FF2B5EF4-FFF2-40B4-BE49-F238E27FC236}">
                      <a16:creationId xmlns:a16="http://schemas.microsoft.com/office/drawing/2014/main" id="{FA7F7234-8935-4A6D-A1AE-678EFD77774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020050" y="6008081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6" r:id="rId6" imgW="952560" imgH="676440"/>
        </mc:Choice>
        <mc:Fallback>
          <p:control name="CommandButton6" r:id="rId6" imgW="952560" imgH="676440">
            <p:pic>
              <p:nvPicPr>
                <p:cNvPr id="25" name="CommandButton6">
                  <a:extLst>
                    <a:ext uri="{FF2B5EF4-FFF2-40B4-BE49-F238E27FC236}">
                      <a16:creationId xmlns:a16="http://schemas.microsoft.com/office/drawing/2014/main" id="{8C2F3B3A-C4F0-438D-B8A1-70E8C48DA67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34500" y="6008080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7" r:id="rId7" imgW="952560" imgH="676440"/>
        </mc:Choice>
        <mc:Fallback>
          <p:control name="CommandButton7" r:id="rId7" imgW="952560" imgH="676440">
            <p:pic>
              <p:nvPicPr>
                <p:cNvPr id="26" name="CommandButton7">
                  <a:extLst>
                    <a:ext uri="{FF2B5EF4-FFF2-40B4-BE49-F238E27FC236}">
                      <a16:creationId xmlns:a16="http://schemas.microsoft.com/office/drawing/2014/main" id="{05D73A15-ADE2-4F6B-8A21-6774B6072E2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10648950" y="5963824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8" r:id="rId8" imgW="952560" imgH="685800"/>
        </mc:Choice>
        <mc:Fallback>
          <p:control name="CommandButton8" r:id="rId8" imgW="952560" imgH="685800">
            <p:pic>
              <p:nvPicPr>
                <p:cNvPr id="27" name="CommandButton8">
                  <a:extLst>
                    <a:ext uri="{FF2B5EF4-FFF2-40B4-BE49-F238E27FC236}">
                      <a16:creationId xmlns:a16="http://schemas.microsoft.com/office/drawing/2014/main" id="{AAB2DB1D-9C9E-44B2-827F-4E3B863258B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753225" y="6020272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21" r:id="rId9" imgW="1924200" imgH="657360"/>
        </mc:Choice>
        <mc:Fallback>
          <p:control name="lbldiemc21" r:id="rId9" imgW="1924200" imgH="657360">
            <p:pic>
              <p:nvPicPr>
                <p:cNvPr id="33" name="lbldiemc21">
                  <a:extLst>
                    <a:ext uri="{FF2B5EF4-FFF2-40B4-BE49-F238E27FC236}">
                      <a16:creationId xmlns:a16="http://schemas.microsoft.com/office/drawing/2014/main" id="{E66F8C1C-40B0-48A1-9926-90CE598FCFA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354950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22" r:id="rId10" imgW="1924200" imgH="657360"/>
        </mc:Choice>
        <mc:Fallback>
          <p:control name="lbldiemc22" r:id="rId10" imgW="1924200" imgH="657360">
            <p:pic>
              <p:nvPicPr>
                <p:cNvPr id="34" name="lbldiemc22">
                  <a:extLst>
                    <a:ext uri="{FF2B5EF4-FFF2-40B4-BE49-F238E27FC236}">
                      <a16:creationId xmlns:a16="http://schemas.microsoft.com/office/drawing/2014/main" id="{E18645BD-7B2A-4D5C-B21C-38DF75CDAA7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785575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9" r:id="rId11" imgW="1371600" imgH="676440"/>
        </mc:Choice>
        <mc:Fallback>
          <p:control name="CommandButton9" r:id="rId11" imgW="1371600" imgH="676440">
            <p:pic>
              <p:nvPicPr>
                <p:cNvPr id="37" name="CommandButton9">
                  <a:extLst>
                    <a:ext uri="{FF2B5EF4-FFF2-40B4-BE49-F238E27FC236}">
                      <a16:creationId xmlns:a16="http://schemas.microsoft.com/office/drawing/2014/main" id="{F6E286ED-F017-4EA9-9DFE-8DB074FDDAA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600700" y="4250626"/>
                  <a:ext cx="13716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rs" r:id="rId12" imgW="961920" imgH="657360"/>
        </mc:Choice>
        <mc:Fallback>
          <p:control name="lblrs" r:id="rId12" imgW="961920" imgH="657360">
            <p:pic>
              <p:nvPicPr>
                <p:cNvPr id="28" name="lblrs">
                  <a:extLst>
                    <a:ext uri="{FF2B5EF4-FFF2-40B4-BE49-F238E27FC236}">
                      <a16:creationId xmlns:a16="http://schemas.microsoft.com/office/drawing/2014/main" id="{8621A398-10E2-4CFC-AB52-2C718406223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514975" y="6076701"/>
                  <a:ext cx="962528" cy="65881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512715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1135B-F03A-4A8A-9A1A-51FCD981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235F5-EF50-48CF-B071-7EB30D7CA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hlinkClick r:id="rId14" action="ppaction://hlinksldjump"/>
            <a:extLst>
              <a:ext uri="{FF2B5EF4-FFF2-40B4-BE49-F238E27FC236}">
                <a16:creationId xmlns:a16="http://schemas.microsoft.com/office/drawing/2014/main" id="{0F15CB49-DCA2-4D8E-9349-7DD40C39987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80"/>
            <a:ext cx="12192000" cy="6785640"/>
          </a:xfrm>
          <a:prstGeom prst="rect">
            <a:avLst/>
          </a:prstGeom>
        </p:spPr>
      </p:pic>
      <p:sp>
        <p:nvSpPr>
          <p:cNvPr id="5" name="TextBox 4">
            <a:hlinkClick r:id="rId14" action="ppaction://hlinksldjump"/>
            <a:extLst>
              <a:ext uri="{FF2B5EF4-FFF2-40B4-BE49-F238E27FC236}">
                <a16:creationId xmlns:a16="http://schemas.microsoft.com/office/drawing/2014/main" id="{21E81101-EEA4-48B3-81D5-00E54E859363}"/>
              </a:ext>
            </a:extLst>
          </p:cNvPr>
          <p:cNvSpPr txBox="1"/>
          <p:nvPr/>
        </p:nvSpPr>
        <p:spPr>
          <a:xfrm>
            <a:off x="3971925" y="668338"/>
            <a:ext cx="37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</a:t>
            </a:r>
          </a:p>
        </p:txBody>
      </p:sp>
      <p:sp>
        <p:nvSpPr>
          <p:cNvPr id="7" name="Rectangle 6">
            <a:hlinkClick r:id="rId14" action="ppaction://hlinksldjump"/>
            <a:extLst>
              <a:ext uri="{FF2B5EF4-FFF2-40B4-BE49-F238E27FC236}">
                <a16:creationId xmlns:a16="http://schemas.microsoft.com/office/drawing/2014/main" id="{501BF5F6-81E7-4F81-9A3B-38018AA14FBA}"/>
              </a:ext>
            </a:extLst>
          </p:cNvPr>
          <p:cNvSpPr/>
          <p:nvPr/>
        </p:nvSpPr>
        <p:spPr>
          <a:xfrm>
            <a:off x="1524000" y="1495527"/>
            <a:ext cx="9353550" cy="18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hlinkClick r:id="rId14" action="ppaction://hlinksldjump"/>
            <a:extLst>
              <a:ext uri="{FF2B5EF4-FFF2-40B4-BE49-F238E27FC236}">
                <a16:creationId xmlns:a16="http://schemas.microsoft.com/office/drawing/2014/main" id="{F82A01F1-CC1E-40A3-AAA1-DD2EA566A8C1}"/>
              </a:ext>
            </a:extLst>
          </p:cNvPr>
          <p:cNvSpPr/>
          <p:nvPr/>
        </p:nvSpPr>
        <p:spPr>
          <a:xfrm>
            <a:off x="590550" y="3565759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2" name="Rectangle 11">
            <a:hlinkClick r:id="rId14" action="ppaction://hlinksldjump"/>
            <a:extLst>
              <a:ext uri="{FF2B5EF4-FFF2-40B4-BE49-F238E27FC236}">
                <a16:creationId xmlns:a16="http://schemas.microsoft.com/office/drawing/2014/main" id="{0194B598-D6DE-48DE-9AD5-FC9284B8A004}"/>
              </a:ext>
            </a:extLst>
          </p:cNvPr>
          <p:cNvSpPr/>
          <p:nvPr/>
        </p:nvSpPr>
        <p:spPr>
          <a:xfrm>
            <a:off x="7772400" y="3559106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5" name="Rectangle 14">
            <a:hlinkClick r:id="rId14" action="ppaction://hlinksldjump"/>
            <a:extLst>
              <a:ext uri="{FF2B5EF4-FFF2-40B4-BE49-F238E27FC236}">
                <a16:creationId xmlns:a16="http://schemas.microsoft.com/office/drawing/2014/main" id="{DEEDE02A-E7D5-472A-AE22-5A9F7E5457C3}"/>
              </a:ext>
            </a:extLst>
          </p:cNvPr>
          <p:cNvSpPr/>
          <p:nvPr/>
        </p:nvSpPr>
        <p:spPr>
          <a:xfrm>
            <a:off x="590550" y="4568558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8" name="Rectangle 17">
            <a:hlinkClick r:id="rId14" action="ppaction://hlinksldjump"/>
            <a:extLst>
              <a:ext uri="{FF2B5EF4-FFF2-40B4-BE49-F238E27FC236}">
                <a16:creationId xmlns:a16="http://schemas.microsoft.com/office/drawing/2014/main" id="{E9EE5C8A-9EDC-4D3D-8410-3622211CD3D3}"/>
              </a:ext>
            </a:extLst>
          </p:cNvPr>
          <p:cNvSpPr/>
          <p:nvPr/>
        </p:nvSpPr>
        <p:spPr>
          <a:xfrm>
            <a:off x="7810500" y="4667211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31" name="TextBox 30">
            <a:hlinkClick r:id="rId14" action="ppaction://hlinksldjump"/>
            <a:extLst>
              <a:ext uri="{FF2B5EF4-FFF2-40B4-BE49-F238E27FC236}">
                <a16:creationId xmlns:a16="http://schemas.microsoft.com/office/drawing/2014/main" id="{51315127-B13A-49B9-A386-68606986EBB8}"/>
              </a:ext>
            </a:extLst>
          </p:cNvPr>
          <p:cNvSpPr txBox="1"/>
          <p:nvPr/>
        </p:nvSpPr>
        <p:spPr>
          <a:xfrm>
            <a:off x="274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1</a:t>
            </a:r>
          </a:p>
        </p:txBody>
      </p:sp>
      <p:sp>
        <p:nvSpPr>
          <p:cNvPr id="32" name="TextBox 31">
            <a:hlinkClick r:id="rId14" action="ppaction://hlinksldjump"/>
            <a:extLst>
              <a:ext uri="{FF2B5EF4-FFF2-40B4-BE49-F238E27FC236}">
                <a16:creationId xmlns:a16="http://schemas.microsoft.com/office/drawing/2014/main" id="{2B5F3256-18D6-4463-8657-661B971CA6E5}"/>
              </a:ext>
            </a:extLst>
          </p:cNvPr>
          <p:cNvSpPr txBox="1"/>
          <p:nvPr/>
        </p:nvSpPr>
        <p:spPr>
          <a:xfrm>
            <a:off x="9799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2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CommandButton1" r:id="rId1" imgW="952560" imgH="685800"/>
        </mc:Choice>
        <mc:Fallback>
          <p:control name="CommandButton1" r:id="rId1" imgW="952560" imgH="685800">
            <p:pic>
              <p:nvPicPr>
                <p:cNvPr id="20" name="CommandButton1">
                  <a:extLst>
                    <a:ext uri="{FF2B5EF4-FFF2-40B4-BE49-F238E27FC236}">
                      <a16:creationId xmlns:a16="http://schemas.microsoft.com/office/drawing/2014/main" id="{0E760026-F8DC-4B79-8AC4-13D46DB7F0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9550" y="6064529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2" r:id="rId2" imgW="952560" imgH="685800"/>
        </mc:Choice>
        <mc:Fallback>
          <p:control name="CommandButton2" r:id="rId2" imgW="952560" imgH="685800">
            <p:pic>
              <p:nvPicPr>
                <p:cNvPr id="21" name="CommandButton2">
                  <a:extLst>
                    <a:ext uri="{FF2B5EF4-FFF2-40B4-BE49-F238E27FC236}">
                      <a16:creationId xmlns:a16="http://schemas.microsoft.com/office/drawing/2014/main" id="{16B9AC09-4BD5-403F-8570-D78D6E56733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524000" y="6064528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3" r:id="rId3" imgW="952560" imgH="685800"/>
        </mc:Choice>
        <mc:Fallback>
          <p:control name="CommandButton3" r:id="rId3" imgW="952560" imgH="685800">
            <p:pic>
              <p:nvPicPr>
                <p:cNvPr id="22" name="CommandButton3">
                  <a:extLst>
                    <a:ext uri="{FF2B5EF4-FFF2-40B4-BE49-F238E27FC236}">
                      <a16:creationId xmlns:a16="http://schemas.microsoft.com/office/drawing/2014/main" id="{D7DC35E2-1006-4835-83ED-3F4AA2DEED3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743200" y="6020272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4" r:id="rId4" imgW="952560" imgH="685800"/>
        </mc:Choice>
        <mc:Fallback>
          <p:control name="CommandButton4" r:id="rId4" imgW="952560" imgH="685800">
            <p:pic>
              <p:nvPicPr>
                <p:cNvPr id="23" name="CommandButton4">
                  <a:extLst>
                    <a:ext uri="{FF2B5EF4-FFF2-40B4-BE49-F238E27FC236}">
                      <a16:creationId xmlns:a16="http://schemas.microsoft.com/office/drawing/2014/main" id="{7893E247-7272-422D-8A70-0C6958C08D0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229100" y="5981809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5" r:id="rId5" imgW="952560" imgH="676440"/>
        </mc:Choice>
        <mc:Fallback>
          <p:control name="CommandButton5" r:id="rId5" imgW="952560" imgH="676440">
            <p:pic>
              <p:nvPicPr>
                <p:cNvPr id="24" name="CommandButton5">
                  <a:extLst>
                    <a:ext uri="{FF2B5EF4-FFF2-40B4-BE49-F238E27FC236}">
                      <a16:creationId xmlns:a16="http://schemas.microsoft.com/office/drawing/2014/main" id="{FA7F7234-8935-4A6D-A1AE-678EFD77774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020050" y="6008081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6" r:id="rId6" imgW="952560" imgH="676440"/>
        </mc:Choice>
        <mc:Fallback>
          <p:control name="CommandButton6" r:id="rId6" imgW="952560" imgH="676440">
            <p:pic>
              <p:nvPicPr>
                <p:cNvPr id="25" name="CommandButton6">
                  <a:extLst>
                    <a:ext uri="{FF2B5EF4-FFF2-40B4-BE49-F238E27FC236}">
                      <a16:creationId xmlns:a16="http://schemas.microsoft.com/office/drawing/2014/main" id="{8C2F3B3A-C4F0-438D-B8A1-70E8C48DA67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334500" y="6008080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7" r:id="rId7" imgW="952560" imgH="676440"/>
        </mc:Choice>
        <mc:Fallback>
          <p:control name="CommandButton7" r:id="rId7" imgW="952560" imgH="676440">
            <p:pic>
              <p:nvPicPr>
                <p:cNvPr id="26" name="CommandButton7">
                  <a:extLst>
                    <a:ext uri="{FF2B5EF4-FFF2-40B4-BE49-F238E27FC236}">
                      <a16:creationId xmlns:a16="http://schemas.microsoft.com/office/drawing/2014/main" id="{05D73A15-ADE2-4F6B-8A21-6774B6072E2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0648950" y="5963824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8" r:id="rId8" imgW="952560" imgH="685800"/>
        </mc:Choice>
        <mc:Fallback>
          <p:control name="CommandButton8" r:id="rId8" imgW="952560" imgH="685800">
            <p:pic>
              <p:nvPicPr>
                <p:cNvPr id="27" name="CommandButton8">
                  <a:extLst>
                    <a:ext uri="{FF2B5EF4-FFF2-40B4-BE49-F238E27FC236}">
                      <a16:creationId xmlns:a16="http://schemas.microsoft.com/office/drawing/2014/main" id="{AAB2DB1D-9C9E-44B2-827F-4E3B863258B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753225" y="6020272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31" r:id="rId9" imgW="1924200" imgH="657360"/>
        </mc:Choice>
        <mc:Fallback>
          <p:control name="lbldiemc31" r:id="rId9" imgW="1924200" imgH="657360">
            <p:pic>
              <p:nvPicPr>
                <p:cNvPr id="33" name="lbldiemc31">
                  <a:extLst>
                    <a:ext uri="{FF2B5EF4-FFF2-40B4-BE49-F238E27FC236}">
                      <a16:creationId xmlns:a16="http://schemas.microsoft.com/office/drawing/2014/main" id="{E66F8C1C-40B0-48A1-9926-90CE598FCFA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354950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32" r:id="rId10" imgW="1924200" imgH="657360"/>
        </mc:Choice>
        <mc:Fallback>
          <p:control name="lbldiemc32" r:id="rId10" imgW="1924200" imgH="657360">
            <p:pic>
              <p:nvPicPr>
                <p:cNvPr id="34" name="lbldiemc32">
                  <a:extLst>
                    <a:ext uri="{FF2B5EF4-FFF2-40B4-BE49-F238E27FC236}">
                      <a16:creationId xmlns:a16="http://schemas.microsoft.com/office/drawing/2014/main" id="{E18645BD-7B2A-4D5C-B21C-38DF75CDAA7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785575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9" r:id="rId11" imgW="1371600" imgH="676440"/>
        </mc:Choice>
        <mc:Fallback>
          <p:control name="CommandButton9" r:id="rId11" imgW="1371600" imgH="676440">
            <p:pic>
              <p:nvPicPr>
                <p:cNvPr id="37" name="CommandButton9">
                  <a:extLst>
                    <a:ext uri="{FF2B5EF4-FFF2-40B4-BE49-F238E27FC236}">
                      <a16:creationId xmlns:a16="http://schemas.microsoft.com/office/drawing/2014/main" id="{F6E286ED-F017-4EA9-9DFE-8DB074FDDAA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600700" y="4250626"/>
                  <a:ext cx="13716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rs" r:id="rId12" imgW="961920" imgH="657360"/>
        </mc:Choice>
        <mc:Fallback>
          <p:control name="lblrs" r:id="rId12" imgW="961920" imgH="657360">
            <p:pic>
              <p:nvPicPr>
                <p:cNvPr id="28" name="lblrs">
                  <a:extLst>
                    <a:ext uri="{FF2B5EF4-FFF2-40B4-BE49-F238E27FC236}">
                      <a16:creationId xmlns:a16="http://schemas.microsoft.com/office/drawing/2014/main" id="{2E302CC7-840D-4E74-A83C-D80197F07C56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514975" y="6076701"/>
                  <a:ext cx="962528" cy="65881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833769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1135B-F03A-4A8A-9A1A-51FCD981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235F5-EF50-48CF-B071-7EB30D7CA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hlinkClick r:id="rId14" action="ppaction://hlinksldjump"/>
            <a:extLst>
              <a:ext uri="{FF2B5EF4-FFF2-40B4-BE49-F238E27FC236}">
                <a16:creationId xmlns:a16="http://schemas.microsoft.com/office/drawing/2014/main" id="{0F15CB49-DCA2-4D8E-9349-7DD40C39987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80"/>
            <a:ext cx="12192000" cy="6785640"/>
          </a:xfrm>
          <a:prstGeom prst="rect">
            <a:avLst/>
          </a:prstGeom>
        </p:spPr>
      </p:pic>
      <p:sp>
        <p:nvSpPr>
          <p:cNvPr id="5" name="TextBox 4">
            <a:hlinkClick r:id="rId16" action="ppaction://hlinksldjump"/>
            <a:extLst>
              <a:ext uri="{FF2B5EF4-FFF2-40B4-BE49-F238E27FC236}">
                <a16:creationId xmlns:a16="http://schemas.microsoft.com/office/drawing/2014/main" id="{21E81101-EEA4-48B3-81D5-00E54E859363}"/>
              </a:ext>
            </a:extLst>
          </p:cNvPr>
          <p:cNvSpPr txBox="1"/>
          <p:nvPr/>
        </p:nvSpPr>
        <p:spPr>
          <a:xfrm>
            <a:off x="3971925" y="668338"/>
            <a:ext cx="37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</a:p>
        </p:txBody>
      </p:sp>
      <p:sp>
        <p:nvSpPr>
          <p:cNvPr id="7" name="Rectangle 6">
            <a:hlinkClick r:id="rId16" action="ppaction://hlinksldjump"/>
            <a:extLst>
              <a:ext uri="{FF2B5EF4-FFF2-40B4-BE49-F238E27FC236}">
                <a16:creationId xmlns:a16="http://schemas.microsoft.com/office/drawing/2014/main" id="{501BF5F6-81E7-4F81-9A3B-38018AA14FBA}"/>
              </a:ext>
            </a:extLst>
          </p:cNvPr>
          <p:cNvSpPr/>
          <p:nvPr/>
        </p:nvSpPr>
        <p:spPr>
          <a:xfrm>
            <a:off x="1524000" y="1495527"/>
            <a:ext cx="9353550" cy="18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hlinkClick r:id="rId16" action="ppaction://hlinksldjump"/>
            <a:extLst>
              <a:ext uri="{FF2B5EF4-FFF2-40B4-BE49-F238E27FC236}">
                <a16:creationId xmlns:a16="http://schemas.microsoft.com/office/drawing/2014/main" id="{F82A01F1-CC1E-40A3-AAA1-DD2EA566A8C1}"/>
              </a:ext>
            </a:extLst>
          </p:cNvPr>
          <p:cNvSpPr/>
          <p:nvPr/>
        </p:nvSpPr>
        <p:spPr>
          <a:xfrm>
            <a:off x="590550" y="3565759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2" name="Rectangle 11">
            <a:hlinkClick r:id="rId16" action="ppaction://hlinksldjump"/>
            <a:extLst>
              <a:ext uri="{FF2B5EF4-FFF2-40B4-BE49-F238E27FC236}">
                <a16:creationId xmlns:a16="http://schemas.microsoft.com/office/drawing/2014/main" id="{0194B598-D6DE-48DE-9AD5-FC9284B8A004}"/>
              </a:ext>
            </a:extLst>
          </p:cNvPr>
          <p:cNvSpPr/>
          <p:nvPr/>
        </p:nvSpPr>
        <p:spPr>
          <a:xfrm>
            <a:off x="7772400" y="3559106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5" name="Rectangle 14">
            <a:hlinkClick r:id="rId16" action="ppaction://hlinksldjump"/>
            <a:extLst>
              <a:ext uri="{FF2B5EF4-FFF2-40B4-BE49-F238E27FC236}">
                <a16:creationId xmlns:a16="http://schemas.microsoft.com/office/drawing/2014/main" id="{DEEDE02A-E7D5-472A-AE22-5A9F7E5457C3}"/>
              </a:ext>
            </a:extLst>
          </p:cNvPr>
          <p:cNvSpPr/>
          <p:nvPr/>
        </p:nvSpPr>
        <p:spPr>
          <a:xfrm>
            <a:off x="590550" y="4568558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8" name="Rectangle 17">
            <a:hlinkClick r:id="rId16" action="ppaction://hlinksldjump"/>
            <a:extLst>
              <a:ext uri="{FF2B5EF4-FFF2-40B4-BE49-F238E27FC236}">
                <a16:creationId xmlns:a16="http://schemas.microsoft.com/office/drawing/2014/main" id="{E9EE5C8A-9EDC-4D3D-8410-3622211CD3D3}"/>
              </a:ext>
            </a:extLst>
          </p:cNvPr>
          <p:cNvSpPr/>
          <p:nvPr/>
        </p:nvSpPr>
        <p:spPr>
          <a:xfrm>
            <a:off x="7810500" y="4667211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31" name="TextBox 30">
            <a:hlinkClick r:id="rId16" action="ppaction://hlinksldjump"/>
            <a:extLst>
              <a:ext uri="{FF2B5EF4-FFF2-40B4-BE49-F238E27FC236}">
                <a16:creationId xmlns:a16="http://schemas.microsoft.com/office/drawing/2014/main" id="{51315127-B13A-49B9-A386-68606986EBB8}"/>
              </a:ext>
            </a:extLst>
          </p:cNvPr>
          <p:cNvSpPr txBox="1"/>
          <p:nvPr/>
        </p:nvSpPr>
        <p:spPr>
          <a:xfrm>
            <a:off x="274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1</a:t>
            </a:r>
          </a:p>
        </p:txBody>
      </p:sp>
      <p:sp>
        <p:nvSpPr>
          <p:cNvPr id="32" name="TextBox 31">
            <a:hlinkClick r:id="rId16" action="ppaction://hlinksldjump"/>
            <a:extLst>
              <a:ext uri="{FF2B5EF4-FFF2-40B4-BE49-F238E27FC236}">
                <a16:creationId xmlns:a16="http://schemas.microsoft.com/office/drawing/2014/main" id="{2B5F3256-18D6-4463-8657-661B971CA6E5}"/>
              </a:ext>
            </a:extLst>
          </p:cNvPr>
          <p:cNvSpPr txBox="1"/>
          <p:nvPr/>
        </p:nvSpPr>
        <p:spPr>
          <a:xfrm>
            <a:off x="9799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2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CommandButton1" r:id="rId1" imgW="952560" imgH="685800"/>
        </mc:Choice>
        <mc:Fallback>
          <p:control name="CommandButton1" r:id="rId1" imgW="952560" imgH="685800">
            <p:pic>
              <p:nvPicPr>
                <p:cNvPr id="20" name="CommandButton1">
                  <a:extLst>
                    <a:ext uri="{FF2B5EF4-FFF2-40B4-BE49-F238E27FC236}">
                      <a16:creationId xmlns:a16="http://schemas.microsoft.com/office/drawing/2014/main" id="{0E760026-F8DC-4B79-8AC4-13D46DB7F0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09550" y="6064529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2" r:id="rId2" imgW="952560" imgH="685800"/>
        </mc:Choice>
        <mc:Fallback>
          <p:control name="CommandButton2" r:id="rId2" imgW="952560" imgH="685800">
            <p:pic>
              <p:nvPicPr>
                <p:cNvPr id="21" name="CommandButton2">
                  <a:extLst>
                    <a:ext uri="{FF2B5EF4-FFF2-40B4-BE49-F238E27FC236}">
                      <a16:creationId xmlns:a16="http://schemas.microsoft.com/office/drawing/2014/main" id="{16B9AC09-4BD5-403F-8570-D78D6E56733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1524000" y="6064528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3" r:id="rId3" imgW="952560" imgH="685800"/>
        </mc:Choice>
        <mc:Fallback>
          <p:control name="CommandButton3" r:id="rId3" imgW="952560" imgH="685800">
            <p:pic>
              <p:nvPicPr>
                <p:cNvPr id="22" name="CommandButton3">
                  <a:extLst>
                    <a:ext uri="{FF2B5EF4-FFF2-40B4-BE49-F238E27FC236}">
                      <a16:creationId xmlns:a16="http://schemas.microsoft.com/office/drawing/2014/main" id="{D7DC35E2-1006-4835-83ED-3F4AA2DEED3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743200" y="6020272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4" r:id="rId4" imgW="952560" imgH="685800"/>
        </mc:Choice>
        <mc:Fallback>
          <p:control name="CommandButton4" r:id="rId4" imgW="952560" imgH="685800">
            <p:pic>
              <p:nvPicPr>
                <p:cNvPr id="23" name="CommandButton4">
                  <a:extLst>
                    <a:ext uri="{FF2B5EF4-FFF2-40B4-BE49-F238E27FC236}">
                      <a16:creationId xmlns:a16="http://schemas.microsoft.com/office/drawing/2014/main" id="{7893E247-7272-422D-8A70-0C6958C08D0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4229100" y="5981809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5" r:id="rId5" imgW="952560" imgH="676440"/>
        </mc:Choice>
        <mc:Fallback>
          <p:control name="CommandButton5" r:id="rId5" imgW="952560" imgH="676440">
            <p:pic>
              <p:nvPicPr>
                <p:cNvPr id="24" name="CommandButton5">
                  <a:extLst>
                    <a:ext uri="{FF2B5EF4-FFF2-40B4-BE49-F238E27FC236}">
                      <a16:creationId xmlns:a16="http://schemas.microsoft.com/office/drawing/2014/main" id="{FA7F7234-8935-4A6D-A1AE-678EFD77774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020050" y="6008081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6" r:id="rId6" imgW="952560" imgH="676440"/>
        </mc:Choice>
        <mc:Fallback>
          <p:control name="CommandButton6" r:id="rId6" imgW="952560" imgH="676440">
            <p:pic>
              <p:nvPicPr>
                <p:cNvPr id="25" name="CommandButton6">
                  <a:extLst>
                    <a:ext uri="{FF2B5EF4-FFF2-40B4-BE49-F238E27FC236}">
                      <a16:creationId xmlns:a16="http://schemas.microsoft.com/office/drawing/2014/main" id="{8C2F3B3A-C4F0-438D-B8A1-70E8C48DA67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9334500" y="6008080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7" r:id="rId7" imgW="952560" imgH="676440"/>
        </mc:Choice>
        <mc:Fallback>
          <p:control name="CommandButton7" r:id="rId7" imgW="952560" imgH="676440">
            <p:pic>
              <p:nvPicPr>
                <p:cNvPr id="26" name="CommandButton7">
                  <a:extLst>
                    <a:ext uri="{FF2B5EF4-FFF2-40B4-BE49-F238E27FC236}">
                      <a16:creationId xmlns:a16="http://schemas.microsoft.com/office/drawing/2014/main" id="{05D73A15-ADE2-4F6B-8A21-6774B6072E2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10648950" y="5963824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8" r:id="rId8" imgW="952560" imgH="685800"/>
        </mc:Choice>
        <mc:Fallback>
          <p:control name="CommandButton8" r:id="rId8" imgW="952560" imgH="685800">
            <p:pic>
              <p:nvPicPr>
                <p:cNvPr id="27" name="CommandButton8">
                  <a:extLst>
                    <a:ext uri="{FF2B5EF4-FFF2-40B4-BE49-F238E27FC236}">
                      <a16:creationId xmlns:a16="http://schemas.microsoft.com/office/drawing/2014/main" id="{AAB2DB1D-9C9E-44B2-827F-4E3B863258B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753225" y="6020272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41" r:id="rId9" imgW="1924200" imgH="657360"/>
        </mc:Choice>
        <mc:Fallback>
          <p:control name="lbldiemc41" r:id="rId9" imgW="1924200" imgH="657360">
            <p:pic>
              <p:nvPicPr>
                <p:cNvPr id="33" name="lbldiemc41">
                  <a:extLst>
                    <a:ext uri="{FF2B5EF4-FFF2-40B4-BE49-F238E27FC236}">
                      <a16:creationId xmlns:a16="http://schemas.microsoft.com/office/drawing/2014/main" id="{E66F8C1C-40B0-48A1-9926-90CE598FCFA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354950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42" r:id="rId10" imgW="1924200" imgH="657360"/>
        </mc:Choice>
        <mc:Fallback>
          <p:control name="lbldiemc42" r:id="rId10" imgW="1924200" imgH="657360">
            <p:pic>
              <p:nvPicPr>
                <p:cNvPr id="34" name="lbldiemc42">
                  <a:extLst>
                    <a:ext uri="{FF2B5EF4-FFF2-40B4-BE49-F238E27FC236}">
                      <a16:creationId xmlns:a16="http://schemas.microsoft.com/office/drawing/2014/main" id="{E18645BD-7B2A-4D5C-B21C-38DF75CDAA7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7785575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9" r:id="rId11" imgW="1371600" imgH="676440"/>
        </mc:Choice>
        <mc:Fallback>
          <p:control name="CommandButton9" r:id="rId11" imgW="1371600" imgH="676440">
            <p:pic>
              <p:nvPicPr>
                <p:cNvPr id="37" name="CommandButton9">
                  <a:extLst>
                    <a:ext uri="{FF2B5EF4-FFF2-40B4-BE49-F238E27FC236}">
                      <a16:creationId xmlns:a16="http://schemas.microsoft.com/office/drawing/2014/main" id="{F6E286ED-F017-4EA9-9DFE-8DB074FDDAA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600700" y="4250626"/>
                  <a:ext cx="13716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rs" r:id="rId12" imgW="961920" imgH="657360"/>
        </mc:Choice>
        <mc:Fallback>
          <p:control name="lblrs" r:id="rId12" imgW="961920" imgH="657360">
            <p:pic>
              <p:nvPicPr>
                <p:cNvPr id="28" name="lblrs">
                  <a:extLst>
                    <a:ext uri="{FF2B5EF4-FFF2-40B4-BE49-F238E27FC236}">
                      <a16:creationId xmlns:a16="http://schemas.microsoft.com/office/drawing/2014/main" id="{47E9911A-61A7-4136-83ED-349B6486031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514975" y="6076701"/>
                  <a:ext cx="962528" cy="65881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9991935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1135B-F03A-4A8A-9A1A-51FCD981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235F5-EF50-48CF-B071-7EB30D7CA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hlinkClick r:id="rId14" action="ppaction://hlinksldjump"/>
            <a:extLst>
              <a:ext uri="{FF2B5EF4-FFF2-40B4-BE49-F238E27FC236}">
                <a16:creationId xmlns:a16="http://schemas.microsoft.com/office/drawing/2014/main" id="{0F15CB49-DCA2-4D8E-9349-7DD40C399875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180"/>
            <a:ext cx="12192000" cy="6785640"/>
          </a:xfrm>
          <a:prstGeom prst="rect">
            <a:avLst/>
          </a:prstGeom>
        </p:spPr>
      </p:pic>
      <p:sp>
        <p:nvSpPr>
          <p:cNvPr id="5" name="TextBox 4">
            <a:hlinkClick r:id="rId14" action="ppaction://hlinksldjump"/>
            <a:extLst>
              <a:ext uri="{FF2B5EF4-FFF2-40B4-BE49-F238E27FC236}">
                <a16:creationId xmlns:a16="http://schemas.microsoft.com/office/drawing/2014/main" id="{21E81101-EEA4-48B3-81D5-00E54E859363}"/>
              </a:ext>
            </a:extLst>
          </p:cNvPr>
          <p:cNvSpPr txBox="1"/>
          <p:nvPr/>
        </p:nvSpPr>
        <p:spPr>
          <a:xfrm>
            <a:off x="3971925" y="668338"/>
            <a:ext cx="37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</a:p>
        </p:txBody>
      </p:sp>
      <p:sp>
        <p:nvSpPr>
          <p:cNvPr id="7" name="Rectangle 6">
            <a:hlinkClick r:id="rId14" action="ppaction://hlinksldjump"/>
            <a:extLst>
              <a:ext uri="{FF2B5EF4-FFF2-40B4-BE49-F238E27FC236}">
                <a16:creationId xmlns:a16="http://schemas.microsoft.com/office/drawing/2014/main" id="{501BF5F6-81E7-4F81-9A3B-38018AA14FBA}"/>
              </a:ext>
            </a:extLst>
          </p:cNvPr>
          <p:cNvSpPr/>
          <p:nvPr/>
        </p:nvSpPr>
        <p:spPr>
          <a:xfrm>
            <a:off x="1524000" y="1495527"/>
            <a:ext cx="9353550" cy="18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>
            <a:hlinkClick r:id="rId14" action="ppaction://hlinksldjump"/>
            <a:extLst>
              <a:ext uri="{FF2B5EF4-FFF2-40B4-BE49-F238E27FC236}">
                <a16:creationId xmlns:a16="http://schemas.microsoft.com/office/drawing/2014/main" id="{F82A01F1-CC1E-40A3-AAA1-DD2EA566A8C1}"/>
              </a:ext>
            </a:extLst>
          </p:cNvPr>
          <p:cNvSpPr/>
          <p:nvPr/>
        </p:nvSpPr>
        <p:spPr>
          <a:xfrm>
            <a:off x="590550" y="3565759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2" name="Rectangle 11">
            <a:hlinkClick r:id="rId14" action="ppaction://hlinksldjump"/>
            <a:extLst>
              <a:ext uri="{FF2B5EF4-FFF2-40B4-BE49-F238E27FC236}">
                <a16:creationId xmlns:a16="http://schemas.microsoft.com/office/drawing/2014/main" id="{0194B598-D6DE-48DE-9AD5-FC9284B8A004}"/>
              </a:ext>
            </a:extLst>
          </p:cNvPr>
          <p:cNvSpPr/>
          <p:nvPr/>
        </p:nvSpPr>
        <p:spPr>
          <a:xfrm>
            <a:off x="7772400" y="3559106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5" name="Rectangle 14">
            <a:hlinkClick r:id="rId14" action="ppaction://hlinksldjump"/>
            <a:extLst>
              <a:ext uri="{FF2B5EF4-FFF2-40B4-BE49-F238E27FC236}">
                <a16:creationId xmlns:a16="http://schemas.microsoft.com/office/drawing/2014/main" id="{DEEDE02A-E7D5-472A-AE22-5A9F7E5457C3}"/>
              </a:ext>
            </a:extLst>
          </p:cNvPr>
          <p:cNvSpPr/>
          <p:nvPr/>
        </p:nvSpPr>
        <p:spPr>
          <a:xfrm>
            <a:off x="590550" y="4568558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18" name="Rectangle 17">
            <a:hlinkClick r:id="rId14" action="ppaction://hlinksldjump"/>
            <a:extLst>
              <a:ext uri="{FF2B5EF4-FFF2-40B4-BE49-F238E27FC236}">
                <a16:creationId xmlns:a16="http://schemas.microsoft.com/office/drawing/2014/main" id="{E9EE5C8A-9EDC-4D3D-8410-3622211CD3D3}"/>
              </a:ext>
            </a:extLst>
          </p:cNvPr>
          <p:cNvSpPr/>
          <p:nvPr/>
        </p:nvSpPr>
        <p:spPr>
          <a:xfrm>
            <a:off x="7810500" y="4667211"/>
            <a:ext cx="3905250" cy="8572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   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s/đ</a:t>
            </a:r>
          </a:p>
        </p:txBody>
      </p:sp>
      <p:sp>
        <p:nvSpPr>
          <p:cNvPr id="31" name="TextBox 30">
            <a:hlinkClick r:id="rId14" action="ppaction://hlinksldjump"/>
            <a:extLst>
              <a:ext uri="{FF2B5EF4-FFF2-40B4-BE49-F238E27FC236}">
                <a16:creationId xmlns:a16="http://schemas.microsoft.com/office/drawing/2014/main" id="{51315127-B13A-49B9-A386-68606986EBB8}"/>
              </a:ext>
            </a:extLst>
          </p:cNvPr>
          <p:cNvSpPr txBox="1"/>
          <p:nvPr/>
        </p:nvSpPr>
        <p:spPr>
          <a:xfrm>
            <a:off x="274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1</a:t>
            </a:r>
          </a:p>
        </p:txBody>
      </p:sp>
      <p:sp>
        <p:nvSpPr>
          <p:cNvPr id="32" name="TextBox 31">
            <a:hlinkClick r:id="rId14" action="ppaction://hlinksldjump"/>
            <a:extLst>
              <a:ext uri="{FF2B5EF4-FFF2-40B4-BE49-F238E27FC236}">
                <a16:creationId xmlns:a16="http://schemas.microsoft.com/office/drawing/2014/main" id="{2B5F3256-18D6-4463-8657-661B971CA6E5}"/>
              </a:ext>
            </a:extLst>
          </p:cNvPr>
          <p:cNvSpPr txBox="1"/>
          <p:nvPr/>
        </p:nvSpPr>
        <p:spPr>
          <a:xfrm>
            <a:off x="9799425" y="98187"/>
            <a:ext cx="2481475" cy="720456"/>
          </a:xfrm>
          <a:prstGeom prst="rect">
            <a:avLst/>
          </a:prstGeom>
          <a:noFill/>
        </p:spPr>
        <p:txBody>
          <a:bodyPr wrap="square" lIns="103888" tIns="51944" rIns="103888" bIns="51944" rtlCol="0">
            <a:spAutoFit/>
          </a:bodyPr>
          <a:lstStyle/>
          <a:p>
            <a:r>
              <a:rPr lang="en-US" sz="4000" b="1" i="1" dirty="0">
                <a:solidFill>
                  <a:srgbClr val="FF0000"/>
                </a:solidFill>
                <a:latin typeface="Algerian" panose="04020705040A02060702" pitchFamily="82" charset="0"/>
              </a:rPr>
              <a:t>Team 2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name="CommandButton1" r:id="rId1" imgW="952560" imgH="685800"/>
        </mc:Choice>
        <mc:Fallback>
          <p:control name="CommandButton1" r:id="rId1" imgW="952560" imgH="685800">
            <p:pic>
              <p:nvPicPr>
                <p:cNvPr id="20" name="CommandButton1">
                  <a:extLst>
                    <a:ext uri="{FF2B5EF4-FFF2-40B4-BE49-F238E27FC236}">
                      <a16:creationId xmlns:a16="http://schemas.microsoft.com/office/drawing/2014/main" id="{0E760026-F8DC-4B79-8AC4-13D46DB7F0A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209550" y="6064529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2" r:id="rId2" imgW="952560" imgH="685800"/>
        </mc:Choice>
        <mc:Fallback>
          <p:control name="CommandButton2" r:id="rId2" imgW="952560" imgH="685800">
            <p:pic>
              <p:nvPicPr>
                <p:cNvPr id="21" name="CommandButton2">
                  <a:extLst>
                    <a:ext uri="{FF2B5EF4-FFF2-40B4-BE49-F238E27FC236}">
                      <a16:creationId xmlns:a16="http://schemas.microsoft.com/office/drawing/2014/main" id="{16B9AC09-4BD5-403F-8570-D78D6E56733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1524000" y="6064528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3" r:id="rId3" imgW="952560" imgH="685800"/>
        </mc:Choice>
        <mc:Fallback>
          <p:control name="CommandButton3" r:id="rId3" imgW="952560" imgH="685800">
            <p:pic>
              <p:nvPicPr>
                <p:cNvPr id="22" name="CommandButton3">
                  <a:extLst>
                    <a:ext uri="{FF2B5EF4-FFF2-40B4-BE49-F238E27FC236}">
                      <a16:creationId xmlns:a16="http://schemas.microsoft.com/office/drawing/2014/main" id="{D7DC35E2-1006-4835-83ED-3F4AA2DEED3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2743200" y="6020272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4" r:id="rId4" imgW="952560" imgH="685800"/>
        </mc:Choice>
        <mc:Fallback>
          <p:control name="CommandButton4" r:id="rId4" imgW="952560" imgH="685800">
            <p:pic>
              <p:nvPicPr>
                <p:cNvPr id="23" name="CommandButton4">
                  <a:extLst>
                    <a:ext uri="{FF2B5EF4-FFF2-40B4-BE49-F238E27FC236}">
                      <a16:creationId xmlns:a16="http://schemas.microsoft.com/office/drawing/2014/main" id="{7893E247-7272-422D-8A70-0C6958C08D0B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229100" y="5981809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5" r:id="rId5" imgW="952560" imgH="676440"/>
        </mc:Choice>
        <mc:Fallback>
          <p:control name="CommandButton5" r:id="rId5" imgW="952560" imgH="676440">
            <p:pic>
              <p:nvPicPr>
                <p:cNvPr id="24" name="CommandButton5">
                  <a:extLst>
                    <a:ext uri="{FF2B5EF4-FFF2-40B4-BE49-F238E27FC236}">
                      <a16:creationId xmlns:a16="http://schemas.microsoft.com/office/drawing/2014/main" id="{FA7F7234-8935-4A6D-A1AE-678EFD77774D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0"/>
                <a:stretch>
                  <a:fillRect/>
                </a:stretch>
              </p:blipFill>
              <p:spPr>
                <a:xfrm>
                  <a:off x="8020050" y="6008081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6" r:id="rId6" imgW="952560" imgH="676440"/>
        </mc:Choice>
        <mc:Fallback>
          <p:control name="CommandButton6" r:id="rId6" imgW="952560" imgH="676440">
            <p:pic>
              <p:nvPicPr>
                <p:cNvPr id="25" name="CommandButton6">
                  <a:extLst>
                    <a:ext uri="{FF2B5EF4-FFF2-40B4-BE49-F238E27FC236}">
                      <a16:creationId xmlns:a16="http://schemas.microsoft.com/office/drawing/2014/main" id="{8C2F3B3A-C4F0-438D-B8A1-70E8C48DA67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9334500" y="6008080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7" r:id="rId7" imgW="952560" imgH="676440"/>
        </mc:Choice>
        <mc:Fallback>
          <p:control name="CommandButton7" r:id="rId7" imgW="952560" imgH="676440">
            <p:pic>
              <p:nvPicPr>
                <p:cNvPr id="26" name="CommandButton7">
                  <a:extLst>
                    <a:ext uri="{FF2B5EF4-FFF2-40B4-BE49-F238E27FC236}">
                      <a16:creationId xmlns:a16="http://schemas.microsoft.com/office/drawing/2014/main" id="{05D73A15-ADE2-4F6B-8A21-6774B6072E24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10648950" y="5963824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8" r:id="rId8" imgW="952560" imgH="685800"/>
        </mc:Choice>
        <mc:Fallback>
          <p:control name="CommandButton8" r:id="rId8" imgW="952560" imgH="685800">
            <p:pic>
              <p:nvPicPr>
                <p:cNvPr id="27" name="CommandButton8">
                  <a:extLst>
                    <a:ext uri="{FF2B5EF4-FFF2-40B4-BE49-F238E27FC236}">
                      <a16:creationId xmlns:a16="http://schemas.microsoft.com/office/drawing/2014/main" id="{AAB2DB1D-9C9E-44B2-827F-4E3B863258B5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6753225" y="6020272"/>
                  <a:ext cx="9525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51" r:id="rId9" imgW="1924200" imgH="657360"/>
        </mc:Choice>
        <mc:Fallback>
          <p:control name="lbldiemc51" r:id="rId9" imgW="1924200" imgH="657360">
            <p:pic>
              <p:nvPicPr>
                <p:cNvPr id="33" name="lbldiemc51">
                  <a:extLst>
                    <a:ext uri="{FF2B5EF4-FFF2-40B4-BE49-F238E27FC236}">
                      <a16:creationId xmlns:a16="http://schemas.microsoft.com/office/drawing/2014/main" id="{E66F8C1C-40B0-48A1-9926-90CE598FCFA3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2354950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diemc52" r:id="rId10" imgW="1924200" imgH="657360"/>
        </mc:Choice>
        <mc:Fallback>
          <p:control name="lbldiemc52" r:id="rId10" imgW="1924200" imgH="657360">
            <p:pic>
              <p:nvPicPr>
                <p:cNvPr id="34" name="lbldiemc52">
                  <a:extLst>
                    <a:ext uri="{FF2B5EF4-FFF2-40B4-BE49-F238E27FC236}">
                      <a16:creationId xmlns:a16="http://schemas.microsoft.com/office/drawing/2014/main" id="{E18645BD-7B2A-4D5C-B21C-38DF75CDAA78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7785575" y="129008"/>
                  <a:ext cx="1924950" cy="65881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CommandButton9" r:id="rId11" imgW="1371600" imgH="676440"/>
        </mc:Choice>
        <mc:Fallback>
          <p:control name="CommandButton9" r:id="rId11" imgW="1371600" imgH="676440">
            <p:pic>
              <p:nvPicPr>
                <p:cNvPr id="37" name="CommandButton9">
                  <a:extLst>
                    <a:ext uri="{FF2B5EF4-FFF2-40B4-BE49-F238E27FC236}">
                      <a16:creationId xmlns:a16="http://schemas.microsoft.com/office/drawing/2014/main" id="{F6E286ED-F017-4EA9-9DFE-8DB074FDDAA0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600700" y="4250626"/>
                  <a:ext cx="1371600" cy="680367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name="lblrs" r:id="rId12" imgW="961920" imgH="657360"/>
        </mc:Choice>
        <mc:Fallback>
          <p:control name="lblrs" r:id="rId12" imgW="961920" imgH="657360">
            <p:pic>
              <p:nvPicPr>
                <p:cNvPr id="28" name="lblrs">
                  <a:extLst>
                    <a:ext uri="{FF2B5EF4-FFF2-40B4-BE49-F238E27FC236}">
                      <a16:creationId xmlns:a16="http://schemas.microsoft.com/office/drawing/2014/main" id="{CD92DB27-D96F-4C74-B817-3F71E8459A3E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514975" y="6076701"/>
                  <a:ext cx="962528" cy="65881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801985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ộp Văn bản 3">
            <a:extLst>
              <a:ext uri="{FF2B5EF4-FFF2-40B4-BE49-F238E27FC236}">
                <a16:creationId xmlns:a16="http://schemas.microsoft.com/office/drawing/2014/main" id="{0A6727A3-8CEA-96F8-BB16-341F681E5897}"/>
              </a:ext>
            </a:extLst>
          </p:cNvPr>
          <p:cNvSpPr txBox="1"/>
          <p:nvPr/>
        </p:nvSpPr>
        <p:spPr>
          <a:xfrm>
            <a:off x="1981200" y="5105400"/>
            <a:ext cx="8543108" cy="13357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2400" b="1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SƯU TẦM: ĐOÀN VĂN DOANH, NAM TRỰC, NAM ĐỊNH</a:t>
            </a:r>
            <a:endParaRPr lang="en-US" sz="9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>
              <a:lnSpc>
                <a:spcPct val="107000"/>
              </a:lnSpc>
              <a:spcAft>
                <a:spcPts val="600"/>
              </a:spcAft>
            </a:pPr>
            <a:r>
              <a:rPr lang="en-US" sz="1600" b="1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LINK NHÓM DÀNH CHO GV BỘ MÔN VẬT LÝ TRAO ĐỔI TÀI LIỆU VÀ CHUYÊN MÔN CT 2018</a:t>
            </a:r>
            <a:endParaRPr lang="en-US" sz="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ctr" defTabSz="685800"/>
            <a:r>
              <a:rPr lang="en-US" sz="280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hlinkClick r:id="rId2"/>
              </a:rPr>
              <a:t>https://www.facebook.com/groups/299257004355186</a:t>
            </a:r>
            <a:endParaRPr lang="en-US" sz="2800">
              <a:solidFill>
                <a:prstClr val="black"/>
              </a:solidFill>
              <a:latin typeface="Calibri" panose="020F0502020204030204"/>
            </a:endParaRPr>
          </a:p>
        </p:txBody>
      </p:sp>
      <p:pic>
        <p:nvPicPr>
          <p:cNvPr id="5" name="Hình ảnh 4">
            <a:extLst>
              <a:ext uri="{FF2B5EF4-FFF2-40B4-BE49-F238E27FC236}">
                <a16:creationId xmlns:a16="http://schemas.microsoft.com/office/drawing/2014/main" id="{8E9646C3-A4D4-6F24-9294-95C76FDC8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026" y="0"/>
            <a:ext cx="9096974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7250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274</Words>
  <PresentationFormat>Màn hình rộng</PresentationFormat>
  <Paragraphs>50</Paragraphs>
  <Slides>8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2</vt:i4>
      </vt:variant>
      <vt:variant>
        <vt:lpstr>Tiêu đề Bản chiếu</vt:lpstr>
      </vt:variant>
      <vt:variant>
        <vt:i4>8</vt:i4>
      </vt:variant>
    </vt:vector>
  </HeadingPairs>
  <TitlesOfParts>
    <vt:vector size="15" baseType="lpstr">
      <vt:lpstr>Algerian</vt:lpstr>
      <vt:lpstr>Arial</vt:lpstr>
      <vt:lpstr>Calibri</vt:lpstr>
      <vt:lpstr>Calibri Light</vt:lpstr>
      <vt:lpstr>Times New Roman</vt:lpstr>
      <vt:lpstr>Office Theme</vt:lpstr>
      <vt:lpstr>Office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2019-09-23T10:15:52Z</dcterms:created>
  <dcterms:modified xsi:type="dcterms:W3CDTF">2023-09-16T10:13:37Z</dcterms:modified>
</cp:coreProperties>
</file>