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ppt/activeX/activeX61.xml" ContentType="application/vnd.ms-office.activeX+xml"/>
  <Override PartName="/ppt/activeX/activeX62.xml" ContentType="application/vnd.ms-office.activeX+xml"/>
  <Override PartName="/ppt/activeX/activeX63.xml" ContentType="application/vnd.ms-office.activeX+xml"/>
  <Override PartName="/ppt/activeX/activeX64.xml" ContentType="application/vnd.ms-office.activeX+xml"/>
  <Override PartName="/ppt/activeX/activeX65.xml" ContentType="application/vnd.ms-office.activeX+xml"/>
  <Override PartName="/ppt/activeX/activeX66.xml" ContentType="application/vnd.ms-office.activeX+xml"/>
  <Override PartName="/ppt/activeX/activeX67.xml" ContentType="application/vnd.ms-office.activeX+xml"/>
  <Override PartName="/ppt/activeX/activeX68.xml" ContentType="application/vnd.ms-office.activeX+xml"/>
  <Override PartName="/ppt/activeX/activeX69.xml" ContentType="application/vnd.ms-office.activeX+xml"/>
  <Override PartName="/ppt/activeX/activeX70.xml" ContentType="application/vnd.ms-office.activeX+xml"/>
  <Override PartName="/ppt/activeX/activeX71.xml" ContentType="application/vnd.ms-office.activeX+xml"/>
  <Override PartName="/ppt/activeX/activeX72.xml" ContentType="application/vnd.ms-office.activeX+xml"/>
  <Override PartName="/ppt/activeX/activeX73.xml" ContentType="application/vnd.ms-office.activeX+xml"/>
  <Override PartName="/ppt/activeX/activeX74.xml" ContentType="application/vnd.ms-office.activeX+xml"/>
  <Override PartName="/ppt/activeX/activeX75.xml" ContentType="application/vnd.ms-office.activeX+xml"/>
  <Override PartName="/ppt/activeX/activeX76.xml" ContentType="application/vnd.ms-office.activeX+xml"/>
  <Override PartName="/ppt/activeX/activeX77.xml" ContentType="application/vnd.ms-office.activeX+xml"/>
  <Override PartName="/ppt/activeX/activeX78.xml" ContentType="application/vnd.ms-office.activeX+xml"/>
  <Override PartName="/ppt/activeX/activeX79.xml" ContentType="application/vnd.ms-office.activeX+xml"/>
  <Override PartName="/ppt/activeX/activeX80.xml" ContentType="application/vnd.ms-office.activeX+xml"/>
  <Override PartName="/ppt/activeX/activeX81.xml" ContentType="application/vnd.ms-office.activeX+xml"/>
  <Override PartName="/ppt/activeX/activeX82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5" r:id="rId3"/>
    <p:sldId id="276" r:id="rId4"/>
    <p:sldId id="277" r:id="rId5"/>
    <p:sldId id="278" r:id="rId6"/>
    <p:sldId id="279" r:id="rId7"/>
    <p:sldId id="280" r:id="rId8"/>
    <p:sldId id="281" r:id="rId9"/>
    <p:sldId id="4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06/relationships/vbaProject" Target="vbaProject.bin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61.xml.rels><?xml version="1.0" encoding="UTF-8" standalone="yes"?>
<Relationships xmlns="http://schemas.openxmlformats.org/package/2006/relationships"><Relationship Id="rId1" Type="http://schemas.microsoft.com/office/2006/relationships/activeXControlBinary" Target="activeX61.bin"/></Relationships>
</file>

<file path=ppt/activeX/_rels/activeX62.xml.rels><?xml version="1.0" encoding="UTF-8" standalone="yes"?>
<Relationships xmlns="http://schemas.openxmlformats.org/package/2006/relationships"><Relationship Id="rId1" Type="http://schemas.microsoft.com/office/2006/relationships/activeXControlBinary" Target="activeX62.bin"/></Relationships>
</file>

<file path=ppt/activeX/_rels/activeX63.xml.rels><?xml version="1.0" encoding="UTF-8" standalone="yes"?>
<Relationships xmlns="http://schemas.openxmlformats.org/package/2006/relationships"><Relationship Id="rId1" Type="http://schemas.microsoft.com/office/2006/relationships/activeXControlBinary" Target="activeX63.bin"/></Relationships>
</file>

<file path=ppt/activeX/_rels/activeX64.xml.rels><?xml version="1.0" encoding="UTF-8" standalone="yes"?>
<Relationships xmlns="http://schemas.openxmlformats.org/package/2006/relationships"><Relationship Id="rId1" Type="http://schemas.microsoft.com/office/2006/relationships/activeXControlBinary" Target="activeX64.bin"/></Relationships>
</file>

<file path=ppt/activeX/_rels/activeX65.xml.rels><?xml version="1.0" encoding="UTF-8" standalone="yes"?>
<Relationships xmlns="http://schemas.openxmlformats.org/package/2006/relationships"><Relationship Id="rId1" Type="http://schemas.microsoft.com/office/2006/relationships/activeXControlBinary" Target="activeX65.bin"/></Relationships>
</file>

<file path=ppt/activeX/_rels/activeX66.xml.rels><?xml version="1.0" encoding="UTF-8" standalone="yes"?>
<Relationships xmlns="http://schemas.openxmlformats.org/package/2006/relationships"><Relationship Id="rId1" Type="http://schemas.microsoft.com/office/2006/relationships/activeXControlBinary" Target="activeX66.bin"/></Relationships>
</file>

<file path=ppt/activeX/_rels/activeX67.xml.rels><?xml version="1.0" encoding="UTF-8" standalone="yes"?>
<Relationships xmlns="http://schemas.openxmlformats.org/package/2006/relationships"><Relationship Id="rId1" Type="http://schemas.microsoft.com/office/2006/relationships/activeXControlBinary" Target="activeX67.bin"/></Relationships>
</file>

<file path=ppt/activeX/_rels/activeX68.xml.rels><?xml version="1.0" encoding="UTF-8" standalone="yes"?>
<Relationships xmlns="http://schemas.openxmlformats.org/package/2006/relationships"><Relationship Id="rId1" Type="http://schemas.microsoft.com/office/2006/relationships/activeXControlBinary" Target="activeX68.bin"/></Relationships>
</file>

<file path=ppt/activeX/_rels/activeX69.xml.rels><?xml version="1.0" encoding="UTF-8" standalone="yes"?>
<Relationships xmlns="http://schemas.openxmlformats.org/package/2006/relationships"><Relationship Id="rId1" Type="http://schemas.microsoft.com/office/2006/relationships/activeXControlBinary" Target="activeX69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70.xml.rels><?xml version="1.0" encoding="UTF-8" standalone="yes"?>
<Relationships xmlns="http://schemas.openxmlformats.org/package/2006/relationships"><Relationship Id="rId1" Type="http://schemas.microsoft.com/office/2006/relationships/activeXControlBinary" Target="activeX70.bin"/></Relationships>
</file>

<file path=ppt/activeX/_rels/activeX71.xml.rels><?xml version="1.0" encoding="UTF-8" standalone="yes"?>
<Relationships xmlns="http://schemas.openxmlformats.org/package/2006/relationships"><Relationship Id="rId1" Type="http://schemas.microsoft.com/office/2006/relationships/activeXControlBinary" Target="activeX71.bin"/></Relationships>
</file>

<file path=ppt/activeX/_rels/activeX72.xml.rels><?xml version="1.0" encoding="UTF-8" standalone="yes"?>
<Relationships xmlns="http://schemas.openxmlformats.org/package/2006/relationships"><Relationship Id="rId1" Type="http://schemas.microsoft.com/office/2006/relationships/activeXControlBinary" Target="activeX72.bin"/></Relationships>
</file>

<file path=ppt/activeX/_rels/activeX73.xml.rels><?xml version="1.0" encoding="UTF-8" standalone="yes"?>
<Relationships xmlns="http://schemas.openxmlformats.org/package/2006/relationships"><Relationship Id="rId1" Type="http://schemas.microsoft.com/office/2006/relationships/activeXControlBinary" Target="activeX73.bin"/></Relationships>
</file>

<file path=ppt/activeX/_rels/activeX74.xml.rels><?xml version="1.0" encoding="UTF-8" standalone="yes"?>
<Relationships xmlns="http://schemas.openxmlformats.org/package/2006/relationships"><Relationship Id="rId1" Type="http://schemas.microsoft.com/office/2006/relationships/activeXControlBinary" Target="activeX74.bin"/></Relationships>
</file>

<file path=ppt/activeX/_rels/activeX75.xml.rels><?xml version="1.0" encoding="UTF-8" standalone="yes"?>
<Relationships xmlns="http://schemas.openxmlformats.org/package/2006/relationships"><Relationship Id="rId1" Type="http://schemas.microsoft.com/office/2006/relationships/activeXControlBinary" Target="activeX75.bin"/></Relationships>
</file>

<file path=ppt/activeX/_rels/activeX76.xml.rels><?xml version="1.0" encoding="UTF-8" standalone="yes"?>
<Relationships xmlns="http://schemas.openxmlformats.org/package/2006/relationships"><Relationship Id="rId1" Type="http://schemas.microsoft.com/office/2006/relationships/activeXControlBinary" Target="activeX76.bin"/></Relationships>
</file>

<file path=ppt/activeX/_rels/activeX77.xml.rels><?xml version="1.0" encoding="UTF-8" standalone="yes"?>
<Relationships xmlns="http://schemas.openxmlformats.org/package/2006/relationships"><Relationship Id="rId1" Type="http://schemas.microsoft.com/office/2006/relationships/activeXControlBinary" Target="activeX77.bin"/></Relationships>
</file>

<file path=ppt/activeX/_rels/activeX78.xml.rels><?xml version="1.0" encoding="UTF-8" standalone="yes"?>
<Relationships xmlns="http://schemas.openxmlformats.org/package/2006/relationships"><Relationship Id="rId1" Type="http://schemas.microsoft.com/office/2006/relationships/activeXControlBinary" Target="activeX78.bin"/></Relationships>
</file>

<file path=ppt/activeX/_rels/activeX79.xml.rels><?xml version="1.0" encoding="UTF-8" standalone="yes"?>
<Relationships xmlns="http://schemas.openxmlformats.org/package/2006/relationships"><Relationship Id="rId1" Type="http://schemas.microsoft.com/office/2006/relationships/activeXControlBinary" Target="activeX79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80.xml.rels><?xml version="1.0" encoding="UTF-8" standalone="yes"?>
<Relationships xmlns="http://schemas.openxmlformats.org/package/2006/relationships"><Relationship Id="rId1" Type="http://schemas.microsoft.com/office/2006/relationships/activeXControlBinary" Target="activeX80.bin"/></Relationships>
</file>

<file path=ppt/activeX/_rels/activeX81.xml.rels><?xml version="1.0" encoding="UTF-8" standalone="yes"?>
<Relationships xmlns="http://schemas.openxmlformats.org/package/2006/relationships"><Relationship Id="rId1" Type="http://schemas.microsoft.com/office/2006/relationships/activeXControlBinary" Target="activeX81.bin"/></Relationships>
</file>

<file path=ppt/activeX/_rels/activeX82.xml.rels><?xml version="1.0" encoding="UTF-8" standalone="yes"?>
<Relationships xmlns="http://schemas.openxmlformats.org/package/2006/relationships"><Relationship Id="rId1" Type="http://schemas.microsoft.com/office/2006/relationships/activeXControlBinary" Target="activeX82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6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6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7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80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8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6EC04-B448-44A2-ACC5-5429CF848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20B13-1DF3-4C22-9260-A594B8D6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068F6-9FA4-41A0-A730-89260809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B1EF0-C36D-4AC9-9969-A12EF868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C4A14-F53E-497A-850F-78492A81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5A64-27F8-434C-8A84-AE4B5FED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688A1-8073-47E8-ADB8-40ED434AE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CFF6E-F301-4B7D-B569-3671DA7BC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A24DD-1B59-403E-B805-143269AD8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55BA4-272D-438D-9C24-830131EC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9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7BFD-3D32-4362-8F7C-EDE8C49DA4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567B6-8178-4C92-BF3D-9FB0B7972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9C708-DD59-4B8A-B08E-18D7238D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D80C9-B744-4009-8B66-3BA4F4A35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60E14-9C86-402C-AEA9-CFF5E2EB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47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9322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2708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1833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5911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5779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2594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71489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9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8874E-D5C5-464D-966C-556DBC071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3EF7B-87E7-401D-84A7-20DA67280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EE434-F0E7-4AB8-BF39-A3A3DF8B1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90F53-CB56-478E-8308-6D829F8F9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C26C4-96E1-42D9-84CD-D2712E3D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75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0784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8477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443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10A17-EBCD-42BF-B46A-C85797E7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25E67-A799-41A8-B850-CF9A1EF9A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26536-39BF-4E94-B9FB-1A626DDF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57FB6-4ED2-4125-80FD-1C7A05E6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B65E5-EB6D-4701-A57C-915927D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872B-D1F2-4882-914E-473531AE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51806-6C30-4F1D-B943-E4192FF02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DC0E7-EF52-4A0E-9C46-E2C38AA24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5CC053-83A3-4141-BB65-70B955EF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44A06-83FD-412B-8AD4-1559AD63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B6D1E-0157-449C-9BB6-A2CC7168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E8D4C-35C6-4CBD-9B48-4F738AAD9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493C4-6EFE-4B97-BD57-DB5CA0178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9ED99-2DAB-4732-8DA1-1E2A78864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E4071-DF1B-46D1-8303-DD9103B0D8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79278A-4DC6-44ED-A7F3-2FD1F50AA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71F3B6-57F3-4E99-821E-6F03B72E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CA10C0-0B67-411D-A79E-79967417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B91E8D-A62E-41F7-8E8B-17877E35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34F9-9D68-48F7-97D2-4C43A4F7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58BF55-6D2F-4C81-9262-E8B977A0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5C39E4-023C-475F-BEB5-0658D1EC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72F4A8-68C9-4424-B324-BC11F6B5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6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2CFBA-3B8B-44E4-BD96-742C15238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34575C-DAE2-42A3-AA28-586D113F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6794A-C692-4615-822E-497AEA4DC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7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7229-EEE8-4BDB-8B3E-03E12E5F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D938D-49EA-4BB1-8BF3-CA0529B1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79971-AF66-4B88-8129-9AAE644EB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180D1-D49E-47FE-91B8-748839BE6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CD858-417C-4FA1-95DC-C643EA5B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A8D9E-C27F-41F5-973E-E304C32D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31F7-B533-46EE-B90B-34ED96A6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4349B-5964-42B5-898C-3D0247D72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08ACB-CC4A-4BE0-AC2C-EEDB54025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E29C5-582D-446B-9B3A-2591CCC2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2675E-74FE-4298-8020-B875DE1C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9DDC7-DA6A-4A2D-AC51-129DD076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3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E4F95-F0F2-4F0C-88C0-8870F8F09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66559-7BA7-4D89-97E1-2D2CCBA9E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12078-E742-43CE-864B-8DC14BC70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6ED4-F17A-4340-AED3-50C3523C9917}" type="datetimeFigureOut">
              <a:rPr lang="en-US" smtClean="0"/>
              <a:t>16-Sep-23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6D39E-418F-432B-B96F-97B23E240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BAEBC-17CB-4E61-B990-424AED1891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64AA-E2C5-495B-83E6-33FED1209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38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8.xml"/><Relationship Id="rId13" Type="http://schemas.openxmlformats.org/officeDocument/2006/relationships/control" Target="../activeX/activeX13.xml"/><Relationship Id="rId18" Type="http://schemas.openxmlformats.org/officeDocument/2006/relationships/slide" Target="slide1.xml"/><Relationship Id="rId26" Type="http://schemas.openxmlformats.org/officeDocument/2006/relationships/image" Target="../media/image7.wmf"/><Relationship Id="rId3" Type="http://schemas.openxmlformats.org/officeDocument/2006/relationships/control" Target="../activeX/activeX3.xml"/><Relationship Id="rId21" Type="http://schemas.openxmlformats.org/officeDocument/2006/relationships/image" Target="../media/image2.wmf"/><Relationship Id="rId7" Type="http://schemas.openxmlformats.org/officeDocument/2006/relationships/control" Target="../activeX/activeX7.xml"/><Relationship Id="rId12" Type="http://schemas.openxmlformats.org/officeDocument/2006/relationships/control" Target="../activeX/activeX1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6.wmf"/><Relationship Id="rId33" Type="http://schemas.openxmlformats.org/officeDocument/2006/relationships/image" Target="../media/image14.wmf"/><Relationship Id="rId2" Type="http://schemas.openxmlformats.org/officeDocument/2006/relationships/control" Target="../activeX/activeX2.xml"/><Relationship Id="rId16" Type="http://schemas.openxmlformats.org/officeDocument/2006/relationships/control" Target="../activeX/activeX16.xml"/><Relationship Id="rId20" Type="http://schemas.openxmlformats.org/officeDocument/2006/relationships/slide" Target="slide2.xml"/><Relationship Id="rId29" Type="http://schemas.openxmlformats.org/officeDocument/2006/relationships/image" Target="../media/image10.wmf"/><Relationship Id="rId1" Type="http://schemas.openxmlformats.org/officeDocument/2006/relationships/control" Target="../activeX/activeX1.xml"/><Relationship Id="rId6" Type="http://schemas.openxmlformats.org/officeDocument/2006/relationships/control" Target="../activeX/activeX6.xml"/><Relationship Id="rId11" Type="http://schemas.openxmlformats.org/officeDocument/2006/relationships/control" Target="../activeX/activeX11.xml"/><Relationship Id="rId24" Type="http://schemas.openxmlformats.org/officeDocument/2006/relationships/image" Target="../media/image5.wmf"/><Relationship Id="rId32" Type="http://schemas.openxmlformats.org/officeDocument/2006/relationships/image" Target="../media/image13.wmf"/><Relationship Id="rId5" Type="http://schemas.openxmlformats.org/officeDocument/2006/relationships/control" Target="../activeX/activeX5.xml"/><Relationship Id="rId15" Type="http://schemas.openxmlformats.org/officeDocument/2006/relationships/control" Target="../activeX/activeX15.xml"/><Relationship Id="rId23" Type="http://schemas.openxmlformats.org/officeDocument/2006/relationships/image" Target="../media/image4.wmf"/><Relationship Id="rId28" Type="http://schemas.openxmlformats.org/officeDocument/2006/relationships/image" Target="../media/image9.wmf"/><Relationship Id="rId10" Type="http://schemas.openxmlformats.org/officeDocument/2006/relationships/control" Target="../activeX/activeX10.xml"/><Relationship Id="rId19" Type="http://schemas.openxmlformats.org/officeDocument/2006/relationships/image" Target="../media/image1.jpg"/><Relationship Id="rId31" Type="http://schemas.openxmlformats.org/officeDocument/2006/relationships/image" Target="../media/image12.wmf"/><Relationship Id="rId4" Type="http://schemas.openxmlformats.org/officeDocument/2006/relationships/control" Target="../activeX/activeX4.xml"/><Relationship Id="rId9" Type="http://schemas.openxmlformats.org/officeDocument/2006/relationships/control" Target="../activeX/activeX9.xml"/><Relationship Id="rId14" Type="http://schemas.openxmlformats.org/officeDocument/2006/relationships/control" Target="../activeX/activeX14.xml"/><Relationship Id="rId22" Type="http://schemas.openxmlformats.org/officeDocument/2006/relationships/image" Target="../media/image3.wmf"/><Relationship Id="rId27" Type="http://schemas.openxmlformats.org/officeDocument/2006/relationships/image" Target="../media/image8.wmf"/><Relationship Id="rId30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13" Type="http://schemas.openxmlformats.org/officeDocument/2006/relationships/image" Target="../media/image18.wmf"/><Relationship Id="rId3" Type="http://schemas.openxmlformats.org/officeDocument/2006/relationships/control" Target="../activeX/activeX1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7.wmf"/><Relationship Id="rId2" Type="http://schemas.openxmlformats.org/officeDocument/2006/relationships/control" Target="../activeX/activeX18.xml"/><Relationship Id="rId1" Type="http://schemas.openxmlformats.org/officeDocument/2006/relationships/control" Target="../activeX/activeX17.xml"/><Relationship Id="rId6" Type="http://schemas.openxmlformats.org/officeDocument/2006/relationships/control" Target="../activeX/activeX22.xml"/><Relationship Id="rId11" Type="http://schemas.openxmlformats.org/officeDocument/2006/relationships/image" Target="../media/image16.wmf"/><Relationship Id="rId5" Type="http://schemas.openxmlformats.org/officeDocument/2006/relationships/control" Target="../activeX/activeX21.xml"/><Relationship Id="rId15" Type="http://schemas.openxmlformats.org/officeDocument/2006/relationships/image" Target="../media/image14.wmf"/><Relationship Id="rId10" Type="http://schemas.openxmlformats.org/officeDocument/2006/relationships/image" Target="../media/image15.wmf"/><Relationship Id="rId4" Type="http://schemas.openxmlformats.org/officeDocument/2006/relationships/control" Target="../activeX/activeX20.xml"/><Relationship Id="rId9" Type="http://schemas.openxmlformats.org/officeDocument/2006/relationships/image" Target="../media/image1.jpg"/><Relationship Id="rId14" Type="http://schemas.openxmlformats.org/officeDocument/2006/relationships/image" Target="../media/image1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0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22.wmf"/><Relationship Id="rId3" Type="http://schemas.openxmlformats.org/officeDocument/2006/relationships/control" Target="../activeX/activeX25.xml"/><Relationship Id="rId21" Type="http://schemas.openxmlformats.org/officeDocument/2006/relationships/image" Target="../media/image25.wmf"/><Relationship Id="rId7" Type="http://schemas.openxmlformats.org/officeDocument/2006/relationships/control" Target="../activeX/activeX29.xml"/><Relationship Id="rId12" Type="http://schemas.openxmlformats.org/officeDocument/2006/relationships/control" Target="../activeX/activeX34.xml"/><Relationship Id="rId17" Type="http://schemas.openxmlformats.org/officeDocument/2006/relationships/image" Target="../media/image21.wmf"/><Relationship Id="rId25" Type="http://schemas.openxmlformats.org/officeDocument/2006/relationships/image" Target="../media/image28.wmf"/><Relationship Id="rId2" Type="http://schemas.openxmlformats.org/officeDocument/2006/relationships/control" Target="../activeX/activeX24.xml"/><Relationship Id="rId16" Type="http://schemas.openxmlformats.org/officeDocument/2006/relationships/image" Target="../media/image20.wmf"/><Relationship Id="rId20" Type="http://schemas.openxmlformats.org/officeDocument/2006/relationships/image" Target="../media/image24.wmf"/><Relationship Id="rId1" Type="http://schemas.openxmlformats.org/officeDocument/2006/relationships/control" Target="../activeX/activeX23.xml"/><Relationship Id="rId6" Type="http://schemas.openxmlformats.org/officeDocument/2006/relationships/control" Target="../activeX/activeX28.xml"/><Relationship Id="rId11" Type="http://schemas.openxmlformats.org/officeDocument/2006/relationships/control" Target="../activeX/activeX33.xml"/><Relationship Id="rId24" Type="http://schemas.openxmlformats.org/officeDocument/2006/relationships/image" Target="../media/image27.wmf"/><Relationship Id="rId5" Type="http://schemas.openxmlformats.org/officeDocument/2006/relationships/control" Target="../activeX/activeX27.xml"/><Relationship Id="rId15" Type="http://schemas.openxmlformats.org/officeDocument/2006/relationships/image" Target="../media/image1.jpg"/><Relationship Id="rId23" Type="http://schemas.openxmlformats.org/officeDocument/2006/relationships/image" Target="../media/image13.wmf"/><Relationship Id="rId10" Type="http://schemas.openxmlformats.org/officeDocument/2006/relationships/control" Target="../activeX/activeX32.xml"/><Relationship Id="rId19" Type="http://schemas.openxmlformats.org/officeDocument/2006/relationships/image" Target="../media/image23.wmf"/><Relationship Id="rId4" Type="http://schemas.openxmlformats.org/officeDocument/2006/relationships/control" Target="../activeX/activeX26.xml"/><Relationship Id="rId9" Type="http://schemas.openxmlformats.org/officeDocument/2006/relationships/control" Target="../activeX/activeX31.xml"/><Relationship Id="rId14" Type="http://schemas.openxmlformats.org/officeDocument/2006/relationships/slide" Target="slide3.xml"/><Relationship Id="rId22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42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30.wmf"/><Relationship Id="rId26" Type="http://schemas.openxmlformats.org/officeDocument/2006/relationships/image" Target="../media/image28.wmf"/><Relationship Id="rId3" Type="http://schemas.openxmlformats.org/officeDocument/2006/relationships/control" Target="../activeX/activeX37.xml"/><Relationship Id="rId21" Type="http://schemas.openxmlformats.org/officeDocument/2006/relationships/image" Target="../media/image24.wmf"/><Relationship Id="rId7" Type="http://schemas.openxmlformats.org/officeDocument/2006/relationships/control" Target="../activeX/activeX41.xml"/><Relationship Id="rId12" Type="http://schemas.openxmlformats.org/officeDocument/2006/relationships/control" Target="../activeX/activeX46.xml"/><Relationship Id="rId17" Type="http://schemas.openxmlformats.org/officeDocument/2006/relationships/image" Target="../media/image29.wmf"/><Relationship Id="rId25" Type="http://schemas.openxmlformats.org/officeDocument/2006/relationships/image" Target="../media/image27.wmf"/><Relationship Id="rId2" Type="http://schemas.openxmlformats.org/officeDocument/2006/relationships/control" Target="../activeX/activeX36.xml"/><Relationship Id="rId16" Type="http://schemas.openxmlformats.org/officeDocument/2006/relationships/slide" Target="slide4.xml"/><Relationship Id="rId20" Type="http://schemas.openxmlformats.org/officeDocument/2006/relationships/image" Target="../media/image32.wmf"/><Relationship Id="rId1" Type="http://schemas.openxmlformats.org/officeDocument/2006/relationships/control" Target="../activeX/activeX35.xml"/><Relationship Id="rId6" Type="http://schemas.openxmlformats.org/officeDocument/2006/relationships/control" Target="../activeX/activeX40.xml"/><Relationship Id="rId11" Type="http://schemas.openxmlformats.org/officeDocument/2006/relationships/control" Target="../activeX/activeX45.xml"/><Relationship Id="rId24" Type="http://schemas.openxmlformats.org/officeDocument/2006/relationships/image" Target="../media/image13.wmf"/><Relationship Id="rId5" Type="http://schemas.openxmlformats.org/officeDocument/2006/relationships/control" Target="../activeX/activeX39.xml"/><Relationship Id="rId15" Type="http://schemas.openxmlformats.org/officeDocument/2006/relationships/image" Target="../media/image1.jpg"/><Relationship Id="rId23" Type="http://schemas.openxmlformats.org/officeDocument/2006/relationships/image" Target="../media/image34.wmf"/><Relationship Id="rId10" Type="http://schemas.openxmlformats.org/officeDocument/2006/relationships/control" Target="../activeX/activeX44.xml"/><Relationship Id="rId19" Type="http://schemas.openxmlformats.org/officeDocument/2006/relationships/image" Target="../media/image31.wmf"/><Relationship Id="rId4" Type="http://schemas.openxmlformats.org/officeDocument/2006/relationships/control" Target="../activeX/activeX38.xml"/><Relationship Id="rId9" Type="http://schemas.openxmlformats.org/officeDocument/2006/relationships/control" Target="../activeX/activeX43.xml"/><Relationship Id="rId14" Type="http://schemas.openxmlformats.org/officeDocument/2006/relationships/slide" Target="slide3.xml"/><Relationship Id="rId22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54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37.wmf"/><Relationship Id="rId26" Type="http://schemas.openxmlformats.org/officeDocument/2006/relationships/image" Target="../media/image28.wmf"/><Relationship Id="rId3" Type="http://schemas.openxmlformats.org/officeDocument/2006/relationships/control" Target="../activeX/activeX49.xml"/><Relationship Id="rId21" Type="http://schemas.openxmlformats.org/officeDocument/2006/relationships/image" Target="../media/image40.wmf"/><Relationship Id="rId7" Type="http://schemas.openxmlformats.org/officeDocument/2006/relationships/control" Target="../activeX/activeX53.xml"/><Relationship Id="rId12" Type="http://schemas.openxmlformats.org/officeDocument/2006/relationships/control" Target="../activeX/activeX58.xml"/><Relationship Id="rId17" Type="http://schemas.openxmlformats.org/officeDocument/2006/relationships/image" Target="../media/image36.wmf"/><Relationship Id="rId25" Type="http://schemas.openxmlformats.org/officeDocument/2006/relationships/image" Target="../media/image27.wmf"/><Relationship Id="rId2" Type="http://schemas.openxmlformats.org/officeDocument/2006/relationships/control" Target="../activeX/activeX48.xml"/><Relationship Id="rId16" Type="http://schemas.openxmlformats.org/officeDocument/2006/relationships/image" Target="../media/image35.wmf"/><Relationship Id="rId20" Type="http://schemas.openxmlformats.org/officeDocument/2006/relationships/image" Target="../media/image39.wmf"/><Relationship Id="rId1" Type="http://schemas.openxmlformats.org/officeDocument/2006/relationships/control" Target="../activeX/activeX47.xml"/><Relationship Id="rId6" Type="http://schemas.openxmlformats.org/officeDocument/2006/relationships/control" Target="../activeX/activeX52.xml"/><Relationship Id="rId11" Type="http://schemas.openxmlformats.org/officeDocument/2006/relationships/control" Target="../activeX/activeX57.xml"/><Relationship Id="rId24" Type="http://schemas.openxmlformats.org/officeDocument/2006/relationships/image" Target="../media/image13.wmf"/><Relationship Id="rId5" Type="http://schemas.openxmlformats.org/officeDocument/2006/relationships/control" Target="../activeX/activeX51.xml"/><Relationship Id="rId15" Type="http://schemas.openxmlformats.org/officeDocument/2006/relationships/image" Target="../media/image1.jpg"/><Relationship Id="rId23" Type="http://schemas.openxmlformats.org/officeDocument/2006/relationships/image" Target="../media/image41.wmf"/><Relationship Id="rId10" Type="http://schemas.openxmlformats.org/officeDocument/2006/relationships/control" Target="../activeX/activeX56.xml"/><Relationship Id="rId19" Type="http://schemas.openxmlformats.org/officeDocument/2006/relationships/image" Target="../media/image38.wmf"/><Relationship Id="rId4" Type="http://schemas.openxmlformats.org/officeDocument/2006/relationships/control" Target="../activeX/activeX50.xml"/><Relationship Id="rId9" Type="http://schemas.openxmlformats.org/officeDocument/2006/relationships/control" Target="../activeX/activeX55.xml"/><Relationship Id="rId14" Type="http://schemas.openxmlformats.org/officeDocument/2006/relationships/slide" Target="slide5.xml"/><Relationship Id="rId22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66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42.wmf"/><Relationship Id="rId26" Type="http://schemas.openxmlformats.org/officeDocument/2006/relationships/image" Target="../media/image27.wmf"/><Relationship Id="rId3" Type="http://schemas.openxmlformats.org/officeDocument/2006/relationships/control" Target="../activeX/activeX61.xml"/><Relationship Id="rId21" Type="http://schemas.openxmlformats.org/officeDocument/2006/relationships/image" Target="../media/image40.wmf"/><Relationship Id="rId7" Type="http://schemas.openxmlformats.org/officeDocument/2006/relationships/control" Target="../activeX/activeX65.xml"/><Relationship Id="rId12" Type="http://schemas.openxmlformats.org/officeDocument/2006/relationships/control" Target="../activeX/activeX70.xml"/><Relationship Id="rId17" Type="http://schemas.openxmlformats.org/officeDocument/2006/relationships/image" Target="../media/image35.wmf"/><Relationship Id="rId25" Type="http://schemas.openxmlformats.org/officeDocument/2006/relationships/image" Target="../media/image13.wmf"/><Relationship Id="rId2" Type="http://schemas.openxmlformats.org/officeDocument/2006/relationships/control" Target="../activeX/activeX60.xml"/><Relationship Id="rId16" Type="http://schemas.openxmlformats.org/officeDocument/2006/relationships/slide" Target="slide6.xml"/><Relationship Id="rId20" Type="http://schemas.openxmlformats.org/officeDocument/2006/relationships/image" Target="../media/image44.wmf"/><Relationship Id="rId1" Type="http://schemas.openxmlformats.org/officeDocument/2006/relationships/control" Target="../activeX/activeX59.xml"/><Relationship Id="rId6" Type="http://schemas.openxmlformats.org/officeDocument/2006/relationships/control" Target="../activeX/activeX64.xml"/><Relationship Id="rId11" Type="http://schemas.openxmlformats.org/officeDocument/2006/relationships/control" Target="../activeX/activeX69.xml"/><Relationship Id="rId24" Type="http://schemas.openxmlformats.org/officeDocument/2006/relationships/image" Target="../media/image47.wmf"/><Relationship Id="rId5" Type="http://schemas.openxmlformats.org/officeDocument/2006/relationships/control" Target="../activeX/activeX63.xml"/><Relationship Id="rId15" Type="http://schemas.openxmlformats.org/officeDocument/2006/relationships/image" Target="../media/image1.jpg"/><Relationship Id="rId23" Type="http://schemas.openxmlformats.org/officeDocument/2006/relationships/image" Target="../media/image46.wmf"/><Relationship Id="rId10" Type="http://schemas.openxmlformats.org/officeDocument/2006/relationships/control" Target="../activeX/activeX68.xml"/><Relationship Id="rId19" Type="http://schemas.openxmlformats.org/officeDocument/2006/relationships/image" Target="../media/image43.wmf"/><Relationship Id="rId4" Type="http://schemas.openxmlformats.org/officeDocument/2006/relationships/control" Target="../activeX/activeX62.xml"/><Relationship Id="rId9" Type="http://schemas.openxmlformats.org/officeDocument/2006/relationships/control" Target="../activeX/activeX67.xml"/><Relationship Id="rId14" Type="http://schemas.openxmlformats.org/officeDocument/2006/relationships/slide" Target="slide3.xml"/><Relationship Id="rId22" Type="http://schemas.openxmlformats.org/officeDocument/2006/relationships/image" Target="../media/image45.wmf"/><Relationship Id="rId27" Type="http://schemas.openxmlformats.org/officeDocument/2006/relationships/image" Target="../media/image2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8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50.wmf"/><Relationship Id="rId26" Type="http://schemas.openxmlformats.org/officeDocument/2006/relationships/image" Target="../media/image55.wmf"/><Relationship Id="rId3" Type="http://schemas.openxmlformats.org/officeDocument/2006/relationships/control" Target="../activeX/activeX73.xml"/><Relationship Id="rId21" Type="http://schemas.openxmlformats.org/officeDocument/2006/relationships/image" Target="../media/image53.wmf"/><Relationship Id="rId7" Type="http://schemas.openxmlformats.org/officeDocument/2006/relationships/control" Target="../activeX/activeX77.xml"/><Relationship Id="rId12" Type="http://schemas.openxmlformats.org/officeDocument/2006/relationships/control" Target="../activeX/activeX82.xml"/><Relationship Id="rId17" Type="http://schemas.openxmlformats.org/officeDocument/2006/relationships/image" Target="../media/image49.wmf"/><Relationship Id="rId25" Type="http://schemas.openxmlformats.org/officeDocument/2006/relationships/image" Target="../media/image27.wmf"/><Relationship Id="rId2" Type="http://schemas.openxmlformats.org/officeDocument/2006/relationships/control" Target="../activeX/activeX72.xml"/><Relationship Id="rId16" Type="http://schemas.openxmlformats.org/officeDocument/2006/relationships/image" Target="../media/image48.wmf"/><Relationship Id="rId20" Type="http://schemas.openxmlformats.org/officeDocument/2006/relationships/image" Target="../media/image52.wmf"/><Relationship Id="rId1" Type="http://schemas.openxmlformats.org/officeDocument/2006/relationships/control" Target="../activeX/activeX71.xml"/><Relationship Id="rId6" Type="http://schemas.openxmlformats.org/officeDocument/2006/relationships/control" Target="../activeX/activeX76.xml"/><Relationship Id="rId11" Type="http://schemas.openxmlformats.org/officeDocument/2006/relationships/control" Target="../activeX/activeX81.xml"/><Relationship Id="rId24" Type="http://schemas.openxmlformats.org/officeDocument/2006/relationships/image" Target="../media/image13.wmf"/><Relationship Id="rId5" Type="http://schemas.openxmlformats.org/officeDocument/2006/relationships/control" Target="../activeX/activeX75.xml"/><Relationship Id="rId15" Type="http://schemas.openxmlformats.org/officeDocument/2006/relationships/image" Target="../media/image1.jpg"/><Relationship Id="rId23" Type="http://schemas.openxmlformats.org/officeDocument/2006/relationships/image" Target="../media/image38.wmf"/><Relationship Id="rId10" Type="http://schemas.openxmlformats.org/officeDocument/2006/relationships/control" Target="../activeX/activeX80.xml"/><Relationship Id="rId19" Type="http://schemas.openxmlformats.org/officeDocument/2006/relationships/image" Target="../media/image51.wmf"/><Relationship Id="rId4" Type="http://schemas.openxmlformats.org/officeDocument/2006/relationships/control" Target="../activeX/activeX74.xml"/><Relationship Id="rId9" Type="http://schemas.openxmlformats.org/officeDocument/2006/relationships/control" Target="../activeX/activeX79.xml"/><Relationship Id="rId14" Type="http://schemas.openxmlformats.org/officeDocument/2006/relationships/slide" Target="slide7.xml"/><Relationship Id="rId22" Type="http://schemas.openxmlformats.org/officeDocument/2006/relationships/image" Target="../media/image5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18" action="ppaction://hlinksldjump"/>
            <a:extLst>
              <a:ext uri="{FF2B5EF4-FFF2-40B4-BE49-F238E27FC236}">
                <a16:creationId xmlns:a16="http://schemas.microsoft.com/office/drawing/2014/main" id="{C978823C-28A5-4C37-BFC4-0956101FE6E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0"/>
            <a:ext cx="12192000" cy="6785640"/>
          </a:xfrm>
          <a:prstGeom prst="rect">
            <a:avLst/>
          </a:prstGeom>
        </p:spPr>
      </p:pic>
      <p:sp>
        <p:nvSpPr>
          <p:cNvPr id="9" name="TextBox 8">
            <a:hlinkClick r:id="rId20" action="ppaction://hlinksldjump"/>
            <a:extLst>
              <a:ext uri="{FF2B5EF4-FFF2-40B4-BE49-F238E27FC236}">
                <a16:creationId xmlns:a16="http://schemas.microsoft.com/office/drawing/2014/main" id="{9C746B29-E6C3-46E6-A34C-144ED9556AD1}"/>
              </a:ext>
            </a:extLst>
          </p:cNvPr>
          <p:cNvSpPr txBox="1"/>
          <p:nvPr/>
        </p:nvSpPr>
        <p:spPr>
          <a:xfrm>
            <a:off x="3733800" y="1511036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hlinkClick r:id="rId20" action="ppaction://hlinksldjump"/>
            <a:extLst>
              <a:ext uri="{FF2B5EF4-FFF2-40B4-BE49-F238E27FC236}">
                <a16:creationId xmlns:a16="http://schemas.microsoft.com/office/drawing/2014/main" id="{0D1C311F-8857-49B6-95E3-411F9862C869}"/>
              </a:ext>
            </a:extLst>
          </p:cNvPr>
          <p:cNvSpPr txBox="1"/>
          <p:nvPr/>
        </p:nvSpPr>
        <p:spPr>
          <a:xfrm>
            <a:off x="5367813" y="3428999"/>
            <a:ext cx="1069975" cy="658900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EDC5B3F-AADE-4925-A3F6-2793756A2008}"/>
              </a:ext>
            </a:extLst>
          </p:cNvPr>
          <p:cNvCxnSpPr>
            <a:cxnSpLocks/>
          </p:cNvCxnSpPr>
          <p:nvPr/>
        </p:nvCxnSpPr>
        <p:spPr>
          <a:xfrm flipH="1">
            <a:off x="5725690" y="2571038"/>
            <a:ext cx="463549" cy="724040"/>
          </a:xfrm>
          <a:prstGeom prst="line">
            <a:avLst/>
          </a:prstGeom>
          <a:ln w="635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D29CB3A-6260-497D-A479-B0F0A4E038D8}"/>
              </a:ext>
            </a:extLst>
          </p:cNvPr>
          <p:cNvSpPr txBox="1"/>
          <p:nvPr/>
        </p:nvSpPr>
        <p:spPr>
          <a:xfrm>
            <a:off x="5367813" y="2506717"/>
            <a:ext cx="759725" cy="84356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800" b="1" i="1" dirty="0">
                <a:latin typeface="Algerian" panose="04020705040A02060702" pitchFamily="82" charset="0"/>
              </a:rPr>
              <a:t>V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180A57-DE8B-4FA4-9E2A-6747B556BA61}"/>
              </a:ext>
            </a:extLst>
          </p:cNvPr>
          <p:cNvSpPr txBox="1"/>
          <p:nvPr/>
        </p:nvSpPr>
        <p:spPr>
          <a:xfrm>
            <a:off x="5736220" y="2585434"/>
            <a:ext cx="552450" cy="84356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800" b="1" i="1" dirty="0">
                <a:latin typeface="Algerian" panose="04020705040A02060702" pitchFamily="82" charset="0"/>
              </a:rPr>
              <a:t>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1A3C33A-A0B1-4BD7-8EDC-B67BAA6C6CE2}"/>
              </a:ext>
            </a:extLst>
          </p:cNvPr>
          <p:cNvSpPr txBox="1"/>
          <p:nvPr/>
        </p:nvSpPr>
        <p:spPr>
          <a:xfrm>
            <a:off x="274425" y="38393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557FF8E-5C6F-457F-9747-909F3C71B615}"/>
              </a:ext>
            </a:extLst>
          </p:cNvPr>
          <p:cNvSpPr txBox="1"/>
          <p:nvPr/>
        </p:nvSpPr>
        <p:spPr>
          <a:xfrm>
            <a:off x="9799425" y="38393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lbltent1" r:id="rId1" imgW="2362320" imgH="657360"/>
        </mc:Choice>
        <mc:Fallback>
          <p:control name="lbltent1" r:id="rId1" imgW="2362320" imgH="657360">
            <p:pic>
              <p:nvPicPr>
                <p:cNvPr id="23" name="lbltent1">
                  <a:extLst>
                    <a:ext uri="{FF2B5EF4-FFF2-40B4-BE49-F238E27FC236}">
                      <a16:creationId xmlns:a16="http://schemas.microsoft.com/office/drawing/2014/main" id="{B788D84C-5DDF-4C5D-AA75-A5EC125E4AF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080756" y="2567064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12" r:id="rId2" imgW="2362320" imgH="657360"/>
        </mc:Choice>
        <mc:Fallback>
          <p:control name="lblt12" r:id="rId2" imgW="2362320" imgH="657360">
            <p:pic>
              <p:nvPicPr>
                <p:cNvPr id="25" name="lblt12">
                  <a:extLst>
                    <a:ext uri="{FF2B5EF4-FFF2-40B4-BE49-F238E27FC236}">
                      <a16:creationId xmlns:a16="http://schemas.microsoft.com/office/drawing/2014/main" id="{14492058-4FBF-4E79-AB3C-8C7AFF68D55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1650" y="2580141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ent2" r:id="rId3" imgW="2362320" imgH="657360"/>
        </mc:Choice>
        <mc:Fallback>
          <p:control name="lbltent2" r:id="rId3" imgW="2362320" imgH="657360">
            <p:pic>
              <p:nvPicPr>
                <p:cNvPr id="26" name="lbltent2">
                  <a:extLst>
                    <a:ext uri="{FF2B5EF4-FFF2-40B4-BE49-F238E27FC236}">
                      <a16:creationId xmlns:a16="http://schemas.microsoft.com/office/drawing/2014/main" id="{DE6C619F-A272-49C1-96B3-E918BE0AEE9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404081" y="2567063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22" r:id="rId4" imgW="2362320" imgH="657360"/>
        </mc:Choice>
        <mc:Fallback>
          <p:control name="lblt22" r:id="rId4" imgW="2362320" imgH="657360">
            <p:pic>
              <p:nvPicPr>
                <p:cNvPr id="27" name="lblt22">
                  <a:extLst>
                    <a:ext uri="{FF2B5EF4-FFF2-40B4-BE49-F238E27FC236}">
                      <a16:creationId xmlns:a16="http://schemas.microsoft.com/office/drawing/2014/main" id="{55531146-6A1E-420C-BABA-B04873B3057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580563" y="2612755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13" r:id="rId5" imgW="2362320" imgH="657360"/>
        </mc:Choice>
        <mc:Fallback>
          <p:control name="lblt13" r:id="rId5" imgW="2362320" imgH="657360">
            <p:pic>
              <p:nvPicPr>
                <p:cNvPr id="33" name="lblt13">
                  <a:extLst>
                    <a:ext uri="{FF2B5EF4-FFF2-40B4-BE49-F238E27FC236}">
                      <a16:creationId xmlns:a16="http://schemas.microsoft.com/office/drawing/2014/main" id="{D5CD32B0-4A87-47BA-B17B-2D76F46D081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1650" y="3619047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14" r:id="rId6" imgW="2362320" imgH="657360"/>
        </mc:Choice>
        <mc:Fallback>
          <p:control name="lblt14" r:id="rId6" imgW="2362320" imgH="657360">
            <p:pic>
              <p:nvPicPr>
                <p:cNvPr id="34" name="lblt14">
                  <a:extLst>
                    <a:ext uri="{FF2B5EF4-FFF2-40B4-BE49-F238E27FC236}">
                      <a16:creationId xmlns:a16="http://schemas.microsoft.com/office/drawing/2014/main" id="{15F47F79-EDD0-497B-AA16-7C3AED6EC6B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1650" y="4631052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15" r:id="rId7" imgW="2362320" imgH="657360"/>
        </mc:Choice>
        <mc:Fallback>
          <p:control name="lblt15" r:id="rId7" imgW="2362320" imgH="657360">
            <p:pic>
              <p:nvPicPr>
                <p:cNvPr id="35" name="lblt15">
                  <a:extLst>
                    <a:ext uri="{FF2B5EF4-FFF2-40B4-BE49-F238E27FC236}">
                      <a16:creationId xmlns:a16="http://schemas.microsoft.com/office/drawing/2014/main" id="{141E294D-E8DA-4AA4-A090-680F370B0E8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1650" y="5643057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11" r:id="rId8" imgW="2362320" imgH="657360"/>
        </mc:Choice>
        <mc:Fallback>
          <p:control name="lblt11" r:id="rId8" imgW="2362320" imgH="657360">
            <p:pic>
              <p:nvPicPr>
                <p:cNvPr id="36" name="lblt11">
                  <a:extLst>
                    <a:ext uri="{FF2B5EF4-FFF2-40B4-BE49-F238E27FC236}">
                      <a16:creationId xmlns:a16="http://schemas.microsoft.com/office/drawing/2014/main" id="{C347911F-6D03-4EF8-9292-9FC8B4B57C6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1650" y="1654667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21" r:id="rId9" imgW="2362320" imgH="657360"/>
        </mc:Choice>
        <mc:Fallback>
          <p:control name="lblt21" r:id="rId9" imgW="2362320" imgH="657360">
            <p:pic>
              <p:nvPicPr>
                <p:cNvPr id="37" name="lblt21">
                  <a:extLst>
                    <a:ext uri="{FF2B5EF4-FFF2-40B4-BE49-F238E27FC236}">
                      <a16:creationId xmlns:a16="http://schemas.microsoft.com/office/drawing/2014/main" id="{BC86F508-D4AC-4227-B195-3E2944C8851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580563" y="1654666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23" r:id="rId10" imgW="2362320" imgH="657360"/>
        </mc:Choice>
        <mc:Fallback>
          <p:control name="lblt23" r:id="rId10" imgW="2362320" imgH="657360">
            <p:pic>
              <p:nvPicPr>
                <p:cNvPr id="38" name="lblt23">
                  <a:extLst>
                    <a:ext uri="{FF2B5EF4-FFF2-40B4-BE49-F238E27FC236}">
                      <a16:creationId xmlns:a16="http://schemas.microsoft.com/office/drawing/2014/main" id="{EFBC3538-7CE2-4E14-B30E-5D538EA4FBE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580563" y="3619047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24" r:id="rId11" imgW="2362320" imgH="657360"/>
        </mc:Choice>
        <mc:Fallback>
          <p:control name="lblt24" r:id="rId11" imgW="2362320" imgH="657360">
            <p:pic>
              <p:nvPicPr>
                <p:cNvPr id="39" name="lblt24">
                  <a:extLst>
                    <a:ext uri="{FF2B5EF4-FFF2-40B4-BE49-F238E27FC236}">
                      <a16:creationId xmlns:a16="http://schemas.microsoft.com/office/drawing/2014/main" id="{718297D1-37F5-46F8-BB84-B31FC2532B4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580563" y="4627833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t25" r:id="rId12" imgW="2362320" imgH="657360"/>
        </mc:Choice>
        <mc:Fallback>
          <p:control name="lblt25" r:id="rId12" imgW="2362320" imgH="657360">
            <p:pic>
              <p:nvPicPr>
                <p:cNvPr id="40" name="lblt25">
                  <a:extLst>
                    <a:ext uri="{FF2B5EF4-FFF2-40B4-BE49-F238E27FC236}">
                      <a16:creationId xmlns:a16="http://schemas.microsoft.com/office/drawing/2014/main" id="{51416111-7BB3-44D6-A9D9-D5BBF3D0F70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9580563" y="5643057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t1" r:id="rId13" imgW="1924200" imgH="657360"/>
        </mc:Choice>
        <mc:Fallback>
          <p:control name="lbldiemt1" r:id="rId13" imgW="1924200" imgH="657360">
            <p:pic>
              <p:nvPicPr>
                <p:cNvPr id="44" name="lbldiemt1">
                  <a:extLst>
                    <a:ext uri="{FF2B5EF4-FFF2-40B4-BE49-F238E27FC236}">
                      <a16:creationId xmlns:a16="http://schemas.microsoft.com/office/drawing/2014/main" id="{BE47F66D-AE31-4CCC-B904-4EEDA8B59A1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354950" y="41475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t2" r:id="rId14" imgW="1924200" imgH="657360"/>
        </mc:Choice>
        <mc:Fallback>
          <p:control name="lbldiemt2" r:id="rId14" imgW="1924200" imgH="657360">
            <p:pic>
              <p:nvPicPr>
                <p:cNvPr id="45" name="lbldiemt2">
                  <a:extLst>
                    <a:ext uri="{FF2B5EF4-FFF2-40B4-BE49-F238E27FC236}">
                      <a16:creationId xmlns:a16="http://schemas.microsoft.com/office/drawing/2014/main" id="{4A285E4A-FDB1-4AE7-AD0B-2E0FC15DFC3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785575" y="41475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abel1" r:id="rId15" imgW="2362320" imgH="657360"/>
        </mc:Choice>
        <mc:Fallback>
          <p:control name="Label1" r:id="rId15" imgW="2362320" imgH="657360">
            <p:pic>
              <p:nvPicPr>
                <p:cNvPr id="24" name="Label1">
                  <a:extLst>
                    <a:ext uri="{FF2B5EF4-FFF2-40B4-BE49-F238E27FC236}">
                      <a16:creationId xmlns:a16="http://schemas.microsoft.com/office/drawing/2014/main" id="{BCDE5CC8-6DC3-4881-A3AC-76BD39E5385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-3459983" y="3619046"/>
                  <a:ext cx="236220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rs" r:id="rId16" imgW="1428840" imgH="657360"/>
        </mc:Choice>
        <mc:Fallback>
          <p:control name="lblrs" r:id="rId16" imgW="1428840" imgH="657360">
            <p:pic>
              <p:nvPicPr>
                <p:cNvPr id="28" name="lblrs">
                  <a:extLst>
                    <a:ext uri="{FF2B5EF4-FFF2-40B4-BE49-F238E27FC236}">
                      <a16:creationId xmlns:a16="http://schemas.microsoft.com/office/drawing/2014/main" id="{7A03747D-E354-41A3-8E8E-C8D1F9D6BB6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032797" y="5972463"/>
                  <a:ext cx="1429756" cy="6588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61987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8" action="ppaction://hlinksldjump"/>
            <a:extLst>
              <a:ext uri="{FF2B5EF4-FFF2-40B4-BE49-F238E27FC236}">
                <a16:creationId xmlns:a16="http://schemas.microsoft.com/office/drawing/2014/main" id="{4A8E6E4C-92F1-4133-95F8-F0580A02BA1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0"/>
            <a:ext cx="12192000" cy="6785640"/>
          </a:xfrm>
          <a:prstGeom prst="rect">
            <a:avLst/>
          </a:prstGeom>
        </p:spPr>
      </p:pic>
      <p:sp>
        <p:nvSpPr>
          <p:cNvPr id="5" name="TextBox 4">
            <a:hlinkClick r:id="rId8" action="ppaction://hlinksldjump"/>
            <a:extLst>
              <a:ext uri="{FF2B5EF4-FFF2-40B4-BE49-F238E27FC236}">
                <a16:creationId xmlns:a16="http://schemas.microsoft.com/office/drawing/2014/main" id="{B627B5E6-E356-4235-B602-4EACECE7FA53}"/>
              </a:ext>
            </a:extLst>
          </p:cNvPr>
          <p:cNvSpPr txBox="1"/>
          <p:nvPr/>
        </p:nvSpPr>
        <p:spPr>
          <a:xfrm>
            <a:off x="2552700" y="1516833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lblc1" r:id="rId1" imgW="3181320" imgH="657360"/>
        </mc:Choice>
        <mc:Fallback>
          <p:control name="lblc1" r:id="rId1" imgW="3181320" imgH="657360">
            <p:pic>
              <p:nvPicPr>
                <p:cNvPr id="6" name="lblc1">
                  <a:extLst>
                    <a:ext uri="{FF2B5EF4-FFF2-40B4-BE49-F238E27FC236}">
                      <a16:creationId xmlns:a16="http://schemas.microsoft.com/office/drawing/2014/main" id="{C0DAF114-3CB3-4156-A428-87AFF126F79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52450" y="2899267"/>
                  <a:ext cx="31813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c2" r:id="rId2" imgW="3181320" imgH="657360"/>
        </mc:Choice>
        <mc:Fallback>
          <p:control name="lblc2" r:id="rId2" imgW="3181320" imgH="657360">
            <p:pic>
              <p:nvPicPr>
                <p:cNvPr id="11" name="lblc2">
                  <a:extLst>
                    <a:ext uri="{FF2B5EF4-FFF2-40B4-BE49-F238E27FC236}">
                      <a16:creationId xmlns:a16="http://schemas.microsoft.com/office/drawing/2014/main" id="{3DF6691F-A433-4B8E-9D7C-30CA1A5790B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286250" y="2899267"/>
                  <a:ext cx="31813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c3" r:id="rId3" imgW="3181320" imgH="657360"/>
        </mc:Choice>
        <mc:Fallback>
          <p:control name="lblc3" r:id="rId3" imgW="3181320" imgH="657360">
            <p:pic>
              <p:nvPicPr>
                <p:cNvPr id="12" name="lblc3">
                  <a:extLst>
                    <a:ext uri="{FF2B5EF4-FFF2-40B4-BE49-F238E27FC236}">
                      <a16:creationId xmlns:a16="http://schemas.microsoft.com/office/drawing/2014/main" id="{E17D9A93-88AB-4745-A27E-0A24269A2F0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162925" y="2899267"/>
                  <a:ext cx="31813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c5" r:id="rId4" imgW="3181320" imgH="657360"/>
        </mc:Choice>
        <mc:Fallback>
          <p:control name="lblc5" r:id="rId4" imgW="3181320" imgH="657360">
            <p:pic>
              <p:nvPicPr>
                <p:cNvPr id="14" name="lblc5">
                  <a:extLst>
                    <a:ext uri="{FF2B5EF4-FFF2-40B4-BE49-F238E27FC236}">
                      <a16:creationId xmlns:a16="http://schemas.microsoft.com/office/drawing/2014/main" id="{792EF626-591C-484D-8B26-93F21BFD2B6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838950" y="4255418"/>
                  <a:ext cx="31813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c4" r:id="rId5" imgW="3181320" imgH="657360"/>
        </mc:Choice>
        <mc:Fallback>
          <p:control name="lblc4" r:id="rId5" imgW="3181320" imgH="657360">
            <p:pic>
              <p:nvPicPr>
                <p:cNvPr id="18" name="lblc4">
                  <a:extLst>
                    <a:ext uri="{FF2B5EF4-FFF2-40B4-BE49-F238E27FC236}">
                      <a16:creationId xmlns:a16="http://schemas.microsoft.com/office/drawing/2014/main" id="{C9C1AF67-28E2-4A3E-A0C5-25A11E58853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552700" y="4255418"/>
                  <a:ext cx="31813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rs" r:id="rId6" imgW="1428840" imgH="657360"/>
        </mc:Choice>
        <mc:Fallback>
          <p:control name="lblrs" r:id="rId6" imgW="1428840" imgH="657360">
            <p:pic>
              <p:nvPicPr>
                <p:cNvPr id="19" name="lblrs">
                  <a:extLst>
                    <a:ext uri="{FF2B5EF4-FFF2-40B4-BE49-F238E27FC236}">
                      <a16:creationId xmlns:a16="http://schemas.microsoft.com/office/drawing/2014/main" id="{D9FB3A91-B0B0-4D97-ADD5-51A0395BA83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032797" y="5972463"/>
                  <a:ext cx="1429756" cy="6588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5826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135B-F03A-4A8A-9A1A-51FCD981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35F5-EF50-48CF-B071-7EB30D7C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14" action="ppaction://hlinksldjump"/>
            <a:extLst>
              <a:ext uri="{FF2B5EF4-FFF2-40B4-BE49-F238E27FC236}">
                <a16:creationId xmlns:a16="http://schemas.microsoft.com/office/drawing/2014/main" id="{0F15CB49-DCA2-4D8E-9349-7DD40C3998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0"/>
            <a:ext cx="12192000" cy="6785640"/>
          </a:xfrm>
          <a:prstGeom prst="rect">
            <a:avLst/>
          </a:prstGeom>
        </p:spPr>
      </p:pic>
      <p:sp>
        <p:nvSpPr>
          <p:cNvPr id="5" name="TextBox 4">
            <a:hlinkClick r:id="rId14" action="ppaction://hlinksldjump"/>
            <a:extLst>
              <a:ext uri="{FF2B5EF4-FFF2-40B4-BE49-F238E27FC236}">
                <a16:creationId xmlns:a16="http://schemas.microsoft.com/office/drawing/2014/main" id="{21E81101-EEA4-48B3-81D5-00E54E859363}"/>
              </a:ext>
            </a:extLst>
          </p:cNvPr>
          <p:cNvSpPr txBox="1"/>
          <p:nvPr/>
        </p:nvSpPr>
        <p:spPr>
          <a:xfrm>
            <a:off x="3971925" y="668338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7" name="Rectangle 6">
            <a:hlinkClick r:id="rId14" action="ppaction://hlinksldjump"/>
            <a:extLst>
              <a:ext uri="{FF2B5EF4-FFF2-40B4-BE49-F238E27FC236}">
                <a16:creationId xmlns:a16="http://schemas.microsoft.com/office/drawing/2014/main" id="{501BF5F6-81E7-4F81-9A3B-38018AA14FBA}"/>
              </a:ext>
            </a:extLst>
          </p:cNvPr>
          <p:cNvSpPr/>
          <p:nvPr/>
        </p:nvSpPr>
        <p:spPr>
          <a:xfrm>
            <a:off x="1524000" y="1495527"/>
            <a:ext cx="9353550" cy="18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hlinkClick r:id="rId14" action="ppaction://hlinksldjump"/>
            <a:extLst>
              <a:ext uri="{FF2B5EF4-FFF2-40B4-BE49-F238E27FC236}">
                <a16:creationId xmlns:a16="http://schemas.microsoft.com/office/drawing/2014/main" id="{F82A01F1-CC1E-40A3-AAA1-DD2EA566A8C1}"/>
              </a:ext>
            </a:extLst>
          </p:cNvPr>
          <p:cNvSpPr/>
          <p:nvPr/>
        </p:nvSpPr>
        <p:spPr>
          <a:xfrm>
            <a:off x="590550" y="3565759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2" name="Rectangle 11">
            <a:hlinkClick r:id="rId14" action="ppaction://hlinksldjump"/>
            <a:extLst>
              <a:ext uri="{FF2B5EF4-FFF2-40B4-BE49-F238E27FC236}">
                <a16:creationId xmlns:a16="http://schemas.microsoft.com/office/drawing/2014/main" id="{0194B598-D6DE-48DE-9AD5-FC9284B8A004}"/>
              </a:ext>
            </a:extLst>
          </p:cNvPr>
          <p:cNvSpPr/>
          <p:nvPr/>
        </p:nvSpPr>
        <p:spPr>
          <a:xfrm>
            <a:off x="7772400" y="3559106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5" name="Rectangle 14">
            <a:hlinkClick r:id="rId14" action="ppaction://hlinksldjump"/>
            <a:extLst>
              <a:ext uri="{FF2B5EF4-FFF2-40B4-BE49-F238E27FC236}">
                <a16:creationId xmlns:a16="http://schemas.microsoft.com/office/drawing/2014/main" id="{DEEDE02A-E7D5-472A-AE22-5A9F7E5457C3}"/>
              </a:ext>
            </a:extLst>
          </p:cNvPr>
          <p:cNvSpPr/>
          <p:nvPr/>
        </p:nvSpPr>
        <p:spPr>
          <a:xfrm>
            <a:off x="590550" y="4568558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8" name="Rectangle 17">
            <a:hlinkClick r:id="rId14" action="ppaction://hlinksldjump"/>
            <a:extLst>
              <a:ext uri="{FF2B5EF4-FFF2-40B4-BE49-F238E27FC236}">
                <a16:creationId xmlns:a16="http://schemas.microsoft.com/office/drawing/2014/main" id="{E9EE5C8A-9EDC-4D3D-8410-3622211CD3D3}"/>
              </a:ext>
            </a:extLst>
          </p:cNvPr>
          <p:cNvSpPr/>
          <p:nvPr/>
        </p:nvSpPr>
        <p:spPr>
          <a:xfrm>
            <a:off x="7810500" y="4667211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31" name="TextBox 30">
            <a:hlinkClick r:id="rId14" action="ppaction://hlinksldjump"/>
            <a:extLst>
              <a:ext uri="{FF2B5EF4-FFF2-40B4-BE49-F238E27FC236}">
                <a16:creationId xmlns:a16="http://schemas.microsoft.com/office/drawing/2014/main" id="{51315127-B13A-49B9-A386-68606986EBB8}"/>
              </a:ext>
            </a:extLst>
          </p:cNvPr>
          <p:cNvSpPr txBox="1"/>
          <p:nvPr/>
        </p:nvSpPr>
        <p:spPr>
          <a:xfrm>
            <a:off x="274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1</a:t>
            </a:r>
          </a:p>
        </p:txBody>
      </p:sp>
      <p:sp>
        <p:nvSpPr>
          <p:cNvPr id="32" name="TextBox 31">
            <a:hlinkClick r:id="rId14" action="ppaction://hlinksldjump"/>
            <a:extLst>
              <a:ext uri="{FF2B5EF4-FFF2-40B4-BE49-F238E27FC236}">
                <a16:creationId xmlns:a16="http://schemas.microsoft.com/office/drawing/2014/main" id="{2B5F3256-18D6-4463-8657-661B971CA6E5}"/>
              </a:ext>
            </a:extLst>
          </p:cNvPr>
          <p:cNvSpPr txBox="1"/>
          <p:nvPr/>
        </p:nvSpPr>
        <p:spPr>
          <a:xfrm>
            <a:off x="9799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CommandButton1" r:id="rId1" imgW="952560" imgH="685800"/>
        </mc:Choice>
        <mc:Fallback>
          <p:control name="CommandButton1" r:id="rId1" imgW="952560" imgH="685800">
            <p:pic>
              <p:nvPicPr>
                <p:cNvPr id="20" name="CommandButton1">
                  <a:extLst>
                    <a:ext uri="{FF2B5EF4-FFF2-40B4-BE49-F238E27FC236}">
                      <a16:creationId xmlns:a16="http://schemas.microsoft.com/office/drawing/2014/main" id="{0E760026-F8DC-4B79-8AC4-13D46DB7F0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9550" y="606452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2" r:id="rId2" imgW="952560" imgH="685800"/>
        </mc:Choice>
        <mc:Fallback>
          <p:control name="CommandButton2" r:id="rId2" imgW="952560" imgH="685800">
            <p:pic>
              <p:nvPicPr>
                <p:cNvPr id="21" name="CommandButton2">
                  <a:extLst>
                    <a:ext uri="{FF2B5EF4-FFF2-40B4-BE49-F238E27FC236}">
                      <a16:creationId xmlns:a16="http://schemas.microsoft.com/office/drawing/2014/main" id="{16B9AC09-4BD5-403F-8570-D78D6E56733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524000" y="6064528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3" r:id="rId3" imgW="952560" imgH="685800"/>
        </mc:Choice>
        <mc:Fallback>
          <p:control name="CommandButton3" r:id="rId3" imgW="952560" imgH="685800">
            <p:pic>
              <p:nvPicPr>
                <p:cNvPr id="22" name="CommandButton3">
                  <a:extLst>
                    <a:ext uri="{FF2B5EF4-FFF2-40B4-BE49-F238E27FC236}">
                      <a16:creationId xmlns:a16="http://schemas.microsoft.com/office/drawing/2014/main" id="{D7DC35E2-1006-4835-83ED-3F4AA2DEED3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43200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4" r:id="rId4" imgW="952560" imgH="685800"/>
        </mc:Choice>
        <mc:Fallback>
          <p:control name="CommandButton4" r:id="rId4" imgW="952560" imgH="685800">
            <p:pic>
              <p:nvPicPr>
                <p:cNvPr id="23" name="CommandButton4">
                  <a:extLst>
                    <a:ext uri="{FF2B5EF4-FFF2-40B4-BE49-F238E27FC236}">
                      <a16:creationId xmlns:a16="http://schemas.microsoft.com/office/drawing/2014/main" id="{7893E247-7272-422D-8A70-0C6958C08D0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943350" y="6020271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5" r:id="rId5" imgW="952560" imgH="676440"/>
        </mc:Choice>
        <mc:Fallback>
          <p:control name="CommandButton5" r:id="rId5" imgW="952560" imgH="676440">
            <p:pic>
              <p:nvPicPr>
                <p:cNvPr id="24" name="CommandButton5">
                  <a:extLst>
                    <a:ext uri="{FF2B5EF4-FFF2-40B4-BE49-F238E27FC236}">
                      <a16:creationId xmlns:a16="http://schemas.microsoft.com/office/drawing/2014/main" id="{FA7F7234-8935-4A6D-A1AE-678EFD77774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99212" y="5971716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6" r:id="rId6" imgW="952560" imgH="676440"/>
        </mc:Choice>
        <mc:Fallback>
          <p:control name="CommandButton6" r:id="rId6" imgW="952560" imgH="676440">
            <p:pic>
              <p:nvPicPr>
                <p:cNvPr id="25" name="CommandButton6">
                  <a:extLst>
                    <a:ext uri="{FF2B5EF4-FFF2-40B4-BE49-F238E27FC236}">
                      <a16:creationId xmlns:a16="http://schemas.microsoft.com/office/drawing/2014/main" id="{8C2F3B3A-C4F0-438D-B8A1-70E8C48DA67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853737" y="5962207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7" r:id="rId7" imgW="952560" imgH="676440"/>
        </mc:Choice>
        <mc:Fallback>
          <p:control name="CommandButton7" r:id="rId7" imgW="952560" imgH="676440">
            <p:pic>
              <p:nvPicPr>
                <p:cNvPr id="26" name="CommandButton7">
                  <a:extLst>
                    <a:ext uri="{FF2B5EF4-FFF2-40B4-BE49-F238E27FC236}">
                      <a16:creationId xmlns:a16="http://schemas.microsoft.com/office/drawing/2014/main" id="{05D73A15-ADE2-4F6B-8A21-6774B6072E2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375562" y="5962207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8" r:id="rId8" imgW="952560" imgH="676440"/>
        </mc:Choice>
        <mc:Fallback>
          <p:control name="CommandButton8" r:id="rId8" imgW="952560" imgH="676440">
            <p:pic>
              <p:nvPicPr>
                <p:cNvPr id="27" name="CommandButton8">
                  <a:extLst>
                    <a:ext uri="{FF2B5EF4-FFF2-40B4-BE49-F238E27FC236}">
                      <a16:creationId xmlns:a16="http://schemas.microsoft.com/office/drawing/2014/main" id="{AAB2DB1D-9C9E-44B2-827F-4E3B863258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6905887" y="5962207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11" r:id="rId9" imgW="1924200" imgH="657360"/>
        </mc:Choice>
        <mc:Fallback>
          <p:control name="lbldiemc11" r:id="rId9" imgW="1924200" imgH="657360">
            <p:pic>
              <p:nvPicPr>
                <p:cNvPr id="33" name="lbldiemc11">
                  <a:extLst>
                    <a:ext uri="{FF2B5EF4-FFF2-40B4-BE49-F238E27FC236}">
                      <a16:creationId xmlns:a16="http://schemas.microsoft.com/office/drawing/2014/main" id="{E66F8C1C-40B0-48A1-9926-90CE598FCF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354950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12" r:id="rId10" imgW="1924200" imgH="657360"/>
        </mc:Choice>
        <mc:Fallback>
          <p:control name="lbldiemc12" r:id="rId10" imgW="1924200" imgH="657360">
            <p:pic>
              <p:nvPicPr>
                <p:cNvPr id="34" name="lbldiemc12">
                  <a:extLst>
                    <a:ext uri="{FF2B5EF4-FFF2-40B4-BE49-F238E27FC236}">
                      <a16:creationId xmlns:a16="http://schemas.microsoft.com/office/drawing/2014/main" id="{E18645BD-7B2A-4D5C-B21C-38DF75CDAA7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785575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9" r:id="rId11" imgW="1371600" imgH="676440"/>
        </mc:Choice>
        <mc:Fallback>
          <p:control name="CommandButton9" r:id="rId11" imgW="1371600" imgH="676440">
            <p:pic>
              <p:nvPicPr>
                <p:cNvPr id="37" name="CommandButton9">
                  <a:extLst>
                    <a:ext uri="{FF2B5EF4-FFF2-40B4-BE49-F238E27FC236}">
                      <a16:creationId xmlns:a16="http://schemas.microsoft.com/office/drawing/2014/main" id="{F6E286ED-F017-4EA9-9DFE-8DB074FDDAA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448300" y="3628700"/>
                  <a:ext cx="13716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rs" r:id="rId12" imgW="961920" imgH="657360"/>
        </mc:Choice>
        <mc:Fallback>
          <p:control name="lblrs" r:id="rId12" imgW="961920" imgH="657360">
            <p:pic>
              <p:nvPicPr>
                <p:cNvPr id="38" name="lblrs">
                  <a:extLst>
                    <a:ext uri="{FF2B5EF4-FFF2-40B4-BE49-F238E27FC236}">
                      <a16:creationId xmlns:a16="http://schemas.microsoft.com/office/drawing/2014/main" id="{E96FC548-0E9B-47B3-977C-1780BB9A55E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514975" y="6076701"/>
                  <a:ext cx="962528" cy="6588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9887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135B-F03A-4A8A-9A1A-51FCD981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35F5-EF50-48CF-B071-7EB30D7C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14" action="ppaction://hlinksldjump"/>
            <a:extLst>
              <a:ext uri="{FF2B5EF4-FFF2-40B4-BE49-F238E27FC236}">
                <a16:creationId xmlns:a16="http://schemas.microsoft.com/office/drawing/2014/main" id="{0F15CB49-DCA2-4D8E-9349-7DD40C3998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0"/>
            <a:ext cx="12192000" cy="6785640"/>
          </a:xfrm>
          <a:prstGeom prst="rect">
            <a:avLst/>
          </a:prstGeom>
        </p:spPr>
      </p:pic>
      <p:sp>
        <p:nvSpPr>
          <p:cNvPr id="5" name="TextBox 4">
            <a:hlinkClick r:id="rId16" action="ppaction://hlinksldjump"/>
            <a:extLst>
              <a:ext uri="{FF2B5EF4-FFF2-40B4-BE49-F238E27FC236}">
                <a16:creationId xmlns:a16="http://schemas.microsoft.com/office/drawing/2014/main" id="{21E81101-EEA4-48B3-81D5-00E54E859363}"/>
              </a:ext>
            </a:extLst>
          </p:cNvPr>
          <p:cNvSpPr txBox="1"/>
          <p:nvPr/>
        </p:nvSpPr>
        <p:spPr>
          <a:xfrm>
            <a:off x="3971925" y="668338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7" name="Rectangle 6">
            <a:hlinkClick r:id="rId16" action="ppaction://hlinksldjump"/>
            <a:extLst>
              <a:ext uri="{FF2B5EF4-FFF2-40B4-BE49-F238E27FC236}">
                <a16:creationId xmlns:a16="http://schemas.microsoft.com/office/drawing/2014/main" id="{501BF5F6-81E7-4F81-9A3B-38018AA14FBA}"/>
              </a:ext>
            </a:extLst>
          </p:cNvPr>
          <p:cNvSpPr/>
          <p:nvPr/>
        </p:nvSpPr>
        <p:spPr>
          <a:xfrm>
            <a:off x="1524000" y="1495527"/>
            <a:ext cx="9353550" cy="18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hlinkClick r:id="rId16" action="ppaction://hlinksldjump"/>
            <a:extLst>
              <a:ext uri="{FF2B5EF4-FFF2-40B4-BE49-F238E27FC236}">
                <a16:creationId xmlns:a16="http://schemas.microsoft.com/office/drawing/2014/main" id="{F82A01F1-CC1E-40A3-AAA1-DD2EA566A8C1}"/>
              </a:ext>
            </a:extLst>
          </p:cNvPr>
          <p:cNvSpPr/>
          <p:nvPr/>
        </p:nvSpPr>
        <p:spPr>
          <a:xfrm>
            <a:off x="590550" y="3565759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2" name="Rectangle 11">
            <a:hlinkClick r:id="rId16" action="ppaction://hlinksldjump"/>
            <a:extLst>
              <a:ext uri="{FF2B5EF4-FFF2-40B4-BE49-F238E27FC236}">
                <a16:creationId xmlns:a16="http://schemas.microsoft.com/office/drawing/2014/main" id="{0194B598-D6DE-48DE-9AD5-FC9284B8A004}"/>
              </a:ext>
            </a:extLst>
          </p:cNvPr>
          <p:cNvSpPr/>
          <p:nvPr/>
        </p:nvSpPr>
        <p:spPr>
          <a:xfrm>
            <a:off x="7772400" y="3559106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5" name="Rectangle 14">
            <a:hlinkClick r:id="rId16" action="ppaction://hlinksldjump"/>
            <a:extLst>
              <a:ext uri="{FF2B5EF4-FFF2-40B4-BE49-F238E27FC236}">
                <a16:creationId xmlns:a16="http://schemas.microsoft.com/office/drawing/2014/main" id="{DEEDE02A-E7D5-472A-AE22-5A9F7E5457C3}"/>
              </a:ext>
            </a:extLst>
          </p:cNvPr>
          <p:cNvSpPr/>
          <p:nvPr/>
        </p:nvSpPr>
        <p:spPr>
          <a:xfrm>
            <a:off x="590550" y="4568558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8" name="Rectangle 17">
            <a:hlinkClick r:id="rId16" action="ppaction://hlinksldjump"/>
            <a:extLst>
              <a:ext uri="{FF2B5EF4-FFF2-40B4-BE49-F238E27FC236}">
                <a16:creationId xmlns:a16="http://schemas.microsoft.com/office/drawing/2014/main" id="{E9EE5C8A-9EDC-4D3D-8410-3622211CD3D3}"/>
              </a:ext>
            </a:extLst>
          </p:cNvPr>
          <p:cNvSpPr/>
          <p:nvPr/>
        </p:nvSpPr>
        <p:spPr>
          <a:xfrm>
            <a:off x="7810500" y="4667211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31" name="TextBox 30">
            <a:hlinkClick r:id="rId16" action="ppaction://hlinksldjump"/>
            <a:extLst>
              <a:ext uri="{FF2B5EF4-FFF2-40B4-BE49-F238E27FC236}">
                <a16:creationId xmlns:a16="http://schemas.microsoft.com/office/drawing/2014/main" id="{51315127-B13A-49B9-A386-68606986EBB8}"/>
              </a:ext>
            </a:extLst>
          </p:cNvPr>
          <p:cNvSpPr txBox="1"/>
          <p:nvPr/>
        </p:nvSpPr>
        <p:spPr>
          <a:xfrm>
            <a:off x="274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1</a:t>
            </a:r>
          </a:p>
        </p:txBody>
      </p:sp>
      <p:sp>
        <p:nvSpPr>
          <p:cNvPr id="32" name="TextBox 31">
            <a:hlinkClick r:id="rId16" action="ppaction://hlinksldjump"/>
            <a:extLst>
              <a:ext uri="{FF2B5EF4-FFF2-40B4-BE49-F238E27FC236}">
                <a16:creationId xmlns:a16="http://schemas.microsoft.com/office/drawing/2014/main" id="{2B5F3256-18D6-4463-8657-661B971CA6E5}"/>
              </a:ext>
            </a:extLst>
          </p:cNvPr>
          <p:cNvSpPr txBox="1"/>
          <p:nvPr/>
        </p:nvSpPr>
        <p:spPr>
          <a:xfrm>
            <a:off x="9799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CommandButton1" r:id="rId1" imgW="952560" imgH="685800"/>
        </mc:Choice>
        <mc:Fallback>
          <p:control name="CommandButton1" r:id="rId1" imgW="952560" imgH="685800">
            <p:pic>
              <p:nvPicPr>
                <p:cNvPr id="20" name="CommandButton1">
                  <a:extLst>
                    <a:ext uri="{FF2B5EF4-FFF2-40B4-BE49-F238E27FC236}">
                      <a16:creationId xmlns:a16="http://schemas.microsoft.com/office/drawing/2014/main" id="{0E760026-F8DC-4B79-8AC4-13D46DB7F0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9550" y="606452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2" r:id="rId2" imgW="952560" imgH="685800"/>
        </mc:Choice>
        <mc:Fallback>
          <p:control name="CommandButton2" r:id="rId2" imgW="952560" imgH="685800">
            <p:pic>
              <p:nvPicPr>
                <p:cNvPr id="21" name="CommandButton2">
                  <a:extLst>
                    <a:ext uri="{FF2B5EF4-FFF2-40B4-BE49-F238E27FC236}">
                      <a16:creationId xmlns:a16="http://schemas.microsoft.com/office/drawing/2014/main" id="{16B9AC09-4BD5-403F-8570-D78D6E56733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524000" y="6064528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3" r:id="rId3" imgW="952560" imgH="685800"/>
        </mc:Choice>
        <mc:Fallback>
          <p:control name="CommandButton3" r:id="rId3" imgW="952560" imgH="685800">
            <p:pic>
              <p:nvPicPr>
                <p:cNvPr id="22" name="CommandButton3">
                  <a:extLst>
                    <a:ext uri="{FF2B5EF4-FFF2-40B4-BE49-F238E27FC236}">
                      <a16:creationId xmlns:a16="http://schemas.microsoft.com/office/drawing/2014/main" id="{D7DC35E2-1006-4835-83ED-3F4AA2DEED3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43200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4" r:id="rId4" imgW="952560" imgH="685800"/>
        </mc:Choice>
        <mc:Fallback>
          <p:control name="CommandButton4" r:id="rId4" imgW="952560" imgH="685800">
            <p:pic>
              <p:nvPicPr>
                <p:cNvPr id="23" name="CommandButton4">
                  <a:extLst>
                    <a:ext uri="{FF2B5EF4-FFF2-40B4-BE49-F238E27FC236}">
                      <a16:creationId xmlns:a16="http://schemas.microsoft.com/office/drawing/2014/main" id="{7893E247-7272-422D-8A70-0C6958C08D0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229100" y="598180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5" r:id="rId5" imgW="952560" imgH="676440"/>
        </mc:Choice>
        <mc:Fallback>
          <p:control name="CommandButton5" r:id="rId5" imgW="952560" imgH="676440">
            <p:pic>
              <p:nvPicPr>
                <p:cNvPr id="24" name="CommandButton5">
                  <a:extLst>
                    <a:ext uri="{FF2B5EF4-FFF2-40B4-BE49-F238E27FC236}">
                      <a16:creationId xmlns:a16="http://schemas.microsoft.com/office/drawing/2014/main" id="{FA7F7234-8935-4A6D-A1AE-678EFD77774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020050" y="6008081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6" r:id="rId6" imgW="952560" imgH="676440"/>
        </mc:Choice>
        <mc:Fallback>
          <p:control name="CommandButton6" r:id="rId6" imgW="952560" imgH="676440">
            <p:pic>
              <p:nvPicPr>
                <p:cNvPr id="25" name="CommandButton6">
                  <a:extLst>
                    <a:ext uri="{FF2B5EF4-FFF2-40B4-BE49-F238E27FC236}">
                      <a16:creationId xmlns:a16="http://schemas.microsoft.com/office/drawing/2014/main" id="{8C2F3B3A-C4F0-438D-B8A1-70E8C48DA67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334500" y="6008080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7" r:id="rId7" imgW="952560" imgH="676440"/>
        </mc:Choice>
        <mc:Fallback>
          <p:control name="CommandButton7" r:id="rId7" imgW="952560" imgH="676440">
            <p:pic>
              <p:nvPicPr>
                <p:cNvPr id="26" name="CommandButton7">
                  <a:extLst>
                    <a:ext uri="{FF2B5EF4-FFF2-40B4-BE49-F238E27FC236}">
                      <a16:creationId xmlns:a16="http://schemas.microsoft.com/office/drawing/2014/main" id="{05D73A15-ADE2-4F6B-8A21-6774B6072E2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0648950" y="5963824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8" r:id="rId8" imgW="952560" imgH="685800"/>
        </mc:Choice>
        <mc:Fallback>
          <p:control name="CommandButton8" r:id="rId8" imgW="952560" imgH="685800">
            <p:pic>
              <p:nvPicPr>
                <p:cNvPr id="27" name="CommandButton8">
                  <a:extLst>
                    <a:ext uri="{FF2B5EF4-FFF2-40B4-BE49-F238E27FC236}">
                      <a16:creationId xmlns:a16="http://schemas.microsoft.com/office/drawing/2014/main" id="{AAB2DB1D-9C9E-44B2-827F-4E3B863258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753225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21" r:id="rId9" imgW="1924200" imgH="657360"/>
        </mc:Choice>
        <mc:Fallback>
          <p:control name="lbldiemc21" r:id="rId9" imgW="1924200" imgH="657360">
            <p:pic>
              <p:nvPicPr>
                <p:cNvPr id="33" name="lbldiemc21">
                  <a:extLst>
                    <a:ext uri="{FF2B5EF4-FFF2-40B4-BE49-F238E27FC236}">
                      <a16:creationId xmlns:a16="http://schemas.microsoft.com/office/drawing/2014/main" id="{E66F8C1C-40B0-48A1-9926-90CE598FCF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354950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22" r:id="rId10" imgW="1924200" imgH="657360"/>
        </mc:Choice>
        <mc:Fallback>
          <p:control name="lbldiemc22" r:id="rId10" imgW="1924200" imgH="657360">
            <p:pic>
              <p:nvPicPr>
                <p:cNvPr id="34" name="lbldiemc22">
                  <a:extLst>
                    <a:ext uri="{FF2B5EF4-FFF2-40B4-BE49-F238E27FC236}">
                      <a16:creationId xmlns:a16="http://schemas.microsoft.com/office/drawing/2014/main" id="{E18645BD-7B2A-4D5C-B21C-38DF75CDAA7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785575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9" r:id="rId11" imgW="1371600" imgH="676440"/>
        </mc:Choice>
        <mc:Fallback>
          <p:control name="CommandButton9" r:id="rId11" imgW="1371600" imgH="676440">
            <p:pic>
              <p:nvPicPr>
                <p:cNvPr id="37" name="CommandButton9">
                  <a:extLst>
                    <a:ext uri="{FF2B5EF4-FFF2-40B4-BE49-F238E27FC236}">
                      <a16:creationId xmlns:a16="http://schemas.microsoft.com/office/drawing/2014/main" id="{F6E286ED-F017-4EA9-9DFE-8DB074FDDAA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00700" y="4250626"/>
                  <a:ext cx="13716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rs" r:id="rId12" imgW="961920" imgH="657360"/>
        </mc:Choice>
        <mc:Fallback>
          <p:control name="lblrs" r:id="rId12" imgW="961920" imgH="657360">
            <p:pic>
              <p:nvPicPr>
                <p:cNvPr id="28" name="lblrs">
                  <a:extLst>
                    <a:ext uri="{FF2B5EF4-FFF2-40B4-BE49-F238E27FC236}">
                      <a16:creationId xmlns:a16="http://schemas.microsoft.com/office/drawing/2014/main" id="{8621A398-10E2-4CFC-AB52-2C718406223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514975" y="6076701"/>
                  <a:ext cx="962528" cy="6588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1271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135B-F03A-4A8A-9A1A-51FCD981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35F5-EF50-48CF-B071-7EB30D7C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14" action="ppaction://hlinksldjump"/>
            <a:extLst>
              <a:ext uri="{FF2B5EF4-FFF2-40B4-BE49-F238E27FC236}">
                <a16:creationId xmlns:a16="http://schemas.microsoft.com/office/drawing/2014/main" id="{0F15CB49-DCA2-4D8E-9349-7DD40C3998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0"/>
            <a:ext cx="12192000" cy="6785640"/>
          </a:xfrm>
          <a:prstGeom prst="rect">
            <a:avLst/>
          </a:prstGeom>
        </p:spPr>
      </p:pic>
      <p:sp>
        <p:nvSpPr>
          <p:cNvPr id="5" name="TextBox 4">
            <a:hlinkClick r:id="rId14" action="ppaction://hlinksldjump"/>
            <a:extLst>
              <a:ext uri="{FF2B5EF4-FFF2-40B4-BE49-F238E27FC236}">
                <a16:creationId xmlns:a16="http://schemas.microsoft.com/office/drawing/2014/main" id="{21E81101-EEA4-48B3-81D5-00E54E859363}"/>
              </a:ext>
            </a:extLst>
          </p:cNvPr>
          <p:cNvSpPr txBox="1"/>
          <p:nvPr/>
        </p:nvSpPr>
        <p:spPr>
          <a:xfrm>
            <a:off x="3971925" y="668338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7" name="Rectangle 6">
            <a:hlinkClick r:id="rId14" action="ppaction://hlinksldjump"/>
            <a:extLst>
              <a:ext uri="{FF2B5EF4-FFF2-40B4-BE49-F238E27FC236}">
                <a16:creationId xmlns:a16="http://schemas.microsoft.com/office/drawing/2014/main" id="{501BF5F6-81E7-4F81-9A3B-38018AA14FBA}"/>
              </a:ext>
            </a:extLst>
          </p:cNvPr>
          <p:cNvSpPr/>
          <p:nvPr/>
        </p:nvSpPr>
        <p:spPr>
          <a:xfrm>
            <a:off x="1524000" y="1495527"/>
            <a:ext cx="9353550" cy="18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hlinkClick r:id="rId14" action="ppaction://hlinksldjump"/>
            <a:extLst>
              <a:ext uri="{FF2B5EF4-FFF2-40B4-BE49-F238E27FC236}">
                <a16:creationId xmlns:a16="http://schemas.microsoft.com/office/drawing/2014/main" id="{F82A01F1-CC1E-40A3-AAA1-DD2EA566A8C1}"/>
              </a:ext>
            </a:extLst>
          </p:cNvPr>
          <p:cNvSpPr/>
          <p:nvPr/>
        </p:nvSpPr>
        <p:spPr>
          <a:xfrm>
            <a:off x="590550" y="3565759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2" name="Rectangle 11">
            <a:hlinkClick r:id="rId14" action="ppaction://hlinksldjump"/>
            <a:extLst>
              <a:ext uri="{FF2B5EF4-FFF2-40B4-BE49-F238E27FC236}">
                <a16:creationId xmlns:a16="http://schemas.microsoft.com/office/drawing/2014/main" id="{0194B598-D6DE-48DE-9AD5-FC9284B8A004}"/>
              </a:ext>
            </a:extLst>
          </p:cNvPr>
          <p:cNvSpPr/>
          <p:nvPr/>
        </p:nvSpPr>
        <p:spPr>
          <a:xfrm>
            <a:off x="7772400" y="3559106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5" name="Rectangle 14">
            <a:hlinkClick r:id="rId14" action="ppaction://hlinksldjump"/>
            <a:extLst>
              <a:ext uri="{FF2B5EF4-FFF2-40B4-BE49-F238E27FC236}">
                <a16:creationId xmlns:a16="http://schemas.microsoft.com/office/drawing/2014/main" id="{DEEDE02A-E7D5-472A-AE22-5A9F7E5457C3}"/>
              </a:ext>
            </a:extLst>
          </p:cNvPr>
          <p:cNvSpPr/>
          <p:nvPr/>
        </p:nvSpPr>
        <p:spPr>
          <a:xfrm>
            <a:off x="590550" y="4568558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8" name="Rectangle 17">
            <a:hlinkClick r:id="rId14" action="ppaction://hlinksldjump"/>
            <a:extLst>
              <a:ext uri="{FF2B5EF4-FFF2-40B4-BE49-F238E27FC236}">
                <a16:creationId xmlns:a16="http://schemas.microsoft.com/office/drawing/2014/main" id="{E9EE5C8A-9EDC-4D3D-8410-3622211CD3D3}"/>
              </a:ext>
            </a:extLst>
          </p:cNvPr>
          <p:cNvSpPr/>
          <p:nvPr/>
        </p:nvSpPr>
        <p:spPr>
          <a:xfrm>
            <a:off x="7810500" y="4667211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31" name="TextBox 30">
            <a:hlinkClick r:id="rId14" action="ppaction://hlinksldjump"/>
            <a:extLst>
              <a:ext uri="{FF2B5EF4-FFF2-40B4-BE49-F238E27FC236}">
                <a16:creationId xmlns:a16="http://schemas.microsoft.com/office/drawing/2014/main" id="{51315127-B13A-49B9-A386-68606986EBB8}"/>
              </a:ext>
            </a:extLst>
          </p:cNvPr>
          <p:cNvSpPr txBox="1"/>
          <p:nvPr/>
        </p:nvSpPr>
        <p:spPr>
          <a:xfrm>
            <a:off x="274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1</a:t>
            </a:r>
          </a:p>
        </p:txBody>
      </p:sp>
      <p:sp>
        <p:nvSpPr>
          <p:cNvPr id="32" name="TextBox 31">
            <a:hlinkClick r:id="rId14" action="ppaction://hlinksldjump"/>
            <a:extLst>
              <a:ext uri="{FF2B5EF4-FFF2-40B4-BE49-F238E27FC236}">
                <a16:creationId xmlns:a16="http://schemas.microsoft.com/office/drawing/2014/main" id="{2B5F3256-18D6-4463-8657-661B971CA6E5}"/>
              </a:ext>
            </a:extLst>
          </p:cNvPr>
          <p:cNvSpPr txBox="1"/>
          <p:nvPr/>
        </p:nvSpPr>
        <p:spPr>
          <a:xfrm>
            <a:off x="9799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CommandButton1" r:id="rId1" imgW="952560" imgH="685800"/>
        </mc:Choice>
        <mc:Fallback>
          <p:control name="CommandButton1" r:id="rId1" imgW="952560" imgH="685800">
            <p:pic>
              <p:nvPicPr>
                <p:cNvPr id="20" name="CommandButton1">
                  <a:extLst>
                    <a:ext uri="{FF2B5EF4-FFF2-40B4-BE49-F238E27FC236}">
                      <a16:creationId xmlns:a16="http://schemas.microsoft.com/office/drawing/2014/main" id="{0E760026-F8DC-4B79-8AC4-13D46DB7F0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9550" y="606452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2" r:id="rId2" imgW="952560" imgH="685800"/>
        </mc:Choice>
        <mc:Fallback>
          <p:control name="CommandButton2" r:id="rId2" imgW="952560" imgH="685800">
            <p:pic>
              <p:nvPicPr>
                <p:cNvPr id="21" name="CommandButton2">
                  <a:extLst>
                    <a:ext uri="{FF2B5EF4-FFF2-40B4-BE49-F238E27FC236}">
                      <a16:creationId xmlns:a16="http://schemas.microsoft.com/office/drawing/2014/main" id="{16B9AC09-4BD5-403F-8570-D78D6E56733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524000" y="6064528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3" r:id="rId3" imgW="952560" imgH="685800"/>
        </mc:Choice>
        <mc:Fallback>
          <p:control name="CommandButton3" r:id="rId3" imgW="952560" imgH="685800">
            <p:pic>
              <p:nvPicPr>
                <p:cNvPr id="22" name="CommandButton3">
                  <a:extLst>
                    <a:ext uri="{FF2B5EF4-FFF2-40B4-BE49-F238E27FC236}">
                      <a16:creationId xmlns:a16="http://schemas.microsoft.com/office/drawing/2014/main" id="{D7DC35E2-1006-4835-83ED-3F4AA2DEED3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43200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4" r:id="rId4" imgW="952560" imgH="685800"/>
        </mc:Choice>
        <mc:Fallback>
          <p:control name="CommandButton4" r:id="rId4" imgW="952560" imgH="685800">
            <p:pic>
              <p:nvPicPr>
                <p:cNvPr id="23" name="CommandButton4">
                  <a:extLst>
                    <a:ext uri="{FF2B5EF4-FFF2-40B4-BE49-F238E27FC236}">
                      <a16:creationId xmlns:a16="http://schemas.microsoft.com/office/drawing/2014/main" id="{7893E247-7272-422D-8A70-0C6958C08D0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29100" y="598180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5" r:id="rId5" imgW="952560" imgH="676440"/>
        </mc:Choice>
        <mc:Fallback>
          <p:control name="CommandButton5" r:id="rId5" imgW="952560" imgH="676440">
            <p:pic>
              <p:nvPicPr>
                <p:cNvPr id="24" name="CommandButton5">
                  <a:extLst>
                    <a:ext uri="{FF2B5EF4-FFF2-40B4-BE49-F238E27FC236}">
                      <a16:creationId xmlns:a16="http://schemas.microsoft.com/office/drawing/2014/main" id="{FA7F7234-8935-4A6D-A1AE-678EFD77774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20050" y="6008081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6" r:id="rId6" imgW="952560" imgH="676440"/>
        </mc:Choice>
        <mc:Fallback>
          <p:control name="CommandButton6" r:id="rId6" imgW="952560" imgH="676440">
            <p:pic>
              <p:nvPicPr>
                <p:cNvPr id="25" name="CommandButton6">
                  <a:extLst>
                    <a:ext uri="{FF2B5EF4-FFF2-40B4-BE49-F238E27FC236}">
                      <a16:creationId xmlns:a16="http://schemas.microsoft.com/office/drawing/2014/main" id="{8C2F3B3A-C4F0-438D-B8A1-70E8C48DA67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334500" y="6008080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7" r:id="rId7" imgW="952560" imgH="676440"/>
        </mc:Choice>
        <mc:Fallback>
          <p:control name="CommandButton7" r:id="rId7" imgW="952560" imgH="676440">
            <p:pic>
              <p:nvPicPr>
                <p:cNvPr id="26" name="CommandButton7">
                  <a:extLst>
                    <a:ext uri="{FF2B5EF4-FFF2-40B4-BE49-F238E27FC236}">
                      <a16:creationId xmlns:a16="http://schemas.microsoft.com/office/drawing/2014/main" id="{05D73A15-ADE2-4F6B-8A21-6774B6072E2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648950" y="5963824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8" r:id="rId8" imgW="952560" imgH="685800"/>
        </mc:Choice>
        <mc:Fallback>
          <p:control name="CommandButton8" r:id="rId8" imgW="952560" imgH="685800">
            <p:pic>
              <p:nvPicPr>
                <p:cNvPr id="27" name="CommandButton8">
                  <a:extLst>
                    <a:ext uri="{FF2B5EF4-FFF2-40B4-BE49-F238E27FC236}">
                      <a16:creationId xmlns:a16="http://schemas.microsoft.com/office/drawing/2014/main" id="{AAB2DB1D-9C9E-44B2-827F-4E3B863258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753225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31" r:id="rId9" imgW="1924200" imgH="657360"/>
        </mc:Choice>
        <mc:Fallback>
          <p:control name="lbldiemc31" r:id="rId9" imgW="1924200" imgH="657360">
            <p:pic>
              <p:nvPicPr>
                <p:cNvPr id="33" name="lbldiemc31">
                  <a:extLst>
                    <a:ext uri="{FF2B5EF4-FFF2-40B4-BE49-F238E27FC236}">
                      <a16:creationId xmlns:a16="http://schemas.microsoft.com/office/drawing/2014/main" id="{E66F8C1C-40B0-48A1-9926-90CE598FCF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354950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32" r:id="rId10" imgW="1924200" imgH="657360"/>
        </mc:Choice>
        <mc:Fallback>
          <p:control name="lbldiemc32" r:id="rId10" imgW="1924200" imgH="657360">
            <p:pic>
              <p:nvPicPr>
                <p:cNvPr id="34" name="lbldiemc32">
                  <a:extLst>
                    <a:ext uri="{FF2B5EF4-FFF2-40B4-BE49-F238E27FC236}">
                      <a16:creationId xmlns:a16="http://schemas.microsoft.com/office/drawing/2014/main" id="{E18645BD-7B2A-4D5C-B21C-38DF75CDAA7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785575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9" r:id="rId11" imgW="1371600" imgH="676440"/>
        </mc:Choice>
        <mc:Fallback>
          <p:control name="CommandButton9" r:id="rId11" imgW="1371600" imgH="676440">
            <p:pic>
              <p:nvPicPr>
                <p:cNvPr id="37" name="CommandButton9">
                  <a:extLst>
                    <a:ext uri="{FF2B5EF4-FFF2-40B4-BE49-F238E27FC236}">
                      <a16:creationId xmlns:a16="http://schemas.microsoft.com/office/drawing/2014/main" id="{F6E286ED-F017-4EA9-9DFE-8DB074FDDAA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00700" y="4250626"/>
                  <a:ext cx="13716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rs" r:id="rId12" imgW="961920" imgH="657360"/>
        </mc:Choice>
        <mc:Fallback>
          <p:control name="lblrs" r:id="rId12" imgW="961920" imgH="657360">
            <p:pic>
              <p:nvPicPr>
                <p:cNvPr id="28" name="lblrs">
                  <a:extLst>
                    <a:ext uri="{FF2B5EF4-FFF2-40B4-BE49-F238E27FC236}">
                      <a16:creationId xmlns:a16="http://schemas.microsoft.com/office/drawing/2014/main" id="{2E302CC7-840D-4E74-A83C-D80197F07C5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514975" y="6076701"/>
                  <a:ext cx="962528" cy="6588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337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135B-F03A-4A8A-9A1A-51FCD981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35F5-EF50-48CF-B071-7EB30D7C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14" action="ppaction://hlinksldjump"/>
            <a:extLst>
              <a:ext uri="{FF2B5EF4-FFF2-40B4-BE49-F238E27FC236}">
                <a16:creationId xmlns:a16="http://schemas.microsoft.com/office/drawing/2014/main" id="{0F15CB49-DCA2-4D8E-9349-7DD40C3998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0"/>
            <a:ext cx="12192000" cy="6785640"/>
          </a:xfrm>
          <a:prstGeom prst="rect">
            <a:avLst/>
          </a:prstGeom>
        </p:spPr>
      </p:pic>
      <p:sp>
        <p:nvSpPr>
          <p:cNvPr id="5" name="TextBox 4">
            <a:hlinkClick r:id="rId16" action="ppaction://hlinksldjump"/>
            <a:extLst>
              <a:ext uri="{FF2B5EF4-FFF2-40B4-BE49-F238E27FC236}">
                <a16:creationId xmlns:a16="http://schemas.microsoft.com/office/drawing/2014/main" id="{21E81101-EEA4-48B3-81D5-00E54E859363}"/>
              </a:ext>
            </a:extLst>
          </p:cNvPr>
          <p:cNvSpPr txBox="1"/>
          <p:nvPr/>
        </p:nvSpPr>
        <p:spPr>
          <a:xfrm>
            <a:off x="3971925" y="668338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7" name="Rectangle 6">
            <a:hlinkClick r:id="rId16" action="ppaction://hlinksldjump"/>
            <a:extLst>
              <a:ext uri="{FF2B5EF4-FFF2-40B4-BE49-F238E27FC236}">
                <a16:creationId xmlns:a16="http://schemas.microsoft.com/office/drawing/2014/main" id="{501BF5F6-81E7-4F81-9A3B-38018AA14FBA}"/>
              </a:ext>
            </a:extLst>
          </p:cNvPr>
          <p:cNvSpPr/>
          <p:nvPr/>
        </p:nvSpPr>
        <p:spPr>
          <a:xfrm>
            <a:off x="1524000" y="1495527"/>
            <a:ext cx="9353550" cy="18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hlinkClick r:id="rId16" action="ppaction://hlinksldjump"/>
            <a:extLst>
              <a:ext uri="{FF2B5EF4-FFF2-40B4-BE49-F238E27FC236}">
                <a16:creationId xmlns:a16="http://schemas.microsoft.com/office/drawing/2014/main" id="{F82A01F1-CC1E-40A3-AAA1-DD2EA566A8C1}"/>
              </a:ext>
            </a:extLst>
          </p:cNvPr>
          <p:cNvSpPr/>
          <p:nvPr/>
        </p:nvSpPr>
        <p:spPr>
          <a:xfrm>
            <a:off x="590550" y="3565759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2" name="Rectangle 11">
            <a:hlinkClick r:id="rId16" action="ppaction://hlinksldjump"/>
            <a:extLst>
              <a:ext uri="{FF2B5EF4-FFF2-40B4-BE49-F238E27FC236}">
                <a16:creationId xmlns:a16="http://schemas.microsoft.com/office/drawing/2014/main" id="{0194B598-D6DE-48DE-9AD5-FC9284B8A004}"/>
              </a:ext>
            </a:extLst>
          </p:cNvPr>
          <p:cNvSpPr/>
          <p:nvPr/>
        </p:nvSpPr>
        <p:spPr>
          <a:xfrm>
            <a:off x="7772400" y="3559106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5" name="Rectangle 14">
            <a:hlinkClick r:id="rId16" action="ppaction://hlinksldjump"/>
            <a:extLst>
              <a:ext uri="{FF2B5EF4-FFF2-40B4-BE49-F238E27FC236}">
                <a16:creationId xmlns:a16="http://schemas.microsoft.com/office/drawing/2014/main" id="{DEEDE02A-E7D5-472A-AE22-5A9F7E5457C3}"/>
              </a:ext>
            </a:extLst>
          </p:cNvPr>
          <p:cNvSpPr/>
          <p:nvPr/>
        </p:nvSpPr>
        <p:spPr>
          <a:xfrm>
            <a:off x="590550" y="4568558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8" name="Rectangle 17">
            <a:hlinkClick r:id="rId16" action="ppaction://hlinksldjump"/>
            <a:extLst>
              <a:ext uri="{FF2B5EF4-FFF2-40B4-BE49-F238E27FC236}">
                <a16:creationId xmlns:a16="http://schemas.microsoft.com/office/drawing/2014/main" id="{E9EE5C8A-9EDC-4D3D-8410-3622211CD3D3}"/>
              </a:ext>
            </a:extLst>
          </p:cNvPr>
          <p:cNvSpPr/>
          <p:nvPr/>
        </p:nvSpPr>
        <p:spPr>
          <a:xfrm>
            <a:off x="7810500" y="4667211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31" name="TextBox 30">
            <a:hlinkClick r:id="rId16" action="ppaction://hlinksldjump"/>
            <a:extLst>
              <a:ext uri="{FF2B5EF4-FFF2-40B4-BE49-F238E27FC236}">
                <a16:creationId xmlns:a16="http://schemas.microsoft.com/office/drawing/2014/main" id="{51315127-B13A-49B9-A386-68606986EBB8}"/>
              </a:ext>
            </a:extLst>
          </p:cNvPr>
          <p:cNvSpPr txBox="1"/>
          <p:nvPr/>
        </p:nvSpPr>
        <p:spPr>
          <a:xfrm>
            <a:off x="274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1</a:t>
            </a:r>
          </a:p>
        </p:txBody>
      </p:sp>
      <p:sp>
        <p:nvSpPr>
          <p:cNvPr id="32" name="TextBox 31">
            <a:hlinkClick r:id="rId16" action="ppaction://hlinksldjump"/>
            <a:extLst>
              <a:ext uri="{FF2B5EF4-FFF2-40B4-BE49-F238E27FC236}">
                <a16:creationId xmlns:a16="http://schemas.microsoft.com/office/drawing/2014/main" id="{2B5F3256-18D6-4463-8657-661B971CA6E5}"/>
              </a:ext>
            </a:extLst>
          </p:cNvPr>
          <p:cNvSpPr txBox="1"/>
          <p:nvPr/>
        </p:nvSpPr>
        <p:spPr>
          <a:xfrm>
            <a:off x="9799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CommandButton1" r:id="rId1" imgW="952560" imgH="685800"/>
        </mc:Choice>
        <mc:Fallback>
          <p:control name="CommandButton1" r:id="rId1" imgW="952560" imgH="685800">
            <p:pic>
              <p:nvPicPr>
                <p:cNvPr id="20" name="CommandButton1">
                  <a:extLst>
                    <a:ext uri="{FF2B5EF4-FFF2-40B4-BE49-F238E27FC236}">
                      <a16:creationId xmlns:a16="http://schemas.microsoft.com/office/drawing/2014/main" id="{0E760026-F8DC-4B79-8AC4-13D46DB7F0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09550" y="606452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2" r:id="rId2" imgW="952560" imgH="685800"/>
        </mc:Choice>
        <mc:Fallback>
          <p:control name="CommandButton2" r:id="rId2" imgW="952560" imgH="685800">
            <p:pic>
              <p:nvPicPr>
                <p:cNvPr id="21" name="CommandButton2">
                  <a:extLst>
                    <a:ext uri="{FF2B5EF4-FFF2-40B4-BE49-F238E27FC236}">
                      <a16:creationId xmlns:a16="http://schemas.microsoft.com/office/drawing/2014/main" id="{16B9AC09-4BD5-403F-8570-D78D6E56733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524000" y="6064528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3" r:id="rId3" imgW="952560" imgH="685800"/>
        </mc:Choice>
        <mc:Fallback>
          <p:control name="CommandButton3" r:id="rId3" imgW="952560" imgH="685800">
            <p:pic>
              <p:nvPicPr>
                <p:cNvPr id="22" name="CommandButton3">
                  <a:extLst>
                    <a:ext uri="{FF2B5EF4-FFF2-40B4-BE49-F238E27FC236}">
                      <a16:creationId xmlns:a16="http://schemas.microsoft.com/office/drawing/2014/main" id="{D7DC35E2-1006-4835-83ED-3F4AA2DEED3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43200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4" r:id="rId4" imgW="952560" imgH="685800"/>
        </mc:Choice>
        <mc:Fallback>
          <p:control name="CommandButton4" r:id="rId4" imgW="952560" imgH="685800">
            <p:pic>
              <p:nvPicPr>
                <p:cNvPr id="23" name="CommandButton4">
                  <a:extLst>
                    <a:ext uri="{FF2B5EF4-FFF2-40B4-BE49-F238E27FC236}">
                      <a16:creationId xmlns:a16="http://schemas.microsoft.com/office/drawing/2014/main" id="{7893E247-7272-422D-8A70-0C6958C08D0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4229100" y="598180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5" r:id="rId5" imgW="952560" imgH="676440"/>
        </mc:Choice>
        <mc:Fallback>
          <p:control name="CommandButton5" r:id="rId5" imgW="952560" imgH="676440">
            <p:pic>
              <p:nvPicPr>
                <p:cNvPr id="24" name="CommandButton5">
                  <a:extLst>
                    <a:ext uri="{FF2B5EF4-FFF2-40B4-BE49-F238E27FC236}">
                      <a16:creationId xmlns:a16="http://schemas.microsoft.com/office/drawing/2014/main" id="{FA7F7234-8935-4A6D-A1AE-678EFD77774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8020050" y="6008081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6" r:id="rId6" imgW="952560" imgH="676440"/>
        </mc:Choice>
        <mc:Fallback>
          <p:control name="CommandButton6" r:id="rId6" imgW="952560" imgH="676440">
            <p:pic>
              <p:nvPicPr>
                <p:cNvPr id="25" name="CommandButton6">
                  <a:extLst>
                    <a:ext uri="{FF2B5EF4-FFF2-40B4-BE49-F238E27FC236}">
                      <a16:creationId xmlns:a16="http://schemas.microsoft.com/office/drawing/2014/main" id="{8C2F3B3A-C4F0-438D-B8A1-70E8C48DA67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334500" y="6008080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7" r:id="rId7" imgW="952560" imgH="676440"/>
        </mc:Choice>
        <mc:Fallback>
          <p:control name="CommandButton7" r:id="rId7" imgW="952560" imgH="676440">
            <p:pic>
              <p:nvPicPr>
                <p:cNvPr id="26" name="CommandButton7">
                  <a:extLst>
                    <a:ext uri="{FF2B5EF4-FFF2-40B4-BE49-F238E27FC236}">
                      <a16:creationId xmlns:a16="http://schemas.microsoft.com/office/drawing/2014/main" id="{05D73A15-ADE2-4F6B-8A21-6774B6072E2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648950" y="5963824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8" r:id="rId8" imgW="952560" imgH="685800"/>
        </mc:Choice>
        <mc:Fallback>
          <p:control name="CommandButton8" r:id="rId8" imgW="952560" imgH="685800">
            <p:pic>
              <p:nvPicPr>
                <p:cNvPr id="27" name="CommandButton8">
                  <a:extLst>
                    <a:ext uri="{FF2B5EF4-FFF2-40B4-BE49-F238E27FC236}">
                      <a16:creationId xmlns:a16="http://schemas.microsoft.com/office/drawing/2014/main" id="{AAB2DB1D-9C9E-44B2-827F-4E3B863258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753225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41" r:id="rId9" imgW="1924200" imgH="657360"/>
        </mc:Choice>
        <mc:Fallback>
          <p:control name="lbldiemc41" r:id="rId9" imgW="1924200" imgH="657360">
            <p:pic>
              <p:nvPicPr>
                <p:cNvPr id="33" name="lbldiemc41">
                  <a:extLst>
                    <a:ext uri="{FF2B5EF4-FFF2-40B4-BE49-F238E27FC236}">
                      <a16:creationId xmlns:a16="http://schemas.microsoft.com/office/drawing/2014/main" id="{E66F8C1C-40B0-48A1-9926-90CE598FCF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354950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42" r:id="rId10" imgW="1924200" imgH="657360"/>
        </mc:Choice>
        <mc:Fallback>
          <p:control name="lbldiemc42" r:id="rId10" imgW="1924200" imgH="657360">
            <p:pic>
              <p:nvPicPr>
                <p:cNvPr id="34" name="lbldiemc42">
                  <a:extLst>
                    <a:ext uri="{FF2B5EF4-FFF2-40B4-BE49-F238E27FC236}">
                      <a16:creationId xmlns:a16="http://schemas.microsoft.com/office/drawing/2014/main" id="{E18645BD-7B2A-4D5C-B21C-38DF75CDAA7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7785575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9" r:id="rId11" imgW="1371600" imgH="676440"/>
        </mc:Choice>
        <mc:Fallback>
          <p:control name="CommandButton9" r:id="rId11" imgW="1371600" imgH="676440">
            <p:pic>
              <p:nvPicPr>
                <p:cNvPr id="37" name="CommandButton9">
                  <a:extLst>
                    <a:ext uri="{FF2B5EF4-FFF2-40B4-BE49-F238E27FC236}">
                      <a16:creationId xmlns:a16="http://schemas.microsoft.com/office/drawing/2014/main" id="{F6E286ED-F017-4EA9-9DFE-8DB074FDDAA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600700" y="4250626"/>
                  <a:ext cx="13716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rs" r:id="rId12" imgW="961920" imgH="657360"/>
        </mc:Choice>
        <mc:Fallback>
          <p:control name="lblrs" r:id="rId12" imgW="961920" imgH="657360">
            <p:pic>
              <p:nvPicPr>
                <p:cNvPr id="28" name="lblrs">
                  <a:extLst>
                    <a:ext uri="{FF2B5EF4-FFF2-40B4-BE49-F238E27FC236}">
                      <a16:creationId xmlns:a16="http://schemas.microsoft.com/office/drawing/2014/main" id="{47E9911A-61A7-4136-83ED-349B6486031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514975" y="6076701"/>
                  <a:ext cx="962528" cy="6588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99919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135B-F03A-4A8A-9A1A-51FCD981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35F5-EF50-48CF-B071-7EB30D7CA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hlinkClick r:id="rId14" action="ppaction://hlinksldjump"/>
            <a:extLst>
              <a:ext uri="{FF2B5EF4-FFF2-40B4-BE49-F238E27FC236}">
                <a16:creationId xmlns:a16="http://schemas.microsoft.com/office/drawing/2014/main" id="{0F15CB49-DCA2-4D8E-9349-7DD40C3998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180"/>
            <a:ext cx="12192000" cy="6785640"/>
          </a:xfrm>
          <a:prstGeom prst="rect">
            <a:avLst/>
          </a:prstGeom>
        </p:spPr>
      </p:pic>
      <p:sp>
        <p:nvSpPr>
          <p:cNvPr id="5" name="TextBox 4">
            <a:hlinkClick r:id="rId14" action="ppaction://hlinksldjump"/>
            <a:extLst>
              <a:ext uri="{FF2B5EF4-FFF2-40B4-BE49-F238E27FC236}">
                <a16:creationId xmlns:a16="http://schemas.microsoft.com/office/drawing/2014/main" id="{21E81101-EEA4-48B3-81D5-00E54E859363}"/>
              </a:ext>
            </a:extLst>
          </p:cNvPr>
          <p:cNvSpPr txBox="1"/>
          <p:nvPr/>
        </p:nvSpPr>
        <p:spPr>
          <a:xfrm>
            <a:off x="3971925" y="668338"/>
            <a:ext cx="37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7" name="Rectangle 6">
            <a:hlinkClick r:id="rId14" action="ppaction://hlinksldjump"/>
            <a:extLst>
              <a:ext uri="{FF2B5EF4-FFF2-40B4-BE49-F238E27FC236}">
                <a16:creationId xmlns:a16="http://schemas.microsoft.com/office/drawing/2014/main" id="{501BF5F6-81E7-4F81-9A3B-38018AA14FBA}"/>
              </a:ext>
            </a:extLst>
          </p:cNvPr>
          <p:cNvSpPr/>
          <p:nvPr/>
        </p:nvSpPr>
        <p:spPr>
          <a:xfrm>
            <a:off x="1524000" y="1495527"/>
            <a:ext cx="9353550" cy="18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hlinkClick r:id="rId14" action="ppaction://hlinksldjump"/>
            <a:extLst>
              <a:ext uri="{FF2B5EF4-FFF2-40B4-BE49-F238E27FC236}">
                <a16:creationId xmlns:a16="http://schemas.microsoft.com/office/drawing/2014/main" id="{F82A01F1-CC1E-40A3-AAA1-DD2EA566A8C1}"/>
              </a:ext>
            </a:extLst>
          </p:cNvPr>
          <p:cNvSpPr/>
          <p:nvPr/>
        </p:nvSpPr>
        <p:spPr>
          <a:xfrm>
            <a:off x="590550" y="3565759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2" name="Rectangle 11">
            <a:hlinkClick r:id="rId14" action="ppaction://hlinksldjump"/>
            <a:extLst>
              <a:ext uri="{FF2B5EF4-FFF2-40B4-BE49-F238E27FC236}">
                <a16:creationId xmlns:a16="http://schemas.microsoft.com/office/drawing/2014/main" id="{0194B598-D6DE-48DE-9AD5-FC9284B8A004}"/>
              </a:ext>
            </a:extLst>
          </p:cNvPr>
          <p:cNvSpPr/>
          <p:nvPr/>
        </p:nvSpPr>
        <p:spPr>
          <a:xfrm>
            <a:off x="7772400" y="3559106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5" name="Rectangle 14">
            <a:hlinkClick r:id="rId14" action="ppaction://hlinksldjump"/>
            <a:extLst>
              <a:ext uri="{FF2B5EF4-FFF2-40B4-BE49-F238E27FC236}">
                <a16:creationId xmlns:a16="http://schemas.microsoft.com/office/drawing/2014/main" id="{DEEDE02A-E7D5-472A-AE22-5A9F7E5457C3}"/>
              </a:ext>
            </a:extLst>
          </p:cNvPr>
          <p:cNvSpPr/>
          <p:nvPr/>
        </p:nvSpPr>
        <p:spPr>
          <a:xfrm>
            <a:off x="590550" y="4568558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18" name="Rectangle 17">
            <a:hlinkClick r:id="rId14" action="ppaction://hlinksldjump"/>
            <a:extLst>
              <a:ext uri="{FF2B5EF4-FFF2-40B4-BE49-F238E27FC236}">
                <a16:creationId xmlns:a16="http://schemas.microsoft.com/office/drawing/2014/main" id="{E9EE5C8A-9EDC-4D3D-8410-3622211CD3D3}"/>
              </a:ext>
            </a:extLst>
          </p:cNvPr>
          <p:cNvSpPr/>
          <p:nvPr/>
        </p:nvSpPr>
        <p:spPr>
          <a:xfrm>
            <a:off x="7810500" y="4667211"/>
            <a:ext cx="3905250" cy="857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   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s/đ</a:t>
            </a:r>
          </a:p>
        </p:txBody>
      </p:sp>
      <p:sp>
        <p:nvSpPr>
          <p:cNvPr id="31" name="TextBox 30">
            <a:hlinkClick r:id="rId14" action="ppaction://hlinksldjump"/>
            <a:extLst>
              <a:ext uri="{FF2B5EF4-FFF2-40B4-BE49-F238E27FC236}">
                <a16:creationId xmlns:a16="http://schemas.microsoft.com/office/drawing/2014/main" id="{51315127-B13A-49B9-A386-68606986EBB8}"/>
              </a:ext>
            </a:extLst>
          </p:cNvPr>
          <p:cNvSpPr txBox="1"/>
          <p:nvPr/>
        </p:nvSpPr>
        <p:spPr>
          <a:xfrm>
            <a:off x="274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1</a:t>
            </a:r>
          </a:p>
        </p:txBody>
      </p:sp>
      <p:sp>
        <p:nvSpPr>
          <p:cNvPr id="32" name="TextBox 31">
            <a:hlinkClick r:id="rId14" action="ppaction://hlinksldjump"/>
            <a:extLst>
              <a:ext uri="{FF2B5EF4-FFF2-40B4-BE49-F238E27FC236}">
                <a16:creationId xmlns:a16="http://schemas.microsoft.com/office/drawing/2014/main" id="{2B5F3256-18D6-4463-8657-661B971CA6E5}"/>
              </a:ext>
            </a:extLst>
          </p:cNvPr>
          <p:cNvSpPr txBox="1"/>
          <p:nvPr/>
        </p:nvSpPr>
        <p:spPr>
          <a:xfrm>
            <a:off x="9799425" y="98187"/>
            <a:ext cx="2481475" cy="720456"/>
          </a:xfrm>
          <a:prstGeom prst="rect">
            <a:avLst/>
          </a:prstGeom>
          <a:noFill/>
        </p:spPr>
        <p:txBody>
          <a:bodyPr wrap="square" lIns="103888" tIns="51944" rIns="103888" bIns="51944" rtlCol="0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Algerian" panose="04020705040A02060702" pitchFamily="82" charset="0"/>
              </a:rPr>
              <a:t>Team 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CommandButton1" r:id="rId1" imgW="952560" imgH="685800"/>
        </mc:Choice>
        <mc:Fallback>
          <p:control name="CommandButton1" r:id="rId1" imgW="952560" imgH="685800">
            <p:pic>
              <p:nvPicPr>
                <p:cNvPr id="20" name="CommandButton1">
                  <a:extLst>
                    <a:ext uri="{FF2B5EF4-FFF2-40B4-BE49-F238E27FC236}">
                      <a16:creationId xmlns:a16="http://schemas.microsoft.com/office/drawing/2014/main" id="{0E760026-F8DC-4B79-8AC4-13D46DB7F0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09550" y="606452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2" r:id="rId2" imgW="952560" imgH="685800"/>
        </mc:Choice>
        <mc:Fallback>
          <p:control name="CommandButton2" r:id="rId2" imgW="952560" imgH="685800">
            <p:pic>
              <p:nvPicPr>
                <p:cNvPr id="21" name="CommandButton2">
                  <a:extLst>
                    <a:ext uri="{FF2B5EF4-FFF2-40B4-BE49-F238E27FC236}">
                      <a16:creationId xmlns:a16="http://schemas.microsoft.com/office/drawing/2014/main" id="{16B9AC09-4BD5-403F-8570-D78D6E56733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524000" y="6064528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3" r:id="rId3" imgW="952560" imgH="685800"/>
        </mc:Choice>
        <mc:Fallback>
          <p:control name="CommandButton3" r:id="rId3" imgW="952560" imgH="685800">
            <p:pic>
              <p:nvPicPr>
                <p:cNvPr id="22" name="CommandButton3">
                  <a:extLst>
                    <a:ext uri="{FF2B5EF4-FFF2-40B4-BE49-F238E27FC236}">
                      <a16:creationId xmlns:a16="http://schemas.microsoft.com/office/drawing/2014/main" id="{D7DC35E2-1006-4835-83ED-3F4AA2DEED3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743200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4" r:id="rId4" imgW="952560" imgH="685800"/>
        </mc:Choice>
        <mc:Fallback>
          <p:control name="CommandButton4" r:id="rId4" imgW="952560" imgH="685800">
            <p:pic>
              <p:nvPicPr>
                <p:cNvPr id="23" name="CommandButton4">
                  <a:extLst>
                    <a:ext uri="{FF2B5EF4-FFF2-40B4-BE49-F238E27FC236}">
                      <a16:creationId xmlns:a16="http://schemas.microsoft.com/office/drawing/2014/main" id="{7893E247-7272-422D-8A70-0C6958C08D0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229100" y="5981809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5" r:id="rId5" imgW="952560" imgH="676440"/>
        </mc:Choice>
        <mc:Fallback>
          <p:control name="CommandButton5" r:id="rId5" imgW="952560" imgH="676440">
            <p:pic>
              <p:nvPicPr>
                <p:cNvPr id="24" name="CommandButton5">
                  <a:extLst>
                    <a:ext uri="{FF2B5EF4-FFF2-40B4-BE49-F238E27FC236}">
                      <a16:creationId xmlns:a16="http://schemas.microsoft.com/office/drawing/2014/main" id="{FA7F7234-8935-4A6D-A1AE-678EFD77774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20050" y="6008081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6" r:id="rId6" imgW="952560" imgH="676440"/>
        </mc:Choice>
        <mc:Fallback>
          <p:control name="CommandButton6" r:id="rId6" imgW="952560" imgH="676440">
            <p:pic>
              <p:nvPicPr>
                <p:cNvPr id="25" name="CommandButton6">
                  <a:extLst>
                    <a:ext uri="{FF2B5EF4-FFF2-40B4-BE49-F238E27FC236}">
                      <a16:creationId xmlns:a16="http://schemas.microsoft.com/office/drawing/2014/main" id="{8C2F3B3A-C4F0-438D-B8A1-70E8C48DA67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334500" y="6008080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7" r:id="rId7" imgW="952560" imgH="676440"/>
        </mc:Choice>
        <mc:Fallback>
          <p:control name="CommandButton7" r:id="rId7" imgW="952560" imgH="676440">
            <p:pic>
              <p:nvPicPr>
                <p:cNvPr id="26" name="CommandButton7">
                  <a:extLst>
                    <a:ext uri="{FF2B5EF4-FFF2-40B4-BE49-F238E27FC236}">
                      <a16:creationId xmlns:a16="http://schemas.microsoft.com/office/drawing/2014/main" id="{05D73A15-ADE2-4F6B-8A21-6774B6072E2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648950" y="5963824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8" r:id="rId8" imgW="952560" imgH="685800"/>
        </mc:Choice>
        <mc:Fallback>
          <p:control name="CommandButton8" r:id="rId8" imgW="952560" imgH="685800">
            <p:pic>
              <p:nvPicPr>
                <p:cNvPr id="27" name="CommandButton8">
                  <a:extLst>
                    <a:ext uri="{FF2B5EF4-FFF2-40B4-BE49-F238E27FC236}">
                      <a16:creationId xmlns:a16="http://schemas.microsoft.com/office/drawing/2014/main" id="{AAB2DB1D-9C9E-44B2-827F-4E3B863258B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753225" y="6020272"/>
                  <a:ext cx="9525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51" r:id="rId9" imgW="1924200" imgH="657360"/>
        </mc:Choice>
        <mc:Fallback>
          <p:control name="lbldiemc51" r:id="rId9" imgW="1924200" imgH="657360">
            <p:pic>
              <p:nvPicPr>
                <p:cNvPr id="33" name="lbldiemc51">
                  <a:extLst>
                    <a:ext uri="{FF2B5EF4-FFF2-40B4-BE49-F238E27FC236}">
                      <a16:creationId xmlns:a16="http://schemas.microsoft.com/office/drawing/2014/main" id="{E66F8C1C-40B0-48A1-9926-90CE598FCF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354950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diemc52" r:id="rId10" imgW="1924200" imgH="657360"/>
        </mc:Choice>
        <mc:Fallback>
          <p:control name="lbldiemc52" r:id="rId10" imgW="1924200" imgH="657360">
            <p:pic>
              <p:nvPicPr>
                <p:cNvPr id="34" name="lbldiemc52">
                  <a:extLst>
                    <a:ext uri="{FF2B5EF4-FFF2-40B4-BE49-F238E27FC236}">
                      <a16:creationId xmlns:a16="http://schemas.microsoft.com/office/drawing/2014/main" id="{E18645BD-7B2A-4D5C-B21C-38DF75CDAA7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785575" y="129008"/>
                  <a:ext cx="1924950" cy="658813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CommandButton9" r:id="rId11" imgW="1371600" imgH="676440"/>
        </mc:Choice>
        <mc:Fallback>
          <p:control name="CommandButton9" r:id="rId11" imgW="1371600" imgH="676440">
            <p:pic>
              <p:nvPicPr>
                <p:cNvPr id="37" name="CommandButton9">
                  <a:extLst>
                    <a:ext uri="{FF2B5EF4-FFF2-40B4-BE49-F238E27FC236}">
                      <a16:creationId xmlns:a16="http://schemas.microsoft.com/office/drawing/2014/main" id="{F6E286ED-F017-4EA9-9DFE-8DB074FDDAA0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5600700" y="4250626"/>
                  <a:ext cx="1371600" cy="680367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lblrs" r:id="rId12" imgW="961920" imgH="657360"/>
        </mc:Choice>
        <mc:Fallback>
          <p:control name="lblrs" r:id="rId12" imgW="961920" imgH="657360">
            <p:pic>
              <p:nvPicPr>
                <p:cNvPr id="28" name="lblrs">
                  <a:extLst>
                    <a:ext uri="{FF2B5EF4-FFF2-40B4-BE49-F238E27FC236}">
                      <a16:creationId xmlns:a16="http://schemas.microsoft.com/office/drawing/2014/main" id="{CD92DB27-D96F-4C74-B817-3F71E8459A3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5514975" y="6076701"/>
                  <a:ext cx="962528" cy="658813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0198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026" y="0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274</Words>
  <PresentationFormat>Màn hình rộng</PresentationFormat>
  <Paragraphs>50</Paragraphs>
  <Slides>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8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2019-09-23T10:15:52Z</dcterms:created>
  <dcterms:modified xsi:type="dcterms:W3CDTF">2023-09-16T10:13:37Z</dcterms:modified>
</cp:coreProperties>
</file>