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274" r:id="rId2"/>
    <p:sldId id="259" r:id="rId3"/>
    <p:sldId id="268" r:id="rId4"/>
    <p:sldId id="256" r:id="rId5"/>
    <p:sldId id="257" r:id="rId6"/>
    <p:sldId id="260" r:id="rId7"/>
    <p:sldId id="261" r:id="rId8"/>
    <p:sldId id="262" r:id="rId9"/>
    <p:sldId id="263" r:id="rId10"/>
    <p:sldId id="264" r:id="rId11"/>
    <p:sldId id="265" r:id="rId12"/>
    <p:sldId id="271" r:id="rId13"/>
    <p:sldId id="266" r:id="rId14"/>
    <p:sldId id="267" r:id="rId15"/>
    <p:sldId id="270" r:id="rId16"/>
    <p:sldId id="269" r:id="rId17"/>
    <p:sldId id="272" r:id="rId18"/>
  </p:sldIdLst>
  <p:sldSz cx="9144000" cy="5143500" type="screen16x9"/>
  <p:notesSz cx="6858000" cy="9144000"/>
  <p:embeddedFontLst>
    <p:embeddedFont>
      <p:font typeface="Yellowtail" charset="0"/>
      <p:regular r:id="rId20"/>
    </p:embeddedFont>
    <p:embeddedFont>
      <p:font typeface="Neuton" charset="0"/>
      <p:regular r:id="rId21"/>
      <p:bold r:id="rId22"/>
      <p:italic r:id="rId23"/>
    </p:embeddedFont>
    <p:embeddedFont>
      <p:font typeface=".VnVogueH" pitchFamily="34" charset="0"/>
      <p:regular r:id="rId24"/>
    </p:embeddedFont>
    <p:embeddedFont>
      <p:font typeface="Yu Gothic UI" charset="-128"/>
      <p:regular r:id="rId25"/>
      <p:bold r:id="rId26"/>
    </p:embeddedFont>
    <p:embeddedFont>
      <p:font typeface="Corbel" pitchFamily="34" charset="0"/>
      <p:regular r:id="rId27"/>
      <p:bold r:id="rId28"/>
      <p:italic r:id="rId29"/>
      <p:boldItalic r:id="rId30"/>
    </p:embeddedFont>
    <p:embeddedFont>
      <p:font typeface="Vrinda" pitchFamily="34" charset="0"/>
      <p:regular r:id="rId31"/>
      <p:bold r:id="rId32"/>
    </p:embeddedFont>
    <p:embeddedFont>
      <p:font typeface="Aharoni" pitchFamily="2" charset="-79"/>
      <p:bold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huyenan2000@gmail.com" initials="d" lastIdx="1" clrIdx="0">
    <p:extLst>
      <p:ext uri="{19B8F6BF-5375-455C-9EA6-DF929625EA0E}">
        <p15:presenceInfo xmlns:p15="http://schemas.microsoft.com/office/powerpoint/2012/main" xmlns="" userId="ab38eb56ec70693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6869392B-40B4-4668-8920-D82E90447E59}">
  <a:tblStyle styleId="{6869392B-40B4-4668-8920-D82E90447E5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57" d="100"/>
          <a:sy n="157" d="100"/>
        </p:scale>
        <p:origin x="-294" y="24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huyenan2000@gmail.com" userId="ab38eb56ec706934" providerId="LiveId" clId="{CC97F453-7527-4E4E-B6EE-3E4A8B6E1B75}"/>
    <pc:docChg chg="modSld">
      <pc:chgData name="dohuyenan2000@gmail.com" userId="ab38eb56ec706934" providerId="LiveId" clId="{CC97F453-7527-4E4E-B6EE-3E4A8B6E1B75}" dt="2020-09-15T00:59:31.319" v="0" actId="20577"/>
      <pc:docMkLst>
        <pc:docMk/>
      </pc:docMkLst>
      <pc:sldChg chg="modSp mod">
        <pc:chgData name="dohuyenan2000@gmail.com" userId="ab38eb56ec706934" providerId="LiveId" clId="{CC97F453-7527-4E4E-B6EE-3E4A8B6E1B75}" dt="2020-09-15T00:59:31.319" v="0" actId="20577"/>
        <pc:sldMkLst>
          <pc:docMk/>
          <pc:sldMk cId="0" sldId="257"/>
        </pc:sldMkLst>
        <pc:spChg chg="mod">
          <ac:chgData name="dohuyenan2000@gmail.com" userId="ab38eb56ec706934" providerId="LiveId" clId="{CC97F453-7527-4E4E-B6EE-3E4A8B6E1B75}" dt="2020-09-15T00:59:31.319" v="0" actId="20577"/>
          <ac:spMkLst>
            <pc:docMk/>
            <pc:sldMk cId="0" sldId="257"/>
            <ac:spMk id="647" creationId="{00000000-0000-0000-0000-000000000000}"/>
          </ac:spMkLst>
        </pc:spChg>
      </pc:sldChg>
    </pc:docChg>
  </pc:docChgLst>
  <pc:docChgLst>
    <pc:chgData name="dohuyenan2000@gmail.com" userId="ab38eb56ec706934" providerId="LiveId" clId="{5ECCE722-FA75-472B-B5E2-D5098F3F575A}"/>
    <pc:docChg chg="undo custSel delSld modSld sldOrd">
      <pc:chgData name="dohuyenan2000@gmail.com" userId="ab38eb56ec706934" providerId="LiveId" clId="{5ECCE722-FA75-472B-B5E2-D5098F3F575A}" dt="2020-08-20T09:10:59.829" v="2057" actId="1076"/>
      <pc:docMkLst>
        <pc:docMk/>
      </pc:docMkLst>
      <pc:sldChg chg="modSp mod">
        <pc:chgData name="dohuyenan2000@gmail.com" userId="ab38eb56ec706934" providerId="LiveId" clId="{5ECCE722-FA75-472B-B5E2-D5098F3F575A}" dt="2020-08-20T09:10:59.829" v="2057" actId="1076"/>
        <pc:sldMkLst>
          <pc:docMk/>
          <pc:sldMk cId="0" sldId="258"/>
        </pc:sldMkLst>
        <pc:spChg chg="mod">
          <ac:chgData name="dohuyenan2000@gmail.com" userId="ab38eb56ec706934" providerId="LiveId" clId="{5ECCE722-FA75-472B-B5E2-D5098F3F575A}" dt="2020-08-20T09:10:49.554" v="2056" actId="20577"/>
          <ac:spMkLst>
            <pc:docMk/>
            <pc:sldMk cId="0" sldId="258"/>
            <ac:spMk id="653" creationId="{00000000-0000-0000-0000-000000000000}"/>
          </ac:spMkLst>
        </pc:spChg>
        <pc:spChg chg="mod">
          <ac:chgData name="dohuyenan2000@gmail.com" userId="ab38eb56ec706934" providerId="LiveId" clId="{5ECCE722-FA75-472B-B5E2-D5098F3F575A}" dt="2020-08-20T09:10:59.829" v="2057" actId="1076"/>
          <ac:spMkLst>
            <pc:docMk/>
            <pc:sldMk cId="0" sldId="258"/>
            <ac:spMk id="654" creationId="{00000000-0000-0000-0000-000000000000}"/>
          </ac:spMkLst>
        </pc:spChg>
      </pc:sldChg>
      <pc:sldChg chg="addSp modSp mod ord modAnim">
        <pc:chgData name="dohuyenan2000@gmail.com" userId="ab38eb56ec706934" providerId="LiveId" clId="{5ECCE722-FA75-472B-B5E2-D5098F3F575A}" dt="2020-08-20T08:27:18.239" v="55" actId="313"/>
        <pc:sldMkLst>
          <pc:docMk/>
          <pc:sldMk cId="0" sldId="268"/>
        </pc:sldMkLst>
        <pc:spChg chg="mod">
          <ac:chgData name="dohuyenan2000@gmail.com" userId="ab38eb56ec706934" providerId="LiveId" clId="{5ECCE722-FA75-472B-B5E2-D5098F3F575A}" dt="2020-08-20T08:27:18.239" v="55" actId="313"/>
          <ac:spMkLst>
            <pc:docMk/>
            <pc:sldMk cId="0" sldId="268"/>
            <ac:spMk id="729" creationId="{00000000-0000-0000-0000-000000000000}"/>
          </ac:spMkLst>
        </pc:spChg>
        <pc:picChg chg="add mod">
          <ac:chgData name="dohuyenan2000@gmail.com" userId="ab38eb56ec706934" providerId="LiveId" clId="{5ECCE722-FA75-472B-B5E2-D5098F3F575A}" dt="2020-08-20T08:27:13.764" v="53" actId="1076"/>
          <ac:picMkLst>
            <pc:docMk/>
            <pc:sldMk cId="0" sldId="268"/>
            <ac:picMk id="2" creationId="{56E57764-47E3-4B8B-A7C8-20A825F02314}"/>
          </ac:picMkLst>
        </pc:picChg>
      </pc:sldChg>
      <pc:sldChg chg="addSp delSp modSp mod ord">
        <pc:chgData name="dohuyenan2000@gmail.com" userId="ab38eb56ec706934" providerId="LiveId" clId="{5ECCE722-FA75-472B-B5E2-D5098F3F575A}" dt="2020-08-20T08:34:50.890" v="315"/>
        <pc:sldMkLst>
          <pc:docMk/>
          <pc:sldMk cId="0" sldId="269"/>
        </pc:sldMkLst>
        <pc:spChg chg="del mod">
          <ac:chgData name="dohuyenan2000@gmail.com" userId="ab38eb56ec706934" providerId="LiveId" clId="{5ECCE722-FA75-472B-B5E2-D5098F3F575A}" dt="2020-08-20T08:28:07.451" v="112" actId="478"/>
          <ac:spMkLst>
            <pc:docMk/>
            <pc:sldMk cId="0" sldId="269"/>
            <ac:spMk id="736" creationId="{00000000-0000-0000-0000-000000000000}"/>
          </ac:spMkLst>
        </pc:spChg>
        <pc:spChg chg="mod">
          <ac:chgData name="dohuyenan2000@gmail.com" userId="ab38eb56ec706934" providerId="LiveId" clId="{5ECCE722-FA75-472B-B5E2-D5098F3F575A}" dt="2020-08-20T08:28:05.355" v="110" actId="2711"/>
          <ac:spMkLst>
            <pc:docMk/>
            <pc:sldMk cId="0" sldId="269"/>
            <ac:spMk id="737" creationId="{00000000-0000-0000-0000-000000000000}"/>
          </ac:spMkLst>
        </pc:spChg>
        <pc:spChg chg="del">
          <ac:chgData name="dohuyenan2000@gmail.com" userId="ab38eb56ec706934" providerId="LiveId" clId="{5ECCE722-FA75-472B-B5E2-D5098F3F575A}" dt="2020-08-20T08:28:31.190" v="121" actId="478"/>
          <ac:spMkLst>
            <pc:docMk/>
            <pc:sldMk cId="0" sldId="269"/>
            <ac:spMk id="738" creationId="{00000000-0000-0000-0000-000000000000}"/>
          </ac:spMkLst>
        </pc:spChg>
        <pc:spChg chg="del">
          <ac:chgData name="dohuyenan2000@gmail.com" userId="ab38eb56ec706934" providerId="LiveId" clId="{5ECCE722-FA75-472B-B5E2-D5098F3F575A}" dt="2020-08-20T08:28:14.312" v="114" actId="478"/>
          <ac:spMkLst>
            <pc:docMk/>
            <pc:sldMk cId="0" sldId="269"/>
            <ac:spMk id="739" creationId="{00000000-0000-0000-0000-000000000000}"/>
          </ac:spMkLst>
        </pc:spChg>
        <pc:spChg chg="del">
          <ac:chgData name="dohuyenan2000@gmail.com" userId="ab38eb56ec706934" providerId="LiveId" clId="{5ECCE722-FA75-472B-B5E2-D5098F3F575A}" dt="2020-08-20T08:28:16.215" v="115" actId="478"/>
          <ac:spMkLst>
            <pc:docMk/>
            <pc:sldMk cId="0" sldId="269"/>
            <ac:spMk id="740" creationId="{00000000-0000-0000-0000-000000000000}"/>
          </ac:spMkLst>
        </pc:spChg>
        <pc:spChg chg="del">
          <ac:chgData name="dohuyenan2000@gmail.com" userId="ab38eb56ec706934" providerId="LiveId" clId="{5ECCE722-FA75-472B-B5E2-D5098F3F575A}" dt="2020-08-20T08:28:09.944" v="113" actId="478"/>
          <ac:spMkLst>
            <pc:docMk/>
            <pc:sldMk cId="0" sldId="269"/>
            <ac:spMk id="741" creationId="{00000000-0000-0000-0000-000000000000}"/>
          </ac:spMkLst>
        </pc:spChg>
        <pc:spChg chg="del">
          <ac:chgData name="dohuyenan2000@gmail.com" userId="ab38eb56ec706934" providerId="LiveId" clId="{5ECCE722-FA75-472B-B5E2-D5098F3F575A}" dt="2020-08-20T08:28:19.083" v="116" actId="478"/>
          <ac:spMkLst>
            <pc:docMk/>
            <pc:sldMk cId="0" sldId="269"/>
            <ac:spMk id="742" creationId="{00000000-0000-0000-0000-000000000000}"/>
          </ac:spMkLst>
        </pc:spChg>
        <pc:spChg chg="del mod">
          <ac:chgData name="dohuyenan2000@gmail.com" userId="ab38eb56ec706934" providerId="LiveId" clId="{5ECCE722-FA75-472B-B5E2-D5098F3F575A}" dt="2020-08-20T08:28:27.743" v="120" actId="478"/>
          <ac:spMkLst>
            <pc:docMk/>
            <pc:sldMk cId="0" sldId="269"/>
            <ac:spMk id="743" creationId="{00000000-0000-0000-0000-000000000000}"/>
          </ac:spMkLst>
        </pc:spChg>
        <pc:spChg chg="del">
          <ac:chgData name="dohuyenan2000@gmail.com" userId="ab38eb56ec706934" providerId="LiveId" clId="{5ECCE722-FA75-472B-B5E2-D5098F3F575A}" dt="2020-08-20T08:28:21.129" v="117" actId="478"/>
          <ac:spMkLst>
            <pc:docMk/>
            <pc:sldMk cId="0" sldId="269"/>
            <ac:spMk id="744" creationId="{00000000-0000-0000-0000-000000000000}"/>
          </ac:spMkLst>
        </pc:spChg>
        <pc:spChg chg="mod">
          <ac:chgData name="dohuyenan2000@gmail.com" userId="ab38eb56ec706934" providerId="LiveId" clId="{5ECCE722-FA75-472B-B5E2-D5098F3F575A}" dt="2020-08-20T08:28:35.838" v="125" actId="14100"/>
          <ac:spMkLst>
            <pc:docMk/>
            <pc:sldMk cId="0" sldId="269"/>
            <ac:spMk id="745" creationId="{00000000-0000-0000-0000-000000000000}"/>
          </ac:spMkLst>
        </pc:spChg>
        <pc:picChg chg="add mod">
          <ac:chgData name="dohuyenan2000@gmail.com" userId="ab38eb56ec706934" providerId="LiveId" clId="{5ECCE722-FA75-472B-B5E2-D5098F3F575A}" dt="2020-08-20T08:32:28.983" v="141" actId="1076"/>
          <ac:picMkLst>
            <pc:docMk/>
            <pc:sldMk cId="0" sldId="269"/>
            <ac:picMk id="3" creationId="{2A408C1D-3C85-4142-A893-FBDA04809135}"/>
          </ac:picMkLst>
        </pc:picChg>
        <pc:picChg chg="add mod">
          <ac:chgData name="dohuyenan2000@gmail.com" userId="ab38eb56ec706934" providerId="LiveId" clId="{5ECCE722-FA75-472B-B5E2-D5098F3F575A}" dt="2020-08-20T08:32:25.113" v="140" actId="1076"/>
          <ac:picMkLst>
            <pc:docMk/>
            <pc:sldMk cId="0" sldId="269"/>
            <ac:picMk id="5" creationId="{D4A08F0F-3DB3-4E39-9E32-1EA4B9CCE7AF}"/>
          </ac:picMkLst>
        </pc:picChg>
        <pc:picChg chg="add mod">
          <ac:chgData name="dohuyenan2000@gmail.com" userId="ab38eb56ec706934" providerId="LiveId" clId="{5ECCE722-FA75-472B-B5E2-D5098F3F575A}" dt="2020-08-20T08:33:05.765" v="148" actId="1076"/>
          <ac:picMkLst>
            <pc:docMk/>
            <pc:sldMk cId="0" sldId="269"/>
            <ac:picMk id="7" creationId="{3F2E877C-87DC-42B2-A958-B1AF1E52644B}"/>
          </ac:picMkLst>
        </pc:picChg>
      </pc:sldChg>
      <pc:sldChg chg="addSp delSp modSp mod">
        <pc:chgData name="dohuyenan2000@gmail.com" userId="ab38eb56ec706934" providerId="LiveId" clId="{5ECCE722-FA75-472B-B5E2-D5098F3F575A}" dt="2020-08-20T08:44:18.661" v="860" actId="5793"/>
        <pc:sldMkLst>
          <pc:docMk/>
          <pc:sldMk cId="0" sldId="270"/>
        </pc:sldMkLst>
        <pc:spChg chg="add del mod">
          <ac:chgData name="dohuyenan2000@gmail.com" userId="ab38eb56ec706934" providerId="LiveId" clId="{5ECCE722-FA75-472B-B5E2-D5098F3F575A}" dt="2020-08-20T08:41:57.551" v="379" actId="255"/>
          <ac:spMkLst>
            <pc:docMk/>
            <pc:sldMk cId="0" sldId="270"/>
            <ac:spMk id="750" creationId="{00000000-0000-0000-0000-000000000000}"/>
          </ac:spMkLst>
        </pc:spChg>
        <pc:spChg chg="mod">
          <ac:chgData name="dohuyenan2000@gmail.com" userId="ab38eb56ec706934" providerId="LiveId" clId="{5ECCE722-FA75-472B-B5E2-D5098F3F575A}" dt="2020-08-20T08:44:18.661" v="860" actId="5793"/>
          <ac:spMkLst>
            <pc:docMk/>
            <pc:sldMk cId="0" sldId="270"/>
            <ac:spMk id="751" creationId="{00000000-0000-0000-0000-000000000000}"/>
          </ac:spMkLst>
        </pc:spChg>
      </pc:sldChg>
      <pc:sldChg chg="addSp delSp modSp mod ord">
        <pc:chgData name="dohuyenan2000@gmail.com" userId="ab38eb56ec706934" providerId="LiveId" clId="{5ECCE722-FA75-472B-B5E2-D5098F3F575A}" dt="2020-08-20T08:56:41.602" v="1657" actId="20577"/>
        <pc:sldMkLst>
          <pc:docMk/>
          <pc:sldMk cId="0" sldId="271"/>
        </pc:sldMkLst>
        <pc:spChg chg="add mod">
          <ac:chgData name="dohuyenan2000@gmail.com" userId="ab38eb56ec706934" providerId="LiveId" clId="{5ECCE722-FA75-472B-B5E2-D5098F3F575A}" dt="2020-08-20T08:55:36.040" v="1608" actId="20577"/>
          <ac:spMkLst>
            <pc:docMk/>
            <pc:sldMk cId="0" sldId="271"/>
            <ac:spMk id="2" creationId="{B307D886-9723-4B9E-BF3C-49556587AC9A}"/>
          </ac:spMkLst>
        </pc:spChg>
        <pc:spChg chg="mod">
          <ac:chgData name="dohuyenan2000@gmail.com" userId="ab38eb56ec706934" providerId="LiveId" clId="{5ECCE722-FA75-472B-B5E2-D5098F3F575A}" dt="2020-08-20T08:56:34.674" v="1650" actId="20577"/>
          <ac:spMkLst>
            <pc:docMk/>
            <pc:sldMk cId="0" sldId="271"/>
            <ac:spMk id="757" creationId="{00000000-0000-0000-0000-000000000000}"/>
          </ac:spMkLst>
        </pc:spChg>
        <pc:spChg chg="del mod">
          <ac:chgData name="dohuyenan2000@gmail.com" userId="ab38eb56ec706934" providerId="LiveId" clId="{5ECCE722-FA75-472B-B5E2-D5098F3F575A}" dt="2020-08-20T08:44:55.019" v="913" actId="478"/>
          <ac:spMkLst>
            <pc:docMk/>
            <pc:sldMk cId="0" sldId="271"/>
            <ac:spMk id="758" creationId="{00000000-0000-0000-0000-000000000000}"/>
          </ac:spMkLst>
        </pc:spChg>
        <pc:spChg chg="add del mod">
          <ac:chgData name="dohuyenan2000@gmail.com" userId="ab38eb56ec706934" providerId="LiveId" clId="{5ECCE722-FA75-472B-B5E2-D5098F3F575A}" dt="2020-08-20T08:52:15.904" v="1245" actId="478"/>
          <ac:spMkLst>
            <pc:docMk/>
            <pc:sldMk cId="0" sldId="271"/>
            <ac:spMk id="759" creationId="{00000000-0000-0000-0000-000000000000}"/>
          </ac:spMkLst>
        </pc:spChg>
        <pc:spChg chg="del mod">
          <ac:chgData name="dohuyenan2000@gmail.com" userId="ab38eb56ec706934" providerId="LiveId" clId="{5ECCE722-FA75-472B-B5E2-D5098F3F575A}" dt="2020-08-20T08:45:21.220" v="948" actId="478"/>
          <ac:spMkLst>
            <pc:docMk/>
            <pc:sldMk cId="0" sldId="271"/>
            <ac:spMk id="760" creationId="{00000000-0000-0000-0000-000000000000}"/>
          </ac:spMkLst>
        </pc:spChg>
        <pc:spChg chg="mod">
          <ac:chgData name="dohuyenan2000@gmail.com" userId="ab38eb56ec706934" providerId="LiveId" clId="{5ECCE722-FA75-472B-B5E2-D5098F3F575A}" dt="2020-08-20T08:56:41.602" v="1657" actId="20577"/>
          <ac:spMkLst>
            <pc:docMk/>
            <pc:sldMk cId="0" sldId="271"/>
            <ac:spMk id="761" creationId="{00000000-0000-0000-0000-000000000000}"/>
          </ac:spMkLst>
        </pc:spChg>
        <pc:spChg chg="del mod">
          <ac:chgData name="dohuyenan2000@gmail.com" userId="ab38eb56ec706934" providerId="LiveId" clId="{5ECCE722-FA75-472B-B5E2-D5098F3F575A}" dt="2020-08-20T08:45:12.456" v="947" actId="478"/>
          <ac:spMkLst>
            <pc:docMk/>
            <pc:sldMk cId="0" sldId="271"/>
            <ac:spMk id="762" creationId="{00000000-0000-0000-0000-000000000000}"/>
          </ac:spMkLst>
        </pc:spChg>
      </pc:sldChg>
      <pc:sldChg chg="addSp delSp modSp mod">
        <pc:chgData name="dohuyenan2000@gmail.com" userId="ab38eb56ec706934" providerId="LiveId" clId="{5ECCE722-FA75-472B-B5E2-D5098F3F575A}" dt="2020-08-20T09:01:52.588" v="2037" actId="20577"/>
        <pc:sldMkLst>
          <pc:docMk/>
          <pc:sldMk cId="0" sldId="272"/>
        </pc:sldMkLst>
        <pc:spChg chg="add del mod">
          <ac:chgData name="dohuyenan2000@gmail.com" userId="ab38eb56ec706934" providerId="LiveId" clId="{5ECCE722-FA75-472B-B5E2-D5098F3F575A}" dt="2020-08-20T08:59:11.285" v="1722"/>
          <ac:spMkLst>
            <pc:docMk/>
            <pc:sldMk cId="0" sldId="272"/>
            <ac:spMk id="4" creationId="{989B0556-92B4-4F39-94C0-89B5DD66EE69}"/>
          </ac:spMkLst>
        </pc:spChg>
        <pc:spChg chg="add mod">
          <ac:chgData name="dohuyenan2000@gmail.com" userId="ab38eb56ec706934" providerId="LiveId" clId="{5ECCE722-FA75-472B-B5E2-D5098F3F575A}" dt="2020-08-20T09:01:52.588" v="2037" actId="20577"/>
          <ac:spMkLst>
            <pc:docMk/>
            <pc:sldMk cId="0" sldId="272"/>
            <ac:spMk id="5" creationId="{E5F70EB0-7D4E-4D9C-9BEE-9716E973A21C}"/>
          </ac:spMkLst>
        </pc:spChg>
        <pc:spChg chg="mod">
          <ac:chgData name="dohuyenan2000@gmail.com" userId="ab38eb56ec706934" providerId="LiveId" clId="{5ECCE722-FA75-472B-B5E2-D5098F3F575A}" dt="2020-08-20T08:59:01.088" v="1719" actId="255"/>
          <ac:spMkLst>
            <pc:docMk/>
            <pc:sldMk cId="0" sldId="272"/>
            <ac:spMk id="768" creationId="{00000000-0000-0000-0000-000000000000}"/>
          </ac:spMkLst>
        </pc:spChg>
        <pc:spChg chg="del">
          <ac:chgData name="dohuyenan2000@gmail.com" userId="ab38eb56ec706934" providerId="LiveId" clId="{5ECCE722-FA75-472B-B5E2-D5098F3F575A}" dt="2020-08-20T08:58:41.369" v="1714" actId="478"/>
          <ac:spMkLst>
            <pc:docMk/>
            <pc:sldMk cId="0" sldId="272"/>
            <ac:spMk id="769" creationId="{00000000-0000-0000-0000-000000000000}"/>
          </ac:spMkLst>
        </pc:spChg>
        <pc:spChg chg="del">
          <ac:chgData name="dohuyenan2000@gmail.com" userId="ab38eb56ec706934" providerId="LiveId" clId="{5ECCE722-FA75-472B-B5E2-D5098F3F575A}" dt="2020-08-20T08:58:42.940" v="1715" actId="478"/>
          <ac:spMkLst>
            <pc:docMk/>
            <pc:sldMk cId="0" sldId="272"/>
            <ac:spMk id="770" creationId="{00000000-0000-0000-0000-000000000000}"/>
          </ac:spMkLst>
        </pc:spChg>
        <pc:spChg chg="del">
          <ac:chgData name="dohuyenan2000@gmail.com" userId="ab38eb56ec706934" providerId="LiveId" clId="{5ECCE722-FA75-472B-B5E2-D5098F3F575A}" dt="2020-08-20T08:58:44.858" v="1716" actId="478"/>
          <ac:spMkLst>
            <pc:docMk/>
            <pc:sldMk cId="0" sldId="272"/>
            <ac:spMk id="771" creationId="{00000000-0000-0000-0000-000000000000}"/>
          </ac:spMkLst>
        </pc:spChg>
        <pc:cxnChg chg="del mod">
          <ac:chgData name="dohuyenan2000@gmail.com" userId="ab38eb56ec706934" providerId="LiveId" clId="{5ECCE722-FA75-472B-B5E2-D5098F3F575A}" dt="2020-08-20T08:58:49.412" v="1718" actId="478"/>
          <ac:cxnSpMkLst>
            <pc:docMk/>
            <pc:sldMk cId="0" sldId="272"/>
            <ac:cxnSpMk id="772" creationId="{00000000-0000-0000-0000-000000000000}"/>
          </ac:cxnSpMkLst>
        </pc:cxnChg>
        <pc:cxnChg chg="del mod">
          <ac:chgData name="dohuyenan2000@gmail.com" userId="ab38eb56ec706934" providerId="LiveId" clId="{5ECCE722-FA75-472B-B5E2-D5098F3F575A}" dt="2020-08-20T08:58:48.043" v="1717" actId="478"/>
          <ac:cxnSpMkLst>
            <pc:docMk/>
            <pc:sldMk cId="0" sldId="272"/>
            <ac:cxnSpMk id="773" creationId="{00000000-0000-0000-0000-000000000000}"/>
          </ac:cxnSpMkLst>
        </pc:cxnChg>
      </pc:sldChg>
      <pc:sldChg chg="del">
        <pc:chgData name="dohuyenan2000@gmail.com" userId="ab38eb56ec706934" providerId="LiveId" clId="{5ECCE722-FA75-472B-B5E2-D5098F3F575A}" dt="2020-08-20T09:02:05.886" v="2040" actId="47"/>
        <pc:sldMkLst>
          <pc:docMk/>
          <pc:sldMk cId="0" sldId="273"/>
        </pc:sldMkLst>
      </pc:sldChg>
      <pc:sldChg chg="del">
        <pc:chgData name="dohuyenan2000@gmail.com" userId="ab38eb56ec706934" providerId="LiveId" clId="{5ECCE722-FA75-472B-B5E2-D5098F3F575A}" dt="2020-08-20T09:02:04.588" v="2039" actId="47"/>
        <pc:sldMkLst>
          <pc:docMk/>
          <pc:sldMk cId="0" sldId="274"/>
        </pc:sldMkLst>
      </pc:sldChg>
      <pc:sldChg chg="del">
        <pc:chgData name="dohuyenan2000@gmail.com" userId="ab38eb56ec706934" providerId="LiveId" clId="{5ECCE722-FA75-472B-B5E2-D5098F3F575A}" dt="2020-08-20T09:02:03.473" v="2038" actId="47"/>
        <pc:sldMkLst>
          <pc:docMk/>
          <pc:sldMk cId="0" sldId="27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262150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" name="Google Shape;695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192225" y="1991825"/>
            <a:ext cx="47595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5400000">
            <a:off x="1853066" y="1584395"/>
            <a:ext cx="1401157" cy="5259705"/>
            <a:chOff x="818425" y="238125"/>
            <a:chExt cx="1395575" cy="5238750"/>
          </a:xfrm>
        </p:grpSpPr>
        <p:sp>
          <p:nvSpPr>
            <p:cNvPr id="12" name="Google Shape;12;p2"/>
            <p:cNvSpPr/>
            <p:nvPr/>
          </p:nvSpPr>
          <p:spPr>
            <a:xfrm>
              <a:off x="1253650" y="245150"/>
              <a:ext cx="731300" cy="1178875"/>
            </a:xfrm>
            <a:custGeom>
              <a:avLst/>
              <a:gdLst/>
              <a:ahLst/>
              <a:cxnLst/>
              <a:rect l="l" t="t" r="r" b="b"/>
              <a:pathLst>
                <a:path w="29252" h="47155" extrusionOk="0">
                  <a:moveTo>
                    <a:pt x="17692" y="8600"/>
                  </a:moveTo>
                  <a:lnTo>
                    <a:pt x="14872" y="9305"/>
                  </a:lnTo>
                  <a:lnTo>
                    <a:pt x="11771" y="10080"/>
                  </a:lnTo>
                  <a:lnTo>
                    <a:pt x="8811" y="10856"/>
                  </a:lnTo>
                  <a:lnTo>
                    <a:pt x="7542" y="11278"/>
                  </a:lnTo>
                  <a:lnTo>
                    <a:pt x="6485" y="11631"/>
                  </a:lnTo>
                  <a:lnTo>
                    <a:pt x="9234" y="10503"/>
                  </a:lnTo>
                  <a:lnTo>
                    <a:pt x="10573" y="10010"/>
                  </a:lnTo>
                  <a:lnTo>
                    <a:pt x="11983" y="9587"/>
                  </a:lnTo>
                  <a:lnTo>
                    <a:pt x="13392" y="9164"/>
                  </a:lnTo>
                  <a:lnTo>
                    <a:pt x="14802" y="8882"/>
                  </a:lnTo>
                  <a:lnTo>
                    <a:pt x="16282" y="8671"/>
                  </a:lnTo>
                  <a:lnTo>
                    <a:pt x="17692" y="8600"/>
                  </a:lnTo>
                  <a:close/>
                  <a:moveTo>
                    <a:pt x="20652" y="3102"/>
                  </a:moveTo>
                  <a:lnTo>
                    <a:pt x="20934" y="3173"/>
                  </a:lnTo>
                  <a:lnTo>
                    <a:pt x="21709" y="3455"/>
                  </a:lnTo>
                  <a:lnTo>
                    <a:pt x="22414" y="3807"/>
                  </a:lnTo>
                  <a:lnTo>
                    <a:pt x="23049" y="4160"/>
                  </a:lnTo>
                  <a:lnTo>
                    <a:pt x="23683" y="4582"/>
                  </a:lnTo>
                  <a:lnTo>
                    <a:pt x="24247" y="5076"/>
                  </a:lnTo>
                  <a:lnTo>
                    <a:pt x="24740" y="5569"/>
                  </a:lnTo>
                  <a:lnTo>
                    <a:pt x="25234" y="6133"/>
                  </a:lnTo>
                  <a:lnTo>
                    <a:pt x="25656" y="6697"/>
                  </a:lnTo>
                  <a:lnTo>
                    <a:pt x="26079" y="7331"/>
                  </a:lnTo>
                  <a:lnTo>
                    <a:pt x="26432" y="7966"/>
                  </a:lnTo>
                  <a:lnTo>
                    <a:pt x="26714" y="8671"/>
                  </a:lnTo>
                  <a:lnTo>
                    <a:pt x="26996" y="9305"/>
                  </a:lnTo>
                  <a:lnTo>
                    <a:pt x="27278" y="10080"/>
                  </a:lnTo>
                  <a:lnTo>
                    <a:pt x="27489" y="10856"/>
                  </a:lnTo>
                  <a:lnTo>
                    <a:pt x="27771" y="12406"/>
                  </a:lnTo>
                  <a:lnTo>
                    <a:pt x="27348" y="11631"/>
                  </a:lnTo>
                  <a:lnTo>
                    <a:pt x="26996" y="10856"/>
                  </a:lnTo>
                  <a:lnTo>
                    <a:pt x="26502" y="10151"/>
                  </a:lnTo>
                  <a:lnTo>
                    <a:pt x="26009" y="9516"/>
                  </a:lnTo>
                  <a:lnTo>
                    <a:pt x="25022" y="8177"/>
                  </a:lnTo>
                  <a:lnTo>
                    <a:pt x="23894" y="6908"/>
                  </a:lnTo>
                  <a:lnTo>
                    <a:pt x="22837" y="5851"/>
                  </a:lnTo>
                  <a:lnTo>
                    <a:pt x="21850" y="4723"/>
                  </a:lnTo>
                  <a:lnTo>
                    <a:pt x="21427" y="4300"/>
                  </a:lnTo>
                  <a:lnTo>
                    <a:pt x="20864" y="3666"/>
                  </a:lnTo>
                  <a:lnTo>
                    <a:pt x="20652" y="3384"/>
                  </a:lnTo>
                  <a:lnTo>
                    <a:pt x="20511" y="3173"/>
                  </a:lnTo>
                  <a:lnTo>
                    <a:pt x="20582" y="3102"/>
                  </a:lnTo>
                  <a:close/>
                  <a:moveTo>
                    <a:pt x="18185" y="9516"/>
                  </a:moveTo>
                  <a:lnTo>
                    <a:pt x="17480" y="10151"/>
                  </a:lnTo>
                  <a:lnTo>
                    <a:pt x="16776" y="10715"/>
                  </a:lnTo>
                  <a:lnTo>
                    <a:pt x="15930" y="11208"/>
                  </a:lnTo>
                  <a:lnTo>
                    <a:pt x="15084" y="11560"/>
                  </a:lnTo>
                  <a:lnTo>
                    <a:pt x="14238" y="11913"/>
                  </a:lnTo>
                  <a:lnTo>
                    <a:pt x="13322" y="12124"/>
                  </a:lnTo>
                  <a:lnTo>
                    <a:pt x="12406" y="12336"/>
                  </a:lnTo>
                  <a:lnTo>
                    <a:pt x="11489" y="12477"/>
                  </a:lnTo>
                  <a:lnTo>
                    <a:pt x="9586" y="12688"/>
                  </a:lnTo>
                  <a:lnTo>
                    <a:pt x="7754" y="12759"/>
                  </a:lnTo>
                  <a:lnTo>
                    <a:pt x="5851" y="12759"/>
                  </a:lnTo>
                  <a:lnTo>
                    <a:pt x="4018" y="12829"/>
                  </a:lnTo>
                  <a:lnTo>
                    <a:pt x="4582" y="12547"/>
                  </a:lnTo>
                  <a:lnTo>
                    <a:pt x="5287" y="12336"/>
                  </a:lnTo>
                  <a:lnTo>
                    <a:pt x="6062" y="12195"/>
                  </a:lnTo>
                  <a:lnTo>
                    <a:pt x="6978" y="12054"/>
                  </a:lnTo>
                  <a:lnTo>
                    <a:pt x="8670" y="11913"/>
                  </a:lnTo>
                  <a:lnTo>
                    <a:pt x="9445" y="11842"/>
                  </a:lnTo>
                  <a:lnTo>
                    <a:pt x="10150" y="11701"/>
                  </a:lnTo>
                  <a:lnTo>
                    <a:pt x="12124" y="11278"/>
                  </a:lnTo>
                  <a:lnTo>
                    <a:pt x="14168" y="10715"/>
                  </a:lnTo>
                  <a:lnTo>
                    <a:pt x="16212" y="10151"/>
                  </a:lnTo>
                  <a:lnTo>
                    <a:pt x="18185" y="9516"/>
                  </a:lnTo>
                  <a:close/>
                  <a:moveTo>
                    <a:pt x="20511" y="3948"/>
                  </a:moveTo>
                  <a:lnTo>
                    <a:pt x="20864" y="4512"/>
                  </a:lnTo>
                  <a:lnTo>
                    <a:pt x="21216" y="5146"/>
                  </a:lnTo>
                  <a:lnTo>
                    <a:pt x="22062" y="6204"/>
                  </a:lnTo>
                  <a:lnTo>
                    <a:pt x="23824" y="8248"/>
                  </a:lnTo>
                  <a:lnTo>
                    <a:pt x="24881" y="9587"/>
                  </a:lnTo>
                  <a:lnTo>
                    <a:pt x="25797" y="10996"/>
                  </a:lnTo>
                  <a:lnTo>
                    <a:pt x="26220" y="11701"/>
                  </a:lnTo>
                  <a:lnTo>
                    <a:pt x="26573" y="12477"/>
                  </a:lnTo>
                  <a:lnTo>
                    <a:pt x="26925" y="13252"/>
                  </a:lnTo>
                  <a:lnTo>
                    <a:pt x="27207" y="14027"/>
                  </a:lnTo>
                  <a:lnTo>
                    <a:pt x="25022" y="11701"/>
                  </a:lnTo>
                  <a:lnTo>
                    <a:pt x="24035" y="10574"/>
                  </a:lnTo>
                  <a:lnTo>
                    <a:pt x="23119" y="9375"/>
                  </a:lnTo>
                  <a:lnTo>
                    <a:pt x="22344" y="8177"/>
                  </a:lnTo>
                  <a:lnTo>
                    <a:pt x="21568" y="6908"/>
                  </a:lnTo>
                  <a:lnTo>
                    <a:pt x="21286" y="6204"/>
                  </a:lnTo>
                  <a:lnTo>
                    <a:pt x="21005" y="5499"/>
                  </a:lnTo>
                  <a:lnTo>
                    <a:pt x="20723" y="4723"/>
                  </a:lnTo>
                  <a:lnTo>
                    <a:pt x="20511" y="3948"/>
                  </a:lnTo>
                  <a:close/>
                  <a:moveTo>
                    <a:pt x="12194" y="25657"/>
                  </a:moveTo>
                  <a:lnTo>
                    <a:pt x="9375" y="26855"/>
                  </a:lnTo>
                  <a:lnTo>
                    <a:pt x="6485" y="28195"/>
                  </a:lnTo>
                  <a:lnTo>
                    <a:pt x="4441" y="29181"/>
                  </a:lnTo>
                  <a:lnTo>
                    <a:pt x="2467" y="30098"/>
                  </a:lnTo>
                  <a:lnTo>
                    <a:pt x="3525" y="29252"/>
                  </a:lnTo>
                  <a:lnTo>
                    <a:pt x="4582" y="28406"/>
                  </a:lnTo>
                  <a:lnTo>
                    <a:pt x="5780" y="27701"/>
                  </a:lnTo>
                  <a:lnTo>
                    <a:pt x="6978" y="26996"/>
                  </a:lnTo>
                  <a:lnTo>
                    <a:pt x="8177" y="26503"/>
                  </a:lnTo>
                  <a:lnTo>
                    <a:pt x="9516" y="26080"/>
                  </a:lnTo>
                  <a:lnTo>
                    <a:pt x="10855" y="25798"/>
                  </a:lnTo>
                  <a:lnTo>
                    <a:pt x="12194" y="25657"/>
                  </a:lnTo>
                  <a:close/>
                  <a:moveTo>
                    <a:pt x="12194" y="26855"/>
                  </a:moveTo>
                  <a:lnTo>
                    <a:pt x="11207" y="27701"/>
                  </a:lnTo>
                  <a:lnTo>
                    <a:pt x="10221" y="28477"/>
                  </a:lnTo>
                  <a:lnTo>
                    <a:pt x="9234" y="29181"/>
                  </a:lnTo>
                  <a:lnTo>
                    <a:pt x="8106" y="29816"/>
                  </a:lnTo>
                  <a:lnTo>
                    <a:pt x="7260" y="30239"/>
                  </a:lnTo>
                  <a:lnTo>
                    <a:pt x="6414" y="30591"/>
                  </a:lnTo>
                  <a:lnTo>
                    <a:pt x="5498" y="30873"/>
                  </a:lnTo>
                  <a:lnTo>
                    <a:pt x="4582" y="31155"/>
                  </a:lnTo>
                  <a:lnTo>
                    <a:pt x="3666" y="31296"/>
                  </a:lnTo>
                  <a:lnTo>
                    <a:pt x="2679" y="31437"/>
                  </a:lnTo>
                  <a:lnTo>
                    <a:pt x="1763" y="31578"/>
                  </a:lnTo>
                  <a:lnTo>
                    <a:pt x="846" y="31578"/>
                  </a:lnTo>
                  <a:lnTo>
                    <a:pt x="1269" y="31296"/>
                  </a:lnTo>
                  <a:lnTo>
                    <a:pt x="1833" y="31014"/>
                  </a:lnTo>
                  <a:lnTo>
                    <a:pt x="3172" y="30521"/>
                  </a:lnTo>
                  <a:lnTo>
                    <a:pt x="4652" y="30027"/>
                  </a:lnTo>
                  <a:lnTo>
                    <a:pt x="5780" y="29675"/>
                  </a:lnTo>
                  <a:lnTo>
                    <a:pt x="9022" y="28265"/>
                  </a:lnTo>
                  <a:lnTo>
                    <a:pt x="12194" y="26855"/>
                  </a:lnTo>
                  <a:close/>
                  <a:moveTo>
                    <a:pt x="17762" y="20300"/>
                  </a:moveTo>
                  <a:lnTo>
                    <a:pt x="18608" y="21851"/>
                  </a:lnTo>
                  <a:lnTo>
                    <a:pt x="19383" y="23402"/>
                  </a:lnTo>
                  <a:lnTo>
                    <a:pt x="20018" y="25023"/>
                  </a:lnTo>
                  <a:lnTo>
                    <a:pt x="20652" y="26644"/>
                  </a:lnTo>
                  <a:lnTo>
                    <a:pt x="21780" y="29886"/>
                  </a:lnTo>
                  <a:lnTo>
                    <a:pt x="22485" y="31507"/>
                  </a:lnTo>
                  <a:lnTo>
                    <a:pt x="23190" y="33129"/>
                  </a:lnTo>
                  <a:lnTo>
                    <a:pt x="22414" y="32565"/>
                  </a:lnTo>
                  <a:lnTo>
                    <a:pt x="21639" y="31930"/>
                  </a:lnTo>
                  <a:lnTo>
                    <a:pt x="21005" y="31296"/>
                  </a:lnTo>
                  <a:lnTo>
                    <a:pt x="20370" y="30662"/>
                  </a:lnTo>
                  <a:lnTo>
                    <a:pt x="19806" y="29957"/>
                  </a:lnTo>
                  <a:lnTo>
                    <a:pt x="19313" y="29322"/>
                  </a:lnTo>
                  <a:lnTo>
                    <a:pt x="18890" y="28547"/>
                  </a:lnTo>
                  <a:lnTo>
                    <a:pt x="18467" y="27842"/>
                  </a:lnTo>
                  <a:lnTo>
                    <a:pt x="18115" y="26996"/>
                  </a:lnTo>
                  <a:lnTo>
                    <a:pt x="17833" y="26221"/>
                  </a:lnTo>
                  <a:lnTo>
                    <a:pt x="17621" y="25375"/>
                  </a:lnTo>
                  <a:lnTo>
                    <a:pt x="17480" y="24529"/>
                  </a:lnTo>
                  <a:lnTo>
                    <a:pt x="17410" y="23613"/>
                  </a:lnTo>
                  <a:lnTo>
                    <a:pt x="17339" y="22697"/>
                  </a:lnTo>
                  <a:lnTo>
                    <a:pt x="17339" y="21710"/>
                  </a:lnTo>
                  <a:lnTo>
                    <a:pt x="17480" y="20723"/>
                  </a:lnTo>
                  <a:lnTo>
                    <a:pt x="17480" y="21569"/>
                  </a:lnTo>
                  <a:lnTo>
                    <a:pt x="17480" y="22415"/>
                  </a:lnTo>
                  <a:lnTo>
                    <a:pt x="17551" y="23190"/>
                  </a:lnTo>
                  <a:lnTo>
                    <a:pt x="17692" y="24036"/>
                  </a:lnTo>
                  <a:lnTo>
                    <a:pt x="18115" y="25587"/>
                  </a:lnTo>
                  <a:lnTo>
                    <a:pt x="18608" y="27137"/>
                  </a:lnTo>
                  <a:lnTo>
                    <a:pt x="19172" y="28618"/>
                  </a:lnTo>
                  <a:lnTo>
                    <a:pt x="19524" y="29393"/>
                  </a:lnTo>
                  <a:lnTo>
                    <a:pt x="19736" y="29675"/>
                  </a:lnTo>
                  <a:lnTo>
                    <a:pt x="19877" y="29745"/>
                  </a:lnTo>
                  <a:lnTo>
                    <a:pt x="20159" y="29816"/>
                  </a:lnTo>
                  <a:lnTo>
                    <a:pt x="20511" y="29886"/>
                  </a:lnTo>
                  <a:lnTo>
                    <a:pt x="20652" y="29886"/>
                  </a:lnTo>
                  <a:lnTo>
                    <a:pt x="20723" y="29745"/>
                  </a:lnTo>
                  <a:lnTo>
                    <a:pt x="20793" y="29604"/>
                  </a:lnTo>
                  <a:lnTo>
                    <a:pt x="20723" y="29393"/>
                  </a:lnTo>
                  <a:lnTo>
                    <a:pt x="19806" y="27137"/>
                  </a:lnTo>
                  <a:lnTo>
                    <a:pt x="19031" y="24882"/>
                  </a:lnTo>
                  <a:lnTo>
                    <a:pt x="18397" y="22626"/>
                  </a:lnTo>
                  <a:lnTo>
                    <a:pt x="17762" y="20300"/>
                  </a:lnTo>
                  <a:close/>
                  <a:moveTo>
                    <a:pt x="10503" y="36723"/>
                  </a:moveTo>
                  <a:lnTo>
                    <a:pt x="10080" y="37569"/>
                  </a:lnTo>
                  <a:lnTo>
                    <a:pt x="9516" y="38697"/>
                  </a:lnTo>
                  <a:lnTo>
                    <a:pt x="9304" y="39261"/>
                  </a:lnTo>
                  <a:lnTo>
                    <a:pt x="9163" y="39825"/>
                  </a:lnTo>
                  <a:lnTo>
                    <a:pt x="9093" y="40036"/>
                  </a:lnTo>
                  <a:lnTo>
                    <a:pt x="9163" y="40248"/>
                  </a:lnTo>
                  <a:lnTo>
                    <a:pt x="9234" y="40388"/>
                  </a:lnTo>
                  <a:lnTo>
                    <a:pt x="9304" y="40529"/>
                  </a:lnTo>
                  <a:lnTo>
                    <a:pt x="9516" y="40600"/>
                  </a:lnTo>
                  <a:lnTo>
                    <a:pt x="9657" y="40529"/>
                  </a:lnTo>
                  <a:lnTo>
                    <a:pt x="9868" y="40459"/>
                  </a:lnTo>
                  <a:lnTo>
                    <a:pt x="10009" y="40248"/>
                  </a:lnTo>
                  <a:lnTo>
                    <a:pt x="10362" y="39754"/>
                  </a:lnTo>
                  <a:lnTo>
                    <a:pt x="10714" y="39120"/>
                  </a:lnTo>
                  <a:lnTo>
                    <a:pt x="11278" y="37851"/>
                  </a:lnTo>
                  <a:lnTo>
                    <a:pt x="11630" y="37005"/>
                  </a:lnTo>
                  <a:lnTo>
                    <a:pt x="12053" y="37569"/>
                  </a:lnTo>
                  <a:lnTo>
                    <a:pt x="12406" y="38274"/>
                  </a:lnTo>
                  <a:lnTo>
                    <a:pt x="12547" y="38626"/>
                  </a:lnTo>
                  <a:lnTo>
                    <a:pt x="12617" y="38979"/>
                  </a:lnTo>
                  <a:lnTo>
                    <a:pt x="12617" y="39331"/>
                  </a:lnTo>
                  <a:lnTo>
                    <a:pt x="12617" y="39684"/>
                  </a:lnTo>
                  <a:lnTo>
                    <a:pt x="12476" y="40248"/>
                  </a:lnTo>
                  <a:lnTo>
                    <a:pt x="12265" y="40741"/>
                  </a:lnTo>
                  <a:lnTo>
                    <a:pt x="11983" y="41305"/>
                  </a:lnTo>
                  <a:lnTo>
                    <a:pt x="11630" y="41869"/>
                  </a:lnTo>
                  <a:lnTo>
                    <a:pt x="11207" y="42433"/>
                  </a:lnTo>
                  <a:lnTo>
                    <a:pt x="10714" y="42996"/>
                  </a:lnTo>
                  <a:lnTo>
                    <a:pt x="9657" y="44054"/>
                  </a:lnTo>
                  <a:lnTo>
                    <a:pt x="8458" y="45040"/>
                  </a:lnTo>
                  <a:lnTo>
                    <a:pt x="7824" y="45463"/>
                  </a:lnTo>
                  <a:lnTo>
                    <a:pt x="7260" y="45816"/>
                  </a:lnTo>
                  <a:lnTo>
                    <a:pt x="6626" y="46098"/>
                  </a:lnTo>
                  <a:lnTo>
                    <a:pt x="6062" y="46380"/>
                  </a:lnTo>
                  <a:lnTo>
                    <a:pt x="5498" y="46521"/>
                  </a:lnTo>
                  <a:lnTo>
                    <a:pt x="5005" y="46591"/>
                  </a:lnTo>
                  <a:lnTo>
                    <a:pt x="5287" y="45181"/>
                  </a:lnTo>
                  <a:lnTo>
                    <a:pt x="5639" y="43772"/>
                  </a:lnTo>
                  <a:lnTo>
                    <a:pt x="6062" y="42292"/>
                  </a:lnTo>
                  <a:lnTo>
                    <a:pt x="6626" y="40952"/>
                  </a:lnTo>
                  <a:lnTo>
                    <a:pt x="6978" y="40248"/>
                  </a:lnTo>
                  <a:lnTo>
                    <a:pt x="7331" y="39613"/>
                  </a:lnTo>
                  <a:lnTo>
                    <a:pt x="7754" y="39049"/>
                  </a:lnTo>
                  <a:lnTo>
                    <a:pt x="8177" y="38485"/>
                  </a:lnTo>
                  <a:lnTo>
                    <a:pt x="8670" y="37992"/>
                  </a:lnTo>
                  <a:lnTo>
                    <a:pt x="9234" y="37499"/>
                  </a:lnTo>
                  <a:lnTo>
                    <a:pt x="9868" y="37076"/>
                  </a:lnTo>
                  <a:lnTo>
                    <a:pt x="10503" y="36723"/>
                  </a:lnTo>
                  <a:close/>
                  <a:moveTo>
                    <a:pt x="19947" y="1"/>
                  </a:moveTo>
                  <a:lnTo>
                    <a:pt x="19877" y="706"/>
                  </a:lnTo>
                  <a:lnTo>
                    <a:pt x="19806" y="1552"/>
                  </a:lnTo>
                  <a:lnTo>
                    <a:pt x="19665" y="3455"/>
                  </a:lnTo>
                  <a:lnTo>
                    <a:pt x="19595" y="4441"/>
                  </a:lnTo>
                  <a:lnTo>
                    <a:pt x="19454" y="5358"/>
                  </a:lnTo>
                  <a:lnTo>
                    <a:pt x="19242" y="6133"/>
                  </a:lnTo>
                  <a:lnTo>
                    <a:pt x="19102" y="6485"/>
                  </a:lnTo>
                  <a:lnTo>
                    <a:pt x="18961" y="6767"/>
                  </a:lnTo>
                  <a:lnTo>
                    <a:pt x="18679" y="7120"/>
                  </a:lnTo>
                  <a:lnTo>
                    <a:pt x="18397" y="7331"/>
                  </a:lnTo>
                  <a:lnTo>
                    <a:pt x="18115" y="7472"/>
                  </a:lnTo>
                  <a:lnTo>
                    <a:pt x="17833" y="7543"/>
                  </a:lnTo>
                  <a:lnTo>
                    <a:pt x="16071" y="7543"/>
                  </a:lnTo>
                  <a:lnTo>
                    <a:pt x="15225" y="7613"/>
                  </a:lnTo>
                  <a:lnTo>
                    <a:pt x="14379" y="7754"/>
                  </a:lnTo>
                  <a:lnTo>
                    <a:pt x="12687" y="8177"/>
                  </a:lnTo>
                  <a:lnTo>
                    <a:pt x="10362" y="8882"/>
                  </a:lnTo>
                  <a:lnTo>
                    <a:pt x="8881" y="9305"/>
                  </a:lnTo>
                  <a:lnTo>
                    <a:pt x="7472" y="9869"/>
                  </a:lnTo>
                  <a:lnTo>
                    <a:pt x="6062" y="10503"/>
                  </a:lnTo>
                  <a:lnTo>
                    <a:pt x="5357" y="10856"/>
                  </a:lnTo>
                  <a:lnTo>
                    <a:pt x="4793" y="11208"/>
                  </a:lnTo>
                  <a:lnTo>
                    <a:pt x="4229" y="11631"/>
                  </a:lnTo>
                  <a:lnTo>
                    <a:pt x="3736" y="12054"/>
                  </a:lnTo>
                  <a:lnTo>
                    <a:pt x="3313" y="12477"/>
                  </a:lnTo>
                  <a:lnTo>
                    <a:pt x="3031" y="12900"/>
                  </a:lnTo>
                  <a:lnTo>
                    <a:pt x="2820" y="12970"/>
                  </a:lnTo>
                  <a:lnTo>
                    <a:pt x="2749" y="13182"/>
                  </a:lnTo>
                  <a:lnTo>
                    <a:pt x="2820" y="13675"/>
                  </a:lnTo>
                  <a:lnTo>
                    <a:pt x="3031" y="13604"/>
                  </a:lnTo>
                  <a:lnTo>
                    <a:pt x="5921" y="13604"/>
                  </a:lnTo>
                  <a:lnTo>
                    <a:pt x="9586" y="13675"/>
                  </a:lnTo>
                  <a:lnTo>
                    <a:pt x="10714" y="13604"/>
                  </a:lnTo>
                  <a:lnTo>
                    <a:pt x="11912" y="13463"/>
                  </a:lnTo>
                  <a:lnTo>
                    <a:pt x="13110" y="13252"/>
                  </a:lnTo>
                  <a:lnTo>
                    <a:pt x="14238" y="12970"/>
                  </a:lnTo>
                  <a:lnTo>
                    <a:pt x="15366" y="12618"/>
                  </a:lnTo>
                  <a:lnTo>
                    <a:pt x="16494" y="12124"/>
                  </a:lnTo>
                  <a:lnTo>
                    <a:pt x="17480" y="11490"/>
                  </a:lnTo>
                  <a:lnTo>
                    <a:pt x="17974" y="11137"/>
                  </a:lnTo>
                  <a:lnTo>
                    <a:pt x="18397" y="10785"/>
                  </a:lnTo>
                  <a:lnTo>
                    <a:pt x="17974" y="14098"/>
                  </a:lnTo>
                  <a:lnTo>
                    <a:pt x="17621" y="16212"/>
                  </a:lnTo>
                  <a:lnTo>
                    <a:pt x="17269" y="18327"/>
                  </a:lnTo>
                  <a:lnTo>
                    <a:pt x="16776" y="20441"/>
                  </a:lnTo>
                  <a:lnTo>
                    <a:pt x="16494" y="21428"/>
                  </a:lnTo>
                  <a:lnTo>
                    <a:pt x="16212" y="22274"/>
                  </a:lnTo>
                  <a:lnTo>
                    <a:pt x="15859" y="23120"/>
                  </a:lnTo>
                  <a:lnTo>
                    <a:pt x="15436" y="23825"/>
                  </a:lnTo>
                  <a:lnTo>
                    <a:pt x="15013" y="24389"/>
                  </a:lnTo>
                  <a:lnTo>
                    <a:pt x="14591" y="24811"/>
                  </a:lnTo>
                  <a:lnTo>
                    <a:pt x="14309" y="24952"/>
                  </a:lnTo>
                  <a:lnTo>
                    <a:pt x="14027" y="25093"/>
                  </a:lnTo>
                  <a:lnTo>
                    <a:pt x="13322" y="25234"/>
                  </a:lnTo>
                  <a:lnTo>
                    <a:pt x="12617" y="25305"/>
                  </a:lnTo>
                  <a:lnTo>
                    <a:pt x="10150" y="25305"/>
                  </a:lnTo>
                  <a:lnTo>
                    <a:pt x="9375" y="25375"/>
                  </a:lnTo>
                  <a:lnTo>
                    <a:pt x="8670" y="25516"/>
                  </a:lnTo>
                  <a:lnTo>
                    <a:pt x="7824" y="25798"/>
                  </a:lnTo>
                  <a:lnTo>
                    <a:pt x="6978" y="26151"/>
                  </a:lnTo>
                  <a:lnTo>
                    <a:pt x="6203" y="26503"/>
                  </a:lnTo>
                  <a:lnTo>
                    <a:pt x="5428" y="26926"/>
                  </a:lnTo>
                  <a:lnTo>
                    <a:pt x="4652" y="27349"/>
                  </a:lnTo>
                  <a:lnTo>
                    <a:pt x="3948" y="27842"/>
                  </a:lnTo>
                  <a:lnTo>
                    <a:pt x="2538" y="28970"/>
                  </a:lnTo>
                  <a:lnTo>
                    <a:pt x="1481" y="29816"/>
                  </a:lnTo>
                  <a:lnTo>
                    <a:pt x="705" y="30521"/>
                  </a:lnTo>
                  <a:lnTo>
                    <a:pt x="212" y="31085"/>
                  </a:lnTo>
                  <a:lnTo>
                    <a:pt x="71" y="31366"/>
                  </a:lnTo>
                  <a:lnTo>
                    <a:pt x="0" y="31507"/>
                  </a:lnTo>
                  <a:lnTo>
                    <a:pt x="0" y="31648"/>
                  </a:lnTo>
                  <a:lnTo>
                    <a:pt x="141" y="31789"/>
                  </a:lnTo>
                  <a:lnTo>
                    <a:pt x="353" y="31930"/>
                  </a:lnTo>
                  <a:lnTo>
                    <a:pt x="635" y="32001"/>
                  </a:lnTo>
                  <a:lnTo>
                    <a:pt x="1622" y="32071"/>
                  </a:lnTo>
                  <a:lnTo>
                    <a:pt x="2961" y="32001"/>
                  </a:lnTo>
                  <a:lnTo>
                    <a:pt x="3807" y="31930"/>
                  </a:lnTo>
                  <a:lnTo>
                    <a:pt x="4652" y="31860"/>
                  </a:lnTo>
                  <a:lnTo>
                    <a:pt x="5498" y="31648"/>
                  </a:lnTo>
                  <a:lnTo>
                    <a:pt x="6273" y="31437"/>
                  </a:lnTo>
                  <a:lnTo>
                    <a:pt x="7049" y="31226"/>
                  </a:lnTo>
                  <a:lnTo>
                    <a:pt x="7824" y="30873"/>
                  </a:lnTo>
                  <a:lnTo>
                    <a:pt x="9304" y="30168"/>
                  </a:lnTo>
                  <a:lnTo>
                    <a:pt x="10784" y="29322"/>
                  </a:lnTo>
                  <a:lnTo>
                    <a:pt x="12124" y="28336"/>
                  </a:lnTo>
                  <a:lnTo>
                    <a:pt x="13392" y="27278"/>
                  </a:lnTo>
                  <a:lnTo>
                    <a:pt x="14661" y="26151"/>
                  </a:lnTo>
                  <a:lnTo>
                    <a:pt x="13956" y="28265"/>
                  </a:lnTo>
                  <a:lnTo>
                    <a:pt x="13322" y="30450"/>
                  </a:lnTo>
                  <a:lnTo>
                    <a:pt x="12899" y="31507"/>
                  </a:lnTo>
                  <a:lnTo>
                    <a:pt x="12476" y="32565"/>
                  </a:lnTo>
                  <a:lnTo>
                    <a:pt x="12053" y="33551"/>
                  </a:lnTo>
                  <a:lnTo>
                    <a:pt x="11489" y="34468"/>
                  </a:lnTo>
                  <a:lnTo>
                    <a:pt x="11137" y="35032"/>
                  </a:lnTo>
                  <a:lnTo>
                    <a:pt x="10714" y="35455"/>
                  </a:lnTo>
                  <a:lnTo>
                    <a:pt x="10221" y="35877"/>
                  </a:lnTo>
                  <a:lnTo>
                    <a:pt x="9727" y="36159"/>
                  </a:lnTo>
                  <a:lnTo>
                    <a:pt x="8740" y="36864"/>
                  </a:lnTo>
                  <a:lnTo>
                    <a:pt x="8247" y="37287"/>
                  </a:lnTo>
                  <a:lnTo>
                    <a:pt x="7683" y="37781"/>
                  </a:lnTo>
                  <a:lnTo>
                    <a:pt x="7331" y="38133"/>
                  </a:lnTo>
                  <a:lnTo>
                    <a:pt x="6978" y="38697"/>
                  </a:lnTo>
                  <a:lnTo>
                    <a:pt x="6133" y="40107"/>
                  </a:lnTo>
                  <a:lnTo>
                    <a:pt x="5216" y="41798"/>
                  </a:lnTo>
                  <a:lnTo>
                    <a:pt x="4864" y="42644"/>
                  </a:lnTo>
                  <a:lnTo>
                    <a:pt x="4511" y="43490"/>
                  </a:lnTo>
                  <a:lnTo>
                    <a:pt x="4300" y="44336"/>
                  </a:lnTo>
                  <a:lnTo>
                    <a:pt x="4159" y="45111"/>
                  </a:lnTo>
                  <a:lnTo>
                    <a:pt x="4159" y="45816"/>
                  </a:lnTo>
                  <a:lnTo>
                    <a:pt x="4159" y="46098"/>
                  </a:lnTo>
                  <a:lnTo>
                    <a:pt x="4229" y="46380"/>
                  </a:lnTo>
                  <a:lnTo>
                    <a:pt x="4370" y="46591"/>
                  </a:lnTo>
                  <a:lnTo>
                    <a:pt x="4511" y="46803"/>
                  </a:lnTo>
                  <a:lnTo>
                    <a:pt x="4723" y="46944"/>
                  </a:lnTo>
                  <a:lnTo>
                    <a:pt x="4934" y="47084"/>
                  </a:lnTo>
                  <a:lnTo>
                    <a:pt x="5216" y="47155"/>
                  </a:lnTo>
                  <a:lnTo>
                    <a:pt x="5992" y="47155"/>
                  </a:lnTo>
                  <a:lnTo>
                    <a:pt x="6414" y="47014"/>
                  </a:lnTo>
                  <a:lnTo>
                    <a:pt x="7049" y="46803"/>
                  </a:lnTo>
                  <a:lnTo>
                    <a:pt x="7683" y="46521"/>
                  </a:lnTo>
                  <a:lnTo>
                    <a:pt x="8388" y="46168"/>
                  </a:lnTo>
                  <a:lnTo>
                    <a:pt x="9093" y="45745"/>
                  </a:lnTo>
                  <a:lnTo>
                    <a:pt x="9798" y="45252"/>
                  </a:lnTo>
                  <a:lnTo>
                    <a:pt x="10432" y="44688"/>
                  </a:lnTo>
                  <a:lnTo>
                    <a:pt x="11066" y="44124"/>
                  </a:lnTo>
                  <a:lnTo>
                    <a:pt x="11630" y="43490"/>
                  </a:lnTo>
                  <a:lnTo>
                    <a:pt x="12194" y="42855"/>
                  </a:lnTo>
                  <a:lnTo>
                    <a:pt x="12687" y="42151"/>
                  </a:lnTo>
                  <a:lnTo>
                    <a:pt x="13040" y="41446"/>
                  </a:lnTo>
                  <a:lnTo>
                    <a:pt x="13392" y="40741"/>
                  </a:lnTo>
                  <a:lnTo>
                    <a:pt x="13604" y="40036"/>
                  </a:lnTo>
                  <a:lnTo>
                    <a:pt x="13674" y="39261"/>
                  </a:lnTo>
                  <a:lnTo>
                    <a:pt x="13674" y="38556"/>
                  </a:lnTo>
                  <a:lnTo>
                    <a:pt x="13533" y="37851"/>
                  </a:lnTo>
                  <a:lnTo>
                    <a:pt x="13392" y="37640"/>
                  </a:lnTo>
                  <a:lnTo>
                    <a:pt x="13181" y="37358"/>
                  </a:lnTo>
                  <a:lnTo>
                    <a:pt x="12758" y="36794"/>
                  </a:lnTo>
                  <a:lnTo>
                    <a:pt x="12335" y="36300"/>
                  </a:lnTo>
                  <a:lnTo>
                    <a:pt x="12194" y="36018"/>
                  </a:lnTo>
                  <a:lnTo>
                    <a:pt x="12124" y="35807"/>
                  </a:lnTo>
                  <a:lnTo>
                    <a:pt x="12194" y="35455"/>
                  </a:lnTo>
                  <a:lnTo>
                    <a:pt x="12335" y="34961"/>
                  </a:lnTo>
                  <a:lnTo>
                    <a:pt x="12828" y="33763"/>
                  </a:lnTo>
                  <a:lnTo>
                    <a:pt x="13815" y="31719"/>
                  </a:lnTo>
                  <a:lnTo>
                    <a:pt x="14591" y="29675"/>
                  </a:lnTo>
                  <a:lnTo>
                    <a:pt x="15295" y="27560"/>
                  </a:lnTo>
                  <a:lnTo>
                    <a:pt x="16000" y="25516"/>
                  </a:lnTo>
                  <a:lnTo>
                    <a:pt x="16635" y="23402"/>
                  </a:lnTo>
                  <a:lnTo>
                    <a:pt x="16635" y="24177"/>
                  </a:lnTo>
                  <a:lnTo>
                    <a:pt x="16705" y="24952"/>
                  </a:lnTo>
                  <a:lnTo>
                    <a:pt x="16846" y="25728"/>
                  </a:lnTo>
                  <a:lnTo>
                    <a:pt x="16987" y="26503"/>
                  </a:lnTo>
                  <a:lnTo>
                    <a:pt x="17198" y="27208"/>
                  </a:lnTo>
                  <a:lnTo>
                    <a:pt x="17480" y="27983"/>
                  </a:lnTo>
                  <a:lnTo>
                    <a:pt x="17762" y="28688"/>
                  </a:lnTo>
                  <a:lnTo>
                    <a:pt x="18115" y="29393"/>
                  </a:lnTo>
                  <a:lnTo>
                    <a:pt x="18538" y="30027"/>
                  </a:lnTo>
                  <a:lnTo>
                    <a:pt x="18961" y="30662"/>
                  </a:lnTo>
                  <a:lnTo>
                    <a:pt x="19454" y="31296"/>
                  </a:lnTo>
                  <a:lnTo>
                    <a:pt x="20018" y="31860"/>
                  </a:lnTo>
                  <a:lnTo>
                    <a:pt x="20582" y="32353"/>
                  </a:lnTo>
                  <a:lnTo>
                    <a:pt x="21216" y="32847"/>
                  </a:lnTo>
                  <a:lnTo>
                    <a:pt x="21850" y="33270"/>
                  </a:lnTo>
                  <a:lnTo>
                    <a:pt x="22555" y="33622"/>
                  </a:lnTo>
                  <a:lnTo>
                    <a:pt x="23049" y="33904"/>
                  </a:lnTo>
                  <a:lnTo>
                    <a:pt x="23612" y="34045"/>
                  </a:lnTo>
                  <a:lnTo>
                    <a:pt x="23894" y="34115"/>
                  </a:lnTo>
                  <a:lnTo>
                    <a:pt x="24106" y="34115"/>
                  </a:lnTo>
                  <a:lnTo>
                    <a:pt x="24317" y="34045"/>
                  </a:lnTo>
                  <a:lnTo>
                    <a:pt x="24458" y="33833"/>
                  </a:lnTo>
                  <a:lnTo>
                    <a:pt x="24458" y="33692"/>
                  </a:lnTo>
                  <a:lnTo>
                    <a:pt x="24458" y="33411"/>
                  </a:lnTo>
                  <a:lnTo>
                    <a:pt x="24247" y="32635"/>
                  </a:lnTo>
                  <a:lnTo>
                    <a:pt x="23965" y="31719"/>
                  </a:lnTo>
                  <a:lnTo>
                    <a:pt x="23542" y="30591"/>
                  </a:lnTo>
                  <a:lnTo>
                    <a:pt x="22767" y="28547"/>
                  </a:lnTo>
                  <a:lnTo>
                    <a:pt x="22203" y="27137"/>
                  </a:lnTo>
                  <a:lnTo>
                    <a:pt x="21780" y="25798"/>
                  </a:lnTo>
                  <a:lnTo>
                    <a:pt x="21216" y="24389"/>
                  </a:lnTo>
                  <a:lnTo>
                    <a:pt x="20652" y="23120"/>
                  </a:lnTo>
                  <a:lnTo>
                    <a:pt x="19877" y="21851"/>
                  </a:lnTo>
                  <a:lnTo>
                    <a:pt x="19454" y="21146"/>
                  </a:lnTo>
                  <a:lnTo>
                    <a:pt x="19102" y="20653"/>
                  </a:lnTo>
                  <a:lnTo>
                    <a:pt x="18467" y="19878"/>
                  </a:lnTo>
                  <a:lnTo>
                    <a:pt x="18256" y="19455"/>
                  </a:lnTo>
                  <a:lnTo>
                    <a:pt x="18115" y="19032"/>
                  </a:lnTo>
                  <a:lnTo>
                    <a:pt x="18044" y="18468"/>
                  </a:lnTo>
                  <a:lnTo>
                    <a:pt x="18044" y="17763"/>
                  </a:lnTo>
                  <a:lnTo>
                    <a:pt x="18185" y="16283"/>
                  </a:lnTo>
                  <a:lnTo>
                    <a:pt x="18397" y="14732"/>
                  </a:lnTo>
                  <a:lnTo>
                    <a:pt x="19031" y="11701"/>
                  </a:lnTo>
                  <a:lnTo>
                    <a:pt x="19595" y="8671"/>
                  </a:lnTo>
                  <a:lnTo>
                    <a:pt x="19877" y="7120"/>
                  </a:lnTo>
                  <a:lnTo>
                    <a:pt x="20018" y="5640"/>
                  </a:lnTo>
                  <a:lnTo>
                    <a:pt x="20370" y="6767"/>
                  </a:lnTo>
                  <a:lnTo>
                    <a:pt x="20793" y="7825"/>
                  </a:lnTo>
                  <a:lnTo>
                    <a:pt x="21286" y="8741"/>
                  </a:lnTo>
                  <a:lnTo>
                    <a:pt x="21921" y="9587"/>
                  </a:lnTo>
                  <a:lnTo>
                    <a:pt x="22555" y="10433"/>
                  </a:lnTo>
                  <a:lnTo>
                    <a:pt x="23331" y="11278"/>
                  </a:lnTo>
                  <a:lnTo>
                    <a:pt x="24811" y="12900"/>
                  </a:lnTo>
                  <a:lnTo>
                    <a:pt x="25868" y="14239"/>
                  </a:lnTo>
                  <a:lnTo>
                    <a:pt x="26432" y="14944"/>
                  </a:lnTo>
                  <a:lnTo>
                    <a:pt x="27066" y="15507"/>
                  </a:lnTo>
                  <a:lnTo>
                    <a:pt x="27348" y="15789"/>
                  </a:lnTo>
                  <a:lnTo>
                    <a:pt x="27701" y="15930"/>
                  </a:lnTo>
                  <a:lnTo>
                    <a:pt x="27982" y="16001"/>
                  </a:lnTo>
                  <a:lnTo>
                    <a:pt x="28194" y="15930"/>
                  </a:lnTo>
                  <a:lnTo>
                    <a:pt x="28476" y="15860"/>
                  </a:lnTo>
                  <a:lnTo>
                    <a:pt x="28687" y="15578"/>
                  </a:lnTo>
                  <a:lnTo>
                    <a:pt x="28899" y="15226"/>
                  </a:lnTo>
                  <a:lnTo>
                    <a:pt x="29110" y="14662"/>
                  </a:lnTo>
                  <a:lnTo>
                    <a:pt x="29181" y="14168"/>
                  </a:lnTo>
                  <a:lnTo>
                    <a:pt x="29251" y="13675"/>
                  </a:lnTo>
                  <a:lnTo>
                    <a:pt x="29251" y="13111"/>
                  </a:lnTo>
                  <a:lnTo>
                    <a:pt x="29181" y="12477"/>
                  </a:lnTo>
                  <a:lnTo>
                    <a:pt x="28969" y="11278"/>
                  </a:lnTo>
                  <a:lnTo>
                    <a:pt x="28617" y="10080"/>
                  </a:lnTo>
                  <a:lnTo>
                    <a:pt x="28123" y="8811"/>
                  </a:lnTo>
                  <a:lnTo>
                    <a:pt x="27630" y="7684"/>
                  </a:lnTo>
                  <a:lnTo>
                    <a:pt x="27066" y="6626"/>
                  </a:lnTo>
                  <a:lnTo>
                    <a:pt x="26573" y="5781"/>
                  </a:lnTo>
                  <a:lnTo>
                    <a:pt x="26150" y="5217"/>
                  </a:lnTo>
                  <a:lnTo>
                    <a:pt x="25516" y="4512"/>
                  </a:lnTo>
                  <a:lnTo>
                    <a:pt x="24670" y="3807"/>
                  </a:lnTo>
                  <a:lnTo>
                    <a:pt x="23753" y="3102"/>
                  </a:lnTo>
                  <a:lnTo>
                    <a:pt x="22767" y="2538"/>
                  </a:lnTo>
                  <a:lnTo>
                    <a:pt x="22273" y="2256"/>
                  </a:lnTo>
                  <a:lnTo>
                    <a:pt x="21780" y="2115"/>
                  </a:lnTo>
                  <a:lnTo>
                    <a:pt x="21357" y="2045"/>
                  </a:lnTo>
                  <a:lnTo>
                    <a:pt x="20934" y="2045"/>
                  </a:lnTo>
                  <a:lnTo>
                    <a:pt x="20511" y="2186"/>
                  </a:lnTo>
                  <a:lnTo>
                    <a:pt x="20229" y="2397"/>
                  </a:lnTo>
                  <a:lnTo>
                    <a:pt x="20088" y="1129"/>
                  </a:lnTo>
                  <a:lnTo>
                    <a:pt x="19947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818425" y="1334150"/>
              <a:ext cx="925100" cy="1370950"/>
              <a:chOff x="3112200" y="1334150"/>
              <a:chExt cx="925100" cy="1370950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3173850" y="1334150"/>
                <a:ext cx="819400" cy="1279300"/>
              </a:xfrm>
              <a:custGeom>
                <a:avLst/>
                <a:gdLst/>
                <a:ahLst/>
                <a:cxnLst/>
                <a:rect l="l" t="t" r="r" b="b"/>
                <a:pathLst>
                  <a:path w="32776" h="51172" extrusionOk="0">
                    <a:moveTo>
                      <a:pt x="15155" y="0"/>
                    </a:moveTo>
                    <a:lnTo>
                      <a:pt x="15026" y="431"/>
                    </a:lnTo>
                    <a:lnTo>
                      <a:pt x="15084" y="353"/>
                    </a:lnTo>
                    <a:lnTo>
                      <a:pt x="15155" y="0"/>
                    </a:lnTo>
                    <a:close/>
                    <a:moveTo>
                      <a:pt x="15026" y="431"/>
                    </a:moveTo>
                    <a:lnTo>
                      <a:pt x="14873" y="635"/>
                    </a:lnTo>
                    <a:lnTo>
                      <a:pt x="14380" y="1339"/>
                    </a:lnTo>
                    <a:lnTo>
                      <a:pt x="13957" y="2044"/>
                    </a:lnTo>
                    <a:lnTo>
                      <a:pt x="13745" y="2397"/>
                    </a:lnTo>
                    <a:lnTo>
                      <a:pt x="13604" y="2820"/>
                    </a:lnTo>
                    <a:lnTo>
                      <a:pt x="13252" y="3947"/>
                    </a:lnTo>
                    <a:lnTo>
                      <a:pt x="13040" y="5146"/>
                    </a:lnTo>
                    <a:lnTo>
                      <a:pt x="12970" y="6273"/>
                    </a:lnTo>
                    <a:lnTo>
                      <a:pt x="12899" y="7472"/>
                    </a:lnTo>
                    <a:lnTo>
                      <a:pt x="12970" y="8670"/>
                    </a:lnTo>
                    <a:lnTo>
                      <a:pt x="13181" y="9798"/>
                    </a:lnTo>
                    <a:lnTo>
                      <a:pt x="13463" y="10996"/>
                    </a:lnTo>
                    <a:lnTo>
                      <a:pt x="13816" y="12124"/>
                    </a:lnTo>
                    <a:lnTo>
                      <a:pt x="14098" y="13251"/>
                    </a:lnTo>
                    <a:lnTo>
                      <a:pt x="14380" y="14379"/>
                    </a:lnTo>
                    <a:lnTo>
                      <a:pt x="14591" y="15436"/>
                    </a:lnTo>
                    <a:lnTo>
                      <a:pt x="14662" y="16564"/>
                    </a:lnTo>
                    <a:lnTo>
                      <a:pt x="14662" y="17128"/>
                    </a:lnTo>
                    <a:lnTo>
                      <a:pt x="14591" y="17692"/>
                    </a:lnTo>
                    <a:lnTo>
                      <a:pt x="14380" y="18115"/>
                    </a:lnTo>
                    <a:lnTo>
                      <a:pt x="14168" y="18538"/>
                    </a:lnTo>
                    <a:lnTo>
                      <a:pt x="13886" y="18820"/>
                    </a:lnTo>
                    <a:lnTo>
                      <a:pt x="13604" y="19172"/>
                    </a:lnTo>
                    <a:lnTo>
                      <a:pt x="13252" y="19383"/>
                    </a:lnTo>
                    <a:lnTo>
                      <a:pt x="12829" y="19595"/>
                    </a:lnTo>
                    <a:lnTo>
                      <a:pt x="11983" y="19947"/>
                    </a:lnTo>
                    <a:lnTo>
                      <a:pt x="10996" y="20229"/>
                    </a:lnTo>
                    <a:lnTo>
                      <a:pt x="9023" y="20652"/>
                    </a:lnTo>
                    <a:lnTo>
                      <a:pt x="7190" y="21146"/>
                    </a:lnTo>
                    <a:lnTo>
                      <a:pt x="4018" y="22132"/>
                    </a:lnTo>
                    <a:lnTo>
                      <a:pt x="2468" y="22696"/>
                    </a:lnTo>
                    <a:lnTo>
                      <a:pt x="1129" y="23260"/>
                    </a:lnTo>
                    <a:lnTo>
                      <a:pt x="635" y="23472"/>
                    </a:lnTo>
                    <a:lnTo>
                      <a:pt x="212" y="23754"/>
                    </a:lnTo>
                    <a:lnTo>
                      <a:pt x="1" y="23965"/>
                    </a:lnTo>
                    <a:lnTo>
                      <a:pt x="1" y="24035"/>
                    </a:lnTo>
                    <a:lnTo>
                      <a:pt x="1" y="24106"/>
                    </a:lnTo>
                    <a:lnTo>
                      <a:pt x="494" y="23965"/>
                    </a:lnTo>
                    <a:lnTo>
                      <a:pt x="1763" y="23613"/>
                    </a:lnTo>
                    <a:lnTo>
                      <a:pt x="5851" y="22555"/>
                    </a:lnTo>
                    <a:lnTo>
                      <a:pt x="10080" y="21568"/>
                    </a:lnTo>
                    <a:lnTo>
                      <a:pt x="12477" y="21075"/>
                    </a:lnTo>
                    <a:lnTo>
                      <a:pt x="11490" y="23331"/>
                    </a:lnTo>
                    <a:lnTo>
                      <a:pt x="10785" y="25163"/>
                    </a:lnTo>
                    <a:lnTo>
                      <a:pt x="10010" y="27207"/>
                    </a:lnTo>
                    <a:lnTo>
                      <a:pt x="9305" y="29251"/>
                    </a:lnTo>
                    <a:lnTo>
                      <a:pt x="8811" y="31013"/>
                    </a:lnTo>
                    <a:lnTo>
                      <a:pt x="8670" y="31718"/>
                    </a:lnTo>
                    <a:lnTo>
                      <a:pt x="8670" y="32353"/>
                    </a:lnTo>
                    <a:lnTo>
                      <a:pt x="8670" y="32705"/>
                    </a:lnTo>
                    <a:lnTo>
                      <a:pt x="8741" y="32846"/>
                    </a:lnTo>
                    <a:lnTo>
                      <a:pt x="8882" y="32916"/>
                    </a:lnTo>
                    <a:lnTo>
                      <a:pt x="8952" y="32916"/>
                    </a:lnTo>
                    <a:lnTo>
                      <a:pt x="9093" y="32705"/>
                    </a:lnTo>
                    <a:lnTo>
                      <a:pt x="9446" y="32071"/>
                    </a:lnTo>
                    <a:lnTo>
                      <a:pt x="10362" y="29815"/>
                    </a:lnTo>
                    <a:lnTo>
                      <a:pt x="11701" y="26220"/>
                    </a:lnTo>
                    <a:lnTo>
                      <a:pt x="11983" y="27207"/>
                    </a:lnTo>
                    <a:lnTo>
                      <a:pt x="12265" y="28265"/>
                    </a:lnTo>
                    <a:lnTo>
                      <a:pt x="12617" y="29322"/>
                    </a:lnTo>
                    <a:lnTo>
                      <a:pt x="12758" y="30379"/>
                    </a:lnTo>
                    <a:lnTo>
                      <a:pt x="13181" y="32071"/>
                    </a:lnTo>
                    <a:lnTo>
                      <a:pt x="12970" y="32141"/>
                    </a:lnTo>
                    <a:lnTo>
                      <a:pt x="12829" y="32282"/>
                    </a:lnTo>
                    <a:lnTo>
                      <a:pt x="12758" y="32494"/>
                    </a:lnTo>
                    <a:lnTo>
                      <a:pt x="12688" y="32705"/>
                    </a:lnTo>
                    <a:lnTo>
                      <a:pt x="12899" y="33339"/>
                    </a:lnTo>
                    <a:lnTo>
                      <a:pt x="13040" y="33621"/>
                    </a:lnTo>
                    <a:lnTo>
                      <a:pt x="13181" y="33762"/>
                    </a:lnTo>
                    <a:lnTo>
                      <a:pt x="13322" y="33903"/>
                    </a:lnTo>
                    <a:lnTo>
                      <a:pt x="13604" y="33903"/>
                    </a:lnTo>
                    <a:lnTo>
                      <a:pt x="13675" y="33833"/>
                    </a:lnTo>
                    <a:lnTo>
                      <a:pt x="13957" y="33621"/>
                    </a:lnTo>
                    <a:lnTo>
                      <a:pt x="14168" y="33269"/>
                    </a:lnTo>
                    <a:lnTo>
                      <a:pt x="14380" y="32705"/>
                    </a:lnTo>
                    <a:lnTo>
                      <a:pt x="14450" y="32141"/>
                    </a:lnTo>
                    <a:lnTo>
                      <a:pt x="14450" y="31718"/>
                    </a:lnTo>
                    <a:lnTo>
                      <a:pt x="14380" y="31225"/>
                    </a:lnTo>
                    <a:lnTo>
                      <a:pt x="14309" y="30802"/>
                    </a:lnTo>
                    <a:lnTo>
                      <a:pt x="14168" y="30379"/>
                    </a:lnTo>
                    <a:lnTo>
                      <a:pt x="13745" y="29533"/>
                    </a:lnTo>
                    <a:lnTo>
                      <a:pt x="13322" y="28687"/>
                    </a:lnTo>
                    <a:lnTo>
                      <a:pt x="12829" y="27842"/>
                    </a:lnTo>
                    <a:lnTo>
                      <a:pt x="12477" y="27066"/>
                    </a:lnTo>
                    <a:lnTo>
                      <a:pt x="12124" y="26220"/>
                    </a:lnTo>
                    <a:lnTo>
                      <a:pt x="12054" y="25868"/>
                    </a:lnTo>
                    <a:lnTo>
                      <a:pt x="11983" y="25445"/>
                    </a:lnTo>
                    <a:lnTo>
                      <a:pt x="11983" y="25093"/>
                    </a:lnTo>
                    <a:lnTo>
                      <a:pt x="12054" y="24740"/>
                    </a:lnTo>
                    <a:lnTo>
                      <a:pt x="12336" y="23824"/>
                    </a:lnTo>
                    <a:lnTo>
                      <a:pt x="12829" y="22908"/>
                    </a:lnTo>
                    <a:lnTo>
                      <a:pt x="13322" y="21921"/>
                    </a:lnTo>
                    <a:lnTo>
                      <a:pt x="13886" y="20934"/>
                    </a:lnTo>
                    <a:lnTo>
                      <a:pt x="14521" y="20088"/>
                    </a:lnTo>
                    <a:lnTo>
                      <a:pt x="15507" y="18749"/>
                    </a:lnTo>
                    <a:lnTo>
                      <a:pt x="16706" y="21709"/>
                    </a:lnTo>
                    <a:lnTo>
                      <a:pt x="17974" y="24670"/>
                    </a:lnTo>
                    <a:lnTo>
                      <a:pt x="20653" y="30520"/>
                    </a:lnTo>
                    <a:lnTo>
                      <a:pt x="21428" y="32212"/>
                    </a:lnTo>
                    <a:lnTo>
                      <a:pt x="21639" y="32846"/>
                    </a:lnTo>
                    <a:lnTo>
                      <a:pt x="21710" y="33410"/>
                    </a:lnTo>
                    <a:lnTo>
                      <a:pt x="21710" y="33974"/>
                    </a:lnTo>
                    <a:lnTo>
                      <a:pt x="21569" y="34538"/>
                    </a:lnTo>
                    <a:lnTo>
                      <a:pt x="21216" y="35242"/>
                    </a:lnTo>
                    <a:lnTo>
                      <a:pt x="20794" y="36088"/>
                    </a:lnTo>
                    <a:lnTo>
                      <a:pt x="20300" y="37146"/>
                    </a:lnTo>
                    <a:lnTo>
                      <a:pt x="19877" y="38203"/>
                    </a:lnTo>
                    <a:lnTo>
                      <a:pt x="19666" y="38626"/>
                    </a:lnTo>
                    <a:lnTo>
                      <a:pt x="19384" y="39119"/>
                    </a:lnTo>
                    <a:lnTo>
                      <a:pt x="19032" y="39472"/>
                    </a:lnTo>
                    <a:lnTo>
                      <a:pt x="18609" y="39824"/>
                    </a:lnTo>
                    <a:lnTo>
                      <a:pt x="18186" y="40035"/>
                    </a:lnTo>
                    <a:lnTo>
                      <a:pt x="17692" y="40317"/>
                    </a:lnTo>
                    <a:lnTo>
                      <a:pt x="16565" y="40811"/>
                    </a:lnTo>
                    <a:lnTo>
                      <a:pt x="14521" y="41586"/>
                    </a:lnTo>
                    <a:lnTo>
                      <a:pt x="14239" y="41586"/>
                    </a:lnTo>
                    <a:lnTo>
                      <a:pt x="13957" y="41516"/>
                    </a:lnTo>
                    <a:lnTo>
                      <a:pt x="13322" y="41445"/>
                    </a:lnTo>
                    <a:lnTo>
                      <a:pt x="13040" y="41516"/>
                    </a:lnTo>
                    <a:lnTo>
                      <a:pt x="12829" y="41657"/>
                    </a:lnTo>
                    <a:lnTo>
                      <a:pt x="12758" y="41798"/>
                    </a:lnTo>
                    <a:lnTo>
                      <a:pt x="12688" y="41938"/>
                    </a:lnTo>
                    <a:lnTo>
                      <a:pt x="12688" y="42432"/>
                    </a:lnTo>
                    <a:lnTo>
                      <a:pt x="12758" y="42784"/>
                    </a:lnTo>
                    <a:lnTo>
                      <a:pt x="12899" y="42996"/>
                    </a:lnTo>
                    <a:lnTo>
                      <a:pt x="13181" y="43066"/>
                    </a:lnTo>
                    <a:lnTo>
                      <a:pt x="13604" y="43137"/>
                    </a:lnTo>
                    <a:lnTo>
                      <a:pt x="14027" y="43066"/>
                    </a:lnTo>
                    <a:lnTo>
                      <a:pt x="14450" y="42925"/>
                    </a:lnTo>
                    <a:lnTo>
                      <a:pt x="15507" y="42502"/>
                    </a:lnTo>
                    <a:lnTo>
                      <a:pt x="16635" y="42009"/>
                    </a:lnTo>
                    <a:lnTo>
                      <a:pt x="17622" y="41516"/>
                    </a:lnTo>
                    <a:lnTo>
                      <a:pt x="18468" y="41093"/>
                    </a:lnTo>
                    <a:lnTo>
                      <a:pt x="19032" y="40881"/>
                    </a:lnTo>
                    <a:lnTo>
                      <a:pt x="18820" y="41868"/>
                    </a:lnTo>
                    <a:lnTo>
                      <a:pt x="18750" y="43066"/>
                    </a:lnTo>
                    <a:lnTo>
                      <a:pt x="18609" y="44194"/>
                    </a:lnTo>
                    <a:lnTo>
                      <a:pt x="18538" y="44687"/>
                    </a:lnTo>
                    <a:lnTo>
                      <a:pt x="18327" y="45181"/>
                    </a:lnTo>
                    <a:lnTo>
                      <a:pt x="18186" y="45463"/>
                    </a:lnTo>
                    <a:lnTo>
                      <a:pt x="18045" y="45745"/>
                    </a:lnTo>
                    <a:lnTo>
                      <a:pt x="17551" y="46238"/>
                    </a:lnTo>
                    <a:lnTo>
                      <a:pt x="17410" y="46449"/>
                    </a:lnTo>
                    <a:lnTo>
                      <a:pt x="17199" y="46802"/>
                    </a:lnTo>
                    <a:lnTo>
                      <a:pt x="17128" y="47084"/>
                    </a:lnTo>
                    <a:lnTo>
                      <a:pt x="17058" y="47436"/>
                    </a:lnTo>
                    <a:lnTo>
                      <a:pt x="17058" y="47859"/>
                    </a:lnTo>
                    <a:lnTo>
                      <a:pt x="17128" y="48212"/>
                    </a:lnTo>
                    <a:lnTo>
                      <a:pt x="17269" y="48494"/>
                    </a:lnTo>
                    <a:lnTo>
                      <a:pt x="17410" y="48705"/>
                    </a:lnTo>
                    <a:lnTo>
                      <a:pt x="17551" y="48846"/>
                    </a:lnTo>
                    <a:lnTo>
                      <a:pt x="17763" y="48987"/>
                    </a:lnTo>
                    <a:lnTo>
                      <a:pt x="18256" y="48987"/>
                    </a:lnTo>
                    <a:lnTo>
                      <a:pt x="18750" y="48846"/>
                    </a:lnTo>
                    <a:lnTo>
                      <a:pt x="19243" y="48494"/>
                    </a:lnTo>
                    <a:lnTo>
                      <a:pt x="19666" y="48071"/>
                    </a:lnTo>
                    <a:lnTo>
                      <a:pt x="20018" y="47507"/>
                    </a:lnTo>
                    <a:lnTo>
                      <a:pt x="20018" y="47366"/>
                    </a:lnTo>
                    <a:lnTo>
                      <a:pt x="20018" y="47154"/>
                    </a:lnTo>
                    <a:lnTo>
                      <a:pt x="19948" y="46943"/>
                    </a:lnTo>
                    <a:lnTo>
                      <a:pt x="19877" y="46661"/>
                    </a:lnTo>
                    <a:lnTo>
                      <a:pt x="19807" y="46379"/>
                    </a:lnTo>
                    <a:lnTo>
                      <a:pt x="19807" y="45745"/>
                    </a:lnTo>
                    <a:lnTo>
                      <a:pt x="19736" y="44969"/>
                    </a:lnTo>
                    <a:lnTo>
                      <a:pt x="19666" y="44123"/>
                    </a:lnTo>
                    <a:lnTo>
                      <a:pt x="19736" y="43348"/>
                    </a:lnTo>
                    <a:lnTo>
                      <a:pt x="19877" y="42150"/>
                    </a:lnTo>
                    <a:lnTo>
                      <a:pt x="20159" y="41022"/>
                    </a:lnTo>
                    <a:lnTo>
                      <a:pt x="20794" y="38767"/>
                    </a:lnTo>
                    <a:lnTo>
                      <a:pt x="21498" y="36511"/>
                    </a:lnTo>
                    <a:lnTo>
                      <a:pt x="22344" y="34326"/>
                    </a:lnTo>
                    <a:lnTo>
                      <a:pt x="23190" y="36441"/>
                    </a:lnTo>
                    <a:lnTo>
                      <a:pt x="24036" y="38555"/>
                    </a:lnTo>
                    <a:lnTo>
                      <a:pt x="24811" y="40740"/>
                    </a:lnTo>
                    <a:lnTo>
                      <a:pt x="25446" y="42925"/>
                    </a:lnTo>
                    <a:lnTo>
                      <a:pt x="25516" y="43630"/>
                    </a:lnTo>
                    <a:lnTo>
                      <a:pt x="25657" y="44687"/>
                    </a:lnTo>
                    <a:lnTo>
                      <a:pt x="25868" y="47366"/>
                    </a:lnTo>
                    <a:lnTo>
                      <a:pt x="26080" y="48775"/>
                    </a:lnTo>
                    <a:lnTo>
                      <a:pt x="26221" y="49903"/>
                    </a:lnTo>
                    <a:lnTo>
                      <a:pt x="26432" y="50819"/>
                    </a:lnTo>
                    <a:lnTo>
                      <a:pt x="26573" y="51031"/>
                    </a:lnTo>
                    <a:lnTo>
                      <a:pt x="26714" y="51172"/>
                    </a:lnTo>
                    <a:lnTo>
                      <a:pt x="27208" y="51172"/>
                    </a:lnTo>
                    <a:lnTo>
                      <a:pt x="27349" y="51031"/>
                    </a:lnTo>
                    <a:lnTo>
                      <a:pt x="27490" y="50890"/>
                    </a:lnTo>
                    <a:lnTo>
                      <a:pt x="27630" y="50608"/>
                    </a:lnTo>
                    <a:lnTo>
                      <a:pt x="27701" y="50326"/>
                    </a:lnTo>
                    <a:lnTo>
                      <a:pt x="27771" y="49480"/>
                    </a:lnTo>
                    <a:lnTo>
                      <a:pt x="27771" y="48494"/>
                    </a:lnTo>
                    <a:lnTo>
                      <a:pt x="27630" y="47366"/>
                    </a:lnTo>
                    <a:lnTo>
                      <a:pt x="27490" y="46168"/>
                    </a:lnTo>
                    <a:lnTo>
                      <a:pt x="27208" y="44828"/>
                    </a:lnTo>
                    <a:lnTo>
                      <a:pt x="26644" y="42150"/>
                    </a:lnTo>
                    <a:lnTo>
                      <a:pt x="25939" y="39753"/>
                    </a:lnTo>
                    <a:lnTo>
                      <a:pt x="25375" y="37850"/>
                    </a:lnTo>
                    <a:lnTo>
                      <a:pt x="25023" y="36793"/>
                    </a:lnTo>
                    <a:lnTo>
                      <a:pt x="25023" y="36793"/>
                    </a:lnTo>
                    <a:lnTo>
                      <a:pt x="25586" y="37075"/>
                    </a:lnTo>
                    <a:lnTo>
                      <a:pt x="26080" y="37216"/>
                    </a:lnTo>
                    <a:lnTo>
                      <a:pt x="27208" y="37568"/>
                    </a:lnTo>
                    <a:lnTo>
                      <a:pt x="27701" y="37780"/>
                    </a:lnTo>
                    <a:lnTo>
                      <a:pt x="28265" y="37991"/>
                    </a:lnTo>
                    <a:lnTo>
                      <a:pt x="28758" y="38273"/>
                    </a:lnTo>
                    <a:lnTo>
                      <a:pt x="29252" y="38626"/>
                    </a:lnTo>
                    <a:lnTo>
                      <a:pt x="29675" y="39049"/>
                    </a:lnTo>
                    <a:lnTo>
                      <a:pt x="30168" y="39683"/>
                    </a:lnTo>
                    <a:lnTo>
                      <a:pt x="30732" y="40247"/>
                    </a:lnTo>
                    <a:lnTo>
                      <a:pt x="30943" y="40388"/>
                    </a:lnTo>
                    <a:lnTo>
                      <a:pt x="31225" y="40458"/>
                    </a:lnTo>
                    <a:lnTo>
                      <a:pt x="31719" y="40458"/>
                    </a:lnTo>
                    <a:lnTo>
                      <a:pt x="31930" y="40388"/>
                    </a:lnTo>
                    <a:lnTo>
                      <a:pt x="32071" y="40317"/>
                    </a:lnTo>
                    <a:lnTo>
                      <a:pt x="32282" y="40176"/>
                    </a:lnTo>
                    <a:lnTo>
                      <a:pt x="32423" y="40035"/>
                    </a:lnTo>
                    <a:lnTo>
                      <a:pt x="32564" y="39824"/>
                    </a:lnTo>
                    <a:lnTo>
                      <a:pt x="32635" y="39542"/>
                    </a:lnTo>
                    <a:lnTo>
                      <a:pt x="32776" y="38908"/>
                    </a:lnTo>
                    <a:lnTo>
                      <a:pt x="32705" y="38696"/>
                    </a:lnTo>
                    <a:lnTo>
                      <a:pt x="32705" y="38555"/>
                    </a:lnTo>
                    <a:lnTo>
                      <a:pt x="32635" y="38414"/>
                    </a:lnTo>
                    <a:lnTo>
                      <a:pt x="32494" y="38344"/>
                    </a:lnTo>
                    <a:lnTo>
                      <a:pt x="32212" y="38273"/>
                    </a:lnTo>
                    <a:lnTo>
                      <a:pt x="31860" y="38273"/>
                    </a:lnTo>
                    <a:lnTo>
                      <a:pt x="31437" y="38344"/>
                    </a:lnTo>
                    <a:lnTo>
                      <a:pt x="31084" y="38414"/>
                    </a:lnTo>
                    <a:lnTo>
                      <a:pt x="30802" y="38414"/>
                    </a:lnTo>
                    <a:lnTo>
                      <a:pt x="30450" y="38273"/>
                    </a:lnTo>
                    <a:lnTo>
                      <a:pt x="30097" y="38062"/>
                    </a:lnTo>
                    <a:lnTo>
                      <a:pt x="29252" y="37568"/>
                    </a:lnTo>
                    <a:lnTo>
                      <a:pt x="28406" y="37075"/>
                    </a:lnTo>
                    <a:lnTo>
                      <a:pt x="27912" y="36864"/>
                    </a:lnTo>
                    <a:lnTo>
                      <a:pt x="27490" y="36723"/>
                    </a:lnTo>
                    <a:lnTo>
                      <a:pt x="26855" y="36582"/>
                    </a:lnTo>
                    <a:lnTo>
                      <a:pt x="26080" y="36511"/>
                    </a:lnTo>
                    <a:lnTo>
                      <a:pt x="25305" y="36370"/>
                    </a:lnTo>
                    <a:lnTo>
                      <a:pt x="25023" y="36300"/>
                    </a:lnTo>
                    <a:lnTo>
                      <a:pt x="24811" y="36229"/>
                    </a:lnTo>
                    <a:lnTo>
                      <a:pt x="24600" y="36018"/>
                    </a:lnTo>
                    <a:lnTo>
                      <a:pt x="24459" y="35736"/>
                    </a:lnTo>
                    <a:lnTo>
                      <a:pt x="24177" y="35031"/>
                    </a:lnTo>
                    <a:lnTo>
                      <a:pt x="23683" y="33621"/>
                    </a:lnTo>
                    <a:lnTo>
                      <a:pt x="18186" y="21568"/>
                    </a:lnTo>
                    <a:lnTo>
                      <a:pt x="19032" y="21639"/>
                    </a:lnTo>
                    <a:lnTo>
                      <a:pt x="19877" y="21709"/>
                    </a:lnTo>
                    <a:lnTo>
                      <a:pt x="20653" y="21921"/>
                    </a:lnTo>
                    <a:lnTo>
                      <a:pt x="21428" y="22132"/>
                    </a:lnTo>
                    <a:lnTo>
                      <a:pt x="22203" y="22414"/>
                    </a:lnTo>
                    <a:lnTo>
                      <a:pt x="22838" y="22837"/>
                    </a:lnTo>
                    <a:lnTo>
                      <a:pt x="23401" y="23260"/>
                    </a:lnTo>
                    <a:lnTo>
                      <a:pt x="23824" y="23824"/>
                    </a:lnTo>
                    <a:lnTo>
                      <a:pt x="24529" y="25022"/>
                    </a:lnTo>
                    <a:lnTo>
                      <a:pt x="25446" y="26925"/>
                    </a:lnTo>
                    <a:lnTo>
                      <a:pt x="26291" y="28758"/>
                    </a:lnTo>
                    <a:lnTo>
                      <a:pt x="26573" y="29392"/>
                    </a:lnTo>
                    <a:lnTo>
                      <a:pt x="26644" y="29815"/>
                    </a:lnTo>
                    <a:lnTo>
                      <a:pt x="26644" y="29040"/>
                    </a:lnTo>
                    <a:lnTo>
                      <a:pt x="26503" y="28265"/>
                    </a:lnTo>
                    <a:lnTo>
                      <a:pt x="26291" y="27489"/>
                    </a:lnTo>
                    <a:lnTo>
                      <a:pt x="26080" y="26714"/>
                    </a:lnTo>
                    <a:lnTo>
                      <a:pt x="25586" y="25093"/>
                    </a:lnTo>
                    <a:lnTo>
                      <a:pt x="25023" y="23683"/>
                    </a:lnTo>
                    <a:lnTo>
                      <a:pt x="26291" y="24317"/>
                    </a:lnTo>
                    <a:lnTo>
                      <a:pt x="28547" y="25445"/>
                    </a:lnTo>
                    <a:lnTo>
                      <a:pt x="29815" y="26009"/>
                    </a:lnTo>
                    <a:lnTo>
                      <a:pt x="30873" y="26432"/>
                    </a:lnTo>
                    <a:lnTo>
                      <a:pt x="31578" y="26714"/>
                    </a:lnTo>
                    <a:lnTo>
                      <a:pt x="31860" y="26714"/>
                    </a:lnTo>
                    <a:lnTo>
                      <a:pt x="31930" y="26643"/>
                    </a:lnTo>
                    <a:lnTo>
                      <a:pt x="31930" y="26502"/>
                    </a:lnTo>
                    <a:lnTo>
                      <a:pt x="31930" y="26361"/>
                    </a:lnTo>
                    <a:lnTo>
                      <a:pt x="31648" y="26079"/>
                    </a:lnTo>
                    <a:lnTo>
                      <a:pt x="31155" y="25657"/>
                    </a:lnTo>
                    <a:lnTo>
                      <a:pt x="30520" y="25234"/>
                    </a:lnTo>
                    <a:lnTo>
                      <a:pt x="28829" y="24317"/>
                    </a:lnTo>
                    <a:lnTo>
                      <a:pt x="26785" y="23331"/>
                    </a:lnTo>
                    <a:lnTo>
                      <a:pt x="24741" y="22485"/>
                    </a:lnTo>
                    <a:lnTo>
                      <a:pt x="22767" y="21709"/>
                    </a:lnTo>
                    <a:lnTo>
                      <a:pt x="21216" y="21146"/>
                    </a:lnTo>
                    <a:lnTo>
                      <a:pt x="20371" y="20864"/>
                    </a:lnTo>
                    <a:lnTo>
                      <a:pt x="19525" y="20793"/>
                    </a:lnTo>
                    <a:lnTo>
                      <a:pt x="18820" y="20723"/>
                    </a:lnTo>
                    <a:lnTo>
                      <a:pt x="18468" y="20652"/>
                    </a:lnTo>
                    <a:lnTo>
                      <a:pt x="18186" y="20511"/>
                    </a:lnTo>
                    <a:lnTo>
                      <a:pt x="17833" y="20370"/>
                    </a:lnTo>
                    <a:lnTo>
                      <a:pt x="17551" y="20159"/>
                    </a:lnTo>
                    <a:lnTo>
                      <a:pt x="17340" y="19877"/>
                    </a:lnTo>
                    <a:lnTo>
                      <a:pt x="17199" y="19595"/>
                    </a:lnTo>
                    <a:lnTo>
                      <a:pt x="16917" y="18820"/>
                    </a:lnTo>
                    <a:lnTo>
                      <a:pt x="16424" y="17410"/>
                    </a:lnTo>
                    <a:lnTo>
                      <a:pt x="15789" y="15718"/>
                    </a:lnTo>
                    <a:lnTo>
                      <a:pt x="15155" y="13956"/>
                    </a:lnTo>
                    <a:lnTo>
                      <a:pt x="14662" y="12194"/>
                    </a:lnTo>
                    <a:lnTo>
                      <a:pt x="14309" y="10432"/>
                    </a:lnTo>
                    <a:lnTo>
                      <a:pt x="16283" y="10855"/>
                    </a:lnTo>
                    <a:lnTo>
                      <a:pt x="19807" y="11701"/>
                    </a:lnTo>
                    <a:lnTo>
                      <a:pt x="23120" y="12546"/>
                    </a:lnTo>
                    <a:lnTo>
                      <a:pt x="24177" y="12828"/>
                    </a:lnTo>
                    <a:lnTo>
                      <a:pt x="24529" y="12969"/>
                    </a:lnTo>
                    <a:lnTo>
                      <a:pt x="24600" y="12899"/>
                    </a:lnTo>
                    <a:lnTo>
                      <a:pt x="24529" y="12758"/>
                    </a:lnTo>
                    <a:lnTo>
                      <a:pt x="24318" y="12546"/>
                    </a:lnTo>
                    <a:lnTo>
                      <a:pt x="23965" y="12265"/>
                    </a:lnTo>
                    <a:lnTo>
                      <a:pt x="23401" y="12053"/>
                    </a:lnTo>
                    <a:lnTo>
                      <a:pt x="22062" y="11560"/>
                    </a:lnTo>
                    <a:lnTo>
                      <a:pt x="20441" y="11066"/>
                    </a:lnTo>
                    <a:lnTo>
                      <a:pt x="17269" y="10221"/>
                    </a:lnTo>
                    <a:lnTo>
                      <a:pt x="16142" y="9868"/>
                    </a:lnTo>
                    <a:lnTo>
                      <a:pt x="15507" y="9727"/>
                    </a:lnTo>
                    <a:lnTo>
                      <a:pt x="15296" y="9727"/>
                    </a:lnTo>
                    <a:lnTo>
                      <a:pt x="15084" y="9657"/>
                    </a:lnTo>
                    <a:lnTo>
                      <a:pt x="14873" y="9516"/>
                    </a:lnTo>
                    <a:lnTo>
                      <a:pt x="14732" y="9304"/>
                    </a:lnTo>
                    <a:lnTo>
                      <a:pt x="14450" y="8740"/>
                    </a:lnTo>
                    <a:lnTo>
                      <a:pt x="14239" y="8035"/>
                    </a:lnTo>
                    <a:lnTo>
                      <a:pt x="14098" y="7331"/>
                    </a:lnTo>
                    <a:lnTo>
                      <a:pt x="13957" y="6626"/>
                    </a:lnTo>
                    <a:lnTo>
                      <a:pt x="13886" y="5639"/>
                    </a:lnTo>
                    <a:lnTo>
                      <a:pt x="13957" y="4864"/>
                    </a:lnTo>
                    <a:lnTo>
                      <a:pt x="14027" y="4159"/>
                    </a:lnTo>
                    <a:lnTo>
                      <a:pt x="14380" y="2749"/>
                    </a:lnTo>
                    <a:lnTo>
                      <a:pt x="14732" y="1410"/>
                    </a:lnTo>
                    <a:lnTo>
                      <a:pt x="15026" y="43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757125" y="2555275"/>
                <a:ext cx="5815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239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423" y="212"/>
                    </a:lnTo>
                    <a:lnTo>
                      <a:pt x="211" y="424"/>
                    </a:lnTo>
                    <a:lnTo>
                      <a:pt x="141" y="565"/>
                    </a:lnTo>
                    <a:lnTo>
                      <a:pt x="0" y="776"/>
                    </a:lnTo>
                    <a:lnTo>
                      <a:pt x="0" y="1199"/>
                    </a:lnTo>
                    <a:lnTo>
                      <a:pt x="70" y="1693"/>
                    </a:lnTo>
                    <a:lnTo>
                      <a:pt x="141" y="1834"/>
                    </a:lnTo>
                    <a:lnTo>
                      <a:pt x="282" y="2045"/>
                    </a:lnTo>
                    <a:lnTo>
                      <a:pt x="423" y="2186"/>
                    </a:lnTo>
                    <a:lnTo>
                      <a:pt x="634" y="2327"/>
                    </a:lnTo>
                    <a:lnTo>
                      <a:pt x="916" y="2397"/>
                    </a:lnTo>
                    <a:lnTo>
                      <a:pt x="1198" y="2397"/>
                    </a:lnTo>
                    <a:lnTo>
                      <a:pt x="1410" y="2327"/>
                    </a:lnTo>
                    <a:lnTo>
                      <a:pt x="1692" y="2256"/>
                    </a:lnTo>
                    <a:lnTo>
                      <a:pt x="1903" y="2115"/>
                    </a:lnTo>
                    <a:lnTo>
                      <a:pt x="2044" y="1974"/>
                    </a:lnTo>
                    <a:lnTo>
                      <a:pt x="2185" y="1834"/>
                    </a:lnTo>
                    <a:lnTo>
                      <a:pt x="2255" y="1622"/>
                    </a:lnTo>
                    <a:lnTo>
                      <a:pt x="2326" y="1129"/>
                    </a:lnTo>
                    <a:lnTo>
                      <a:pt x="2185" y="706"/>
                    </a:lnTo>
                    <a:lnTo>
                      <a:pt x="2115" y="494"/>
                    </a:lnTo>
                    <a:lnTo>
                      <a:pt x="1974" y="353"/>
                    </a:lnTo>
                    <a:lnTo>
                      <a:pt x="1833" y="212"/>
                    </a:lnTo>
                    <a:lnTo>
                      <a:pt x="1621" y="71"/>
                    </a:ln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764150" y="2631050"/>
                <a:ext cx="7580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962" extrusionOk="0">
                    <a:moveTo>
                      <a:pt x="1199" y="1"/>
                    </a:moveTo>
                    <a:lnTo>
                      <a:pt x="917" y="71"/>
                    </a:lnTo>
                    <a:lnTo>
                      <a:pt x="635" y="212"/>
                    </a:lnTo>
                    <a:lnTo>
                      <a:pt x="424" y="424"/>
                    </a:lnTo>
                    <a:lnTo>
                      <a:pt x="212" y="706"/>
                    </a:lnTo>
                    <a:lnTo>
                      <a:pt x="71" y="988"/>
                    </a:lnTo>
                    <a:lnTo>
                      <a:pt x="1" y="1269"/>
                    </a:lnTo>
                    <a:lnTo>
                      <a:pt x="1" y="1551"/>
                    </a:lnTo>
                    <a:lnTo>
                      <a:pt x="71" y="1763"/>
                    </a:lnTo>
                    <a:lnTo>
                      <a:pt x="142" y="2045"/>
                    </a:lnTo>
                    <a:lnTo>
                      <a:pt x="353" y="2327"/>
                    </a:lnTo>
                    <a:lnTo>
                      <a:pt x="494" y="2538"/>
                    </a:lnTo>
                    <a:lnTo>
                      <a:pt x="706" y="2679"/>
                    </a:lnTo>
                    <a:lnTo>
                      <a:pt x="988" y="2820"/>
                    </a:lnTo>
                    <a:lnTo>
                      <a:pt x="1270" y="2961"/>
                    </a:lnTo>
                    <a:lnTo>
                      <a:pt x="1834" y="2961"/>
                    </a:lnTo>
                    <a:lnTo>
                      <a:pt x="2115" y="2891"/>
                    </a:lnTo>
                    <a:lnTo>
                      <a:pt x="2327" y="2750"/>
                    </a:lnTo>
                    <a:lnTo>
                      <a:pt x="2609" y="2538"/>
                    </a:lnTo>
                    <a:lnTo>
                      <a:pt x="2820" y="2256"/>
                    </a:lnTo>
                    <a:lnTo>
                      <a:pt x="2961" y="1974"/>
                    </a:lnTo>
                    <a:lnTo>
                      <a:pt x="3032" y="1763"/>
                    </a:lnTo>
                    <a:lnTo>
                      <a:pt x="3032" y="1481"/>
                    </a:lnTo>
                    <a:lnTo>
                      <a:pt x="2961" y="1199"/>
                    </a:lnTo>
                    <a:lnTo>
                      <a:pt x="2820" y="917"/>
                    </a:lnTo>
                    <a:lnTo>
                      <a:pt x="2679" y="635"/>
                    </a:lnTo>
                    <a:lnTo>
                      <a:pt x="2468" y="424"/>
                    </a:lnTo>
                    <a:lnTo>
                      <a:pt x="2256" y="283"/>
                    </a:lnTo>
                    <a:lnTo>
                      <a:pt x="2045" y="142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852275" y="2620475"/>
                <a:ext cx="652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2750" extrusionOk="0">
                    <a:moveTo>
                      <a:pt x="1128" y="1"/>
                    </a:moveTo>
                    <a:lnTo>
                      <a:pt x="705" y="142"/>
                    </a:lnTo>
                    <a:lnTo>
                      <a:pt x="493" y="283"/>
                    </a:lnTo>
                    <a:lnTo>
                      <a:pt x="353" y="424"/>
                    </a:lnTo>
                    <a:lnTo>
                      <a:pt x="212" y="635"/>
                    </a:lnTo>
                    <a:lnTo>
                      <a:pt x="71" y="847"/>
                    </a:lnTo>
                    <a:lnTo>
                      <a:pt x="0" y="1129"/>
                    </a:lnTo>
                    <a:lnTo>
                      <a:pt x="71" y="1411"/>
                    </a:lnTo>
                    <a:lnTo>
                      <a:pt x="71" y="1763"/>
                    </a:lnTo>
                    <a:lnTo>
                      <a:pt x="212" y="2045"/>
                    </a:lnTo>
                    <a:lnTo>
                      <a:pt x="353" y="2256"/>
                    </a:lnTo>
                    <a:lnTo>
                      <a:pt x="564" y="2468"/>
                    </a:lnTo>
                    <a:lnTo>
                      <a:pt x="775" y="2609"/>
                    </a:lnTo>
                    <a:lnTo>
                      <a:pt x="987" y="2679"/>
                    </a:lnTo>
                    <a:lnTo>
                      <a:pt x="1269" y="2750"/>
                    </a:lnTo>
                    <a:lnTo>
                      <a:pt x="1692" y="2750"/>
                    </a:lnTo>
                    <a:lnTo>
                      <a:pt x="1974" y="2609"/>
                    </a:lnTo>
                    <a:lnTo>
                      <a:pt x="2115" y="2538"/>
                    </a:lnTo>
                    <a:lnTo>
                      <a:pt x="2326" y="2327"/>
                    </a:lnTo>
                    <a:lnTo>
                      <a:pt x="2467" y="2115"/>
                    </a:lnTo>
                    <a:lnTo>
                      <a:pt x="2538" y="1904"/>
                    </a:lnTo>
                    <a:lnTo>
                      <a:pt x="2608" y="1552"/>
                    </a:lnTo>
                    <a:lnTo>
                      <a:pt x="2608" y="1199"/>
                    </a:lnTo>
                    <a:lnTo>
                      <a:pt x="2538" y="917"/>
                    </a:lnTo>
                    <a:lnTo>
                      <a:pt x="2397" y="635"/>
                    </a:lnTo>
                    <a:lnTo>
                      <a:pt x="2256" y="424"/>
                    </a:lnTo>
                    <a:lnTo>
                      <a:pt x="2044" y="283"/>
                    </a:lnTo>
                    <a:lnTo>
                      <a:pt x="1833" y="142"/>
                    </a:lnTo>
                    <a:lnTo>
                      <a:pt x="1621" y="71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883975" y="2544725"/>
                <a:ext cx="67000" cy="6872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2749" extrusionOk="0">
                    <a:moveTo>
                      <a:pt x="1270" y="0"/>
                    </a:moveTo>
                    <a:lnTo>
                      <a:pt x="917" y="71"/>
                    </a:lnTo>
                    <a:lnTo>
                      <a:pt x="706" y="211"/>
                    </a:lnTo>
                    <a:lnTo>
                      <a:pt x="424" y="352"/>
                    </a:lnTo>
                    <a:lnTo>
                      <a:pt x="283" y="564"/>
                    </a:lnTo>
                    <a:lnTo>
                      <a:pt x="142" y="846"/>
                    </a:lnTo>
                    <a:lnTo>
                      <a:pt x="71" y="1057"/>
                    </a:lnTo>
                    <a:lnTo>
                      <a:pt x="1" y="1339"/>
                    </a:lnTo>
                    <a:lnTo>
                      <a:pt x="1" y="1621"/>
                    </a:lnTo>
                    <a:lnTo>
                      <a:pt x="71" y="1833"/>
                    </a:lnTo>
                    <a:lnTo>
                      <a:pt x="142" y="2115"/>
                    </a:lnTo>
                    <a:lnTo>
                      <a:pt x="283" y="2326"/>
                    </a:lnTo>
                    <a:lnTo>
                      <a:pt x="494" y="2467"/>
                    </a:lnTo>
                    <a:lnTo>
                      <a:pt x="706" y="2608"/>
                    </a:lnTo>
                    <a:lnTo>
                      <a:pt x="917" y="2749"/>
                    </a:lnTo>
                    <a:lnTo>
                      <a:pt x="1551" y="2749"/>
                    </a:lnTo>
                    <a:lnTo>
                      <a:pt x="1833" y="2608"/>
                    </a:lnTo>
                    <a:lnTo>
                      <a:pt x="2115" y="2537"/>
                    </a:lnTo>
                    <a:lnTo>
                      <a:pt x="2327" y="2326"/>
                    </a:lnTo>
                    <a:lnTo>
                      <a:pt x="2468" y="2185"/>
                    </a:lnTo>
                    <a:lnTo>
                      <a:pt x="2538" y="1974"/>
                    </a:lnTo>
                    <a:lnTo>
                      <a:pt x="2609" y="1762"/>
                    </a:lnTo>
                    <a:lnTo>
                      <a:pt x="2679" y="1269"/>
                    </a:lnTo>
                    <a:lnTo>
                      <a:pt x="2538" y="846"/>
                    </a:lnTo>
                    <a:lnTo>
                      <a:pt x="2256" y="423"/>
                    </a:lnTo>
                    <a:lnTo>
                      <a:pt x="2045" y="282"/>
                    </a:lnTo>
                    <a:lnTo>
                      <a:pt x="1833" y="14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876925" y="2454850"/>
                <a:ext cx="5642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2468" extrusionOk="0">
                    <a:moveTo>
                      <a:pt x="1481" y="0"/>
                    </a:moveTo>
                    <a:lnTo>
                      <a:pt x="1199" y="71"/>
                    </a:lnTo>
                    <a:lnTo>
                      <a:pt x="988" y="141"/>
                    </a:lnTo>
                    <a:lnTo>
                      <a:pt x="706" y="212"/>
                    </a:lnTo>
                    <a:lnTo>
                      <a:pt x="494" y="423"/>
                    </a:lnTo>
                    <a:lnTo>
                      <a:pt x="353" y="635"/>
                    </a:lnTo>
                    <a:lnTo>
                      <a:pt x="142" y="917"/>
                    </a:lnTo>
                    <a:lnTo>
                      <a:pt x="71" y="1128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03"/>
                    </a:lnTo>
                    <a:lnTo>
                      <a:pt x="283" y="2115"/>
                    </a:lnTo>
                    <a:lnTo>
                      <a:pt x="494" y="2326"/>
                    </a:lnTo>
                    <a:lnTo>
                      <a:pt x="847" y="2397"/>
                    </a:lnTo>
                    <a:lnTo>
                      <a:pt x="1270" y="2467"/>
                    </a:lnTo>
                    <a:lnTo>
                      <a:pt x="1552" y="2326"/>
                    </a:lnTo>
                    <a:lnTo>
                      <a:pt x="1833" y="2185"/>
                    </a:lnTo>
                    <a:lnTo>
                      <a:pt x="2045" y="1903"/>
                    </a:lnTo>
                    <a:lnTo>
                      <a:pt x="2186" y="1621"/>
                    </a:lnTo>
                    <a:lnTo>
                      <a:pt x="2256" y="1269"/>
                    </a:lnTo>
                    <a:lnTo>
                      <a:pt x="2256" y="917"/>
                    </a:lnTo>
                    <a:lnTo>
                      <a:pt x="2186" y="564"/>
                    </a:lnTo>
                    <a:lnTo>
                      <a:pt x="1974" y="282"/>
                    </a:lnTo>
                    <a:lnTo>
                      <a:pt x="1692" y="141"/>
                    </a:lnTo>
                    <a:lnTo>
                      <a:pt x="1481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3674300" y="2435450"/>
                <a:ext cx="458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905" extrusionOk="0">
                    <a:moveTo>
                      <a:pt x="1058" y="1"/>
                    </a:moveTo>
                    <a:lnTo>
                      <a:pt x="635" y="71"/>
                    </a:lnTo>
                    <a:lnTo>
                      <a:pt x="423" y="142"/>
                    </a:lnTo>
                    <a:lnTo>
                      <a:pt x="282" y="212"/>
                    </a:lnTo>
                    <a:lnTo>
                      <a:pt x="141" y="353"/>
                    </a:lnTo>
                    <a:lnTo>
                      <a:pt x="71" y="494"/>
                    </a:lnTo>
                    <a:lnTo>
                      <a:pt x="0" y="847"/>
                    </a:lnTo>
                    <a:lnTo>
                      <a:pt x="71" y="1199"/>
                    </a:lnTo>
                    <a:lnTo>
                      <a:pt x="212" y="1552"/>
                    </a:lnTo>
                    <a:lnTo>
                      <a:pt x="494" y="1763"/>
                    </a:lnTo>
                    <a:lnTo>
                      <a:pt x="776" y="1904"/>
                    </a:lnTo>
                    <a:lnTo>
                      <a:pt x="987" y="1904"/>
                    </a:lnTo>
                    <a:lnTo>
                      <a:pt x="1198" y="1834"/>
                    </a:lnTo>
                    <a:lnTo>
                      <a:pt x="1551" y="1622"/>
                    </a:lnTo>
                    <a:lnTo>
                      <a:pt x="1762" y="1340"/>
                    </a:lnTo>
                    <a:lnTo>
                      <a:pt x="1833" y="988"/>
                    </a:lnTo>
                    <a:lnTo>
                      <a:pt x="1762" y="635"/>
                    </a:lnTo>
                    <a:lnTo>
                      <a:pt x="1621" y="353"/>
                    </a:lnTo>
                    <a:lnTo>
                      <a:pt x="1410" y="142"/>
                    </a:lnTo>
                    <a:lnTo>
                      <a:pt x="1058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834650" y="2060125"/>
                <a:ext cx="7227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46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282" y="353"/>
                    </a:lnTo>
                    <a:lnTo>
                      <a:pt x="141" y="776"/>
                    </a:lnTo>
                    <a:lnTo>
                      <a:pt x="0" y="1340"/>
                    </a:lnTo>
                    <a:lnTo>
                      <a:pt x="71" y="1692"/>
                    </a:lnTo>
                    <a:lnTo>
                      <a:pt x="141" y="1974"/>
                    </a:lnTo>
                    <a:lnTo>
                      <a:pt x="353" y="2186"/>
                    </a:lnTo>
                    <a:lnTo>
                      <a:pt x="564" y="2327"/>
                    </a:lnTo>
                    <a:lnTo>
                      <a:pt x="846" y="2397"/>
                    </a:lnTo>
                    <a:lnTo>
                      <a:pt x="1058" y="2468"/>
                    </a:lnTo>
                    <a:lnTo>
                      <a:pt x="1339" y="2468"/>
                    </a:lnTo>
                    <a:lnTo>
                      <a:pt x="1551" y="2397"/>
                    </a:lnTo>
                    <a:lnTo>
                      <a:pt x="2115" y="2468"/>
                    </a:lnTo>
                    <a:lnTo>
                      <a:pt x="2538" y="2397"/>
                    </a:lnTo>
                    <a:lnTo>
                      <a:pt x="2749" y="2256"/>
                    </a:lnTo>
                    <a:lnTo>
                      <a:pt x="2890" y="1974"/>
                    </a:lnTo>
                    <a:lnTo>
                      <a:pt x="2820" y="1692"/>
                    </a:lnTo>
                    <a:lnTo>
                      <a:pt x="2749" y="1340"/>
                    </a:lnTo>
                    <a:lnTo>
                      <a:pt x="2538" y="988"/>
                    </a:lnTo>
                    <a:lnTo>
                      <a:pt x="2256" y="706"/>
                    </a:lnTo>
                    <a:lnTo>
                      <a:pt x="1903" y="424"/>
                    </a:lnTo>
                    <a:lnTo>
                      <a:pt x="1551" y="212"/>
                    </a:lnTo>
                    <a:lnTo>
                      <a:pt x="1198" y="71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973850" y="1963225"/>
                <a:ext cx="63450" cy="66975"/>
              </a:xfrm>
              <a:custGeom>
                <a:avLst/>
                <a:gdLst/>
                <a:ahLst/>
                <a:cxnLst/>
                <a:rect l="l" t="t" r="r" b="b"/>
                <a:pathLst>
                  <a:path w="2538" h="2679" extrusionOk="0">
                    <a:moveTo>
                      <a:pt x="1340" y="0"/>
                    </a:moveTo>
                    <a:lnTo>
                      <a:pt x="1128" y="71"/>
                    </a:lnTo>
                    <a:lnTo>
                      <a:pt x="846" y="141"/>
                    </a:lnTo>
                    <a:lnTo>
                      <a:pt x="635" y="353"/>
                    </a:lnTo>
                    <a:lnTo>
                      <a:pt x="423" y="564"/>
                    </a:lnTo>
                    <a:lnTo>
                      <a:pt x="212" y="776"/>
                    </a:lnTo>
                    <a:lnTo>
                      <a:pt x="71" y="1057"/>
                    </a:lnTo>
                    <a:lnTo>
                      <a:pt x="0" y="1339"/>
                    </a:lnTo>
                    <a:lnTo>
                      <a:pt x="0" y="1621"/>
                    </a:lnTo>
                    <a:lnTo>
                      <a:pt x="0" y="1903"/>
                    </a:lnTo>
                    <a:lnTo>
                      <a:pt x="141" y="2115"/>
                    </a:lnTo>
                    <a:lnTo>
                      <a:pt x="282" y="2326"/>
                    </a:lnTo>
                    <a:lnTo>
                      <a:pt x="564" y="2538"/>
                    </a:lnTo>
                    <a:lnTo>
                      <a:pt x="776" y="2608"/>
                    </a:lnTo>
                    <a:lnTo>
                      <a:pt x="987" y="2679"/>
                    </a:lnTo>
                    <a:lnTo>
                      <a:pt x="1410" y="2608"/>
                    </a:lnTo>
                    <a:lnTo>
                      <a:pt x="1763" y="2397"/>
                    </a:lnTo>
                    <a:lnTo>
                      <a:pt x="2115" y="2115"/>
                    </a:lnTo>
                    <a:lnTo>
                      <a:pt x="2326" y="1833"/>
                    </a:lnTo>
                    <a:lnTo>
                      <a:pt x="2467" y="1410"/>
                    </a:lnTo>
                    <a:lnTo>
                      <a:pt x="2538" y="987"/>
                    </a:lnTo>
                    <a:lnTo>
                      <a:pt x="2467" y="776"/>
                    </a:lnTo>
                    <a:lnTo>
                      <a:pt x="2397" y="635"/>
                    </a:lnTo>
                    <a:lnTo>
                      <a:pt x="2185" y="282"/>
                    </a:lnTo>
                    <a:lnTo>
                      <a:pt x="1904" y="141"/>
                    </a:lnTo>
                    <a:lnTo>
                      <a:pt x="1622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42125" y="1933250"/>
                <a:ext cx="5112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693" extrusionOk="0">
                    <a:moveTo>
                      <a:pt x="847" y="1"/>
                    </a:moveTo>
                    <a:lnTo>
                      <a:pt x="635" y="71"/>
                    </a:lnTo>
                    <a:lnTo>
                      <a:pt x="353" y="212"/>
                    </a:lnTo>
                    <a:lnTo>
                      <a:pt x="142" y="283"/>
                    </a:lnTo>
                    <a:lnTo>
                      <a:pt x="1" y="494"/>
                    </a:lnTo>
                    <a:lnTo>
                      <a:pt x="1" y="706"/>
                    </a:lnTo>
                    <a:lnTo>
                      <a:pt x="1" y="917"/>
                    </a:lnTo>
                    <a:lnTo>
                      <a:pt x="142" y="1199"/>
                    </a:lnTo>
                    <a:lnTo>
                      <a:pt x="424" y="1481"/>
                    </a:lnTo>
                    <a:lnTo>
                      <a:pt x="565" y="1622"/>
                    </a:lnTo>
                    <a:lnTo>
                      <a:pt x="776" y="1693"/>
                    </a:lnTo>
                    <a:lnTo>
                      <a:pt x="1199" y="1693"/>
                    </a:lnTo>
                    <a:lnTo>
                      <a:pt x="1551" y="1481"/>
                    </a:lnTo>
                    <a:lnTo>
                      <a:pt x="1833" y="1199"/>
                    </a:lnTo>
                    <a:lnTo>
                      <a:pt x="1974" y="917"/>
                    </a:lnTo>
                    <a:lnTo>
                      <a:pt x="2045" y="635"/>
                    </a:lnTo>
                    <a:lnTo>
                      <a:pt x="1974" y="424"/>
                    </a:lnTo>
                    <a:lnTo>
                      <a:pt x="1833" y="212"/>
                    </a:lnTo>
                    <a:lnTo>
                      <a:pt x="1622" y="142"/>
                    </a:lnTo>
                    <a:lnTo>
                      <a:pt x="1410" y="71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353600" y="2167625"/>
                <a:ext cx="51125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2045" extrusionOk="0">
                    <a:moveTo>
                      <a:pt x="846" y="0"/>
                    </a:moveTo>
                    <a:lnTo>
                      <a:pt x="635" y="71"/>
                    </a:lnTo>
                    <a:lnTo>
                      <a:pt x="494" y="141"/>
                    </a:lnTo>
                    <a:lnTo>
                      <a:pt x="282" y="353"/>
                    </a:lnTo>
                    <a:lnTo>
                      <a:pt x="141" y="494"/>
                    </a:lnTo>
                    <a:lnTo>
                      <a:pt x="71" y="705"/>
                    </a:lnTo>
                    <a:lnTo>
                      <a:pt x="0" y="917"/>
                    </a:lnTo>
                    <a:lnTo>
                      <a:pt x="0" y="1058"/>
                    </a:lnTo>
                    <a:lnTo>
                      <a:pt x="141" y="1410"/>
                    </a:lnTo>
                    <a:lnTo>
                      <a:pt x="353" y="1762"/>
                    </a:lnTo>
                    <a:lnTo>
                      <a:pt x="705" y="1974"/>
                    </a:lnTo>
                    <a:lnTo>
                      <a:pt x="1058" y="2044"/>
                    </a:lnTo>
                    <a:lnTo>
                      <a:pt x="1269" y="2044"/>
                    </a:lnTo>
                    <a:lnTo>
                      <a:pt x="1410" y="1974"/>
                    </a:lnTo>
                    <a:lnTo>
                      <a:pt x="1621" y="1833"/>
                    </a:lnTo>
                    <a:lnTo>
                      <a:pt x="1762" y="1692"/>
                    </a:lnTo>
                    <a:lnTo>
                      <a:pt x="1903" y="1551"/>
                    </a:lnTo>
                    <a:lnTo>
                      <a:pt x="2044" y="1340"/>
                    </a:lnTo>
                    <a:lnTo>
                      <a:pt x="2044" y="1128"/>
                    </a:lnTo>
                    <a:lnTo>
                      <a:pt x="2044" y="987"/>
                    </a:lnTo>
                    <a:lnTo>
                      <a:pt x="1974" y="635"/>
                    </a:lnTo>
                    <a:lnTo>
                      <a:pt x="1692" y="282"/>
                    </a:lnTo>
                    <a:lnTo>
                      <a:pt x="1410" y="71"/>
                    </a:lnTo>
                    <a:lnTo>
                      <a:pt x="1058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411750" y="2151775"/>
                <a:ext cx="31725" cy="2467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987" extrusionOk="0">
                    <a:moveTo>
                      <a:pt x="705" y="0"/>
                    </a:moveTo>
                    <a:lnTo>
                      <a:pt x="423" y="71"/>
                    </a:lnTo>
                    <a:lnTo>
                      <a:pt x="141" y="282"/>
                    </a:lnTo>
                    <a:lnTo>
                      <a:pt x="71" y="352"/>
                    </a:lnTo>
                    <a:lnTo>
                      <a:pt x="0" y="493"/>
                    </a:lnTo>
                    <a:lnTo>
                      <a:pt x="71" y="564"/>
                    </a:lnTo>
                    <a:lnTo>
                      <a:pt x="141" y="705"/>
                    </a:lnTo>
                    <a:lnTo>
                      <a:pt x="282" y="846"/>
                    </a:lnTo>
                    <a:lnTo>
                      <a:pt x="564" y="916"/>
                    </a:lnTo>
                    <a:lnTo>
                      <a:pt x="776" y="987"/>
                    </a:lnTo>
                    <a:lnTo>
                      <a:pt x="987" y="987"/>
                    </a:lnTo>
                    <a:lnTo>
                      <a:pt x="1057" y="916"/>
                    </a:lnTo>
                    <a:lnTo>
                      <a:pt x="1128" y="775"/>
                    </a:lnTo>
                    <a:lnTo>
                      <a:pt x="1128" y="493"/>
                    </a:lnTo>
                    <a:lnTo>
                      <a:pt x="1198" y="282"/>
                    </a:lnTo>
                    <a:lnTo>
                      <a:pt x="1269" y="141"/>
                    </a:lnTo>
                    <a:lnTo>
                      <a:pt x="1198" y="71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3112200" y="1920925"/>
                <a:ext cx="54625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2186" extrusionOk="0">
                    <a:moveTo>
                      <a:pt x="987" y="1"/>
                    </a:moveTo>
                    <a:lnTo>
                      <a:pt x="634" y="71"/>
                    </a:lnTo>
                    <a:lnTo>
                      <a:pt x="352" y="283"/>
                    </a:lnTo>
                    <a:lnTo>
                      <a:pt x="141" y="564"/>
                    </a:lnTo>
                    <a:lnTo>
                      <a:pt x="0" y="846"/>
                    </a:lnTo>
                    <a:lnTo>
                      <a:pt x="0" y="1199"/>
                    </a:lnTo>
                    <a:lnTo>
                      <a:pt x="70" y="1551"/>
                    </a:lnTo>
                    <a:lnTo>
                      <a:pt x="352" y="1833"/>
                    </a:lnTo>
                    <a:lnTo>
                      <a:pt x="634" y="2045"/>
                    </a:lnTo>
                    <a:lnTo>
                      <a:pt x="846" y="2115"/>
                    </a:lnTo>
                    <a:lnTo>
                      <a:pt x="1128" y="2186"/>
                    </a:lnTo>
                    <a:lnTo>
                      <a:pt x="1339" y="2115"/>
                    </a:lnTo>
                    <a:lnTo>
                      <a:pt x="1551" y="2045"/>
                    </a:lnTo>
                    <a:lnTo>
                      <a:pt x="1762" y="1904"/>
                    </a:lnTo>
                    <a:lnTo>
                      <a:pt x="1903" y="1763"/>
                    </a:lnTo>
                    <a:lnTo>
                      <a:pt x="2044" y="1551"/>
                    </a:lnTo>
                    <a:lnTo>
                      <a:pt x="2115" y="1340"/>
                    </a:lnTo>
                    <a:lnTo>
                      <a:pt x="2185" y="1128"/>
                    </a:lnTo>
                    <a:lnTo>
                      <a:pt x="2185" y="846"/>
                    </a:lnTo>
                    <a:lnTo>
                      <a:pt x="2185" y="635"/>
                    </a:lnTo>
                    <a:lnTo>
                      <a:pt x="2044" y="423"/>
                    </a:lnTo>
                    <a:lnTo>
                      <a:pt x="1903" y="283"/>
                    </a:lnTo>
                    <a:lnTo>
                      <a:pt x="1692" y="71"/>
                    </a:lnTo>
                    <a:lnTo>
                      <a:pt x="1410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3150950" y="1836350"/>
                <a:ext cx="758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820" extrusionOk="0">
                    <a:moveTo>
                      <a:pt x="1692" y="0"/>
                    </a:moveTo>
                    <a:lnTo>
                      <a:pt x="1410" y="71"/>
                    </a:lnTo>
                    <a:lnTo>
                      <a:pt x="1128" y="141"/>
                    </a:lnTo>
                    <a:lnTo>
                      <a:pt x="705" y="353"/>
                    </a:lnTo>
                    <a:lnTo>
                      <a:pt x="283" y="705"/>
                    </a:lnTo>
                    <a:lnTo>
                      <a:pt x="142" y="917"/>
                    </a:lnTo>
                    <a:lnTo>
                      <a:pt x="71" y="1199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74"/>
                    </a:lnTo>
                    <a:lnTo>
                      <a:pt x="212" y="2256"/>
                    </a:lnTo>
                    <a:lnTo>
                      <a:pt x="424" y="2467"/>
                    </a:lnTo>
                    <a:lnTo>
                      <a:pt x="705" y="2679"/>
                    </a:lnTo>
                    <a:lnTo>
                      <a:pt x="987" y="2749"/>
                    </a:lnTo>
                    <a:lnTo>
                      <a:pt x="1269" y="2820"/>
                    </a:lnTo>
                    <a:lnTo>
                      <a:pt x="1551" y="2749"/>
                    </a:lnTo>
                    <a:lnTo>
                      <a:pt x="1833" y="2679"/>
                    </a:lnTo>
                    <a:lnTo>
                      <a:pt x="2115" y="2608"/>
                    </a:lnTo>
                    <a:lnTo>
                      <a:pt x="2397" y="2397"/>
                    </a:lnTo>
                    <a:lnTo>
                      <a:pt x="2609" y="2256"/>
                    </a:lnTo>
                    <a:lnTo>
                      <a:pt x="2820" y="2044"/>
                    </a:lnTo>
                    <a:lnTo>
                      <a:pt x="2961" y="1762"/>
                    </a:lnTo>
                    <a:lnTo>
                      <a:pt x="3031" y="1551"/>
                    </a:lnTo>
                    <a:lnTo>
                      <a:pt x="3031" y="1269"/>
                    </a:lnTo>
                    <a:lnTo>
                      <a:pt x="2961" y="987"/>
                    </a:lnTo>
                    <a:lnTo>
                      <a:pt x="2820" y="705"/>
                    </a:lnTo>
                    <a:lnTo>
                      <a:pt x="2609" y="423"/>
                    </a:lnTo>
                    <a:lnTo>
                      <a:pt x="2397" y="282"/>
                    </a:lnTo>
                    <a:lnTo>
                      <a:pt x="2186" y="141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182675" y="1952650"/>
                <a:ext cx="405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551" extrusionOk="0">
                    <a:moveTo>
                      <a:pt x="423" y="0"/>
                    </a:moveTo>
                    <a:lnTo>
                      <a:pt x="141" y="212"/>
                    </a:lnTo>
                    <a:lnTo>
                      <a:pt x="71" y="353"/>
                    </a:lnTo>
                    <a:lnTo>
                      <a:pt x="0" y="494"/>
                    </a:lnTo>
                    <a:lnTo>
                      <a:pt x="0" y="705"/>
                    </a:lnTo>
                    <a:lnTo>
                      <a:pt x="0" y="917"/>
                    </a:lnTo>
                    <a:lnTo>
                      <a:pt x="141" y="1199"/>
                    </a:lnTo>
                    <a:lnTo>
                      <a:pt x="282" y="1410"/>
                    </a:lnTo>
                    <a:lnTo>
                      <a:pt x="564" y="1480"/>
                    </a:lnTo>
                    <a:lnTo>
                      <a:pt x="776" y="1551"/>
                    </a:lnTo>
                    <a:lnTo>
                      <a:pt x="1058" y="1551"/>
                    </a:lnTo>
                    <a:lnTo>
                      <a:pt x="1269" y="1410"/>
                    </a:lnTo>
                    <a:lnTo>
                      <a:pt x="1410" y="1269"/>
                    </a:lnTo>
                    <a:lnTo>
                      <a:pt x="1551" y="987"/>
                    </a:lnTo>
                    <a:lnTo>
                      <a:pt x="1621" y="776"/>
                    </a:lnTo>
                    <a:lnTo>
                      <a:pt x="1551" y="564"/>
                    </a:lnTo>
                    <a:lnTo>
                      <a:pt x="1551" y="353"/>
                    </a:lnTo>
                    <a:lnTo>
                      <a:pt x="1410" y="212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3709525" y="1667175"/>
                <a:ext cx="58175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7" h="2398" extrusionOk="0">
                    <a:moveTo>
                      <a:pt x="1199" y="1"/>
                    </a:moveTo>
                    <a:lnTo>
                      <a:pt x="847" y="71"/>
                    </a:lnTo>
                    <a:lnTo>
                      <a:pt x="565" y="142"/>
                    </a:lnTo>
                    <a:lnTo>
                      <a:pt x="353" y="283"/>
                    </a:lnTo>
                    <a:lnTo>
                      <a:pt x="212" y="494"/>
                    </a:lnTo>
                    <a:lnTo>
                      <a:pt x="71" y="776"/>
                    </a:lnTo>
                    <a:lnTo>
                      <a:pt x="71" y="988"/>
                    </a:lnTo>
                    <a:lnTo>
                      <a:pt x="1" y="1270"/>
                    </a:lnTo>
                    <a:lnTo>
                      <a:pt x="71" y="1481"/>
                    </a:lnTo>
                    <a:lnTo>
                      <a:pt x="142" y="1763"/>
                    </a:lnTo>
                    <a:lnTo>
                      <a:pt x="283" y="1974"/>
                    </a:lnTo>
                    <a:lnTo>
                      <a:pt x="424" y="2186"/>
                    </a:lnTo>
                    <a:lnTo>
                      <a:pt x="635" y="2327"/>
                    </a:lnTo>
                    <a:lnTo>
                      <a:pt x="847" y="2397"/>
                    </a:lnTo>
                    <a:lnTo>
                      <a:pt x="1129" y="2397"/>
                    </a:lnTo>
                    <a:lnTo>
                      <a:pt x="1481" y="2327"/>
                    </a:lnTo>
                    <a:lnTo>
                      <a:pt x="1763" y="2186"/>
                    </a:lnTo>
                    <a:lnTo>
                      <a:pt x="2045" y="1904"/>
                    </a:lnTo>
                    <a:lnTo>
                      <a:pt x="2256" y="1551"/>
                    </a:lnTo>
                    <a:lnTo>
                      <a:pt x="2327" y="1199"/>
                    </a:lnTo>
                    <a:lnTo>
                      <a:pt x="2327" y="776"/>
                    </a:lnTo>
                    <a:lnTo>
                      <a:pt x="2256" y="494"/>
                    </a:lnTo>
                    <a:lnTo>
                      <a:pt x="1974" y="212"/>
                    </a:lnTo>
                    <a:lnTo>
                      <a:pt x="1763" y="142"/>
                    </a:lnTo>
                    <a:lnTo>
                      <a:pt x="1552" y="71"/>
                    </a:lnTo>
                    <a:lnTo>
                      <a:pt x="1199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3767675" y="1591400"/>
                <a:ext cx="52900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116" extrusionOk="0">
                    <a:moveTo>
                      <a:pt x="1270" y="1"/>
                    </a:moveTo>
                    <a:lnTo>
                      <a:pt x="988" y="71"/>
                    </a:lnTo>
                    <a:lnTo>
                      <a:pt x="706" y="142"/>
                    </a:lnTo>
                    <a:lnTo>
                      <a:pt x="353" y="353"/>
                    </a:lnTo>
                    <a:lnTo>
                      <a:pt x="142" y="635"/>
                    </a:lnTo>
                    <a:lnTo>
                      <a:pt x="1" y="988"/>
                    </a:lnTo>
                    <a:lnTo>
                      <a:pt x="1" y="1270"/>
                    </a:lnTo>
                    <a:lnTo>
                      <a:pt x="71" y="1622"/>
                    </a:lnTo>
                    <a:lnTo>
                      <a:pt x="283" y="1904"/>
                    </a:lnTo>
                    <a:lnTo>
                      <a:pt x="565" y="2045"/>
                    </a:lnTo>
                    <a:lnTo>
                      <a:pt x="988" y="2116"/>
                    </a:lnTo>
                    <a:lnTo>
                      <a:pt x="1270" y="2116"/>
                    </a:lnTo>
                    <a:lnTo>
                      <a:pt x="1552" y="2045"/>
                    </a:lnTo>
                    <a:lnTo>
                      <a:pt x="1763" y="1904"/>
                    </a:lnTo>
                    <a:lnTo>
                      <a:pt x="1904" y="1763"/>
                    </a:lnTo>
                    <a:lnTo>
                      <a:pt x="2045" y="1552"/>
                    </a:lnTo>
                    <a:lnTo>
                      <a:pt x="2115" y="1340"/>
                    </a:lnTo>
                    <a:lnTo>
                      <a:pt x="2115" y="917"/>
                    </a:lnTo>
                    <a:lnTo>
                      <a:pt x="2045" y="706"/>
                    </a:lnTo>
                    <a:lnTo>
                      <a:pt x="1974" y="494"/>
                    </a:lnTo>
                    <a:lnTo>
                      <a:pt x="1833" y="283"/>
                    </a:lnTo>
                    <a:lnTo>
                      <a:pt x="1693" y="142"/>
                    </a:lnTo>
                    <a:lnTo>
                      <a:pt x="1481" y="71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3813500" y="1635475"/>
                <a:ext cx="3527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622" extrusionOk="0">
                    <a:moveTo>
                      <a:pt x="564" y="0"/>
                    </a:moveTo>
                    <a:lnTo>
                      <a:pt x="423" y="71"/>
                    </a:lnTo>
                    <a:lnTo>
                      <a:pt x="212" y="353"/>
                    </a:lnTo>
                    <a:lnTo>
                      <a:pt x="71" y="775"/>
                    </a:lnTo>
                    <a:lnTo>
                      <a:pt x="0" y="1198"/>
                    </a:lnTo>
                    <a:lnTo>
                      <a:pt x="71" y="1339"/>
                    </a:lnTo>
                    <a:lnTo>
                      <a:pt x="141" y="1480"/>
                    </a:lnTo>
                    <a:lnTo>
                      <a:pt x="282" y="1551"/>
                    </a:lnTo>
                    <a:lnTo>
                      <a:pt x="494" y="1621"/>
                    </a:lnTo>
                    <a:lnTo>
                      <a:pt x="705" y="1551"/>
                    </a:lnTo>
                    <a:lnTo>
                      <a:pt x="1058" y="1410"/>
                    </a:lnTo>
                    <a:lnTo>
                      <a:pt x="1269" y="1269"/>
                    </a:lnTo>
                    <a:lnTo>
                      <a:pt x="1340" y="1128"/>
                    </a:lnTo>
                    <a:lnTo>
                      <a:pt x="1410" y="916"/>
                    </a:lnTo>
                    <a:lnTo>
                      <a:pt x="1410" y="775"/>
                    </a:lnTo>
                    <a:lnTo>
                      <a:pt x="1199" y="493"/>
                    </a:lnTo>
                    <a:lnTo>
                      <a:pt x="987" y="212"/>
                    </a:lnTo>
                    <a:lnTo>
                      <a:pt x="846" y="71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774725" y="1668950"/>
                <a:ext cx="51125" cy="458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833" extrusionOk="0">
                    <a:moveTo>
                      <a:pt x="776" y="0"/>
                    </a:moveTo>
                    <a:lnTo>
                      <a:pt x="424" y="141"/>
                    </a:lnTo>
                    <a:lnTo>
                      <a:pt x="283" y="212"/>
                    </a:lnTo>
                    <a:lnTo>
                      <a:pt x="142" y="353"/>
                    </a:lnTo>
                    <a:lnTo>
                      <a:pt x="71" y="564"/>
                    </a:lnTo>
                    <a:lnTo>
                      <a:pt x="1" y="705"/>
                    </a:lnTo>
                    <a:lnTo>
                      <a:pt x="1" y="987"/>
                    </a:lnTo>
                    <a:lnTo>
                      <a:pt x="71" y="1199"/>
                    </a:lnTo>
                    <a:lnTo>
                      <a:pt x="283" y="1480"/>
                    </a:lnTo>
                    <a:lnTo>
                      <a:pt x="565" y="1692"/>
                    </a:lnTo>
                    <a:lnTo>
                      <a:pt x="917" y="1833"/>
                    </a:lnTo>
                    <a:lnTo>
                      <a:pt x="1551" y="1833"/>
                    </a:lnTo>
                    <a:lnTo>
                      <a:pt x="1833" y="1621"/>
                    </a:lnTo>
                    <a:lnTo>
                      <a:pt x="1904" y="1480"/>
                    </a:lnTo>
                    <a:lnTo>
                      <a:pt x="1974" y="1340"/>
                    </a:lnTo>
                    <a:lnTo>
                      <a:pt x="2045" y="917"/>
                    </a:lnTo>
                    <a:lnTo>
                      <a:pt x="1974" y="635"/>
                    </a:lnTo>
                    <a:lnTo>
                      <a:pt x="1904" y="423"/>
                    </a:lnTo>
                    <a:lnTo>
                      <a:pt x="1763" y="282"/>
                    </a:lnTo>
                    <a:lnTo>
                      <a:pt x="1551" y="141"/>
                    </a:lnTo>
                    <a:lnTo>
                      <a:pt x="1199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" name="Google Shape;33;p2"/>
            <p:cNvSpPr/>
            <p:nvPr/>
          </p:nvSpPr>
          <p:spPr>
            <a:xfrm>
              <a:off x="1177875" y="2516525"/>
              <a:ext cx="652000" cy="1566525"/>
            </a:xfrm>
            <a:custGeom>
              <a:avLst/>
              <a:gdLst/>
              <a:ahLst/>
              <a:cxnLst/>
              <a:rect l="l" t="t" r="r" b="b"/>
              <a:pathLst>
                <a:path w="26080" h="62661" extrusionOk="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" name="Google Shape;34;p2"/>
            <p:cNvGrpSpPr/>
            <p:nvPr/>
          </p:nvGrpSpPr>
          <p:grpSpPr>
            <a:xfrm>
              <a:off x="1583150" y="1350000"/>
              <a:ext cx="216775" cy="269625"/>
              <a:chOff x="3876925" y="1350000"/>
              <a:chExt cx="216775" cy="269625"/>
            </a:xfrm>
          </p:grpSpPr>
          <p:sp>
            <p:nvSpPr>
              <p:cNvPr id="35" name="Google Shape;35;p2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extrusionOk="0">
                    <a:moveTo>
                      <a:pt x="6908" y="1622"/>
                    </a:moveTo>
                    <a:lnTo>
                      <a:pt x="7120" y="1763"/>
                    </a:lnTo>
                    <a:lnTo>
                      <a:pt x="7190" y="1904"/>
                    </a:lnTo>
                    <a:lnTo>
                      <a:pt x="7190" y="2045"/>
                    </a:lnTo>
                    <a:lnTo>
                      <a:pt x="7120" y="2256"/>
                    </a:lnTo>
                    <a:lnTo>
                      <a:pt x="6908" y="2679"/>
                    </a:lnTo>
                    <a:lnTo>
                      <a:pt x="6556" y="3172"/>
                    </a:lnTo>
                    <a:lnTo>
                      <a:pt x="5781" y="4089"/>
                    </a:lnTo>
                    <a:lnTo>
                      <a:pt x="5287" y="4512"/>
                    </a:lnTo>
                    <a:lnTo>
                      <a:pt x="5287" y="4018"/>
                    </a:lnTo>
                    <a:lnTo>
                      <a:pt x="5358" y="3525"/>
                    </a:lnTo>
                    <a:lnTo>
                      <a:pt x="5499" y="3031"/>
                    </a:lnTo>
                    <a:lnTo>
                      <a:pt x="5710" y="2538"/>
                    </a:lnTo>
                    <a:lnTo>
                      <a:pt x="5922" y="2327"/>
                    </a:lnTo>
                    <a:lnTo>
                      <a:pt x="6274" y="1974"/>
                    </a:lnTo>
                    <a:lnTo>
                      <a:pt x="6626" y="1692"/>
                    </a:lnTo>
                    <a:lnTo>
                      <a:pt x="6767" y="1622"/>
                    </a:lnTo>
                    <a:close/>
                    <a:moveTo>
                      <a:pt x="3596" y="2186"/>
                    </a:moveTo>
                    <a:lnTo>
                      <a:pt x="3666" y="2256"/>
                    </a:lnTo>
                    <a:lnTo>
                      <a:pt x="3807" y="2538"/>
                    </a:lnTo>
                    <a:lnTo>
                      <a:pt x="3877" y="2890"/>
                    </a:lnTo>
                    <a:lnTo>
                      <a:pt x="3948" y="3313"/>
                    </a:lnTo>
                    <a:lnTo>
                      <a:pt x="4018" y="4230"/>
                    </a:lnTo>
                    <a:lnTo>
                      <a:pt x="4018" y="4794"/>
                    </a:lnTo>
                    <a:lnTo>
                      <a:pt x="3737" y="4441"/>
                    </a:lnTo>
                    <a:lnTo>
                      <a:pt x="3525" y="4018"/>
                    </a:lnTo>
                    <a:lnTo>
                      <a:pt x="3314" y="3595"/>
                    </a:lnTo>
                    <a:lnTo>
                      <a:pt x="3102" y="3172"/>
                    </a:lnTo>
                    <a:lnTo>
                      <a:pt x="3102" y="2750"/>
                    </a:lnTo>
                    <a:lnTo>
                      <a:pt x="3102" y="2538"/>
                    </a:lnTo>
                    <a:lnTo>
                      <a:pt x="3173" y="2397"/>
                    </a:lnTo>
                    <a:lnTo>
                      <a:pt x="3314" y="2256"/>
                    </a:lnTo>
                    <a:lnTo>
                      <a:pt x="3455" y="2186"/>
                    </a:lnTo>
                    <a:close/>
                    <a:moveTo>
                      <a:pt x="1199" y="4512"/>
                    </a:moveTo>
                    <a:lnTo>
                      <a:pt x="1622" y="4653"/>
                    </a:lnTo>
                    <a:lnTo>
                      <a:pt x="2115" y="4794"/>
                    </a:lnTo>
                    <a:lnTo>
                      <a:pt x="2538" y="5076"/>
                    </a:lnTo>
                    <a:lnTo>
                      <a:pt x="3173" y="5428"/>
                    </a:lnTo>
                    <a:lnTo>
                      <a:pt x="2679" y="5639"/>
                    </a:lnTo>
                    <a:lnTo>
                      <a:pt x="2186" y="5710"/>
                    </a:lnTo>
                    <a:lnTo>
                      <a:pt x="1904" y="5639"/>
                    </a:lnTo>
                    <a:lnTo>
                      <a:pt x="1622" y="5569"/>
                    </a:lnTo>
                    <a:lnTo>
                      <a:pt x="1411" y="5428"/>
                    </a:lnTo>
                    <a:lnTo>
                      <a:pt x="1199" y="5216"/>
                    </a:lnTo>
                    <a:lnTo>
                      <a:pt x="917" y="4794"/>
                    </a:lnTo>
                    <a:lnTo>
                      <a:pt x="917" y="4653"/>
                    </a:lnTo>
                    <a:lnTo>
                      <a:pt x="988" y="4582"/>
                    </a:lnTo>
                    <a:lnTo>
                      <a:pt x="1058" y="4512"/>
                    </a:lnTo>
                    <a:close/>
                    <a:moveTo>
                      <a:pt x="3666" y="6485"/>
                    </a:moveTo>
                    <a:lnTo>
                      <a:pt x="3807" y="7120"/>
                    </a:lnTo>
                    <a:lnTo>
                      <a:pt x="3807" y="7754"/>
                    </a:lnTo>
                    <a:lnTo>
                      <a:pt x="3807" y="8388"/>
                    </a:lnTo>
                    <a:lnTo>
                      <a:pt x="3666" y="9093"/>
                    </a:lnTo>
                    <a:lnTo>
                      <a:pt x="3525" y="9305"/>
                    </a:lnTo>
                    <a:lnTo>
                      <a:pt x="3314" y="9516"/>
                    </a:lnTo>
                    <a:lnTo>
                      <a:pt x="2961" y="9516"/>
                    </a:lnTo>
                    <a:lnTo>
                      <a:pt x="2820" y="9375"/>
                    </a:lnTo>
                    <a:lnTo>
                      <a:pt x="2750" y="9234"/>
                    </a:lnTo>
                    <a:lnTo>
                      <a:pt x="2538" y="8670"/>
                    </a:lnTo>
                    <a:lnTo>
                      <a:pt x="2538" y="8036"/>
                    </a:lnTo>
                    <a:lnTo>
                      <a:pt x="2609" y="7754"/>
                    </a:lnTo>
                    <a:lnTo>
                      <a:pt x="2679" y="7401"/>
                    </a:lnTo>
                    <a:lnTo>
                      <a:pt x="2891" y="7120"/>
                    </a:lnTo>
                    <a:lnTo>
                      <a:pt x="3102" y="6838"/>
                    </a:lnTo>
                    <a:lnTo>
                      <a:pt x="3384" y="6626"/>
                    </a:lnTo>
                    <a:lnTo>
                      <a:pt x="3666" y="6485"/>
                    </a:lnTo>
                    <a:close/>
                    <a:moveTo>
                      <a:pt x="7261" y="1"/>
                    </a:move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close/>
                  </a:path>
                </a:pathLst>
              </a:custGeom>
              <a:solidFill>
                <a:srgbClr val="F7CA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fill="none" extrusionOk="0">
                    <a:moveTo>
                      <a:pt x="1763" y="10150"/>
                    </a:move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807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2045" y="3172"/>
                    </a:lnTo>
                    <a:lnTo>
                      <a:pt x="1622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1763" y="101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3940375" y="1512125"/>
                <a:ext cx="317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3032" fill="none" extrusionOk="0">
                    <a:moveTo>
                      <a:pt x="1128" y="2608"/>
                    </a:moveTo>
                    <a:lnTo>
                      <a:pt x="1128" y="2608"/>
                    </a:lnTo>
                    <a:lnTo>
                      <a:pt x="987" y="2820"/>
                    </a:lnTo>
                    <a:lnTo>
                      <a:pt x="776" y="3031"/>
                    </a:lnTo>
                    <a:lnTo>
                      <a:pt x="635" y="3031"/>
                    </a:lnTo>
                    <a:lnTo>
                      <a:pt x="423" y="3031"/>
                    </a:lnTo>
                    <a:lnTo>
                      <a:pt x="282" y="2890"/>
                    </a:lnTo>
                    <a:lnTo>
                      <a:pt x="212" y="2749"/>
                    </a:lnTo>
                    <a:lnTo>
                      <a:pt x="0" y="2185"/>
                    </a:lnTo>
                    <a:lnTo>
                      <a:pt x="0" y="1551"/>
                    </a:lnTo>
                    <a:lnTo>
                      <a:pt x="71" y="1269"/>
                    </a:lnTo>
                    <a:lnTo>
                      <a:pt x="141" y="916"/>
                    </a:lnTo>
                    <a:lnTo>
                      <a:pt x="353" y="635"/>
                    </a:lnTo>
                    <a:lnTo>
                      <a:pt x="564" y="353"/>
                    </a:lnTo>
                    <a:lnTo>
                      <a:pt x="846" y="141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269" y="635"/>
                    </a:lnTo>
                    <a:lnTo>
                      <a:pt x="1269" y="1269"/>
                    </a:lnTo>
                    <a:lnTo>
                      <a:pt x="1269" y="1903"/>
                    </a:lnTo>
                    <a:lnTo>
                      <a:pt x="1128" y="2608"/>
                    </a:lnTo>
                    <a:lnTo>
                      <a:pt x="1128" y="260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3954475" y="1404625"/>
                <a:ext cx="22925" cy="652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2609" fill="none" extrusionOk="0">
                    <a:moveTo>
                      <a:pt x="353" y="1"/>
                    </a:moveTo>
                    <a:lnTo>
                      <a:pt x="353" y="1"/>
                    </a:lnTo>
                    <a:lnTo>
                      <a:pt x="494" y="1"/>
                    </a:lnTo>
                    <a:lnTo>
                      <a:pt x="564" y="71"/>
                    </a:lnTo>
                    <a:lnTo>
                      <a:pt x="705" y="353"/>
                    </a:lnTo>
                    <a:lnTo>
                      <a:pt x="775" y="705"/>
                    </a:lnTo>
                    <a:lnTo>
                      <a:pt x="846" y="1128"/>
                    </a:lnTo>
                    <a:lnTo>
                      <a:pt x="916" y="2045"/>
                    </a:lnTo>
                    <a:lnTo>
                      <a:pt x="916" y="2609"/>
                    </a:lnTo>
                    <a:lnTo>
                      <a:pt x="916" y="2609"/>
                    </a:lnTo>
                    <a:lnTo>
                      <a:pt x="635" y="2256"/>
                    </a:lnTo>
                    <a:lnTo>
                      <a:pt x="423" y="1833"/>
                    </a:lnTo>
                    <a:lnTo>
                      <a:pt x="212" y="1410"/>
                    </a:lnTo>
                    <a:lnTo>
                      <a:pt x="0" y="987"/>
                    </a:lnTo>
                    <a:lnTo>
                      <a:pt x="0" y="565"/>
                    </a:lnTo>
                    <a:lnTo>
                      <a:pt x="0" y="353"/>
                    </a:lnTo>
                    <a:lnTo>
                      <a:pt x="71" y="212"/>
                    </a:lnTo>
                    <a:lnTo>
                      <a:pt x="212" y="71"/>
                    </a:lnTo>
                    <a:lnTo>
                      <a:pt x="353" y="1"/>
                    </a:lnTo>
                    <a:lnTo>
                      <a:pt x="35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3899850" y="1462775"/>
                <a:ext cx="56400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99" fill="none" extrusionOk="0">
                    <a:moveTo>
                      <a:pt x="282" y="705"/>
                    </a:moveTo>
                    <a:lnTo>
                      <a:pt x="282" y="705"/>
                    </a:lnTo>
                    <a:lnTo>
                      <a:pt x="0" y="283"/>
                    </a:lnTo>
                    <a:lnTo>
                      <a:pt x="0" y="142"/>
                    </a:lnTo>
                    <a:lnTo>
                      <a:pt x="71" y="71"/>
                    </a:lnTo>
                    <a:lnTo>
                      <a:pt x="141" y="1"/>
                    </a:lnTo>
                    <a:lnTo>
                      <a:pt x="282" y="1"/>
                    </a:lnTo>
                    <a:lnTo>
                      <a:pt x="705" y="142"/>
                    </a:lnTo>
                    <a:lnTo>
                      <a:pt x="1198" y="283"/>
                    </a:lnTo>
                    <a:lnTo>
                      <a:pt x="1621" y="565"/>
                    </a:lnTo>
                    <a:lnTo>
                      <a:pt x="2256" y="917"/>
                    </a:lnTo>
                    <a:lnTo>
                      <a:pt x="2256" y="917"/>
                    </a:lnTo>
                    <a:lnTo>
                      <a:pt x="1762" y="1128"/>
                    </a:lnTo>
                    <a:lnTo>
                      <a:pt x="1269" y="1199"/>
                    </a:lnTo>
                    <a:lnTo>
                      <a:pt x="987" y="1128"/>
                    </a:lnTo>
                    <a:lnTo>
                      <a:pt x="705" y="1058"/>
                    </a:lnTo>
                    <a:lnTo>
                      <a:pt x="494" y="917"/>
                    </a:lnTo>
                    <a:lnTo>
                      <a:pt x="282" y="705"/>
                    </a:lnTo>
                    <a:lnTo>
                      <a:pt x="282" y="70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" name="Google Shape;40;p2"/>
            <p:cNvSpPr/>
            <p:nvPr/>
          </p:nvSpPr>
          <p:spPr>
            <a:xfrm>
              <a:off x="1086250" y="2701550"/>
              <a:ext cx="237900" cy="313675"/>
            </a:xfrm>
            <a:custGeom>
              <a:avLst/>
              <a:gdLst/>
              <a:ahLst/>
              <a:cxnLst/>
              <a:rect l="l" t="t" r="r" b="b"/>
              <a:pathLst>
                <a:path w="9516" h="12547" extrusionOk="0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924150" y="1106825"/>
              <a:ext cx="244950" cy="345400"/>
            </a:xfrm>
            <a:custGeom>
              <a:avLst/>
              <a:gdLst/>
              <a:ahLst/>
              <a:cxnLst/>
              <a:rect l="l" t="t" r="r" b="b"/>
              <a:pathLst>
                <a:path w="9798" h="13816" extrusionOk="0">
                  <a:moveTo>
                    <a:pt x="6203" y="4159"/>
                  </a:moveTo>
                  <a:lnTo>
                    <a:pt x="6414" y="4230"/>
                  </a:lnTo>
                  <a:lnTo>
                    <a:pt x="6485" y="4371"/>
                  </a:lnTo>
                  <a:lnTo>
                    <a:pt x="6485" y="4512"/>
                  </a:lnTo>
                  <a:lnTo>
                    <a:pt x="6414" y="4582"/>
                  </a:lnTo>
                  <a:lnTo>
                    <a:pt x="6273" y="4582"/>
                  </a:lnTo>
                  <a:lnTo>
                    <a:pt x="5921" y="4512"/>
                  </a:lnTo>
                  <a:lnTo>
                    <a:pt x="5850" y="4441"/>
                  </a:lnTo>
                  <a:lnTo>
                    <a:pt x="5850" y="4371"/>
                  </a:lnTo>
                  <a:lnTo>
                    <a:pt x="5921" y="4230"/>
                  </a:lnTo>
                  <a:lnTo>
                    <a:pt x="6062" y="4159"/>
                  </a:lnTo>
                  <a:close/>
                  <a:moveTo>
                    <a:pt x="5709" y="5569"/>
                  </a:moveTo>
                  <a:lnTo>
                    <a:pt x="5004" y="6697"/>
                  </a:lnTo>
                  <a:lnTo>
                    <a:pt x="4088" y="7684"/>
                  </a:lnTo>
                  <a:lnTo>
                    <a:pt x="4440" y="7049"/>
                  </a:lnTo>
                  <a:lnTo>
                    <a:pt x="4793" y="6485"/>
                  </a:lnTo>
                  <a:lnTo>
                    <a:pt x="5216" y="5992"/>
                  </a:lnTo>
                  <a:lnTo>
                    <a:pt x="5709" y="5569"/>
                  </a:lnTo>
                  <a:close/>
                  <a:moveTo>
                    <a:pt x="6414" y="5992"/>
                  </a:moveTo>
                  <a:lnTo>
                    <a:pt x="6837" y="6274"/>
                  </a:lnTo>
                  <a:lnTo>
                    <a:pt x="6766" y="6838"/>
                  </a:lnTo>
                  <a:lnTo>
                    <a:pt x="6625" y="7402"/>
                  </a:lnTo>
                  <a:lnTo>
                    <a:pt x="6344" y="7895"/>
                  </a:lnTo>
                  <a:lnTo>
                    <a:pt x="6062" y="8388"/>
                  </a:lnTo>
                  <a:lnTo>
                    <a:pt x="6062" y="7825"/>
                  </a:lnTo>
                  <a:lnTo>
                    <a:pt x="6132" y="7190"/>
                  </a:lnTo>
                  <a:lnTo>
                    <a:pt x="6203" y="6556"/>
                  </a:lnTo>
                  <a:lnTo>
                    <a:pt x="6414" y="5992"/>
                  </a:lnTo>
                  <a:close/>
                  <a:moveTo>
                    <a:pt x="5568" y="5076"/>
                  </a:moveTo>
                  <a:lnTo>
                    <a:pt x="5075" y="5287"/>
                  </a:lnTo>
                  <a:lnTo>
                    <a:pt x="4652" y="5569"/>
                  </a:lnTo>
                  <a:lnTo>
                    <a:pt x="4229" y="5921"/>
                  </a:lnTo>
                  <a:lnTo>
                    <a:pt x="3947" y="6344"/>
                  </a:lnTo>
                  <a:lnTo>
                    <a:pt x="3383" y="7190"/>
                  </a:lnTo>
                  <a:lnTo>
                    <a:pt x="2819" y="8036"/>
                  </a:lnTo>
                  <a:lnTo>
                    <a:pt x="2678" y="8600"/>
                  </a:lnTo>
                  <a:lnTo>
                    <a:pt x="2608" y="8811"/>
                  </a:lnTo>
                  <a:lnTo>
                    <a:pt x="2467" y="8952"/>
                  </a:lnTo>
                  <a:lnTo>
                    <a:pt x="2326" y="9093"/>
                  </a:lnTo>
                  <a:lnTo>
                    <a:pt x="2115" y="9234"/>
                  </a:lnTo>
                  <a:lnTo>
                    <a:pt x="1551" y="9305"/>
                  </a:lnTo>
                  <a:lnTo>
                    <a:pt x="1269" y="9305"/>
                  </a:lnTo>
                  <a:lnTo>
                    <a:pt x="1057" y="9234"/>
                  </a:lnTo>
                  <a:lnTo>
                    <a:pt x="916" y="9093"/>
                  </a:lnTo>
                  <a:lnTo>
                    <a:pt x="775" y="8952"/>
                  </a:lnTo>
                  <a:lnTo>
                    <a:pt x="705" y="8741"/>
                  </a:lnTo>
                  <a:lnTo>
                    <a:pt x="705" y="8529"/>
                  </a:lnTo>
                  <a:lnTo>
                    <a:pt x="705" y="8247"/>
                  </a:lnTo>
                  <a:lnTo>
                    <a:pt x="846" y="7966"/>
                  </a:lnTo>
                  <a:lnTo>
                    <a:pt x="1128" y="7402"/>
                  </a:lnTo>
                  <a:lnTo>
                    <a:pt x="1551" y="6767"/>
                  </a:lnTo>
                  <a:lnTo>
                    <a:pt x="2115" y="6274"/>
                  </a:lnTo>
                  <a:lnTo>
                    <a:pt x="2749" y="5851"/>
                  </a:lnTo>
                  <a:lnTo>
                    <a:pt x="3454" y="5499"/>
                  </a:lnTo>
                  <a:lnTo>
                    <a:pt x="4159" y="5217"/>
                  </a:lnTo>
                  <a:lnTo>
                    <a:pt x="4863" y="5076"/>
                  </a:lnTo>
                  <a:close/>
                  <a:moveTo>
                    <a:pt x="5709" y="7120"/>
                  </a:moveTo>
                  <a:lnTo>
                    <a:pt x="5427" y="8247"/>
                  </a:lnTo>
                  <a:lnTo>
                    <a:pt x="5286" y="9446"/>
                  </a:lnTo>
                  <a:lnTo>
                    <a:pt x="4863" y="9869"/>
                  </a:lnTo>
                  <a:lnTo>
                    <a:pt x="4511" y="10080"/>
                  </a:lnTo>
                  <a:lnTo>
                    <a:pt x="4229" y="10292"/>
                  </a:lnTo>
                  <a:lnTo>
                    <a:pt x="3947" y="10362"/>
                  </a:lnTo>
                  <a:lnTo>
                    <a:pt x="3665" y="10362"/>
                  </a:lnTo>
                  <a:lnTo>
                    <a:pt x="3595" y="10292"/>
                  </a:lnTo>
                  <a:lnTo>
                    <a:pt x="3524" y="10151"/>
                  </a:lnTo>
                  <a:lnTo>
                    <a:pt x="3383" y="9798"/>
                  </a:lnTo>
                  <a:lnTo>
                    <a:pt x="3454" y="9516"/>
                  </a:lnTo>
                  <a:lnTo>
                    <a:pt x="3665" y="9164"/>
                  </a:lnTo>
                  <a:lnTo>
                    <a:pt x="4370" y="8388"/>
                  </a:lnTo>
                  <a:lnTo>
                    <a:pt x="5216" y="7684"/>
                  </a:lnTo>
                  <a:lnTo>
                    <a:pt x="5709" y="7120"/>
                  </a:lnTo>
                  <a:close/>
                  <a:moveTo>
                    <a:pt x="7894" y="6274"/>
                  </a:moveTo>
                  <a:lnTo>
                    <a:pt x="8388" y="7613"/>
                  </a:lnTo>
                  <a:lnTo>
                    <a:pt x="8670" y="8459"/>
                  </a:lnTo>
                  <a:lnTo>
                    <a:pt x="8810" y="9375"/>
                  </a:lnTo>
                  <a:lnTo>
                    <a:pt x="8881" y="9798"/>
                  </a:lnTo>
                  <a:lnTo>
                    <a:pt x="8881" y="10151"/>
                  </a:lnTo>
                  <a:lnTo>
                    <a:pt x="8810" y="10503"/>
                  </a:lnTo>
                  <a:lnTo>
                    <a:pt x="8670" y="10855"/>
                  </a:lnTo>
                  <a:lnTo>
                    <a:pt x="8529" y="11067"/>
                  </a:lnTo>
                  <a:lnTo>
                    <a:pt x="8247" y="11278"/>
                  </a:lnTo>
                  <a:lnTo>
                    <a:pt x="7894" y="11349"/>
                  </a:lnTo>
                  <a:lnTo>
                    <a:pt x="7471" y="11349"/>
                  </a:lnTo>
                  <a:lnTo>
                    <a:pt x="6978" y="11278"/>
                  </a:lnTo>
                  <a:lnTo>
                    <a:pt x="6625" y="11067"/>
                  </a:lnTo>
                  <a:lnTo>
                    <a:pt x="6414" y="10855"/>
                  </a:lnTo>
                  <a:lnTo>
                    <a:pt x="6344" y="10644"/>
                  </a:lnTo>
                  <a:lnTo>
                    <a:pt x="6273" y="10292"/>
                  </a:lnTo>
                  <a:lnTo>
                    <a:pt x="6344" y="10010"/>
                  </a:lnTo>
                  <a:lnTo>
                    <a:pt x="6625" y="9234"/>
                  </a:lnTo>
                  <a:lnTo>
                    <a:pt x="6978" y="8459"/>
                  </a:lnTo>
                  <a:lnTo>
                    <a:pt x="7401" y="7613"/>
                  </a:lnTo>
                  <a:lnTo>
                    <a:pt x="7753" y="6908"/>
                  </a:lnTo>
                  <a:lnTo>
                    <a:pt x="7894" y="6556"/>
                  </a:lnTo>
                  <a:lnTo>
                    <a:pt x="7894" y="6274"/>
                  </a:lnTo>
                  <a:close/>
                  <a:moveTo>
                    <a:pt x="7189" y="1"/>
                  </a:moveTo>
                  <a:lnTo>
                    <a:pt x="6978" y="71"/>
                  </a:lnTo>
                  <a:lnTo>
                    <a:pt x="6696" y="353"/>
                  </a:lnTo>
                  <a:lnTo>
                    <a:pt x="6485" y="494"/>
                  </a:lnTo>
                  <a:lnTo>
                    <a:pt x="6344" y="706"/>
                  </a:lnTo>
                  <a:lnTo>
                    <a:pt x="6203" y="1199"/>
                  </a:lnTo>
                  <a:lnTo>
                    <a:pt x="6132" y="1692"/>
                  </a:lnTo>
                  <a:lnTo>
                    <a:pt x="6062" y="2256"/>
                  </a:lnTo>
                  <a:lnTo>
                    <a:pt x="5921" y="2891"/>
                  </a:lnTo>
                  <a:lnTo>
                    <a:pt x="5780" y="3384"/>
                  </a:lnTo>
                  <a:lnTo>
                    <a:pt x="5568" y="3877"/>
                  </a:lnTo>
                  <a:lnTo>
                    <a:pt x="5357" y="4089"/>
                  </a:lnTo>
                  <a:lnTo>
                    <a:pt x="5145" y="4300"/>
                  </a:lnTo>
                  <a:lnTo>
                    <a:pt x="4581" y="4582"/>
                  </a:lnTo>
                  <a:lnTo>
                    <a:pt x="4018" y="4864"/>
                  </a:lnTo>
                  <a:lnTo>
                    <a:pt x="2819" y="5217"/>
                  </a:lnTo>
                  <a:lnTo>
                    <a:pt x="2255" y="5428"/>
                  </a:lnTo>
                  <a:lnTo>
                    <a:pt x="1692" y="5710"/>
                  </a:lnTo>
                  <a:lnTo>
                    <a:pt x="1128" y="6062"/>
                  </a:lnTo>
                  <a:lnTo>
                    <a:pt x="634" y="6626"/>
                  </a:lnTo>
                  <a:lnTo>
                    <a:pt x="282" y="7190"/>
                  </a:lnTo>
                  <a:lnTo>
                    <a:pt x="71" y="7825"/>
                  </a:lnTo>
                  <a:lnTo>
                    <a:pt x="0" y="8459"/>
                  </a:lnTo>
                  <a:lnTo>
                    <a:pt x="0" y="9093"/>
                  </a:lnTo>
                  <a:lnTo>
                    <a:pt x="71" y="9375"/>
                  </a:lnTo>
                  <a:lnTo>
                    <a:pt x="211" y="9587"/>
                  </a:lnTo>
                  <a:lnTo>
                    <a:pt x="352" y="9869"/>
                  </a:lnTo>
                  <a:lnTo>
                    <a:pt x="564" y="10010"/>
                  </a:lnTo>
                  <a:lnTo>
                    <a:pt x="846" y="10151"/>
                  </a:lnTo>
                  <a:lnTo>
                    <a:pt x="1128" y="10221"/>
                  </a:lnTo>
                  <a:lnTo>
                    <a:pt x="1903" y="10221"/>
                  </a:lnTo>
                  <a:lnTo>
                    <a:pt x="1339" y="10644"/>
                  </a:lnTo>
                  <a:lnTo>
                    <a:pt x="916" y="10926"/>
                  </a:lnTo>
                  <a:lnTo>
                    <a:pt x="564" y="11278"/>
                  </a:lnTo>
                  <a:lnTo>
                    <a:pt x="282" y="11701"/>
                  </a:lnTo>
                  <a:lnTo>
                    <a:pt x="141" y="12054"/>
                  </a:lnTo>
                  <a:lnTo>
                    <a:pt x="141" y="12195"/>
                  </a:lnTo>
                  <a:lnTo>
                    <a:pt x="211" y="12406"/>
                  </a:lnTo>
                  <a:lnTo>
                    <a:pt x="282" y="12547"/>
                  </a:lnTo>
                  <a:lnTo>
                    <a:pt x="493" y="12758"/>
                  </a:lnTo>
                  <a:lnTo>
                    <a:pt x="775" y="12899"/>
                  </a:lnTo>
                  <a:lnTo>
                    <a:pt x="1057" y="12970"/>
                  </a:lnTo>
                  <a:lnTo>
                    <a:pt x="1269" y="12899"/>
                  </a:lnTo>
                  <a:lnTo>
                    <a:pt x="1410" y="12829"/>
                  </a:lnTo>
                  <a:lnTo>
                    <a:pt x="1551" y="12688"/>
                  </a:lnTo>
                  <a:lnTo>
                    <a:pt x="1692" y="12547"/>
                  </a:lnTo>
                  <a:lnTo>
                    <a:pt x="1903" y="12054"/>
                  </a:lnTo>
                  <a:lnTo>
                    <a:pt x="2044" y="11560"/>
                  </a:lnTo>
                  <a:lnTo>
                    <a:pt x="2115" y="10996"/>
                  </a:lnTo>
                  <a:lnTo>
                    <a:pt x="2185" y="10573"/>
                  </a:lnTo>
                  <a:lnTo>
                    <a:pt x="2326" y="10292"/>
                  </a:lnTo>
                  <a:lnTo>
                    <a:pt x="2467" y="10714"/>
                  </a:lnTo>
                  <a:lnTo>
                    <a:pt x="2678" y="11067"/>
                  </a:lnTo>
                  <a:lnTo>
                    <a:pt x="3031" y="11278"/>
                  </a:lnTo>
                  <a:lnTo>
                    <a:pt x="3313" y="11490"/>
                  </a:lnTo>
                  <a:lnTo>
                    <a:pt x="4088" y="11490"/>
                  </a:lnTo>
                  <a:lnTo>
                    <a:pt x="4511" y="11419"/>
                  </a:lnTo>
                  <a:lnTo>
                    <a:pt x="4863" y="11208"/>
                  </a:lnTo>
                  <a:lnTo>
                    <a:pt x="4581" y="11772"/>
                  </a:lnTo>
                  <a:lnTo>
                    <a:pt x="4300" y="12265"/>
                  </a:lnTo>
                  <a:lnTo>
                    <a:pt x="4018" y="12829"/>
                  </a:lnTo>
                  <a:lnTo>
                    <a:pt x="3947" y="13393"/>
                  </a:lnTo>
                  <a:lnTo>
                    <a:pt x="3947" y="13534"/>
                  </a:lnTo>
                  <a:lnTo>
                    <a:pt x="4018" y="13675"/>
                  </a:lnTo>
                  <a:lnTo>
                    <a:pt x="4159" y="13816"/>
                  </a:lnTo>
                  <a:lnTo>
                    <a:pt x="4370" y="13816"/>
                  </a:lnTo>
                  <a:lnTo>
                    <a:pt x="4722" y="13675"/>
                  </a:lnTo>
                  <a:lnTo>
                    <a:pt x="5145" y="13534"/>
                  </a:lnTo>
                  <a:lnTo>
                    <a:pt x="5357" y="13322"/>
                  </a:lnTo>
                  <a:lnTo>
                    <a:pt x="5498" y="13040"/>
                  </a:lnTo>
                  <a:lnTo>
                    <a:pt x="5568" y="12688"/>
                  </a:lnTo>
                  <a:lnTo>
                    <a:pt x="5568" y="12336"/>
                  </a:lnTo>
                  <a:lnTo>
                    <a:pt x="5427" y="11631"/>
                  </a:lnTo>
                  <a:lnTo>
                    <a:pt x="5427" y="11278"/>
                  </a:lnTo>
                  <a:lnTo>
                    <a:pt x="5498" y="10996"/>
                  </a:lnTo>
                  <a:lnTo>
                    <a:pt x="5709" y="11419"/>
                  </a:lnTo>
                  <a:lnTo>
                    <a:pt x="6062" y="11772"/>
                  </a:lnTo>
                  <a:lnTo>
                    <a:pt x="6485" y="12054"/>
                  </a:lnTo>
                  <a:lnTo>
                    <a:pt x="6978" y="12265"/>
                  </a:lnTo>
                  <a:lnTo>
                    <a:pt x="7471" y="12336"/>
                  </a:lnTo>
                  <a:lnTo>
                    <a:pt x="8035" y="12336"/>
                  </a:lnTo>
                  <a:lnTo>
                    <a:pt x="8529" y="12265"/>
                  </a:lnTo>
                  <a:lnTo>
                    <a:pt x="8951" y="12054"/>
                  </a:lnTo>
                  <a:lnTo>
                    <a:pt x="9374" y="11701"/>
                  </a:lnTo>
                  <a:lnTo>
                    <a:pt x="9656" y="11278"/>
                  </a:lnTo>
                  <a:lnTo>
                    <a:pt x="9797" y="10855"/>
                  </a:lnTo>
                  <a:lnTo>
                    <a:pt x="9797" y="10362"/>
                  </a:lnTo>
                  <a:lnTo>
                    <a:pt x="9797" y="9869"/>
                  </a:lnTo>
                  <a:lnTo>
                    <a:pt x="9656" y="9375"/>
                  </a:lnTo>
                  <a:lnTo>
                    <a:pt x="9445" y="8318"/>
                  </a:lnTo>
                  <a:lnTo>
                    <a:pt x="9092" y="6979"/>
                  </a:lnTo>
                  <a:lnTo>
                    <a:pt x="8881" y="6274"/>
                  </a:lnTo>
                  <a:lnTo>
                    <a:pt x="8599" y="5499"/>
                  </a:lnTo>
                  <a:lnTo>
                    <a:pt x="8247" y="4794"/>
                  </a:lnTo>
                  <a:lnTo>
                    <a:pt x="7894" y="4159"/>
                  </a:lnTo>
                  <a:lnTo>
                    <a:pt x="7401" y="3595"/>
                  </a:lnTo>
                  <a:lnTo>
                    <a:pt x="7119" y="3384"/>
                  </a:lnTo>
                  <a:lnTo>
                    <a:pt x="6837" y="3243"/>
                  </a:lnTo>
                  <a:lnTo>
                    <a:pt x="7119" y="2820"/>
                  </a:lnTo>
                  <a:lnTo>
                    <a:pt x="7330" y="2256"/>
                  </a:lnTo>
                  <a:lnTo>
                    <a:pt x="7542" y="1622"/>
                  </a:lnTo>
                  <a:lnTo>
                    <a:pt x="7612" y="988"/>
                  </a:lnTo>
                  <a:lnTo>
                    <a:pt x="7612" y="424"/>
                  </a:lnTo>
                  <a:lnTo>
                    <a:pt x="7612" y="212"/>
                  </a:lnTo>
                  <a:lnTo>
                    <a:pt x="7471" y="71"/>
                  </a:lnTo>
                  <a:lnTo>
                    <a:pt x="7330" y="1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750550" y="2135900"/>
              <a:ext cx="260825" cy="227350"/>
            </a:xfrm>
            <a:custGeom>
              <a:avLst/>
              <a:gdLst/>
              <a:ahLst/>
              <a:cxnLst/>
              <a:rect l="l" t="t" r="r" b="b"/>
              <a:pathLst>
                <a:path w="10433" h="9094" extrusionOk="0">
                  <a:moveTo>
                    <a:pt x="7049" y="1199"/>
                  </a:moveTo>
                  <a:lnTo>
                    <a:pt x="7472" y="1340"/>
                  </a:lnTo>
                  <a:lnTo>
                    <a:pt x="7895" y="1481"/>
                  </a:lnTo>
                  <a:lnTo>
                    <a:pt x="8247" y="1692"/>
                  </a:lnTo>
                  <a:lnTo>
                    <a:pt x="8529" y="2045"/>
                  </a:lnTo>
                  <a:lnTo>
                    <a:pt x="8670" y="2397"/>
                  </a:lnTo>
                  <a:lnTo>
                    <a:pt x="8811" y="2820"/>
                  </a:lnTo>
                  <a:lnTo>
                    <a:pt x="8600" y="2397"/>
                  </a:lnTo>
                  <a:lnTo>
                    <a:pt x="8318" y="2115"/>
                  </a:lnTo>
                  <a:lnTo>
                    <a:pt x="8106" y="1904"/>
                  </a:lnTo>
                  <a:lnTo>
                    <a:pt x="7895" y="1833"/>
                  </a:lnTo>
                  <a:lnTo>
                    <a:pt x="7684" y="1833"/>
                  </a:lnTo>
                  <a:lnTo>
                    <a:pt x="7402" y="1904"/>
                  </a:lnTo>
                  <a:lnTo>
                    <a:pt x="6908" y="1904"/>
                  </a:lnTo>
                  <a:lnTo>
                    <a:pt x="6767" y="1974"/>
                  </a:lnTo>
                  <a:lnTo>
                    <a:pt x="6062" y="2186"/>
                  </a:lnTo>
                  <a:lnTo>
                    <a:pt x="5287" y="2397"/>
                  </a:lnTo>
                  <a:lnTo>
                    <a:pt x="4794" y="2538"/>
                  </a:lnTo>
                  <a:lnTo>
                    <a:pt x="4512" y="2468"/>
                  </a:lnTo>
                  <a:lnTo>
                    <a:pt x="4441" y="2397"/>
                  </a:lnTo>
                  <a:lnTo>
                    <a:pt x="4441" y="2327"/>
                  </a:lnTo>
                  <a:lnTo>
                    <a:pt x="4653" y="2115"/>
                  </a:lnTo>
                  <a:lnTo>
                    <a:pt x="4935" y="1904"/>
                  </a:lnTo>
                  <a:lnTo>
                    <a:pt x="5640" y="1481"/>
                  </a:lnTo>
                  <a:lnTo>
                    <a:pt x="6203" y="1199"/>
                  </a:lnTo>
                  <a:close/>
                  <a:moveTo>
                    <a:pt x="6485" y="3525"/>
                  </a:moveTo>
                  <a:lnTo>
                    <a:pt x="6626" y="3666"/>
                  </a:lnTo>
                  <a:lnTo>
                    <a:pt x="6697" y="3877"/>
                  </a:lnTo>
                  <a:lnTo>
                    <a:pt x="6697" y="4018"/>
                  </a:lnTo>
                  <a:lnTo>
                    <a:pt x="6697" y="4159"/>
                  </a:lnTo>
                  <a:lnTo>
                    <a:pt x="6556" y="4582"/>
                  </a:lnTo>
                  <a:lnTo>
                    <a:pt x="6274" y="4864"/>
                  </a:lnTo>
                  <a:lnTo>
                    <a:pt x="5992" y="5146"/>
                  </a:lnTo>
                  <a:lnTo>
                    <a:pt x="5710" y="5357"/>
                  </a:lnTo>
                  <a:lnTo>
                    <a:pt x="5428" y="5428"/>
                  </a:lnTo>
                  <a:lnTo>
                    <a:pt x="5287" y="5357"/>
                  </a:lnTo>
                  <a:lnTo>
                    <a:pt x="5146" y="5287"/>
                  </a:lnTo>
                  <a:lnTo>
                    <a:pt x="5076" y="5005"/>
                  </a:lnTo>
                  <a:lnTo>
                    <a:pt x="5076" y="4723"/>
                  </a:lnTo>
                  <a:lnTo>
                    <a:pt x="5287" y="4512"/>
                  </a:lnTo>
                  <a:lnTo>
                    <a:pt x="5499" y="4300"/>
                  </a:lnTo>
                  <a:lnTo>
                    <a:pt x="5358" y="4512"/>
                  </a:lnTo>
                  <a:lnTo>
                    <a:pt x="5217" y="4794"/>
                  </a:lnTo>
                  <a:lnTo>
                    <a:pt x="5287" y="5005"/>
                  </a:lnTo>
                  <a:lnTo>
                    <a:pt x="5358" y="5217"/>
                  </a:lnTo>
                  <a:lnTo>
                    <a:pt x="5569" y="5217"/>
                  </a:lnTo>
                  <a:lnTo>
                    <a:pt x="5710" y="5076"/>
                  </a:lnTo>
                  <a:lnTo>
                    <a:pt x="6062" y="4512"/>
                  </a:lnTo>
                  <a:lnTo>
                    <a:pt x="6344" y="3948"/>
                  </a:lnTo>
                  <a:lnTo>
                    <a:pt x="6485" y="3525"/>
                  </a:lnTo>
                  <a:close/>
                  <a:moveTo>
                    <a:pt x="9164" y="5076"/>
                  </a:moveTo>
                  <a:lnTo>
                    <a:pt x="9093" y="5569"/>
                  </a:lnTo>
                  <a:lnTo>
                    <a:pt x="8952" y="5992"/>
                  </a:lnTo>
                  <a:lnTo>
                    <a:pt x="8741" y="6415"/>
                  </a:lnTo>
                  <a:lnTo>
                    <a:pt x="8459" y="6767"/>
                  </a:lnTo>
                  <a:lnTo>
                    <a:pt x="7965" y="7190"/>
                  </a:lnTo>
                  <a:lnTo>
                    <a:pt x="7402" y="7542"/>
                  </a:lnTo>
                  <a:lnTo>
                    <a:pt x="6838" y="7683"/>
                  </a:lnTo>
                  <a:lnTo>
                    <a:pt x="6485" y="7754"/>
                  </a:lnTo>
                  <a:lnTo>
                    <a:pt x="6203" y="7683"/>
                  </a:lnTo>
                  <a:lnTo>
                    <a:pt x="6838" y="6979"/>
                  </a:lnTo>
                  <a:lnTo>
                    <a:pt x="7543" y="6274"/>
                  </a:lnTo>
                  <a:lnTo>
                    <a:pt x="8388" y="5639"/>
                  </a:lnTo>
                  <a:lnTo>
                    <a:pt x="9164" y="5076"/>
                  </a:lnTo>
                  <a:close/>
                  <a:moveTo>
                    <a:pt x="4089" y="3031"/>
                  </a:moveTo>
                  <a:lnTo>
                    <a:pt x="4089" y="3313"/>
                  </a:lnTo>
                  <a:lnTo>
                    <a:pt x="4018" y="3595"/>
                  </a:lnTo>
                  <a:lnTo>
                    <a:pt x="3736" y="4230"/>
                  </a:lnTo>
                  <a:lnTo>
                    <a:pt x="3384" y="4935"/>
                  </a:lnTo>
                  <a:lnTo>
                    <a:pt x="2961" y="5710"/>
                  </a:lnTo>
                  <a:lnTo>
                    <a:pt x="2891" y="6062"/>
                  </a:lnTo>
                  <a:lnTo>
                    <a:pt x="2750" y="6415"/>
                  </a:lnTo>
                  <a:lnTo>
                    <a:pt x="2820" y="6697"/>
                  </a:lnTo>
                  <a:lnTo>
                    <a:pt x="2891" y="6979"/>
                  </a:lnTo>
                  <a:lnTo>
                    <a:pt x="3102" y="7190"/>
                  </a:lnTo>
                  <a:lnTo>
                    <a:pt x="3455" y="7331"/>
                  </a:lnTo>
                  <a:lnTo>
                    <a:pt x="3948" y="7402"/>
                  </a:lnTo>
                  <a:lnTo>
                    <a:pt x="4653" y="7472"/>
                  </a:lnTo>
                  <a:lnTo>
                    <a:pt x="3877" y="7895"/>
                  </a:lnTo>
                  <a:lnTo>
                    <a:pt x="3243" y="8036"/>
                  </a:lnTo>
                  <a:lnTo>
                    <a:pt x="2679" y="8106"/>
                  </a:lnTo>
                  <a:lnTo>
                    <a:pt x="2256" y="8036"/>
                  </a:lnTo>
                  <a:lnTo>
                    <a:pt x="1904" y="7824"/>
                  </a:lnTo>
                  <a:lnTo>
                    <a:pt x="1692" y="7542"/>
                  </a:lnTo>
                  <a:lnTo>
                    <a:pt x="1551" y="7190"/>
                  </a:lnTo>
                  <a:lnTo>
                    <a:pt x="1481" y="6767"/>
                  </a:lnTo>
                  <a:lnTo>
                    <a:pt x="1551" y="6344"/>
                  </a:lnTo>
                  <a:lnTo>
                    <a:pt x="1692" y="5851"/>
                  </a:lnTo>
                  <a:lnTo>
                    <a:pt x="1833" y="5357"/>
                  </a:lnTo>
                  <a:lnTo>
                    <a:pt x="2115" y="4864"/>
                  </a:lnTo>
                  <a:lnTo>
                    <a:pt x="2397" y="4441"/>
                  </a:lnTo>
                  <a:lnTo>
                    <a:pt x="2750" y="4018"/>
                  </a:lnTo>
                  <a:lnTo>
                    <a:pt x="3173" y="3595"/>
                  </a:lnTo>
                  <a:lnTo>
                    <a:pt x="3595" y="3313"/>
                  </a:lnTo>
                  <a:lnTo>
                    <a:pt x="4089" y="3031"/>
                  </a:lnTo>
                  <a:close/>
                  <a:moveTo>
                    <a:pt x="6697" y="1"/>
                  </a:moveTo>
                  <a:lnTo>
                    <a:pt x="6203" y="71"/>
                  </a:lnTo>
                  <a:lnTo>
                    <a:pt x="5780" y="142"/>
                  </a:lnTo>
                  <a:lnTo>
                    <a:pt x="5358" y="353"/>
                  </a:lnTo>
                  <a:lnTo>
                    <a:pt x="4935" y="635"/>
                  </a:lnTo>
                  <a:lnTo>
                    <a:pt x="4723" y="776"/>
                  </a:lnTo>
                  <a:lnTo>
                    <a:pt x="4582" y="987"/>
                  </a:lnTo>
                  <a:lnTo>
                    <a:pt x="4371" y="1410"/>
                  </a:lnTo>
                  <a:lnTo>
                    <a:pt x="4159" y="1833"/>
                  </a:lnTo>
                  <a:lnTo>
                    <a:pt x="4089" y="2045"/>
                  </a:lnTo>
                  <a:lnTo>
                    <a:pt x="3948" y="2186"/>
                  </a:lnTo>
                  <a:lnTo>
                    <a:pt x="3595" y="2468"/>
                  </a:lnTo>
                  <a:lnTo>
                    <a:pt x="3173" y="2679"/>
                  </a:lnTo>
                  <a:lnTo>
                    <a:pt x="2679" y="2820"/>
                  </a:lnTo>
                  <a:lnTo>
                    <a:pt x="2186" y="3172"/>
                  </a:lnTo>
                  <a:lnTo>
                    <a:pt x="1410" y="3807"/>
                  </a:lnTo>
                  <a:lnTo>
                    <a:pt x="988" y="4230"/>
                  </a:lnTo>
                  <a:lnTo>
                    <a:pt x="706" y="4582"/>
                  </a:lnTo>
                  <a:lnTo>
                    <a:pt x="424" y="5076"/>
                  </a:lnTo>
                  <a:lnTo>
                    <a:pt x="212" y="5498"/>
                  </a:lnTo>
                  <a:lnTo>
                    <a:pt x="71" y="5992"/>
                  </a:lnTo>
                  <a:lnTo>
                    <a:pt x="1" y="6556"/>
                  </a:lnTo>
                  <a:lnTo>
                    <a:pt x="71" y="7261"/>
                  </a:lnTo>
                  <a:lnTo>
                    <a:pt x="212" y="7754"/>
                  </a:lnTo>
                  <a:lnTo>
                    <a:pt x="424" y="8177"/>
                  </a:lnTo>
                  <a:lnTo>
                    <a:pt x="635" y="8529"/>
                  </a:lnTo>
                  <a:lnTo>
                    <a:pt x="917" y="8811"/>
                  </a:lnTo>
                  <a:lnTo>
                    <a:pt x="1270" y="8952"/>
                  </a:lnTo>
                  <a:lnTo>
                    <a:pt x="1692" y="9023"/>
                  </a:lnTo>
                  <a:lnTo>
                    <a:pt x="2045" y="9093"/>
                  </a:lnTo>
                  <a:lnTo>
                    <a:pt x="2961" y="9023"/>
                  </a:lnTo>
                  <a:lnTo>
                    <a:pt x="3877" y="8811"/>
                  </a:lnTo>
                  <a:lnTo>
                    <a:pt x="5640" y="8388"/>
                  </a:lnTo>
                  <a:lnTo>
                    <a:pt x="6485" y="8388"/>
                  </a:lnTo>
                  <a:lnTo>
                    <a:pt x="7261" y="8459"/>
                  </a:lnTo>
                  <a:lnTo>
                    <a:pt x="7613" y="8529"/>
                  </a:lnTo>
                  <a:lnTo>
                    <a:pt x="8036" y="8459"/>
                  </a:lnTo>
                  <a:lnTo>
                    <a:pt x="8529" y="8247"/>
                  </a:lnTo>
                  <a:lnTo>
                    <a:pt x="9023" y="7965"/>
                  </a:lnTo>
                  <a:lnTo>
                    <a:pt x="9446" y="7472"/>
                  </a:lnTo>
                  <a:lnTo>
                    <a:pt x="9798" y="6979"/>
                  </a:lnTo>
                  <a:lnTo>
                    <a:pt x="10150" y="6415"/>
                  </a:lnTo>
                  <a:lnTo>
                    <a:pt x="10362" y="5851"/>
                  </a:lnTo>
                  <a:lnTo>
                    <a:pt x="10432" y="5217"/>
                  </a:lnTo>
                  <a:lnTo>
                    <a:pt x="10432" y="4582"/>
                  </a:lnTo>
                  <a:lnTo>
                    <a:pt x="10362" y="4018"/>
                  </a:lnTo>
                  <a:lnTo>
                    <a:pt x="10080" y="3384"/>
                  </a:lnTo>
                  <a:lnTo>
                    <a:pt x="10150" y="2891"/>
                  </a:lnTo>
                  <a:lnTo>
                    <a:pt x="10080" y="2468"/>
                  </a:lnTo>
                  <a:lnTo>
                    <a:pt x="10009" y="1974"/>
                  </a:lnTo>
                  <a:lnTo>
                    <a:pt x="9798" y="1622"/>
                  </a:lnTo>
                  <a:lnTo>
                    <a:pt x="9516" y="1199"/>
                  </a:lnTo>
                  <a:lnTo>
                    <a:pt x="9234" y="917"/>
                  </a:lnTo>
                  <a:lnTo>
                    <a:pt x="8882" y="635"/>
                  </a:lnTo>
                  <a:lnTo>
                    <a:pt x="8459" y="424"/>
                  </a:lnTo>
                  <a:lnTo>
                    <a:pt x="8036" y="212"/>
                  </a:lnTo>
                  <a:lnTo>
                    <a:pt x="7613" y="71"/>
                  </a:lnTo>
                  <a:lnTo>
                    <a:pt x="7120" y="1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133825" y="238125"/>
              <a:ext cx="246725" cy="246700"/>
            </a:xfrm>
            <a:custGeom>
              <a:avLst/>
              <a:gdLst/>
              <a:ahLst/>
              <a:cxnLst/>
              <a:rect l="l" t="t" r="r" b="b"/>
              <a:pathLst>
                <a:path w="9869" h="9868" extrusionOk="0">
                  <a:moveTo>
                    <a:pt x="4652" y="564"/>
                  </a:moveTo>
                  <a:lnTo>
                    <a:pt x="4934" y="634"/>
                  </a:lnTo>
                  <a:lnTo>
                    <a:pt x="5216" y="775"/>
                  </a:lnTo>
                  <a:lnTo>
                    <a:pt x="5428" y="987"/>
                  </a:lnTo>
                  <a:lnTo>
                    <a:pt x="5569" y="1198"/>
                  </a:lnTo>
                  <a:lnTo>
                    <a:pt x="5639" y="1480"/>
                  </a:lnTo>
                  <a:lnTo>
                    <a:pt x="5639" y="1762"/>
                  </a:lnTo>
                  <a:lnTo>
                    <a:pt x="5639" y="2044"/>
                  </a:lnTo>
                  <a:lnTo>
                    <a:pt x="5428" y="2608"/>
                  </a:lnTo>
                  <a:lnTo>
                    <a:pt x="4934" y="3736"/>
                  </a:lnTo>
                  <a:lnTo>
                    <a:pt x="4793" y="4229"/>
                  </a:lnTo>
                  <a:lnTo>
                    <a:pt x="4723" y="4370"/>
                  </a:lnTo>
                  <a:lnTo>
                    <a:pt x="4793" y="4511"/>
                  </a:lnTo>
                  <a:lnTo>
                    <a:pt x="3807" y="3877"/>
                  </a:lnTo>
                  <a:lnTo>
                    <a:pt x="2961" y="3172"/>
                  </a:lnTo>
                  <a:lnTo>
                    <a:pt x="2749" y="2960"/>
                  </a:lnTo>
                  <a:lnTo>
                    <a:pt x="2608" y="2749"/>
                  </a:lnTo>
                  <a:lnTo>
                    <a:pt x="2538" y="2467"/>
                  </a:lnTo>
                  <a:lnTo>
                    <a:pt x="2538" y="2255"/>
                  </a:lnTo>
                  <a:lnTo>
                    <a:pt x="2608" y="1974"/>
                  </a:lnTo>
                  <a:lnTo>
                    <a:pt x="2679" y="1762"/>
                  </a:lnTo>
                  <a:lnTo>
                    <a:pt x="2961" y="1339"/>
                  </a:lnTo>
                  <a:lnTo>
                    <a:pt x="3384" y="916"/>
                  </a:lnTo>
                  <a:lnTo>
                    <a:pt x="3877" y="705"/>
                  </a:lnTo>
                  <a:lnTo>
                    <a:pt x="4371" y="564"/>
                  </a:lnTo>
                  <a:close/>
                  <a:moveTo>
                    <a:pt x="8106" y="2749"/>
                  </a:moveTo>
                  <a:lnTo>
                    <a:pt x="8318" y="2819"/>
                  </a:lnTo>
                  <a:lnTo>
                    <a:pt x="8529" y="2890"/>
                  </a:lnTo>
                  <a:lnTo>
                    <a:pt x="8670" y="2960"/>
                  </a:lnTo>
                  <a:lnTo>
                    <a:pt x="8811" y="3172"/>
                  </a:lnTo>
                  <a:lnTo>
                    <a:pt x="8952" y="3454"/>
                  </a:lnTo>
                  <a:lnTo>
                    <a:pt x="9022" y="3806"/>
                  </a:lnTo>
                  <a:lnTo>
                    <a:pt x="9093" y="4300"/>
                  </a:lnTo>
                  <a:lnTo>
                    <a:pt x="9022" y="4652"/>
                  </a:lnTo>
                  <a:lnTo>
                    <a:pt x="8882" y="5004"/>
                  </a:lnTo>
                  <a:lnTo>
                    <a:pt x="8741" y="5216"/>
                  </a:lnTo>
                  <a:lnTo>
                    <a:pt x="8459" y="5357"/>
                  </a:lnTo>
                  <a:lnTo>
                    <a:pt x="8177" y="5498"/>
                  </a:lnTo>
                  <a:lnTo>
                    <a:pt x="7190" y="5498"/>
                  </a:lnTo>
                  <a:lnTo>
                    <a:pt x="6837" y="5357"/>
                  </a:lnTo>
                  <a:lnTo>
                    <a:pt x="6556" y="5286"/>
                  </a:lnTo>
                  <a:lnTo>
                    <a:pt x="6274" y="5075"/>
                  </a:lnTo>
                  <a:lnTo>
                    <a:pt x="6133" y="4863"/>
                  </a:lnTo>
                  <a:lnTo>
                    <a:pt x="5992" y="4652"/>
                  </a:lnTo>
                  <a:lnTo>
                    <a:pt x="5921" y="4441"/>
                  </a:lnTo>
                  <a:lnTo>
                    <a:pt x="5992" y="4159"/>
                  </a:lnTo>
                  <a:lnTo>
                    <a:pt x="6767" y="3454"/>
                  </a:lnTo>
                  <a:lnTo>
                    <a:pt x="7260" y="3101"/>
                  </a:lnTo>
                  <a:lnTo>
                    <a:pt x="7683" y="2890"/>
                  </a:lnTo>
                  <a:lnTo>
                    <a:pt x="8106" y="2749"/>
                  </a:lnTo>
                  <a:close/>
                  <a:moveTo>
                    <a:pt x="3384" y="5357"/>
                  </a:moveTo>
                  <a:lnTo>
                    <a:pt x="4300" y="5427"/>
                  </a:lnTo>
                  <a:lnTo>
                    <a:pt x="4089" y="6273"/>
                  </a:lnTo>
                  <a:lnTo>
                    <a:pt x="3948" y="6837"/>
                  </a:lnTo>
                  <a:lnTo>
                    <a:pt x="3736" y="7401"/>
                  </a:lnTo>
                  <a:lnTo>
                    <a:pt x="3454" y="7965"/>
                  </a:lnTo>
                  <a:lnTo>
                    <a:pt x="3102" y="8388"/>
                  </a:lnTo>
                  <a:lnTo>
                    <a:pt x="2961" y="8599"/>
                  </a:lnTo>
                  <a:lnTo>
                    <a:pt x="2749" y="8740"/>
                  </a:lnTo>
                  <a:lnTo>
                    <a:pt x="2538" y="8811"/>
                  </a:lnTo>
                  <a:lnTo>
                    <a:pt x="2327" y="8811"/>
                  </a:lnTo>
                  <a:lnTo>
                    <a:pt x="1904" y="8740"/>
                  </a:lnTo>
                  <a:lnTo>
                    <a:pt x="1551" y="8599"/>
                  </a:lnTo>
                  <a:lnTo>
                    <a:pt x="1340" y="8317"/>
                  </a:lnTo>
                  <a:lnTo>
                    <a:pt x="1128" y="8035"/>
                  </a:lnTo>
                  <a:lnTo>
                    <a:pt x="1058" y="7683"/>
                  </a:lnTo>
                  <a:lnTo>
                    <a:pt x="987" y="7260"/>
                  </a:lnTo>
                  <a:lnTo>
                    <a:pt x="987" y="6907"/>
                  </a:lnTo>
                  <a:lnTo>
                    <a:pt x="1058" y="6485"/>
                  </a:lnTo>
                  <a:lnTo>
                    <a:pt x="1128" y="6203"/>
                  </a:lnTo>
                  <a:lnTo>
                    <a:pt x="1269" y="6062"/>
                  </a:lnTo>
                  <a:lnTo>
                    <a:pt x="1410" y="5850"/>
                  </a:lnTo>
                  <a:lnTo>
                    <a:pt x="1551" y="5709"/>
                  </a:lnTo>
                  <a:lnTo>
                    <a:pt x="1974" y="5498"/>
                  </a:lnTo>
                  <a:lnTo>
                    <a:pt x="2397" y="5427"/>
                  </a:lnTo>
                  <a:lnTo>
                    <a:pt x="2890" y="5357"/>
                  </a:lnTo>
                  <a:close/>
                  <a:moveTo>
                    <a:pt x="5992" y="5780"/>
                  </a:moveTo>
                  <a:lnTo>
                    <a:pt x="6203" y="5850"/>
                  </a:lnTo>
                  <a:lnTo>
                    <a:pt x="6485" y="5991"/>
                  </a:lnTo>
                  <a:lnTo>
                    <a:pt x="7331" y="6414"/>
                  </a:lnTo>
                  <a:lnTo>
                    <a:pt x="8036" y="6907"/>
                  </a:lnTo>
                  <a:lnTo>
                    <a:pt x="8318" y="7119"/>
                  </a:lnTo>
                  <a:lnTo>
                    <a:pt x="8388" y="7330"/>
                  </a:lnTo>
                  <a:lnTo>
                    <a:pt x="8388" y="7471"/>
                  </a:lnTo>
                  <a:lnTo>
                    <a:pt x="8318" y="7683"/>
                  </a:lnTo>
                  <a:lnTo>
                    <a:pt x="8106" y="7965"/>
                  </a:lnTo>
                  <a:lnTo>
                    <a:pt x="7895" y="8176"/>
                  </a:lnTo>
                  <a:lnTo>
                    <a:pt x="7260" y="8599"/>
                  </a:lnTo>
                  <a:lnTo>
                    <a:pt x="6908" y="8740"/>
                  </a:lnTo>
                  <a:lnTo>
                    <a:pt x="6556" y="8881"/>
                  </a:lnTo>
                  <a:lnTo>
                    <a:pt x="6203" y="8952"/>
                  </a:lnTo>
                  <a:lnTo>
                    <a:pt x="5498" y="8952"/>
                  </a:lnTo>
                  <a:lnTo>
                    <a:pt x="5216" y="8811"/>
                  </a:lnTo>
                  <a:lnTo>
                    <a:pt x="5005" y="8529"/>
                  </a:lnTo>
                  <a:lnTo>
                    <a:pt x="4864" y="8247"/>
                  </a:lnTo>
                  <a:lnTo>
                    <a:pt x="4793" y="7753"/>
                  </a:lnTo>
                  <a:lnTo>
                    <a:pt x="4723" y="7189"/>
                  </a:lnTo>
                  <a:lnTo>
                    <a:pt x="4864" y="6696"/>
                  </a:lnTo>
                  <a:lnTo>
                    <a:pt x="4934" y="6344"/>
                  </a:lnTo>
                  <a:lnTo>
                    <a:pt x="5005" y="5991"/>
                  </a:lnTo>
                  <a:lnTo>
                    <a:pt x="5075" y="5850"/>
                  </a:lnTo>
                  <a:lnTo>
                    <a:pt x="5287" y="5780"/>
                  </a:lnTo>
                  <a:close/>
                  <a:moveTo>
                    <a:pt x="4723" y="0"/>
                  </a:moveTo>
                  <a:lnTo>
                    <a:pt x="4089" y="70"/>
                  </a:lnTo>
                  <a:lnTo>
                    <a:pt x="3384" y="352"/>
                  </a:lnTo>
                  <a:lnTo>
                    <a:pt x="2820" y="705"/>
                  </a:lnTo>
                  <a:lnTo>
                    <a:pt x="2256" y="1198"/>
                  </a:lnTo>
                  <a:lnTo>
                    <a:pt x="1904" y="1762"/>
                  </a:lnTo>
                  <a:lnTo>
                    <a:pt x="1763" y="2044"/>
                  </a:lnTo>
                  <a:lnTo>
                    <a:pt x="1622" y="2326"/>
                  </a:lnTo>
                  <a:lnTo>
                    <a:pt x="1622" y="2678"/>
                  </a:lnTo>
                  <a:lnTo>
                    <a:pt x="1622" y="2960"/>
                  </a:lnTo>
                  <a:lnTo>
                    <a:pt x="1763" y="3242"/>
                  </a:lnTo>
                  <a:lnTo>
                    <a:pt x="1904" y="3524"/>
                  </a:lnTo>
                  <a:lnTo>
                    <a:pt x="2115" y="3806"/>
                  </a:lnTo>
                  <a:lnTo>
                    <a:pt x="2467" y="4088"/>
                  </a:lnTo>
                  <a:lnTo>
                    <a:pt x="2890" y="4300"/>
                  </a:lnTo>
                  <a:lnTo>
                    <a:pt x="3384" y="4511"/>
                  </a:lnTo>
                  <a:lnTo>
                    <a:pt x="4018" y="4722"/>
                  </a:lnTo>
                  <a:lnTo>
                    <a:pt x="4723" y="4863"/>
                  </a:lnTo>
                  <a:lnTo>
                    <a:pt x="4582" y="5004"/>
                  </a:lnTo>
                  <a:lnTo>
                    <a:pt x="4371" y="5075"/>
                  </a:lnTo>
                  <a:lnTo>
                    <a:pt x="3877" y="5075"/>
                  </a:lnTo>
                  <a:lnTo>
                    <a:pt x="2538" y="4863"/>
                  </a:lnTo>
                  <a:lnTo>
                    <a:pt x="1833" y="4793"/>
                  </a:lnTo>
                  <a:lnTo>
                    <a:pt x="1481" y="4863"/>
                  </a:lnTo>
                  <a:lnTo>
                    <a:pt x="1128" y="5004"/>
                  </a:lnTo>
                  <a:lnTo>
                    <a:pt x="846" y="5145"/>
                  </a:lnTo>
                  <a:lnTo>
                    <a:pt x="564" y="5427"/>
                  </a:lnTo>
                  <a:lnTo>
                    <a:pt x="283" y="5780"/>
                  </a:lnTo>
                  <a:lnTo>
                    <a:pt x="142" y="6273"/>
                  </a:lnTo>
                  <a:lnTo>
                    <a:pt x="71" y="6626"/>
                  </a:lnTo>
                  <a:lnTo>
                    <a:pt x="1" y="7048"/>
                  </a:lnTo>
                  <a:lnTo>
                    <a:pt x="71" y="7401"/>
                  </a:lnTo>
                  <a:lnTo>
                    <a:pt x="142" y="7753"/>
                  </a:lnTo>
                  <a:lnTo>
                    <a:pt x="212" y="8176"/>
                  </a:lnTo>
                  <a:lnTo>
                    <a:pt x="423" y="8529"/>
                  </a:lnTo>
                  <a:lnTo>
                    <a:pt x="564" y="8811"/>
                  </a:lnTo>
                  <a:lnTo>
                    <a:pt x="846" y="9163"/>
                  </a:lnTo>
                  <a:lnTo>
                    <a:pt x="1058" y="9374"/>
                  </a:lnTo>
                  <a:lnTo>
                    <a:pt x="1340" y="9586"/>
                  </a:lnTo>
                  <a:lnTo>
                    <a:pt x="1692" y="9727"/>
                  </a:lnTo>
                  <a:lnTo>
                    <a:pt x="1974" y="9868"/>
                  </a:lnTo>
                  <a:lnTo>
                    <a:pt x="2327" y="9868"/>
                  </a:lnTo>
                  <a:lnTo>
                    <a:pt x="2679" y="9797"/>
                  </a:lnTo>
                  <a:lnTo>
                    <a:pt x="3102" y="9656"/>
                  </a:lnTo>
                  <a:lnTo>
                    <a:pt x="3454" y="9374"/>
                  </a:lnTo>
                  <a:lnTo>
                    <a:pt x="4089" y="8670"/>
                  </a:lnTo>
                  <a:lnTo>
                    <a:pt x="4089" y="8952"/>
                  </a:lnTo>
                  <a:lnTo>
                    <a:pt x="4159" y="9163"/>
                  </a:lnTo>
                  <a:lnTo>
                    <a:pt x="4300" y="9304"/>
                  </a:lnTo>
                  <a:lnTo>
                    <a:pt x="4371" y="9445"/>
                  </a:lnTo>
                  <a:lnTo>
                    <a:pt x="4793" y="9656"/>
                  </a:lnTo>
                  <a:lnTo>
                    <a:pt x="5216" y="9797"/>
                  </a:lnTo>
                  <a:lnTo>
                    <a:pt x="5780" y="9797"/>
                  </a:lnTo>
                  <a:lnTo>
                    <a:pt x="6344" y="9656"/>
                  </a:lnTo>
                  <a:lnTo>
                    <a:pt x="6908" y="9515"/>
                  </a:lnTo>
                  <a:lnTo>
                    <a:pt x="7472" y="9304"/>
                  </a:lnTo>
                  <a:lnTo>
                    <a:pt x="8036" y="9022"/>
                  </a:lnTo>
                  <a:lnTo>
                    <a:pt x="8529" y="8670"/>
                  </a:lnTo>
                  <a:lnTo>
                    <a:pt x="8882" y="8317"/>
                  </a:lnTo>
                  <a:lnTo>
                    <a:pt x="9163" y="7894"/>
                  </a:lnTo>
                  <a:lnTo>
                    <a:pt x="9304" y="7542"/>
                  </a:lnTo>
                  <a:lnTo>
                    <a:pt x="9304" y="7330"/>
                  </a:lnTo>
                  <a:lnTo>
                    <a:pt x="9234" y="7119"/>
                  </a:lnTo>
                  <a:lnTo>
                    <a:pt x="9163" y="6907"/>
                  </a:lnTo>
                  <a:lnTo>
                    <a:pt x="9022" y="6696"/>
                  </a:lnTo>
                  <a:lnTo>
                    <a:pt x="8811" y="6485"/>
                  </a:lnTo>
                  <a:lnTo>
                    <a:pt x="8529" y="6344"/>
                  </a:lnTo>
                  <a:lnTo>
                    <a:pt x="9022" y="6132"/>
                  </a:lnTo>
                  <a:lnTo>
                    <a:pt x="9375" y="5780"/>
                  </a:lnTo>
                  <a:lnTo>
                    <a:pt x="9586" y="5427"/>
                  </a:lnTo>
                  <a:lnTo>
                    <a:pt x="9798" y="5004"/>
                  </a:lnTo>
                  <a:lnTo>
                    <a:pt x="9868" y="4511"/>
                  </a:lnTo>
                  <a:lnTo>
                    <a:pt x="9868" y="4018"/>
                  </a:lnTo>
                  <a:lnTo>
                    <a:pt x="9727" y="3595"/>
                  </a:lnTo>
                  <a:lnTo>
                    <a:pt x="9586" y="3101"/>
                  </a:lnTo>
                  <a:lnTo>
                    <a:pt x="9375" y="2678"/>
                  </a:lnTo>
                  <a:lnTo>
                    <a:pt x="9093" y="2396"/>
                  </a:lnTo>
                  <a:lnTo>
                    <a:pt x="8741" y="2115"/>
                  </a:lnTo>
                  <a:lnTo>
                    <a:pt x="8318" y="1974"/>
                  </a:lnTo>
                  <a:lnTo>
                    <a:pt x="7895" y="1903"/>
                  </a:lnTo>
                  <a:lnTo>
                    <a:pt x="7401" y="2044"/>
                  </a:lnTo>
                  <a:lnTo>
                    <a:pt x="6908" y="2255"/>
                  </a:lnTo>
                  <a:lnTo>
                    <a:pt x="6344" y="2749"/>
                  </a:lnTo>
                  <a:lnTo>
                    <a:pt x="6415" y="2115"/>
                  </a:lnTo>
                  <a:lnTo>
                    <a:pt x="6415" y="1621"/>
                  </a:lnTo>
                  <a:lnTo>
                    <a:pt x="6344" y="1198"/>
                  </a:lnTo>
                  <a:lnTo>
                    <a:pt x="6203" y="846"/>
                  </a:lnTo>
                  <a:lnTo>
                    <a:pt x="6062" y="564"/>
                  </a:lnTo>
                  <a:lnTo>
                    <a:pt x="5851" y="352"/>
                  </a:lnTo>
                  <a:lnTo>
                    <a:pt x="5569" y="141"/>
                  </a:lnTo>
                  <a:lnTo>
                    <a:pt x="5357" y="70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F7B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" name="Google Shape;44;p2"/>
            <p:cNvGrpSpPr/>
            <p:nvPr/>
          </p:nvGrpSpPr>
          <p:grpSpPr>
            <a:xfrm>
              <a:off x="1863325" y="2900650"/>
              <a:ext cx="206200" cy="244975"/>
              <a:chOff x="4157100" y="2900650"/>
              <a:chExt cx="206200" cy="244975"/>
            </a:xfrm>
          </p:grpSpPr>
          <p:sp>
            <p:nvSpPr>
              <p:cNvPr id="45" name="Google Shape;45;p2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4583" extrusionOk="0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4160" extrusionOk="0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4160" extrusionOk="0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" name="Google Shape;48;p2"/>
            <p:cNvGrpSpPr/>
            <p:nvPr/>
          </p:nvGrpSpPr>
          <p:grpSpPr>
            <a:xfrm>
              <a:off x="1923250" y="773800"/>
              <a:ext cx="290750" cy="361250"/>
              <a:chOff x="4217025" y="773800"/>
              <a:chExt cx="290750" cy="361250"/>
            </a:xfrm>
          </p:grpSpPr>
          <p:sp>
            <p:nvSpPr>
              <p:cNvPr id="49" name="Google Shape;49;p2"/>
              <p:cNvSpPr/>
              <p:nvPr/>
            </p:nvSpPr>
            <p:spPr>
              <a:xfrm>
                <a:off x="4231125" y="773800"/>
                <a:ext cx="56400" cy="135700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5428" extrusionOk="0">
                    <a:moveTo>
                      <a:pt x="423" y="1128"/>
                    </a:moveTo>
                    <a:lnTo>
                      <a:pt x="846" y="1762"/>
                    </a:lnTo>
                    <a:lnTo>
                      <a:pt x="1057" y="2397"/>
                    </a:lnTo>
                    <a:lnTo>
                      <a:pt x="1198" y="3102"/>
                    </a:lnTo>
                    <a:lnTo>
                      <a:pt x="1198" y="3806"/>
                    </a:lnTo>
                    <a:lnTo>
                      <a:pt x="987" y="3524"/>
                    </a:lnTo>
                    <a:lnTo>
                      <a:pt x="775" y="3243"/>
                    </a:lnTo>
                    <a:lnTo>
                      <a:pt x="634" y="2961"/>
                    </a:lnTo>
                    <a:lnTo>
                      <a:pt x="493" y="2608"/>
                    </a:lnTo>
                    <a:lnTo>
                      <a:pt x="423" y="1903"/>
                    </a:lnTo>
                    <a:lnTo>
                      <a:pt x="423" y="1128"/>
                    </a:lnTo>
                    <a:close/>
                    <a:moveTo>
                      <a:pt x="0" y="0"/>
                    </a:moveTo>
                    <a:lnTo>
                      <a:pt x="0" y="776"/>
                    </a:lnTo>
                    <a:lnTo>
                      <a:pt x="71" y="2467"/>
                    </a:lnTo>
                    <a:lnTo>
                      <a:pt x="212" y="3454"/>
                    </a:lnTo>
                    <a:lnTo>
                      <a:pt x="353" y="4300"/>
                    </a:lnTo>
                    <a:lnTo>
                      <a:pt x="493" y="4652"/>
                    </a:lnTo>
                    <a:lnTo>
                      <a:pt x="705" y="5005"/>
                    </a:lnTo>
                    <a:lnTo>
                      <a:pt x="916" y="5216"/>
                    </a:lnTo>
                    <a:lnTo>
                      <a:pt x="1128" y="5357"/>
                    </a:lnTo>
                    <a:lnTo>
                      <a:pt x="1480" y="5428"/>
                    </a:lnTo>
                    <a:lnTo>
                      <a:pt x="1762" y="5357"/>
                    </a:lnTo>
                    <a:lnTo>
                      <a:pt x="1974" y="5216"/>
                    </a:lnTo>
                    <a:lnTo>
                      <a:pt x="2115" y="4934"/>
                    </a:lnTo>
                    <a:lnTo>
                      <a:pt x="2185" y="4582"/>
                    </a:lnTo>
                    <a:lnTo>
                      <a:pt x="2256" y="4229"/>
                    </a:lnTo>
                    <a:lnTo>
                      <a:pt x="2185" y="3736"/>
                    </a:lnTo>
                    <a:lnTo>
                      <a:pt x="2115" y="3243"/>
                    </a:lnTo>
                    <a:lnTo>
                      <a:pt x="1974" y="2749"/>
                    </a:lnTo>
                    <a:lnTo>
                      <a:pt x="1833" y="2185"/>
                    </a:lnTo>
                    <a:lnTo>
                      <a:pt x="1621" y="1692"/>
                    </a:lnTo>
                    <a:lnTo>
                      <a:pt x="1339" y="1269"/>
                    </a:lnTo>
                    <a:lnTo>
                      <a:pt x="1057" y="846"/>
                    </a:lnTo>
                    <a:lnTo>
                      <a:pt x="705" y="423"/>
                    </a:lnTo>
                    <a:lnTo>
                      <a:pt x="353" y="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4291025" y="858375"/>
                <a:ext cx="216750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8670" h="4371" extrusionOk="0">
                    <a:moveTo>
                      <a:pt x="5851" y="1904"/>
                    </a:moveTo>
                    <a:lnTo>
                      <a:pt x="5075" y="2397"/>
                    </a:lnTo>
                    <a:lnTo>
                      <a:pt x="4300" y="2820"/>
                    </a:lnTo>
                    <a:lnTo>
                      <a:pt x="3525" y="3102"/>
                    </a:lnTo>
                    <a:lnTo>
                      <a:pt x="2749" y="3313"/>
                    </a:lnTo>
                    <a:lnTo>
                      <a:pt x="1199" y="3595"/>
                    </a:lnTo>
                    <a:lnTo>
                      <a:pt x="2326" y="3031"/>
                    </a:lnTo>
                    <a:lnTo>
                      <a:pt x="3454" y="2608"/>
                    </a:lnTo>
                    <a:lnTo>
                      <a:pt x="4652" y="2186"/>
                    </a:lnTo>
                    <a:lnTo>
                      <a:pt x="5851" y="1904"/>
                    </a:lnTo>
                    <a:close/>
                    <a:moveTo>
                      <a:pt x="8388" y="0"/>
                    </a:moveTo>
                    <a:lnTo>
                      <a:pt x="8177" y="141"/>
                    </a:lnTo>
                    <a:lnTo>
                      <a:pt x="7472" y="423"/>
                    </a:lnTo>
                    <a:lnTo>
                      <a:pt x="6344" y="776"/>
                    </a:lnTo>
                    <a:lnTo>
                      <a:pt x="3454" y="1833"/>
                    </a:lnTo>
                    <a:lnTo>
                      <a:pt x="2045" y="2397"/>
                    </a:lnTo>
                    <a:lnTo>
                      <a:pt x="1410" y="2679"/>
                    </a:lnTo>
                    <a:lnTo>
                      <a:pt x="846" y="2961"/>
                    </a:lnTo>
                    <a:lnTo>
                      <a:pt x="423" y="3243"/>
                    </a:lnTo>
                    <a:lnTo>
                      <a:pt x="141" y="3595"/>
                    </a:lnTo>
                    <a:lnTo>
                      <a:pt x="1" y="3877"/>
                    </a:lnTo>
                    <a:lnTo>
                      <a:pt x="1" y="4018"/>
                    </a:lnTo>
                    <a:lnTo>
                      <a:pt x="1" y="4159"/>
                    </a:lnTo>
                    <a:lnTo>
                      <a:pt x="71" y="4230"/>
                    </a:lnTo>
                    <a:lnTo>
                      <a:pt x="282" y="4300"/>
                    </a:lnTo>
                    <a:lnTo>
                      <a:pt x="776" y="4371"/>
                    </a:lnTo>
                    <a:lnTo>
                      <a:pt x="1481" y="4300"/>
                    </a:lnTo>
                    <a:lnTo>
                      <a:pt x="2256" y="4230"/>
                    </a:lnTo>
                    <a:lnTo>
                      <a:pt x="3807" y="3877"/>
                    </a:lnTo>
                    <a:lnTo>
                      <a:pt x="4793" y="3525"/>
                    </a:lnTo>
                    <a:lnTo>
                      <a:pt x="5498" y="3313"/>
                    </a:lnTo>
                    <a:lnTo>
                      <a:pt x="6203" y="2961"/>
                    </a:lnTo>
                    <a:lnTo>
                      <a:pt x="6908" y="2608"/>
                    </a:lnTo>
                    <a:lnTo>
                      <a:pt x="7542" y="2186"/>
                    </a:lnTo>
                    <a:lnTo>
                      <a:pt x="7895" y="1692"/>
                    </a:lnTo>
                    <a:lnTo>
                      <a:pt x="8459" y="776"/>
                    </a:lnTo>
                    <a:lnTo>
                      <a:pt x="8600" y="423"/>
                    </a:lnTo>
                    <a:lnTo>
                      <a:pt x="8670" y="141"/>
                    </a:lnTo>
                    <a:lnTo>
                      <a:pt x="8600" y="0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4217025" y="1004625"/>
                <a:ext cx="68750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5217" extrusionOk="0">
                    <a:moveTo>
                      <a:pt x="1974" y="1"/>
                    </a:moveTo>
                    <a:lnTo>
                      <a:pt x="2115" y="142"/>
                    </a:lnTo>
                    <a:lnTo>
                      <a:pt x="2044" y="565"/>
                    </a:lnTo>
                    <a:lnTo>
                      <a:pt x="1833" y="1551"/>
                    </a:lnTo>
                    <a:lnTo>
                      <a:pt x="1480" y="2679"/>
                    </a:lnTo>
                    <a:lnTo>
                      <a:pt x="1269" y="3172"/>
                    </a:lnTo>
                    <a:lnTo>
                      <a:pt x="1057" y="3525"/>
                    </a:lnTo>
                    <a:lnTo>
                      <a:pt x="987" y="2891"/>
                    </a:lnTo>
                    <a:lnTo>
                      <a:pt x="1057" y="1833"/>
                    </a:lnTo>
                    <a:lnTo>
                      <a:pt x="1128" y="1340"/>
                    </a:lnTo>
                    <a:lnTo>
                      <a:pt x="1269" y="847"/>
                    </a:lnTo>
                    <a:lnTo>
                      <a:pt x="1410" y="494"/>
                    </a:lnTo>
                    <a:lnTo>
                      <a:pt x="1551" y="424"/>
                    </a:lnTo>
                    <a:lnTo>
                      <a:pt x="1621" y="353"/>
                    </a:lnTo>
                    <a:lnTo>
                      <a:pt x="1621" y="353"/>
                    </a:lnTo>
                    <a:lnTo>
                      <a:pt x="1410" y="424"/>
                    </a:lnTo>
                    <a:lnTo>
                      <a:pt x="1198" y="565"/>
                    </a:lnTo>
                    <a:lnTo>
                      <a:pt x="987" y="847"/>
                    </a:lnTo>
                    <a:lnTo>
                      <a:pt x="776" y="1128"/>
                    </a:lnTo>
                    <a:lnTo>
                      <a:pt x="423" y="1763"/>
                    </a:lnTo>
                    <a:lnTo>
                      <a:pt x="141" y="2538"/>
                    </a:lnTo>
                    <a:lnTo>
                      <a:pt x="0" y="3313"/>
                    </a:lnTo>
                    <a:lnTo>
                      <a:pt x="0" y="4018"/>
                    </a:lnTo>
                    <a:lnTo>
                      <a:pt x="0" y="4371"/>
                    </a:lnTo>
                    <a:lnTo>
                      <a:pt x="71" y="4653"/>
                    </a:lnTo>
                    <a:lnTo>
                      <a:pt x="212" y="4864"/>
                    </a:lnTo>
                    <a:lnTo>
                      <a:pt x="353" y="5005"/>
                    </a:lnTo>
                    <a:lnTo>
                      <a:pt x="705" y="5146"/>
                    </a:lnTo>
                    <a:lnTo>
                      <a:pt x="987" y="5217"/>
                    </a:lnTo>
                    <a:lnTo>
                      <a:pt x="1269" y="5076"/>
                    </a:lnTo>
                    <a:lnTo>
                      <a:pt x="1551" y="4935"/>
                    </a:lnTo>
                    <a:lnTo>
                      <a:pt x="1833" y="4653"/>
                    </a:lnTo>
                    <a:lnTo>
                      <a:pt x="2044" y="4300"/>
                    </a:lnTo>
                    <a:lnTo>
                      <a:pt x="2326" y="3877"/>
                    </a:lnTo>
                    <a:lnTo>
                      <a:pt x="2467" y="3454"/>
                    </a:lnTo>
                    <a:lnTo>
                      <a:pt x="2608" y="2961"/>
                    </a:lnTo>
                    <a:lnTo>
                      <a:pt x="2749" y="2468"/>
                    </a:lnTo>
                    <a:lnTo>
                      <a:pt x="2749" y="1974"/>
                    </a:lnTo>
                    <a:lnTo>
                      <a:pt x="2749" y="1481"/>
                    </a:lnTo>
                    <a:lnTo>
                      <a:pt x="2679" y="1058"/>
                    </a:lnTo>
                    <a:lnTo>
                      <a:pt x="2538" y="635"/>
                    </a:lnTo>
                    <a:lnTo>
                      <a:pt x="2326" y="283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" name="Google Shape;52;p2"/>
            <p:cNvGrpSpPr/>
            <p:nvPr/>
          </p:nvGrpSpPr>
          <p:grpSpPr>
            <a:xfrm>
              <a:off x="959375" y="2320925"/>
              <a:ext cx="149800" cy="299575"/>
              <a:chOff x="3253150" y="2320925"/>
              <a:chExt cx="149800" cy="299575"/>
            </a:xfrm>
          </p:grpSpPr>
          <p:sp>
            <p:nvSpPr>
              <p:cNvPr id="53" name="Google Shape;53;p2"/>
              <p:cNvSpPr/>
              <p:nvPr/>
            </p:nvSpPr>
            <p:spPr>
              <a:xfrm>
                <a:off x="3290150" y="2476000"/>
                <a:ext cx="112800" cy="144500"/>
              </a:xfrm>
              <a:custGeom>
                <a:avLst/>
                <a:gdLst/>
                <a:ahLst/>
                <a:cxnLst/>
                <a:rect l="l" t="t" r="r" b="b"/>
                <a:pathLst>
                  <a:path w="4512" h="5780" extrusionOk="0">
                    <a:moveTo>
                      <a:pt x="2397" y="1480"/>
                    </a:moveTo>
                    <a:lnTo>
                      <a:pt x="1622" y="2467"/>
                    </a:lnTo>
                    <a:lnTo>
                      <a:pt x="1199" y="3101"/>
                    </a:lnTo>
                    <a:lnTo>
                      <a:pt x="917" y="3665"/>
                    </a:lnTo>
                    <a:lnTo>
                      <a:pt x="1270" y="2749"/>
                    </a:lnTo>
                    <a:lnTo>
                      <a:pt x="1481" y="2397"/>
                    </a:lnTo>
                    <a:lnTo>
                      <a:pt x="1763" y="2044"/>
                    </a:lnTo>
                    <a:lnTo>
                      <a:pt x="2045" y="1762"/>
                    </a:lnTo>
                    <a:lnTo>
                      <a:pt x="2397" y="1480"/>
                    </a:lnTo>
                    <a:close/>
                    <a:moveTo>
                      <a:pt x="3455" y="1762"/>
                    </a:moveTo>
                    <a:lnTo>
                      <a:pt x="3384" y="2115"/>
                    </a:lnTo>
                    <a:lnTo>
                      <a:pt x="3173" y="2608"/>
                    </a:lnTo>
                    <a:lnTo>
                      <a:pt x="2820" y="3172"/>
                    </a:lnTo>
                    <a:lnTo>
                      <a:pt x="2468" y="3806"/>
                    </a:lnTo>
                    <a:lnTo>
                      <a:pt x="2045" y="4370"/>
                    </a:lnTo>
                    <a:lnTo>
                      <a:pt x="1833" y="4511"/>
                    </a:lnTo>
                    <a:lnTo>
                      <a:pt x="1622" y="4723"/>
                    </a:lnTo>
                    <a:lnTo>
                      <a:pt x="1411" y="4793"/>
                    </a:lnTo>
                    <a:lnTo>
                      <a:pt x="1199" y="4793"/>
                    </a:lnTo>
                    <a:lnTo>
                      <a:pt x="1058" y="4652"/>
                    </a:lnTo>
                    <a:lnTo>
                      <a:pt x="917" y="4511"/>
                    </a:lnTo>
                    <a:lnTo>
                      <a:pt x="1270" y="4229"/>
                    </a:lnTo>
                    <a:lnTo>
                      <a:pt x="1622" y="3877"/>
                    </a:lnTo>
                    <a:lnTo>
                      <a:pt x="1904" y="3524"/>
                    </a:lnTo>
                    <a:lnTo>
                      <a:pt x="2186" y="3101"/>
                    </a:lnTo>
                    <a:lnTo>
                      <a:pt x="3455" y="1762"/>
                    </a:lnTo>
                    <a:close/>
                    <a:moveTo>
                      <a:pt x="2609" y="0"/>
                    </a:moveTo>
                    <a:lnTo>
                      <a:pt x="2397" y="71"/>
                    </a:lnTo>
                    <a:lnTo>
                      <a:pt x="2186" y="212"/>
                    </a:lnTo>
                    <a:lnTo>
                      <a:pt x="2045" y="423"/>
                    </a:lnTo>
                    <a:lnTo>
                      <a:pt x="1833" y="705"/>
                    </a:lnTo>
                    <a:lnTo>
                      <a:pt x="1763" y="987"/>
                    </a:lnTo>
                    <a:lnTo>
                      <a:pt x="1763" y="1057"/>
                    </a:lnTo>
                    <a:lnTo>
                      <a:pt x="1833" y="1057"/>
                    </a:lnTo>
                    <a:lnTo>
                      <a:pt x="2045" y="1128"/>
                    </a:lnTo>
                    <a:lnTo>
                      <a:pt x="2256" y="1057"/>
                    </a:lnTo>
                    <a:lnTo>
                      <a:pt x="2820" y="916"/>
                    </a:lnTo>
                    <a:lnTo>
                      <a:pt x="3032" y="846"/>
                    </a:lnTo>
                    <a:lnTo>
                      <a:pt x="2609" y="1198"/>
                    </a:lnTo>
                    <a:lnTo>
                      <a:pt x="2115" y="1410"/>
                    </a:lnTo>
                    <a:lnTo>
                      <a:pt x="1199" y="1974"/>
                    </a:lnTo>
                    <a:lnTo>
                      <a:pt x="847" y="2256"/>
                    </a:lnTo>
                    <a:lnTo>
                      <a:pt x="494" y="2608"/>
                    </a:lnTo>
                    <a:lnTo>
                      <a:pt x="212" y="3101"/>
                    </a:lnTo>
                    <a:lnTo>
                      <a:pt x="1" y="3665"/>
                    </a:lnTo>
                    <a:lnTo>
                      <a:pt x="1" y="4229"/>
                    </a:lnTo>
                    <a:lnTo>
                      <a:pt x="71" y="4723"/>
                    </a:lnTo>
                    <a:lnTo>
                      <a:pt x="212" y="5145"/>
                    </a:lnTo>
                    <a:lnTo>
                      <a:pt x="494" y="5498"/>
                    </a:lnTo>
                    <a:lnTo>
                      <a:pt x="847" y="5709"/>
                    </a:lnTo>
                    <a:lnTo>
                      <a:pt x="1340" y="5780"/>
                    </a:lnTo>
                    <a:lnTo>
                      <a:pt x="1833" y="5709"/>
                    </a:lnTo>
                    <a:lnTo>
                      <a:pt x="2397" y="5427"/>
                    </a:lnTo>
                    <a:lnTo>
                      <a:pt x="2891" y="5005"/>
                    </a:lnTo>
                    <a:lnTo>
                      <a:pt x="3455" y="4441"/>
                    </a:lnTo>
                    <a:lnTo>
                      <a:pt x="3877" y="3736"/>
                    </a:lnTo>
                    <a:lnTo>
                      <a:pt x="4230" y="2960"/>
                    </a:lnTo>
                    <a:lnTo>
                      <a:pt x="4371" y="2608"/>
                    </a:lnTo>
                    <a:lnTo>
                      <a:pt x="4441" y="2185"/>
                    </a:lnTo>
                    <a:lnTo>
                      <a:pt x="4512" y="1833"/>
                    </a:lnTo>
                    <a:lnTo>
                      <a:pt x="4441" y="1480"/>
                    </a:lnTo>
                    <a:lnTo>
                      <a:pt x="4371" y="1128"/>
                    </a:lnTo>
                    <a:lnTo>
                      <a:pt x="4230" y="775"/>
                    </a:lnTo>
                    <a:lnTo>
                      <a:pt x="4018" y="494"/>
                    </a:lnTo>
                    <a:lnTo>
                      <a:pt x="3666" y="282"/>
                    </a:lnTo>
                    <a:lnTo>
                      <a:pt x="3384" y="141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3253150" y="2320925"/>
                <a:ext cx="100475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5217" extrusionOk="0">
                    <a:moveTo>
                      <a:pt x="2045" y="1128"/>
                    </a:moveTo>
                    <a:lnTo>
                      <a:pt x="2186" y="1199"/>
                    </a:lnTo>
                    <a:lnTo>
                      <a:pt x="2397" y="1410"/>
                    </a:lnTo>
                    <a:lnTo>
                      <a:pt x="2609" y="1763"/>
                    </a:lnTo>
                    <a:lnTo>
                      <a:pt x="2750" y="2256"/>
                    </a:lnTo>
                    <a:lnTo>
                      <a:pt x="2820" y="2749"/>
                    </a:lnTo>
                    <a:lnTo>
                      <a:pt x="2750" y="3243"/>
                    </a:lnTo>
                    <a:lnTo>
                      <a:pt x="2679" y="3525"/>
                    </a:lnTo>
                    <a:lnTo>
                      <a:pt x="2609" y="3736"/>
                    </a:lnTo>
                    <a:lnTo>
                      <a:pt x="2256" y="3243"/>
                    </a:lnTo>
                    <a:lnTo>
                      <a:pt x="1904" y="2608"/>
                    </a:lnTo>
                    <a:lnTo>
                      <a:pt x="1763" y="2327"/>
                    </a:lnTo>
                    <a:lnTo>
                      <a:pt x="1622" y="1974"/>
                    </a:lnTo>
                    <a:lnTo>
                      <a:pt x="1622" y="1692"/>
                    </a:lnTo>
                    <a:lnTo>
                      <a:pt x="1692" y="1410"/>
                    </a:lnTo>
                    <a:lnTo>
                      <a:pt x="1833" y="1269"/>
                    </a:lnTo>
                    <a:lnTo>
                      <a:pt x="1904" y="1128"/>
                    </a:lnTo>
                    <a:close/>
                    <a:moveTo>
                      <a:pt x="846" y="1481"/>
                    </a:moveTo>
                    <a:lnTo>
                      <a:pt x="987" y="1692"/>
                    </a:lnTo>
                    <a:lnTo>
                      <a:pt x="1128" y="2045"/>
                    </a:lnTo>
                    <a:lnTo>
                      <a:pt x="1199" y="2679"/>
                    </a:lnTo>
                    <a:lnTo>
                      <a:pt x="1340" y="3454"/>
                    </a:lnTo>
                    <a:lnTo>
                      <a:pt x="1481" y="3807"/>
                    </a:lnTo>
                    <a:lnTo>
                      <a:pt x="1622" y="4089"/>
                    </a:lnTo>
                    <a:lnTo>
                      <a:pt x="776" y="3454"/>
                    </a:lnTo>
                    <a:lnTo>
                      <a:pt x="706" y="3243"/>
                    </a:lnTo>
                    <a:lnTo>
                      <a:pt x="635" y="2961"/>
                    </a:lnTo>
                    <a:lnTo>
                      <a:pt x="635" y="2467"/>
                    </a:lnTo>
                    <a:lnTo>
                      <a:pt x="706" y="1974"/>
                    </a:lnTo>
                    <a:lnTo>
                      <a:pt x="846" y="1481"/>
                    </a:lnTo>
                    <a:close/>
                    <a:moveTo>
                      <a:pt x="2397" y="1"/>
                    </a:moveTo>
                    <a:lnTo>
                      <a:pt x="1974" y="71"/>
                    </a:lnTo>
                    <a:lnTo>
                      <a:pt x="1481" y="141"/>
                    </a:lnTo>
                    <a:lnTo>
                      <a:pt x="1058" y="423"/>
                    </a:lnTo>
                    <a:lnTo>
                      <a:pt x="706" y="705"/>
                    </a:lnTo>
                    <a:lnTo>
                      <a:pt x="424" y="1128"/>
                    </a:lnTo>
                    <a:lnTo>
                      <a:pt x="212" y="1551"/>
                    </a:lnTo>
                    <a:lnTo>
                      <a:pt x="71" y="2045"/>
                    </a:lnTo>
                    <a:lnTo>
                      <a:pt x="1" y="2538"/>
                    </a:lnTo>
                    <a:lnTo>
                      <a:pt x="1" y="3102"/>
                    </a:lnTo>
                    <a:lnTo>
                      <a:pt x="71" y="3595"/>
                    </a:lnTo>
                    <a:lnTo>
                      <a:pt x="212" y="4018"/>
                    </a:lnTo>
                    <a:lnTo>
                      <a:pt x="424" y="4441"/>
                    </a:lnTo>
                    <a:lnTo>
                      <a:pt x="706" y="4793"/>
                    </a:lnTo>
                    <a:lnTo>
                      <a:pt x="1058" y="5005"/>
                    </a:lnTo>
                    <a:lnTo>
                      <a:pt x="1481" y="5146"/>
                    </a:lnTo>
                    <a:lnTo>
                      <a:pt x="1974" y="5216"/>
                    </a:lnTo>
                    <a:lnTo>
                      <a:pt x="2468" y="5075"/>
                    </a:lnTo>
                    <a:lnTo>
                      <a:pt x="2891" y="4934"/>
                    </a:lnTo>
                    <a:lnTo>
                      <a:pt x="3172" y="4652"/>
                    </a:lnTo>
                    <a:lnTo>
                      <a:pt x="3454" y="4300"/>
                    </a:lnTo>
                    <a:lnTo>
                      <a:pt x="3736" y="3948"/>
                    </a:lnTo>
                    <a:lnTo>
                      <a:pt x="3877" y="3525"/>
                    </a:lnTo>
                    <a:lnTo>
                      <a:pt x="4018" y="3102"/>
                    </a:lnTo>
                    <a:lnTo>
                      <a:pt x="4018" y="2608"/>
                    </a:lnTo>
                    <a:lnTo>
                      <a:pt x="4018" y="2186"/>
                    </a:lnTo>
                    <a:lnTo>
                      <a:pt x="4018" y="1692"/>
                    </a:lnTo>
                    <a:lnTo>
                      <a:pt x="3877" y="1269"/>
                    </a:lnTo>
                    <a:lnTo>
                      <a:pt x="3666" y="917"/>
                    </a:lnTo>
                    <a:lnTo>
                      <a:pt x="3454" y="564"/>
                    </a:lnTo>
                    <a:lnTo>
                      <a:pt x="3172" y="282"/>
                    </a:lnTo>
                    <a:lnTo>
                      <a:pt x="2820" y="141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" name="Google Shape;55;p2"/>
            <p:cNvGrpSpPr/>
            <p:nvPr/>
          </p:nvGrpSpPr>
          <p:grpSpPr>
            <a:xfrm>
              <a:off x="1193750" y="3986125"/>
              <a:ext cx="766525" cy="1452000"/>
              <a:chOff x="3487525" y="3986125"/>
              <a:chExt cx="766525" cy="1452000"/>
            </a:xfrm>
          </p:grpSpPr>
          <p:sp>
            <p:nvSpPr>
              <p:cNvPr id="56" name="Google Shape;56;p2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avLst/>
                <a:gdLst/>
                <a:ahLst/>
                <a:cxnLst/>
                <a:rect l="l" t="t" r="r" b="b"/>
                <a:pathLst>
                  <a:path w="29886" h="58080" extrusionOk="0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11913" extrusionOk="0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4512" extrusionOk="0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3385" extrusionOk="0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" name="Google Shape;60;p2"/>
            <p:cNvSpPr/>
            <p:nvPr/>
          </p:nvSpPr>
          <p:spPr>
            <a:xfrm>
              <a:off x="1660700" y="3957925"/>
              <a:ext cx="244950" cy="246725"/>
            </a:xfrm>
            <a:custGeom>
              <a:avLst/>
              <a:gdLst/>
              <a:ahLst/>
              <a:cxnLst/>
              <a:rect l="l" t="t" r="r" b="b"/>
              <a:pathLst>
                <a:path w="9798" h="9869" extrusionOk="0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971725" y="3707700"/>
              <a:ext cx="220275" cy="341875"/>
            </a:xfrm>
            <a:custGeom>
              <a:avLst/>
              <a:gdLst/>
              <a:ahLst/>
              <a:cxnLst/>
              <a:rect l="l" t="t" r="r" b="b"/>
              <a:pathLst>
                <a:path w="8811" h="13675" extrusionOk="0">
                  <a:moveTo>
                    <a:pt x="5075" y="6838"/>
                  </a:moveTo>
                  <a:lnTo>
                    <a:pt x="5921" y="7261"/>
                  </a:lnTo>
                  <a:lnTo>
                    <a:pt x="6907" y="7824"/>
                  </a:lnTo>
                  <a:lnTo>
                    <a:pt x="7330" y="8177"/>
                  </a:lnTo>
                  <a:lnTo>
                    <a:pt x="7683" y="8529"/>
                  </a:lnTo>
                  <a:lnTo>
                    <a:pt x="8035" y="8952"/>
                  </a:lnTo>
                  <a:lnTo>
                    <a:pt x="8247" y="9375"/>
                  </a:lnTo>
                  <a:lnTo>
                    <a:pt x="8247" y="9375"/>
                  </a:lnTo>
                  <a:lnTo>
                    <a:pt x="7330" y="8811"/>
                  </a:lnTo>
                  <a:lnTo>
                    <a:pt x="6485" y="8318"/>
                  </a:lnTo>
                  <a:lnTo>
                    <a:pt x="6132" y="8036"/>
                  </a:lnTo>
                  <a:lnTo>
                    <a:pt x="5709" y="7684"/>
                  </a:lnTo>
                  <a:lnTo>
                    <a:pt x="5357" y="7331"/>
                  </a:lnTo>
                  <a:lnTo>
                    <a:pt x="5075" y="6838"/>
                  </a:lnTo>
                  <a:close/>
                  <a:moveTo>
                    <a:pt x="3877" y="7261"/>
                  </a:moveTo>
                  <a:lnTo>
                    <a:pt x="4370" y="10009"/>
                  </a:lnTo>
                  <a:lnTo>
                    <a:pt x="4652" y="11701"/>
                  </a:lnTo>
                  <a:lnTo>
                    <a:pt x="4722" y="12406"/>
                  </a:lnTo>
                  <a:lnTo>
                    <a:pt x="4159" y="11983"/>
                  </a:lnTo>
                  <a:lnTo>
                    <a:pt x="3947" y="9657"/>
                  </a:lnTo>
                  <a:lnTo>
                    <a:pt x="3877" y="7261"/>
                  </a:lnTo>
                  <a:close/>
                  <a:moveTo>
                    <a:pt x="3383" y="1"/>
                  </a:moveTo>
                  <a:lnTo>
                    <a:pt x="3242" y="71"/>
                  </a:lnTo>
                  <a:lnTo>
                    <a:pt x="3172" y="212"/>
                  </a:lnTo>
                  <a:lnTo>
                    <a:pt x="3101" y="494"/>
                  </a:lnTo>
                  <a:lnTo>
                    <a:pt x="2960" y="1199"/>
                  </a:lnTo>
                  <a:lnTo>
                    <a:pt x="2890" y="2115"/>
                  </a:lnTo>
                  <a:lnTo>
                    <a:pt x="2749" y="4018"/>
                  </a:lnTo>
                  <a:lnTo>
                    <a:pt x="2678" y="5358"/>
                  </a:lnTo>
                  <a:lnTo>
                    <a:pt x="2678" y="6133"/>
                  </a:lnTo>
                  <a:lnTo>
                    <a:pt x="2608" y="7120"/>
                  </a:lnTo>
                  <a:lnTo>
                    <a:pt x="2608" y="8177"/>
                  </a:lnTo>
                  <a:lnTo>
                    <a:pt x="2537" y="9305"/>
                  </a:lnTo>
                  <a:lnTo>
                    <a:pt x="2326" y="10432"/>
                  </a:lnTo>
                  <a:lnTo>
                    <a:pt x="2185" y="10926"/>
                  </a:lnTo>
                  <a:lnTo>
                    <a:pt x="2044" y="11419"/>
                  </a:lnTo>
                  <a:lnTo>
                    <a:pt x="1833" y="11842"/>
                  </a:lnTo>
                  <a:lnTo>
                    <a:pt x="1551" y="12265"/>
                  </a:lnTo>
                  <a:lnTo>
                    <a:pt x="1269" y="12547"/>
                  </a:lnTo>
                  <a:lnTo>
                    <a:pt x="916" y="12829"/>
                  </a:lnTo>
                  <a:lnTo>
                    <a:pt x="916" y="12758"/>
                  </a:lnTo>
                  <a:lnTo>
                    <a:pt x="916" y="12547"/>
                  </a:lnTo>
                  <a:lnTo>
                    <a:pt x="1057" y="11772"/>
                  </a:lnTo>
                  <a:lnTo>
                    <a:pt x="1551" y="9375"/>
                  </a:lnTo>
                  <a:lnTo>
                    <a:pt x="1903" y="8106"/>
                  </a:lnTo>
                  <a:lnTo>
                    <a:pt x="2256" y="7049"/>
                  </a:lnTo>
                  <a:lnTo>
                    <a:pt x="2537" y="6274"/>
                  </a:lnTo>
                  <a:lnTo>
                    <a:pt x="2678" y="6062"/>
                  </a:lnTo>
                  <a:lnTo>
                    <a:pt x="2537" y="6203"/>
                  </a:lnTo>
                  <a:lnTo>
                    <a:pt x="2185" y="6767"/>
                  </a:lnTo>
                  <a:lnTo>
                    <a:pt x="1762" y="7613"/>
                  </a:lnTo>
                  <a:lnTo>
                    <a:pt x="1339" y="8600"/>
                  </a:lnTo>
                  <a:lnTo>
                    <a:pt x="493" y="10573"/>
                  </a:lnTo>
                  <a:lnTo>
                    <a:pt x="71" y="11631"/>
                  </a:lnTo>
                  <a:lnTo>
                    <a:pt x="0" y="12335"/>
                  </a:lnTo>
                  <a:lnTo>
                    <a:pt x="0" y="12899"/>
                  </a:lnTo>
                  <a:lnTo>
                    <a:pt x="0" y="13252"/>
                  </a:lnTo>
                  <a:lnTo>
                    <a:pt x="141" y="13534"/>
                  </a:lnTo>
                  <a:lnTo>
                    <a:pt x="282" y="13604"/>
                  </a:lnTo>
                  <a:lnTo>
                    <a:pt x="493" y="13675"/>
                  </a:lnTo>
                  <a:lnTo>
                    <a:pt x="705" y="13604"/>
                  </a:lnTo>
                  <a:lnTo>
                    <a:pt x="987" y="13393"/>
                  </a:lnTo>
                  <a:lnTo>
                    <a:pt x="1551" y="12899"/>
                  </a:lnTo>
                  <a:lnTo>
                    <a:pt x="2115" y="12124"/>
                  </a:lnTo>
                  <a:lnTo>
                    <a:pt x="2608" y="11278"/>
                  </a:lnTo>
                  <a:lnTo>
                    <a:pt x="2960" y="10432"/>
                  </a:lnTo>
                  <a:lnTo>
                    <a:pt x="3101" y="11419"/>
                  </a:lnTo>
                  <a:lnTo>
                    <a:pt x="3242" y="12124"/>
                  </a:lnTo>
                  <a:lnTo>
                    <a:pt x="3454" y="12758"/>
                  </a:lnTo>
                  <a:lnTo>
                    <a:pt x="3736" y="13252"/>
                  </a:lnTo>
                  <a:lnTo>
                    <a:pt x="3947" y="13463"/>
                  </a:lnTo>
                  <a:lnTo>
                    <a:pt x="4159" y="13604"/>
                  </a:lnTo>
                  <a:lnTo>
                    <a:pt x="4370" y="13675"/>
                  </a:lnTo>
                  <a:lnTo>
                    <a:pt x="4582" y="13675"/>
                  </a:lnTo>
                  <a:lnTo>
                    <a:pt x="4863" y="13604"/>
                  </a:lnTo>
                  <a:lnTo>
                    <a:pt x="5145" y="13393"/>
                  </a:lnTo>
                  <a:lnTo>
                    <a:pt x="5357" y="13252"/>
                  </a:lnTo>
                  <a:lnTo>
                    <a:pt x="5498" y="12970"/>
                  </a:lnTo>
                  <a:lnTo>
                    <a:pt x="5568" y="12758"/>
                  </a:lnTo>
                  <a:lnTo>
                    <a:pt x="5639" y="12476"/>
                  </a:lnTo>
                  <a:lnTo>
                    <a:pt x="5639" y="11772"/>
                  </a:lnTo>
                  <a:lnTo>
                    <a:pt x="5639" y="11067"/>
                  </a:lnTo>
                  <a:lnTo>
                    <a:pt x="5357" y="9657"/>
                  </a:lnTo>
                  <a:lnTo>
                    <a:pt x="5145" y="8600"/>
                  </a:lnTo>
                  <a:lnTo>
                    <a:pt x="5498" y="8882"/>
                  </a:lnTo>
                  <a:lnTo>
                    <a:pt x="5921" y="9093"/>
                  </a:lnTo>
                  <a:lnTo>
                    <a:pt x="6696" y="9516"/>
                  </a:lnTo>
                  <a:lnTo>
                    <a:pt x="7471" y="9939"/>
                  </a:lnTo>
                  <a:lnTo>
                    <a:pt x="7894" y="10221"/>
                  </a:lnTo>
                  <a:lnTo>
                    <a:pt x="8176" y="10503"/>
                  </a:lnTo>
                  <a:lnTo>
                    <a:pt x="8317" y="10644"/>
                  </a:lnTo>
                  <a:lnTo>
                    <a:pt x="8458" y="10714"/>
                  </a:lnTo>
                  <a:lnTo>
                    <a:pt x="8599" y="10714"/>
                  </a:lnTo>
                  <a:lnTo>
                    <a:pt x="8670" y="10644"/>
                  </a:lnTo>
                  <a:lnTo>
                    <a:pt x="8740" y="10362"/>
                  </a:lnTo>
                  <a:lnTo>
                    <a:pt x="8811" y="10009"/>
                  </a:lnTo>
                  <a:lnTo>
                    <a:pt x="8811" y="9023"/>
                  </a:lnTo>
                  <a:lnTo>
                    <a:pt x="8670" y="8388"/>
                  </a:lnTo>
                  <a:lnTo>
                    <a:pt x="8529" y="8106"/>
                  </a:lnTo>
                  <a:lnTo>
                    <a:pt x="8317" y="7895"/>
                  </a:lnTo>
                  <a:lnTo>
                    <a:pt x="7894" y="7402"/>
                  </a:lnTo>
                  <a:lnTo>
                    <a:pt x="7330" y="7049"/>
                  </a:lnTo>
                  <a:lnTo>
                    <a:pt x="6696" y="6697"/>
                  </a:lnTo>
                  <a:lnTo>
                    <a:pt x="5498" y="6062"/>
                  </a:lnTo>
                  <a:lnTo>
                    <a:pt x="5004" y="5710"/>
                  </a:lnTo>
                  <a:lnTo>
                    <a:pt x="4582" y="5287"/>
                  </a:lnTo>
                  <a:lnTo>
                    <a:pt x="4441" y="5076"/>
                  </a:lnTo>
                  <a:lnTo>
                    <a:pt x="4300" y="4794"/>
                  </a:lnTo>
                  <a:lnTo>
                    <a:pt x="4229" y="4159"/>
                  </a:lnTo>
                  <a:lnTo>
                    <a:pt x="4229" y="3384"/>
                  </a:lnTo>
                  <a:lnTo>
                    <a:pt x="4229" y="2609"/>
                  </a:lnTo>
                  <a:lnTo>
                    <a:pt x="4229" y="1904"/>
                  </a:lnTo>
                  <a:lnTo>
                    <a:pt x="4159" y="1199"/>
                  </a:lnTo>
                  <a:lnTo>
                    <a:pt x="4088" y="847"/>
                  </a:lnTo>
                  <a:lnTo>
                    <a:pt x="3947" y="565"/>
                  </a:lnTo>
                  <a:lnTo>
                    <a:pt x="3736" y="283"/>
                  </a:lnTo>
                  <a:lnTo>
                    <a:pt x="3524" y="71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rgbClr val="F7C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016625" y="4890075"/>
              <a:ext cx="119850" cy="586800"/>
            </a:xfrm>
            <a:custGeom>
              <a:avLst/>
              <a:gdLst/>
              <a:ahLst/>
              <a:cxnLst/>
              <a:rect l="l" t="t" r="r" b="b"/>
              <a:pathLst>
                <a:path w="4794" h="23472" extrusionOk="0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" name="Google Shape;63;p2"/>
            <p:cNvGrpSpPr/>
            <p:nvPr/>
          </p:nvGrpSpPr>
          <p:grpSpPr>
            <a:xfrm>
              <a:off x="1216650" y="5036325"/>
              <a:ext cx="169175" cy="269650"/>
              <a:chOff x="3510425" y="5036325"/>
              <a:chExt cx="169175" cy="269650"/>
            </a:xfrm>
          </p:grpSpPr>
          <p:sp>
            <p:nvSpPr>
              <p:cNvPr id="64" name="Google Shape;64;p2"/>
              <p:cNvSpPr/>
              <p:nvPr/>
            </p:nvSpPr>
            <p:spPr>
              <a:xfrm>
                <a:off x="3510425" y="5105050"/>
                <a:ext cx="86350" cy="7757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3103" extrusionOk="0">
                    <a:moveTo>
                      <a:pt x="2185" y="1"/>
                    </a:moveTo>
                    <a:lnTo>
                      <a:pt x="1762" y="142"/>
                    </a:lnTo>
                    <a:lnTo>
                      <a:pt x="1269" y="424"/>
                    </a:lnTo>
                    <a:lnTo>
                      <a:pt x="846" y="706"/>
                    </a:lnTo>
                    <a:lnTo>
                      <a:pt x="494" y="1129"/>
                    </a:lnTo>
                    <a:lnTo>
                      <a:pt x="212" y="1551"/>
                    </a:lnTo>
                    <a:lnTo>
                      <a:pt x="71" y="1904"/>
                    </a:lnTo>
                    <a:lnTo>
                      <a:pt x="0" y="2327"/>
                    </a:lnTo>
                    <a:lnTo>
                      <a:pt x="71" y="2468"/>
                    </a:lnTo>
                    <a:lnTo>
                      <a:pt x="141" y="2679"/>
                    </a:lnTo>
                    <a:lnTo>
                      <a:pt x="282" y="2820"/>
                    </a:lnTo>
                    <a:lnTo>
                      <a:pt x="494" y="2891"/>
                    </a:lnTo>
                    <a:lnTo>
                      <a:pt x="705" y="3032"/>
                    </a:lnTo>
                    <a:lnTo>
                      <a:pt x="1058" y="3102"/>
                    </a:lnTo>
                    <a:lnTo>
                      <a:pt x="2256" y="3102"/>
                    </a:lnTo>
                    <a:lnTo>
                      <a:pt x="2538" y="2961"/>
                    </a:lnTo>
                    <a:lnTo>
                      <a:pt x="2820" y="2750"/>
                    </a:lnTo>
                    <a:lnTo>
                      <a:pt x="3031" y="2468"/>
                    </a:lnTo>
                    <a:lnTo>
                      <a:pt x="3313" y="1974"/>
                    </a:lnTo>
                    <a:lnTo>
                      <a:pt x="3454" y="1622"/>
                    </a:lnTo>
                    <a:lnTo>
                      <a:pt x="3384" y="917"/>
                    </a:lnTo>
                    <a:lnTo>
                      <a:pt x="3313" y="635"/>
                    </a:lnTo>
                    <a:lnTo>
                      <a:pt x="3243" y="424"/>
                    </a:lnTo>
                    <a:lnTo>
                      <a:pt x="3102" y="212"/>
                    </a:lnTo>
                    <a:lnTo>
                      <a:pt x="2961" y="142"/>
                    </a:lnTo>
                    <a:lnTo>
                      <a:pt x="2820" y="1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3602050" y="5157925"/>
                <a:ext cx="66975" cy="63450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2538" extrusionOk="0">
                    <a:moveTo>
                      <a:pt x="1269" y="0"/>
                    </a:moveTo>
                    <a:lnTo>
                      <a:pt x="846" y="71"/>
                    </a:lnTo>
                    <a:lnTo>
                      <a:pt x="423" y="353"/>
                    </a:lnTo>
                    <a:lnTo>
                      <a:pt x="141" y="705"/>
                    </a:lnTo>
                    <a:lnTo>
                      <a:pt x="71" y="917"/>
                    </a:lnTo>
                    <a:lnTo>
                      <a:pt x="0" y="1128"/>
                    </a:lnTo>
                    <a:lnTo>
                      <a:pt x="0" y="1410"/>
                    </a:lnTo>
                    <a:lnTo>
                      <a:pt x="71" y="1692"/>
                    </a:lnTo>
                    <a:lnTo>
                      <a:pt x="212" y="1974"/>
                    </a:lnTo>
                    <a:lnTo>
                      <a:pt x="353" y="2185"/>
                    </a:lnTo>
                    <a:lnTo>
                      <a:pt x="564" y="2397"/>
                    </a:lnTo>
                    <a:lnTo>
                      <a:pt x="846" y="2467"/>
                    </a:lnTo>
                    <a:lnTo>
                      <a:pt x="1058" y="2538"/>
                    </a:lnTo>
                    <a:lnTo>
                      <a:pt x="1551" y="2538"/>
                    </a:lnTo>
                    <a:lnTo>
                      <a:pt x="1833" y="2467"/>
                    </a:lnTo>
                    <a:lnTo>
                      <a:pt x="2044" y="2326"/>
                    </a:lnTo>
                    <a:lnTo>
                      <a:pt x="2256" y="2185"/>
                    </a:lnTo>
                    <a:lnTo>
                      <a:pt x="2397" y="1974"/>
                    </a:lnTo>
                    <a:lnTo>
                      <a:pt x="2538" y="1762"/>
                    </a:lnTo>
                    <a:lnTo>
                      <a:pt x="2608" y="1481"/>
                    </a:lnTo>
                    <a:lnTo>
                      <a:pt x="2679" y="1199"/>
                    </a:lnTo>
                    <a:lnTo>
                      <a:pt x="2608" y="917"/>
                    </a:lnTo>
                    <a:lnTo>
                      <a:pt x="2467" y="564"/>
                    </a:lnTo>
                    <a:lnTo>
                      <a:pt x="2326" y="353"/>
                    </a:lnTo>
                    <a:lnTo>
                      <a:pt x="2115" y="212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538625" y="5221350"/>
                <a:ext cx="82825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3385" extrusionOk="0">
                    <a:moveTo>
                      <a:pt x="1621" y="1"/>
                    </a:moveTo>
                    <a:lnTo>
                      <a:pt x="1269" y="71"/>
                    </a:lnTo>
                    <a:lnTo>
                      <a:pt x="987" y="212"/>
                    </a:lnTo>
                    <a:lnTo>
                      <a:pt x="775" y="424"/>
                    </a:lnTo>
                    <a:lnTo>
                      <a:pt x="493" y="635"/>
                    </a:lnTo>
                    <a:lnTo>
                      <a:pt x="352" y="847"/>
                    </a:lnTo>
                    <a:lnTo>
                      <a:pt x="141" y="1129"/>
                    </a:lnTo>
                    <a:lnTo>
                      <a:pt x="71" y="1410"/>
                    </a:lnTo>
                    <a:lnTo>
                      <a:pt x="0" y="1763"/>
                    </a:lnTo>
                    <a:lnTo>
                      <a:pt x="0" y="2045"/>
                    </a:lnTo>
                    <a:lnTo>
                      <a:pt x="71" y="2327"/>
                    </a:lnTo>
                    <a:lnTo>
                      <a:pt x="211" y="2679"/>
                    </a:lnTo>
                    <a:lnTo>
                      <a:pt x="423" y="2891"/>
                    </a:lnTo>
                    <a:lnTo>
                      <a:pt x="705" y="3173"/>
                    </a:lnTo>
                    <a:lnTo>
                      <a:pt x="987" y="3314"/>
                    </a:lnTo>
                    <a:lnTo>
                      <a:pt x="1339" y="3384"/>
                    </a:lnTo>
                    <a:lnTo>
                      <a:pt x="1974" y="3384"/>
                    </a:lnTo>
                    <a:lnTo>
                      <a:pt x="2256" y="3243"/>
                    </a:lnTo>
                    <a:lnTo>
                      <a:pt x="2537" y="3032"/>
                    </a:lnTo>
                    <a:lnTo>
                      <a:pt x="2749" y="2820"/>
                    </a:lnTo>
                    <a:lnTo>
                      <a:pt x="2960" y="2538"/>
                    </a:lnTo>
                    <a:lnTo>
                      <a:pt x="3172" y="2256"/>
                    </a:lnTo>
                    <a:lnTo>
                      <a:pt x="3242" y="1974"/>
                    </a:lnTo>
                    <a:lnTo>
                      <a:pt x="3313" y="1692"/>
                    </a:lnTo>
                    <a:lnTo>
                      <a:pt x="3313" y="1340"/>
                    </a:lnTo>
                    <a:lnTo>
                      <a:pt x="3313" y="1058"/>
                    </a:lnTo>
                    <a:lnTo>
                      <a:pt x="3172" y="776"/>
                    </a:lnTo>
                    <a:lnTo>
                      <a:pt x="2960" y="494"/>
                    </a:lnTo>
                    <a:lnTo>
                      <a:pt x="2608" y="283"/>
                    </a:lnTo>
                    <a:lnTo>
                      <a:pt x="2256" y="142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3640825" y="5036325"/>
                <a:ext cx="387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693" extrusionOk="0">
                    <a:moveTo>
                      <a:pt x="493" y="1"/>
                    </a:moveTo>
                    <a:lnTo>
                      <a:pt x="282" y="71"/>
                    </a:lnTo>
                    <a:lnTo>
                      <a:pt x="141" y="142"/>
                    </a:lnTo>
                    <a:lnTo>
                      <a:pt x="71" y="283"/>
                    </a:lnTo>
                    <a:lnTo>
                      <a:pt x="0" y="635"/>
                    </a:lnTo>
                    <a:lnTo>
                      <a:pt x="0" y="988"/>
                    </a:lnTo>
                    <a:lnTo>
                      <a:pt x="141" y="1270"/>
                    </a:lnTo>
                    <a:lnTo>
                      <a:pt x="353" y="1552"/>
                    </a:lnTo>
                    <a:lnTo>
                      <a:pt x="564" y="1693"/>
                    </a:lnTo>
                    <a:lnTo>
                      <a:pt x="705" y="1693"/>
                    </a:lnTo>
                    <a:lnTo>
                      <a:pt x="775" y="1622"/>
                    </a:lnTo>
                    <a:lnTo>
                      <a:pt x="987" y="1481"/>
                    </a:lnTo>
                    <a:lnTo>
                      <a:pt x="1269" y="1199"/>
                    </a:lnTo>
                    <a:lnTo>
                      <a:pt x="1410" y="917"/>
                    </a:lnTo>
                    <a:lnTo>
                      <a:pt x="1551" y="635"/>
                    </a:lnTo>
                    <a:lnTo>
                      <a:pt x="1551" y="353"/>
                    </a:lnTo>
                    <a:lnTo>
                      <a:pt x="1410" y="142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" name="Google Shape;68;p2"/>
          <p:cNvGrpSpPr/>
          <p:nvPr/>
        </p:nvGrpSpPr>
        <p:grpSpPr>
          <a:xfrm rot="5400000">
            <a:off x="5889766" y="-1700680"/>
            <a:ext cx="1401157" cy="5259705"/>
            <a:chOff x="818425" y="238125"/>
            <a:chExt cx="1395575" cy="5238750"/>
          </a:xfrm>
        </p:grpSpPr>
        <p:sp>
          <p:nvSpPr>
            <p:cNvPr id="69" name="Google Shape;69;p2"/>
            <p:cNvSpPr/>
            <p:nvPr/>
          </p:nvSpPr>
          <p:spPr>
            <a:xfrm>
              <a:off x="1253650" y="245150"/>
              <a:ext cx="731300" cy="1178875"/>
            </a:xfrm>
            <a:custGeom>
              <a:avLst/>
              <a:gdLst/>
              <a:ahLst/>
              <a:cxnLst/>
              <a:rect l="l" t="t" r="r" b="b"/>
              <a:pathLst>
                <a:path w="29252" h="47155" extrusionOk="0">
                  <a:moveTo>
                    <a:pt x="17692" y="8600"/>
                  </a:moveTo>
                  <a:lnTo>
                    <a:pt x="14872" y="9305"/>
                  </a:lnTo>
                  <a:lnTo>
                    <a:pt x="11771" y="10080"/>
                  </a:lnTo>
                  <a:lnTo>
                    <a:pt x="8811" y="10856"/>
                  </a:lnTo>
                  <a:lnTo>
                    <a:pt x="7542" y="11278"/>
                  </a:lnTo>
                  <a:lnTo>
                    <a:pt x="6485" y="11631"/>
                  </a:lnTo>
                  <a:lnTo>
                    <a:pt x="9234" y="10503"/>
                  </a:lnTo>
                  <a:lnTo>
                    <a:pt x="10573" y="10010"/>
                  </a:lnTo>
                  <a:lnTo>
                    <a:pt x="11983" y="9587"/>
                  </a:lnTo>
                  <a:lnTo>
                    <a:pt x="13392" y="9164"/>
                  </a:lnTo>
                  <a:lnTo>
                    <a:pt x="14802" y="8882"/>
                  </a:lnTo>
                  <a:lnTo>
                    <a:pt x="16282" y="8671"/>
                  </a:lnTo>
                  <a:lnTo>
                    <a:pt x="17692" y="8600"/>
                  </a:lnTo>
                  <a:close/>
                  <a:moveTo>
                    <a:pt x="20652" y="3102"/>
                  </a:moveTo>
                  <a:lnTo>
                    <a:pt x="20934" y="3173"/>
                  </a:lnTo>
                  <a:lnTo>
                    <a:pt x="21709" y="3455"/>
                  </a:lnTo>
                  <a:lnTo>
                    <a:pt x="22414" y="3807"/>
                  </a:lnTo>
                  <a:lnTo>
                    <a:pt x="23049" y="4160"/>
                  </a:lnTo>
                  <a:lnTo>
                    <a:pt x="23683" y="4582"/>
                  </a:lnTo>
                  <a:lnTo>
                    <a:pt x="24247" y="5076"/>
                  </a:lnTo>
                  <a:lnTo>
                    <a:pt x="24740" y="5569"/>
                  </a:lnTo>
                  <a:lnTo>
                    <a:pt x="25234" y="6133"/>
                  </a:lnTo>
                  <a:lnTo>
                    <a:pt x="25656" y="6697"/>
                  </a:lnTo>
                  <a:lnTo>
                    <a:pt x="26079" y="7331"/>
                  </a:lnTo>
                  <a:lnTo>
                    <a:pt x="26432" y="7966"/>
                  </a:lnTo>
                  <a:lnTo>
                    <a:pt x="26714" y="8671"/>
                  </a:lnTo>
                  <a:lnTo>
                    <a:pt x="26996" y="9305"/>
                  </a:lnTo>
                  <a:lnTo>
                    <a:pt x="27278" y="10080"/>
                  </a:lnTo>
                  <a:lnTo>
                    <a:pt x="27489" y="10856"/>
                  </a:lnTo>
                  <a:lnTo>
                    <a:pt x="27771" y="12406"/>
                  </a:lnTo>
                  <a:lnTo>
                    <a:pt x="27348" y="11631"/>
                  </a:lnTo>
                  <a:lnTo>
                    <a:pt x="26996" y="10856"/>
                  </a:lnTo>
                  <a:lnTo>
                    <a:pt x="26502" y="10151"/>
                  </a:lnTo>
                  <a:lnTo>
                    <a:pt x="26009" y="9516"/>
                  </a:lnTo>
                  <a:lnTo>
                    <a:pt x="25022" y="8177"/>
                  </a:lnTo>
                  <a:lnTo>
                    <a:pt x="23894" y="6908"/>
                  </a:lnTo>
                  <a:lnTo>
                    <a:pt x="22837" y="5851"/>
                  </a:lnTo>
                  <a:lnTo>
                    <a:pt x="21850" y="4723"/>
                  </a:lnTo>
                  <a:lnTo>
                    <a:pt x="21427" y="4300"/>
                  </a:lnTo>
                  <a:lnTo>
                    <a:pt x="20864" y="3666"/>
                  </a:lnTo>
                  <a:lnTo>
                    <a:pt x="20652" y="3384"/>
                  </a:lnTo>
                  <a:lnTo>
                    <a:pt x="20511" y="3173"/>
                  </a:lnTo>
                  <a:lnTo>
                    <a:pt x="20582" y="3102"/>
                  </a:lnTo>
                  <a:close/>
                  <a:moveTo>
                    <a:pt x="18185" y="9516"/>
                  </a:moveTo>
                  <a:lnTo>
                    <a:pt x="17480" y="10151"/>
                  </a:lnTo>
                  <a:lnTo>
                    <a:pt x="16776" y="10715"/>
                  </a:lnTo>
                  <a:lnTo>
                    <a:pt x="15930" y="11208"/>
                  </a:lnTo>
                  <a:lnTo>
                    <a:pt x="15084" y="11560"/>
                  </a:lnTo>
                  <a:lnTo>
                    <a:pt x="14238" y="11913"/>
                  </a:lnTo>
                  <a:lnTo>
                    <a:pt x="13322" y="12124"/>
                  </a:lnTo>
                  <a:lnTo>
                    <a:pt x="12406" y="12336"/>
                  </a:lnTo>
                  <a:lnTo>
                    <a:pt x="11489" y="12477"/>
                  </a:lnTo>
                  <a:lnTo>
                    <a:pt x="9586" y="12688"/>
                  </a:lnTo>
                  <a:lnTo>
                    <a:pt x="7754" y="12759"/>
                  </a:lnTo>
                  <a:lnTo>
                    <a:pt x="5851" y="12759"/>
                  </a:lnTo>
                  <a:lnTo>
                    <a:pt x="4018" y="12829"/>
                  </a:lnTo>
                  <a:lnTo>
                    <a:pt x="4582" y="12547"/>
                  </a:lnTo>
                  <a:lnTo>
                    <a:pt x="5287" y="12336"/>
                  </a:lnTo>
                  <a:lnTo>
                    <a:pt x="6062" y="12195"/>
                  </a:lnTo>
                  <a:lnTo>
                    <a:pt x="6978" y="12054"/>
                  </a:lnTo>
                  <a:lnTo>
                    <a:pt x="8670" y="11913"/>
                  </a:lnTo>
                  <a:lnTo>
                    <a:pt x="9445" y="11842"/>
                  </a:lnTo>
                  <a:lnTo>
                    <a:pt x="10150" y="11701"/>
                  </a:lnTo>
                  <a:lnTo>
                    <a:pt x="12124" y="11278"/>
                  </a:lnTo>
                  <a:lnTo>
                    <a:pt x="14168" y="10715"/>
                  </a:lnTo>
                  <a:lnTo>
                    <a:pt x="16212" y="10151"/>
                  </a:lnTo>
                  <a:lnTo>
                    <a:pt x="18185" y="9516"/>
                  </a:lnTo>
                  <a:close/>
                  <a:moveTo>
                    <a:pt x="20511" y="3948"/>
                  </a:moveTo>
                  <a:lnTo>
                    <a:pt x="20864" y="4512"/>
                  </a:lnTo>
                  <a:lnTo>
                    <a:pt x="21216" y="5146"/>
                  </a:lnTo>
                  <a:lnTo>
                    <a:pt x="22062" y="6204"/>
                  </a:lnTo>
                  <a:lnTo>
                    <a:pt x="23824" y="8248"/>
                  </a:lnTo>
                  <a:lnTo>
                    <a:pt x="24881" y="9587"/>
                  </a:lnTo>
                  <a:lnTo>
                    <a:pt x="25797" y="10996"/>
                  </a:lnTo>
                  <a:lnTo>
                    <a:pt x="26220" y="11701"/>
                  </a:lnTo>
                  <a:lnTo>
                    <a:pt x="26573" y="12477"/>
                  </a:lnTo>
                  <a:lnTo>
                    <a:pt x="26925" y="13252"/>
                  </a:lnTo>
                  <a:lnTo>
                    <a:pt x="27207" y="14027"/>
                  </a:lnTo>
                  <a:lnTo>
                    <a:pt x="25022" y="11701"/>
                  </a:lnTo>
                  <a:lnTo>
                    <a:pt x="24035" y="10574"/>
                  </a:lnTo>
                  <a:lnTo>
                    <a:pt x="23119" y="9375"/>
                  </a:lnTo>
                  <a:lnTo>
                    <a:pt x="22344" y="8177"/>
                  </a:lnTo>
                  <a:lnTo>
                    <a:pt x="21568" y="6908"/>
                  </a:lnTo>
                  <a:lnTo>
                    <a:pt x="21286" y="6204"/>
                  </a:lnTo>
                  <a:lnTo>
                    <a:pt x="21005" y="5499"/>
                  </a:lnTo>
                  <a:lnTo>
                    <a:pt x="20723" y="4723"/>
                  </a:lnTo>
                  <a:lnTo>
                    <a:pt x="20511" y="3948"/>
                  </a:lnTo>
                  <a:close/>
                  <a:moveTo>
                    <a:pt x="12194" y="25657"/>
                  </a:moveTo>
                  <a:lnTo>
                    <a:pt x="9375" y="26855"/>
                  </a:lnTo>
                  <a:lnTo>
                    <a:pt x="6485" y="28195"/>
                  </a:lnTo>
                  <a:lnTo>
                    <a:pt x="4441" y="29181"/>
                  </a:lnTo>
                  <a:lnTo>
                    <a:pt x="2467" y="30098"/>
                  </a:lnTo>
                  <a:lnTo>
                    <a:pt x="3525" y="29252"/>
                  </a:lnTo>
                  <a:lnTo>
                    <a:pt x="4582" y="28406"/>
                  </a:lnTo>
                  <a:lnTo>
                    <a:pt x="5780" y="27701"/>
                  </a:lnTo>
                  <a:lnTo>
                    <a:pt x="6978" y="26996"/>
                  </a:lnTo>
                  <a:lnTo>
                    <a:pt x="8177" y="26503"/>
                  </a:lnTo>
                  <a:lnTo>
                    <a:pt x="9516" y="26080"/>
                  </a:lnTo>
                  <a:lnTo>
                    <a:pt x="10855" y="25798"/>
                  </a:lnTo>
                  <a:lnTo>
                    <a:pt x="12194" y="25657"/>
                  </a:lnTo>
                  <a:close/>
                  <a:moveTo>
                    <a:pt x="12194" y="26855"/>
                  </a:moveTo>
                  <a:lnTo>
                    <a:pt x="11207" y="27701"/>
                  </a:lnTo>
                  <a:lnTo>
                    <a:pt x="10221" y="28477"/>
                  </a:lnTo>
                  <a:lnTo>
                    <a:pt x="9234" y="29181"/>
                  </a:lnTo>
                  <a:lnTo>
                    <a:pt x="8106" y="29816"/>
                  </a:lnTo>
                  <a:lnTo>
                    <a:pt x="7260" y="30239"/>
                  </a:lnTo>
                  <a:lnTo>
                    <a:pt x="6414" y="30591"/>
                  </a:lnTo>
                  <a:lnTo>
                    <a:pt x="5498" y="30873"/>
                  </a:lnTo>
                  <a:lnTo>
                    <a:pt x="4582" y="31155"/>
                  </a:lnTo>
                  <a:lnTo>
                    <a:pt x="3666" y="31296"/>
                  </a:lnTo>
                  <a:lnTo>
                    <a:pt x="2679" y="31437"/>
                  </a:lnTo>
                  <a:lnTo>
                    <a:pt x="1763" y="31578"/>
                  </a:lnTo>
                  <a:lnTo>
                    <a:pt x="846" y="31578"/>
                  </a:lnTo>
                  <a:lnTo>
                    <a:pt x="1269" y="31296"/>
                  </a:lnTo>
                  <a:lnTo>
                    <a:pt x="1833" y="31014"/>
                  </a:lnTo>
                  <a:lnTo>
                    <a:pt x="3172" y="30521"/>
                  </a:lnTo>
                  <a:lnTo>
                    <a:pt x="4652" y="30027"/>
                  </a:lnTo>
                  <a:lnTo>
                    <a:pt x="5780" y="29675"/>
                  </a:lnTo>
                  <a:lnTo>
                    <a:pt x="9022" y="28265"/>
                  </a:lnTo>
                  <a:lnTo>
                    <a:pt x="12194" y="26855"/>
                  </a:lnTo>
                  <a:close/>
                  <a:moveTo>
                    <a:pt x="17762" y="20300"/>
                  </a:moveTo>
                  <a:lnTo>
                    <a:pt x="18608" y="21851"/>
                  </a:lnTo>
                  <a:lnTo>
                    <a:pt x="19383" y="23402"/>
                  </a:lnTo>
                  <a:lnTo>
                    <a:pt x="20018" y="25023"/>
                  </a:lnTo>
                  <a:lnTo>
                    <a:pt x="20652" y="26644"/>
                  </a:lnTo>
                  <a:lnTo>
                    <a:pt x="21780" y="29886"/>
                  </a:lnTo>
                  <a:lnTo>
                    <a:pt x="22485" y="31507"/>
                  </a:lnTo>
                  <a:lnTo>
                    <a:pt x="23190" y="33129"/>
                  </a:lnTo>
                  <a:lnTo>
                    <a:pt x="22414" y="32565"/>
                  </a:lnTo>
                  <a:lnTo>
                    <a:pt x="21639" y="31930"/>
                  </a:lnTo>
                  <a:lnTo>
                    <a:pt x="21005" y="31296"/>
                  </a:lnTo>
                  <a:lnTo>
                    <a:pt x="20370" y="30662"/>
                  </a:lnTo>
                  <a:lnTo>
                    <a:pt x="19806" y="29957"/>
                  </a:lnTo>
                  <a:lnTo>
                    <a:pt x="19313" y="29322"/>
                  </a:lnTo>
                  <a:lnTo>
                    <a:pt x="18890" y="28547"/>
                  </a:lnTo>
                  <a:lnTo>
                    <a:pt x="18467" y="27842"/>
                  </a:lnTo>
                  <a:lnTo>
                    <a:pt x="18115" y="26996"/>
                  </a:lnTo>
                  <a:lnTo>
                    <a:pt x="17833" y="26221"/>
                  </a:lnTo>
                  <a:lnTo>
                    <a:pt x="17621" y="25375"/>
                  </a:lnTo>
                  <a:lnTo>
                    <a:pt x="17480" y="24529"/>
                  </a:lnTo>
                  <a:lnTo>
                    <a:pt x="17410" y="23613"/>
                  </a:lnTo>
                  <a:lnTo>
                    <a:pt x="17339" y="22697"/>
                  </a:lnTo>
                  <a:lnTo>
                    <a:pt x="17339" y="21710"/>
                  </a:lnTo>
                  <a:lnTo>
                    <a:pt x="17480" y="20723"/>
                  </a:lnTo>
                  <a:lnTo>
                    <a:pt x="17480" y="21569"/>
                  </a:lnTo>
                  <a:lnTo>
                    <a:pt x="17480" y="22415"/>
                  </a:lnTo>
                  <a:lnTo>
                    <a:pt x="17551" y="23190"/>
                  </a:lnTo>
                  <a:lnTo>
                    <a:pt x="17692" y="24036"/>
                  </a:lnTo>
                  <a:lnTo>
                    <a:pt x="18115" y="25587"/>
                  </a:lnTo>
                  <a:lnTo>
                    <a:pt x="18608" y="27137"/>
                  </a:lnTo>
                  <a:lnTo>
                    <a:pt x="19172" y="28618"/>
                  </a:lnTo>
                  <a:lnTo>
                    <a:pt x="19524" y="29393"/>
                  </a:lnTo>
                  <a:lnTo>
                    <a:pt x="19736" y="29675"/>
                  </a:lnTo>
                  <a:lnTo>
                    <a:pt x="19877" y="29745"/>
                  </a:lnTo>
                  <a:lnTo>
                    <a:pt x="20159" y="29816"/>
                  </a:lnTo>
                  <a:lnTo>
                    <a:pt x="20511" y="29886"/>
                  </a:lnTo>
                  <a:lnTo>
                    <a:pt x="20652" y="29886"/>
                  </a:lnTo>
                  <a:lnTo>
                    <a:pt x="20723" y="29745"/>
                  </a:lnTo>
                  <a:lnTo>
                    <a:pt x="20793" y="29604"/>
                  </a:lnTo>
                  <a:lnTo>
                    <a:pt x="20723" y="29393"/>
                  </a:lnTo>
                  <a:lnTo>
                    <a:pt x="19806" y="27137"/>
                  </a:lnTo>
                  <a:lnTo>
                    <a:pt x="19031" y="24882"/>
                  </a:lnTo>
                  <a:lnTo>
                    <a:pt x="18397" y="22626"/>
                  </a:lnTo>
                  <a:lnTo>
                    <a:pt x="17762" y="20300"/>
                  </a:lnTo>
                  <a:close/>
                  <a:moveTo>
                    <a:pt x="10503" y="36723"/>
                  </a:moveTo>
                  <a:lnTo>
                    <a:pt x="10080" y="37569"/>
                  </a:lnTo>
                  <a:lnTo>
                    <a:pt x="9516" y="38697"/>
                  </a:lnTo>
                  <a:lnTo>
                    <a:pt x="9304" y="39261"/>
                  </a:lnTo>
                  <a:lnTo>
                    <a:pt x="9163" y="39825"/>
                  </a:lnTo>
                  <a:lnTo>
                    <a:pt x="9093" y="40036"/>
                  </a:lnTo>
                  <a:lnTo>
                    <a:pt x="9163" y="40248"/>
                  </a:lnTo>
                  <a:lnTo>
                    <a:pt x="9234" y="40388"/>
                  </a:lnTo>
                  <a:lnTo>
                    <a:pt x="9304" y="40529"/>
                  </a:lnTo>
                  <a:lnTo>
                    <a:pt x="9516" y="40600"/>
                  </a:lnTo>
                  <a:lnTo>
                    <a:pt x="9657" y="40529"/>
                  </a:lnTo>
                  <a:lnTo>
                    <a:pt x="9868" y="40459"/>
                  </a:lnTo>
                  <a:lnTo>
                    <a:pt x="10009" y="40248"/>
                  </a:lnTo>
                  <a:lnTo>
                    <a:pt x="10362" y="39754"/>
                  </a:lnTo>
                  <a:lnTo>
                    <a:pt x="10714" y="39120"/>
                  </a:lnTo>
                  <a:lnTo>
                    <a:pt x="11278" y="37851"/>
                  </a:lnTo>
                  <a:lnTo>
                    <a:pt x="11630" y="37005"/>
                  </a:lnTo>
                  <a:lnTo>
                    <a:pt x="12053" y="37569"/>
                  </a:lnTo>
                  <a:lnTo>
                    <a:pt x="12406" y="38274"/>
                  </a:lnTo>
                  <a:lnTo>
                    <a:pt x="12547" y="38626"/>
                  </a:lnTo>
                  <a:lnTo>
                    <a:pt x="12617" y="38979"/>
                  </a:lnTo>
                  <a:lnTo>
                    <a:pt x="12617" y="39331"/>
                  </a:lnTo>
                  <a:lnTo>
                    <a:pt x="12617" y="39684"/>
                  </a:lnTo>
                  <a:lnTo>
                    <a:pt x="12476" y="40248"/>
                  </a:lnTo>
                  <a:lnTo>
                    <a:pt x="12265" y="40741"/>
                  </a:lnTo>
                  <a:lnTo>
                    <a:pt x="11983" y="41305"/>
                  </a:lnTo>
                  <a:lnTo>
                    <a:pt x="11630" y="41869"/>
                  </a:lnTo>
                  <a:lnTo>
                    <a:pt x="11207" y="42433"/>
                  </a:lnTo>
                  <a:lnTo>
                    <a:pt x="10714" y="42996"/>
                  </a:lnTo>
                  <a:lnTo>
                    <a:pt x="9657" y="44054"/>
                  </a:lnTo>
                  <a:lnTo>
                    <a:pt x="8458" y="45040"/>
                  </a:lnTo>
                  <a:lnTo>
                    <a:pt x="7824" y="45463"/>
                  </a:lnTo>
                  <a:lnTo>
                    <a:pt x="7260" y="45816"/>
                  </a:lnTo>
                  <a:lnTo>
                    <a:pt x="6626" y="46098"/>
                  </a:lnTo>
                  <a:lnTo>
                    <a:pt x="6062" y="46380"/>
                  </a:lnTo>
                  <a:lnTo>
                    <a:pt x="5498" y="46521"/>
                  </a:lnTo>
                  <a:lnTo>
                    <a:pt x="5005" y="46591"/>
                  </a:lnTo>
                  <a:lnTo>
                    <a:pt x="5287" y="45181"/>
                  </a:lnTo>
                  <a:lnTo>
                    <a:pt x="5639" y="43772"/>
                  </a:lnTo>
                  <a:lnTo>
                    <a:pt x="6062" y="42292"/>
                  </a:lnTo>
                  <a:lnTo>
                    <a:pt x="6626" y="40952"/>
                  </a:lnTo>
                  <a:lnTo>
                    <a:pt x="6978" y="40248"/>
                  </a:lnTo>
                  <a:lnTo>
                    <a:pt x="7331" y="39613"/>
                  </a:lnTo>
                  <a:lnTo>
                    <a:pt x="7754" y="39049"/>
                  </a:lnTo>
                  <a:lnTo>
                    <a:pt x="8177" y="38485"/>
                  </a:lnTo>
                  <a:lnTo>
                    <a:pt x="8670" y="37992"/>
                  </a:lnTo>
                  <a:lnTo>
                    <a:pt x="9234" y="37499"/>
                  </a:lnTo>
                  <a:lnTo>
                    <a:pt x="9868" y="37076"/>
                  </a:lnTo>
                  <a:lnTo>
                    <a:pt x="10503" y="36723"/>
                  </a:lnTo>
                  <a:close/>
                  <a:moveTo>
                    <a:pt x="19947" y="1"/>
                  </a:moveTo>
                  <a:lnTo>
                    <a:pt x="19877" y="706"/>
                  </a:lnTo>
                  <a:lnTo>
                    <a:pt x="19806" y="1552"/>
                  </a:lnTo>
                  <a:lnTo>
                    <a:pt x="19665" y="3455"/>
                  </a:lnTo>
                  <a:lnTo>
                    <a:pt x="19595" y="4441"/>
                  </a:lnTo>
                  <a:lnTo>
                    <a:pt x="19454" y="5358"/>
                  </a:lnTo>
                  <a:lnTo>
                    <a:pt x="19242" y="6133"/>
                  </a:lnTo>
                  <a:lnTo>
                    <a:pt x="19102" y="6485"/>
                  </a:lnTo>
                  <a:lnTo>
                    <a:pt x="18961" y="6767"/>
                  </a:lnTo>
                  <a:lnTo>
                    <a:pt x="18679" y="7120"/>
                  </a:lnTo>
                  <a:lnTo>
                    <a:pt x="18397" y="7331"/>
                  </a:lnTo>
                  <a:lnTo>
                    <a:pt x="18115" y="7472"/>
                  </a:lnTo>
                  <a:lnTo>
                    <a:pt x="17833" y="7543"/>
                  </a:lnTo>
                  <a:lnTo>
                    <a:pt x="16071" y="7543"/>
                  </a:lnTo>
                  <a:lnTo>
                    <a:pt x="15225" y="7613"/>
                  </a:lnTo>
                  <a:lnTo>
                    <a:pt x="14379" y="7754"/>
                  </a:lnTo>
                  <a:lnTo>
                    <a:pt x="12687" y="8177"/>
                  </a:lnTo>
                  <a:lnTo>
                    <a:pt x="10362" y="8882"/>
                  </a:lnTo>
                  <a:lnTo>
                    <a:pt x="8881" y="9305"/>
                  </a:lnTo>
                  <a:lnTo>
                    <a:pt x="7472" y="9869"/>
                  </a:lnTo>
                  <a:lnTo>
                    <a:pt x="6062" y="10503"/>
                  </a:lnTo>
                  <a:lnTo>
                    <a:pt x="5357" y="10856"/>
                  </a:lnTo>
                  <a:lnTo>
                    <a:pt x="4793" y="11208"/>
                  </a:lnTo>
                  <a:lnTo>
                    <a:pt x="4229" y="11631"/>
                  </a:lnTo>
                  <a:lnTo>
                    <a:pt x="3736" y="12054"/>
                  </a:lnTo>
                  <a:lnTo>
                    <a:pt x="3313" y="12477"/>
                  </a:lnTo>
                  <a:lnTo>
                    <a:pt x="3031" y="12900"/>
                  </a:lnTo>
                  <a:lnTo>
                    <a:pt x="2820" y="12970"/>
                  </a:lnTo>
                  <a:lnTo>
                    <a:pt x="2749" y="13182"/>
                  </a:lnTo>
                  <a:lnTo>
                    <a:pt x="2820" y="13675"/>
                  </a:lnTo>
                  <a:lnTo>
                    <a:pt x="3031" y="13604"/>
                  </a:lnTo>
                  <a:lnTo>
                    <a:pt x="5921" y="13604"/>
                  </a:lnTo>
                  <a:lnTo>
                    <a:pt x="9586" y="13675"/>
                  </a:lnTo>
                  <a:lnTo>
                    <a:pt x="10714" y="13604"/>
                  </a:lnTo>
                  <a:lnTo>
                    <a:pt x="11912" y="13463"/>
                  </a:lnTo>
                  <a:lnTo>
                    <a:pt x="13110" y="13252"/>
                  </a:lnTo>
                  <a:lnTo>
                    <a:pt x="14238" y="12970"/>
                  </a:lnTo>
                  <a:lnTo>
                    <a:pt x="15366" y="12618"/>
                  </a:lnTo>
                  <a:lnTo>
                    <a:pt x="16494" y="12124"/>
                  </a:lnTo>
                  <a:lnTo>
                    <a:pt x="17480" y="11490"/>
                  </a:lnTo>
                  <a:lnTo>
                    <a:pt x="17974" y="11137"/>
                  </a:lnTo>
                  <a:lnTo>
                    <a:pt x="18397" y="10785"/>
                  </a:lnTo>
                  <a:lnTo>
                    <a:pt x="17974" y="14098"/>
                  </a:lnTo>
                  <a:lnTo>
                    <a:pt x="17621" y="16212"/>
                  </a:lnTo>
                  <a:lnTo>
                    <a:pt x="17269" y="18327"/>
                  </a:lnTo>
                  <a:lnTo>
                    <a:pt x="16776" y="20441"/>
                  </a:lnTo>
                  <a:lnTo>
                    <a:pt x="16494" y="21428"/>
                  </a:lnTo>
                  <a:lnTo>
                    <a:pt x="16212" y="22274"/>
                  </a:lnTo>
                  <a:lnTo>
                    <a:pt x="15859" y="23120"/>
                  </a:lnTo>
                  <a:lnTo>
                    <a:pt x="15436" y="23825"/>
                  </a:lnTo>
                  <a:lnTo>
                    <a:pt x="15013" y="24389"/>
                  </a:lnTo>
                  <a:lnTo>
                    <a:pt x="14591" y="24811"/>
                  </a:lnTo>
                  <a:lnTo>
                    <a:pt x="14309" y="24952"/>
                  </a:lnTo>
                  <a:lnTo>
                    <a:pt x="14027" y="25093"/>
                  </a:lnTo>
                  <a:lnTo>
                    <a:pt x="13322" y="25234"/>
                  </a:lnTo>
                  <a:lnTo>
                    <a:pt x="12617" y="25305"/>
                  </a:lnTo>
                  <a:lnTo>
                    <a:pt x="10150" y="25305"/>
                  </a:lnTo>
                  <a:lnTo>
                    <a:pt x="9375" y="25375"/>
                  </a:lnTo>
                  <a:lnTo>
                    <a:pt x="8670" y="25516"/>
                  </a:lnTo>
                  <a:lnTo>
                    <a:pt x="7824" y="25798"/>
                  </a:lnTo>
                  <a:lnTo>
                    <a:pt x="6978" y="26151"/>
                  </a:lnTo>
                  <a:lnTo>
                    <a:pt x="6203" y="26503"/>
                  </a:lnTo>
                  <a:lnTo>
                    <a:pt x="5428" y="26926"/>
                  </a:lnTo>
                  <a:lnTo>
                    <a:pt x="4652" y="27349"/>
                  </a:lnTo>
                  <a:lnTo>
                    <a:pt x="3948" y="27842"/>
                  </a:lnTo>
                  <a:lnTo>
                    <a:pt x="2538" y="28970"/>
                  </a:lnTo>
                  <a:lnTo>
                    <a:pt x="1481" y="29816"/>
                  </a:lnTo>
                  <a:lnTo>
                    <a:pt x="705" y="30521"/>
                  </a:lnTo>
                  <a:lnTo>
                    <a:pt x="212" y="31085"/>
                  </a:lnTo>
                  <a:lnTo>
                    <a:pt x="71" y="31366"/>
                  </a:lnTo>
                  <a:lnTo>
                    <a:pt x="0" y="31507"/>
                  </a:lnTo>
                  <a:lnTo>
                    <a:pt x="0" y="31648"/>
                  </a:lnTo>
                  <a:lnTo>
                    <a:pt x="141" y="31789"/>
                  </a:lnTo>
                  <a:lnTo>
                    <a:pt x="353" y="31930"/>
                  </a:lnTo>
                  <a:lnTo>
                    <a:pt x="635" y="32001"/>
                  </a:lnTo>
                  <a:lnTo>
                    <a:pt x="1622" y="32071"/>
                  </a:lnTo>
                  <a:lnTo>
                    <a:pt x="2961" y="32001"/>
                  </a:lnTo>
                  <a:lnTo>
                    <a:pt x="3807" y="31930"/>
                  </a:lnTo>
                  <a:lnTo>
                    <a:pt x="4652" y="31860"/>
                  </a:lnTo>
                  <a:lnTo>
                    <a:pt x="5498" y="31648"/>
                  </a:lnTo>
                  <a:lnTo>
                    <a:pt x="6273" y="31437"/>
                  </a:lnTo>
                  <a:lnTo>
                    <a:pt x="7049" y="31226"/>
                  </a:lnTo>
                  <a:lnTo>
                    <a:pt x="7824" y="30873"/>
                  </a:lnTo>
                  <a:lnTo>
                    <a:pt x="9304" y="30168"/>
                  </a:lnTo>
                  <a:lnTo>
                    <a:pt x="10784" y="29322"/>
                  </a:lnTo>
                  <a:lnTo>
                    <a:pt x="12124" y="28336"/>
                  </a:lnTo>
                  <a:lnTo>
                    <a:pt x="13392" y="27278"/>
                  </a:lnTo>
                  <a:lnTo>
                    <a:pt x="14661" y="26151"/>
                  </a:lnTo>
                  <a:lnTo>
                    <a:pt x="13956" y="28265"/>
                  </a:lnTo>
                  <a:lnTo>
                    <a:pt x="13322" y="30450"/>
                  </a:lnTo>
                  <a:lnTo>
                    <a:pt x="12899" y="31507"/>
                  </a:lnTo>
                  <a:lnTo>
                    <a:pt x="12476" y="32565"/>
                  </a:lnTo>
                  <a:lnTo>
                    <a:pt x="12053" y="33551"/>
                  </a:lnTo>
                  <a:lnTo>
                    <a:pt x="11489" y="34468"/>
                  </a:lnTo>
                  <a:lnTo>
                    <a:pt x="11137" y="35032"/>
                  </a:lnTo>
                  <a:lnTo>
                    <a:pt x="10714" y="35455"/>
                  </a:lnTo>
                  <a:lnTo>
                    <a:pt x="10221" y="35877"/>
                  </a:lnTo>
                  <a:lnTo>
                    <a:pt x="9727" y="36159"/>
                  </a:lnTo>
                  <a:lnTo>
                    <a:pt x="8740" y="36864"/>
                  </a:lnTo>
                  <a:lnTo>
                    <a:pt x="8247" y="37287"/>
                  </a:lnTo>
                  <a:lnTo>
                    <a:pt x="7683" y="37781"/>
                  </a:lnTo>
                  <a:lnTo>
                    <a:pt x="7331" y="38133"/>
                  </a:lnTo>
                  <a:lnTo>
                    <a:pt x="6978" y="38697"/>
                  </a:lnTo>
                  <a:lnTo>
                    <a:pt x="6133" y="40107"/>
                  </a:lnTo>
                  <a:lnTo>
                    <a:pt x="5216" y="41798"/>
                  </a:lnTo>
                  <a:lnTo>
                    <a:pt x="4864" y="42644"/>
                  </a:lnTo>
                  <a:lnTo>
                    <a:pt x="4511" y="43490"/>
                  </a:lnTo>
                  <a:lnTo>
                    <a:pt x="4300" y="44336"/>
                  </a:lnTo>
                  <a:lnTo>
                    <a:pt x="4159" y="45111"/>
                  </a:lnTo>
                  <a:lnTo>
                    <a:pt x="4159" y="45816"/>
                  </a:lnTo>
                  <a:lnTo>
                    <a:pt x="4159" y="46098"/>
                  </a:lnTo>
                  <a:lnTo>
                    <a:pt x="4229" y="46380"/>
                  </a:lnTo>
                  <a:lnTo>
                    <a:pt x="4370" y="46591"/>
                  </a:lnTo>
                  <a:lnTo>
                    <a:pt x="4511" y="46803"/>
                  </a:lnTo>
                  <a:lnTo>
                    <a:pt x="4723" y="46944"/>
                  </a:lnTo>
                  <a:lnTo>
                    <a:pt x="4934" y="47084"/>
                  </a:lnTo>
                  <a:lnTo>
                    <a:pt x="5216" y="47155"/>
                  </a:lnTo>
                  <a:lnTo>
                    <a:pt x="5992" y="47155"/>
                  </a:lnTo>
                  <a:lnTo>
                    <a:pt x="6414" y="47014"/>
                  </a:lnTo>
                  <a:lnTo>
                    <a:pt x="7049" y="46803"/>
                  </a:lnTo>
                  <a:lnTo>
                    <a:pt x="7683" y="46521"/>
                  </a:lnTo>
                  <a:lnTo>
                    <a:pt x="8388" y="46168"/>
                  </a:lnTo>
                  <a:lnTo>
                    <a:pt x="9093" y="45745"/>
                  </a:lnTo>
                  <a:lnTo>
                    <a:pt x="9798" y="45252"/>
                  </a:lnTo>
                  <a:lnTo>
                    <a:pt x="10432" y="44688"/>
                  </a:lnTo>
                  <a:lnTo>
                    <a:pt x="11066" y="44124"/>
                  </a:lnTo>
                  <a:lnTo>
                    <a:pt x="11630" y="43490"/>
                  </a:lnTo>
                  <a:lnTo>
                    <a:pt x="12194" y="42855"/>
                  </a:lnTo>
                  <a:lnTo>
                    <a:pt x="12687" y="42151"/>
                  </a:lnTo>
                  <a:lnTo>
                    <a:pt x="13040" y="41446"/>
                  </a:lnTo>
                  <a:lnTo>
                    <a:pt x="13392" y="40741"/>
                  </a:lnTo>
                  <a:lnTo>
                    <a:pt x="13604" y="40036"/>
                  </a:lnTo>
                  <a:lnTo>
                    <a:pt x="13674" y="39261"/>
                  </a:lnTo>
                  <a:lnTo>
                    <a:pt x="13674" y="38556"/>
                  </a:lnTo>
                  <a:lnTo>
                    <a:pt x="13533" y="37851"/>
                  </a:lnTo>
                  <a:lnTo>
                    <a:pt x="13392" y="37640"/>
                  </a:lnTo>
                  <a:lnTo>
                    <a:pt x="13181" y="37358"/>
                  </a:lnTo>
                  <a:lnTo>
                    <a:pt x="12758" y="36794"/>
                  </a:lnTo>
                  <a:lnTo>
                    <a:pt x="12335" y="36300"/>
                  </a:lnTo>
                  <a:lnTo>
                    <a:pt x="12194" y="36018"/>
                  </a:lnTo>
                  <a:lnTo>
                    <a:pt x="12124" y="35807"/>
                  </a:lnTo>
                  <a:lnTo>
                    <a:pt x="12194" y="35455"/>
                  </a:lnTo>
                  <a:lnTo>
                    <a:pt x="12335" y="34961"/>
                  </a:lnTo>
                  <a:lnTo>
                    <a:pt x="12828" y="33763"/>
                  </a:lnTo>
                  <a:lnTo>
                    <a:pt x="13815" y="31719"/>
                  </a:lnTo>
                  <a:lnTo>
                    <a:pt x="14591" y="29675"/>
                  </a:lnTo>
                  <a:lnTo>
                    <a:pt x="15295" y="27560"/>
                  </a:lnTo>
                  <a:lnTo>
                    <a:pt x="16000" y="25516"/>
                  </a:lnTo>
                  <a:lnTo>
                    <a:pt x="16635" y="23402"/>
                  </a:lnTo>
                  <a:lnTo>
                    <a:pt x="16635" y="24177"/>
                  </a:lnTo>
                  <a:lnTo>
                    <a:pt x="16705" y="24952"/>
                  </a:lnTo>
                  <a:lnTo>
                    <a:pt x="16846" y="25728"/>
                  </a:lnTo>
                  <a:lnTo>
                    <a:pt x="16987" y="26503"/>
                  </a:lnTo>
                  <a:lnTo>
                    <a:pt x="17198" y="27208"/>
                  </a:lnTo>
                  <a:lnTo>
                    <a:pt x="17480" y="27983"/>
                  </a:lnTo>
                  <a:lnTo>
                    <a:pt x="17762" y="28688"/>
                  </a:lnTo>
                  <a:lnTo>
                    <a:pt x="18115" y="29393"/>
                  </a:lnTo>
                  <a:lnTo>
                    <a:pt x="18538" y="30027"/>
                  </a:lnTo>
                  <a:lnTo>
                    <a:pt x="18961" y="30662"/>
                  </a:lnTo>
                  <a:lnTo>
                    <a:pt x="19454" y="31296"/>
                  </a:lnTo>
                  <a:lnTo>
                    <a:pt x="20018" y="31860"/>
                  </a:lnTo>
                  <a:lnTo>
                    <a:pt x="20582" y="32353"/>
                  </a:lnTo>
                  <a:lnTo>
                    <a:pt x="21216" y="32847"/>
                  </a:lnTo>
                  <a:lnTo>
                    <a:pt x="21850" y="33270"/>
                  </a:lnTo>
                  <a:lnTo>
                    <a:pt x="22555" y="33622"/>
                  </a:lnTo>
                  <a:lnTo>
                    <a:pt x="23049" y="33904"/>
                  </a:lnTo>
                  <a:lnTo>
                    <a:pt x="23612" y="34045"/>
                  </a:lnTo>
                  <a:lnTo>
                    <a:pt x="23894" y="34115"/>
                  </a:lnTo>
                  <a:lnTo>
                    <a:pt x="24106" y="34115"/>
                  </a:lnTo>
                  <a:lnTo>
                    <a:pt x="24317" y="34045"/>
                  </a:lnTo>
                  <a:lnTo>
                    <a:pt x="24458" y="33833"/>
                  </a:lnTo>
                  <a:lnTo>
                    <a:pt x="24458" y="33692"/>
                  </a:lnTo>
                  <a:lnTo>
                    <a:pt x="24458" y="33411"/>
                  </a:lnTo>
                  <a:lnTo>
                    <a:pt x="24247" y="32635"/>
                  </a:lnTo>
                  <a:lnTo>
                    <a:pt x="23965" y="31719"/>
                  </a:lnTo>
                  <a:lnTo>
                    <a:pt x="23542" y="30591"/>
                  </a:lnTo>
                  <a:lnTo>
                    <a:pt x="22767" y="28547"/>
                  </a:lnTo>
                  <a:lnTo>
                    <a:pt x="22203" y="27137"/>
                  </a:lnTo>
                  <a:lnTo>
                    <a:pt x="21780" y="25798"/>
                  </a:lnTo>
                  <a:lnTo>
                    <a:pt x="21216" y="24389"/>
                  </a:lnTo>
                  <a:lnTo>
                    <a:pt x="20652" y="23120"/>
                  </a:lnTo>
                  <a:lnTo>
                    <a:pt x="19877" y="21851"/>
                  </a:lnTo>
                  <a:lnTo>
                    <a:pt x="19454" y="21146"/>
                  </a:lnTo>
                  <a:lnTo>
                    <a:pt x="19102" y="20653"/>
                  </a:lnTo>
                  <a:lnTo>
                    <a:pt x="18467" y="19878"/>
                  </a:lnTo>
                  <a:lnTo>
                    <a:pt x="18256" y="19455"/>
                  </a:lnTo>
                  <a:lnTo>
                    <a:pt x="18115" y="19032"/>
                  </a:lnTo>
                  <a:lnTo>
                    <a:pt x="18044" y="18468"/>
                  </a:lnTo>
                  <a:lnTo>
                    <a:pt x="18044" y="17763"/>
                  </a:lnTo>
                  <a:lnTo>
                    <a:pt x="18185" y="16283"/>
                  </a:lnTo>
                  <a:lnTo>
                    <a:pt x="18397" y="14732"/>
                  </a:lnTo>
                  <a:lnTo>
                    <a:pt x="19031" y="11701"/>
                  </a:lnTo>
                  <a:lnTo>
                    <a:pt x="19595" y="8671"/>
                  </a:lnTo>
                  <a:lnTo>
                    <a:pt x="19877" y="7120"/>
                  </a:lnTo>
                  <a:lnTo>
                    <a:pt x="20018" y="5640"/>
                  </a:lnTo>
                  <a:lnTo>
                    <a:pt x="20370" y="6767"/>
                  </a:lnTo>
                  <a:lnTo>
                    <a:pt x="20793" y="7825"/>
                  </a:lnTo>
                  <a:lnTo>
                    <a:pt x="21286" y="8741"/>
                  </a:lnTo>
                  <a:lnTo>
                    <a:pt x="21921" y="9587"/>
                  </a:lnTo>
                  <a:lnTo>
                    <a:pt x="22555" y="10433"/>
                  </a:lnTo>
                  <a:lnTo>
                    <a:pt x="23331" y="11278"/>
                  </a:lnTo>
                  <a:lnTo>
                    <a:pt x="24811" y="12900"/>
                  </a:lnTo>
                  <a:lnTo>
                    <a:pt x="25868" y="14239"/>
                  </a:lnTo>
                  <a:lnTo>
                    <a:pt x="26432" y="14944"/>
                  </a:lnTo>
                  <a:lnTo>
                    <a:pt x="27066" y="15507"/>
                  </a:lnTo>
                  <a:lnTo>
                    <a:pt x="27348" y="15789"/>
                  </a:lnTo>
                  <a:lnTo>
                    <a:pt x="27701" y="15930"/>
                  </a:lnTo>
                  <a:lnTo>
                    <a:pt x="27982" y="16001"/>
                  </a:lnTo>
                  <a:lnTo>
                    <a:pt x="28194" y="15930"/>
                  </a:lnTo>
                  <a:lnTo>
                    <a:pt x="28476" y="15860"/>
                  </a:lnTo>
                  <a:lnTo>
                    <a:pt x="28687" y="15578"/>
                  </a:lnTo>
                  <a:lnTo>
                    <a:pt x="28899" y="15226"/>
                  </a:lnTo>
                  <a:lnTo>
                    <a:pt x="29110" y="14662"/>
                  </a:lnTo>
                  <a:lnTo>
                    <a:pt x="29181" y="14168"/>
                  </a:lnTo>
                  <a:lnTo>
                    <a:pt x="29251" y="13675"/>
                  </a:lnTo>
                  <a:lnTo>
                    <a:pt x="29251" y="13111"/>
                  </a:lnTo>
                  <a:lnTo>
                    <a:pt x="29181" y="12477"/>
                  </a:lnTo>
                  <a:lnTo>
                    <a:pt x="28969" y="11278"/>
                  </a:lnTo>
                  <a:lnTo>
                    <a:pt x="28617" y="10080"/>
                  </a:lnTo>
                  <a:lnTo>
                    <a:pt x="28123" y="8811"/>
                  </a:lnTo>
                  <a:lnTo>
                    <a:pt x="27630" y="7684"/>
                  </a:lnTo>
                  <a:lnTo>
                    <a:pt x="27066" y="6626"/>
                  </a:lnTo>
                  <a:lnTo>
                    <a:pt x="26573" y="5781"/>
                  </a:lnTo>
                  <a:lnTo>
                    <a:pt x="26150" y="5217"/>
                  </a:lnTo>
                  <a:lnTo>
                    <a:pt x="25516" y="4512"/>
                  </a:lnTo>
                  <a:lnTo>
                    <a:pt x="24670" y="3807"/>
                  </a:lnTo>
                  <a:lnTo>
                    <a:pt x="23753" y="3102"/>
                  </a:lnTo>
                  <a:lnTo>
                    <a:pt x="22767" y="2538"/>
                  </a:lnTo>
                  <a:lnTo>
                    <a:pt x="22273" y="2256"/>
                  </a:lnTo>
                  <a:lnTo>
                    <a:pt x="21780" y="2115"/>
                  </a:lnTo>
                  <a:lnTo>
                    <a:pt x="21357" y="2045"/>
                  </a:lnTo>
                  <a:lnTo>
                    <a:pt x="20934" y="2045"/>
                  </a:lnTo>
                  <a:lnTo>
                    <a:pt x="20511" y="2186"/>
                  </a:lnTo>
                  <a:lnTo>
                    <a:pt x="20229" y="2397"/>
                  </a:lnTo>
                  <a:lnTo>
                    <a:pt x="20088" y="1129"/>
                  </a:lnTo>
                  <a:lnTo>
                    <a:pt x="19947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" name="Google Shape;70;p2"/>
            <p:cNvGrpSpPr/>
            <p:nvPr/>
          </p:nvGrpSpPr>
          <p:grpSpPr>
            <a:xfrm>
              <a:off x="818425" y="1334150"/>
              <a:ext cx="925100" cy="1370950"/>
              <a:chOff x="3112200" y="1334150"/>
              <a:chExt cx="925100" cy="1370950"/>
            </a:xfrm>
          </p:grpSpPr>
          <p:sp>
            <p:nvSpPr>
              <p:cNvPr id="71" name="Google Shape;71;p2"/>
              <p:cNvSpPr/>
              <p:nvPr/>
            </p:nvSpPr>
            <p:spPr>
              <a:xfrm>
                <a:off x="3173850" y="1334150"/>
                <a:ext cx="819400" cy="1279300"/>
              </a:xfrm>
              <a:custGeom>
                <a:avLst/>
                <a:gdLst/>
                <a:ahLst/>
                <a:cxnLst/>
                <a:rect l="l" t="t" r="r" b="b"/>
                <a:pathLst>
                  <a:path w="32776" h="51172" extrusionOk="0">
                    <a:moveTo>
                      <a:pt x="15155" y="0"/>
                    </a:moveTo>
                    <a:lnTo>
                      <a:pt x="15026" y="431"/>
                    </a:lnTo>
                    <a:lnTo>
                      <a:pt x="15084" y="353"/>
                    </a:lnTo>
                    <a:lnTo>
                      <a:pt x="15155" y="0"/>
                    </a:lnTo>
                    <a:close/>
                    <a:moveTo>
                      <a:pt x="15026" y="431"/>
                    </a:moveTo>
                    <a:lnTo>
                      <a:pt x="14873" y="635"/>
                    </a:lnTo>
                    <a:lnTo>
                      <a:pt x="14380" y="1339"/>
                    </a:lnTo>
                    <a:lnTo>
                      <a:pt x="13957" y="2044"/>
                    </a:lnTo>
                    <a:lnTo>
                      <a:pt x="13745" y="2397"/>
                    </a:lnTo>
                    <a:lnTo>
                      <a:pt x="13604" y="2820"/>
                    </a:lnTo>
                    <a:lnTo>
                      <a:pt x="13252" y="3947"/>
                    </a:lnTo>
                    <a:lnTo>
                      <a:pt x="13040" y="5146"/>
                    </a:lnTo>
                    <a:lnTo>
                      <a:pt x="12970" y="6273"/>
                    </a:lnTo>
                    <a:lnTo>
                      <a:pt x="12899" y="7472"/>
                    </a:lnTo>
                    <a:lnTo>
                      <a:pt x="12970" y="8670"/>
                    </a:lnTo>
                    <a:lnTo>
                      <a:pt x="13181" y="9798"/>
                    </a:lnTo>
                    <a:lnTo>
                      <a:pt x="13463" y="10996"/>
                    </a:lnTo>
                    <a:lnTo>
                      <a:pt x="13816" y="12124"/>
                    </a:lnTo>
                    <a:lnTo>
                      <a:pt x="14098" y="13251"/>
                    </a:lnTo>
                    <a:lnTo>
                      <a:pt x="14380" y="14379"/>
                    </a:lnTo>
                    <a:lnTo>
                      <a:pt x="14591" y="15436"/>
                    </a:lnTo>
                    <a:lnTo>
                      <a:pt x="14662" y="16564"/>
                    </a:lnTo>
                    <a:lnTo>
                      <a:pt x="14662" y="17128"/>
                    </a:lnTo>
                    <a:lnTo>
                      <a:pt x="14591" y="17692"/>
                    </a:lnTo>
                    <a:lnTo>
                      <a:pt x="14380" y="18115"/>
                    </a:lnTo>
                    <a:lnTo>
                      <a:pt x="14168" y="18538"/>
                    </a:lnTo>
                    <a:lnTo>
                      <a:pt x="13886" y="18820"/>
                    </a:lnTo>
                    <a:lnTo>
                      <a:pt x="13604" y="19172"/>
                    </a:lnTo>
                    <a:lnTo>
                      <a:pt x="13252" y="19383"/>
                    </a:lnTo>
                    <a:lnTo>
                      <a:pt x="12829" y="19595"/>
                    </a:lnTo>
                    <a:lnTo>
                      <a:pt x="11983" y="19947"/>
                    </a:lnTo>
                    <a:lnTo>
                      <a:pt x="10996" y="20229"/>
                    </a:lnTo>
                    <a:lnTo>
                      <a:pt x="9023" y="20652"/>
                    </a:lnTo>
                    <a:lnTo>
                      <a:pt x="7190" y="21146"/>
                    </a:lnTo>
                    <a:lnTo>
                      <a:pt x="4018" y="22132"/>
                    </a:lnTo>
                    <a:lnTo>
                      <a:pt x="2468" y="22696"/>
                    </a:lnTo>
                    <a:lnTo>
                      <a:pt x="1129" y="23260"/>
                    </a:lnTo>
                    <a:lnTo>
                      <a:pt x="635" y="23472"/>
                    </a:lnTo>
                    <a:lnTo>
                      <a:pt x="212" y="23754"/>
                    </a:lnTo>
                    <a:lnTo>
                      <a:pt x="1" y="23965"/>
                    </a:lnTo>
                    <a:lnTo>
                      <a:pt x="1" y="24035"/>
                    </a:lnTo>
                    <a:lnTo>
                      <a:pt x="1" y="24106"/>
                    </a:lnTo>
                    <a:lnTo>
                      <a:pt x="494" y="23965"/>
                    </a:lnTo>
                    <a:lnTo>
                      <a:pt x="1763" y="23613"/>
                    </a:lnTo>
                    <a:lnTo>
                      <a:pt x="5851" y="22555"/>
                    </a:lnTo>
                    <a:lnTo>
                      <a:pt x="10080" y="21568"/>
                    </a:lnTo>
                    <a:lnTo>
                      <a:pt x="12477" y="21075"/>
                    </a:lnTo>
                    <a:lnTo>
                      <a:pt x="11490" y="23331"/>
                    </a:lnTo>
                    <a:lnTo>
                      <a:pt x="10785" y="25163"/>
                    </a:lnTo>
                    <a:lnTo>
                      <a:pt x="10010" y="27207"/>
                    </a:lnTo>
                    <a:lnTo>
                      <a:pt x="9305" y="29251"/>
                    </a:lnTo>
                    <a:lnTo>
                      <a:pt x="8811" y="31013"/>
                    </a:lnTo>
                    <a:lnTo>
                      <a:pt x="8670" y="31718"/>
                    </a:lnTo>
                    <a:lnTo>
                      <a:pt x="8670" y="32353"/>
                    </a:lnTo>
                    <a:lnTo>
                      <a:pt x="8670" y="32705"/>
                    </a:lnTo>
                    <a:lnTo>
                      <a:pt x="8741" y="32846"/>
                    </a:lnTo>
                    <a:lnTo>
                      <a:pt x="8882" y="32916"/>
                    </a:lnTo>
                    <a:lnTo>
                      <a:pt x="8952" y="32916"/>
                    </a:lnTo>
                    <a:lnTo>
                      <a:pt x="9093" y="32705"/>
                    </a:lnTo>
                    <a:lnTo>
                      <a:pt x="9446" y="32071"/>
                    </a:lnTo>
                    <a:lnTo>
                      <a:pt x="10362" y="29815"/>
                    </a:lnTo>
                    <a:lnTo>
                      <a:pt x="11701" y="26220"/>
                    </a:lnTo>
                    <a:lnTo>
                      <a:pt x="11983" y="27207"/>
                    </a:lnTo>
                    <a:lnTo>
                      <a:pt x="12265" y="28265"/>
                    </a:lnTo>
                    <a:lnTo>
                      <a:pt x="12617" y="29322"/>
                    </a:lnTo>
                    <a:lnTo>
                      <a:pt x="12758" y="30379"/>
                    </a:lnTo>
                    <a:lnTo>
                      <a:pt x="13181" y="32071"/>
                    </a:lnTo>
                    <a:lnTo>
                      <a:pt x="12970" y="32141"/>
                    </a:lnTo>
                    <a:lnTo>
                      <a:pt x="12829" y="32282"/>
                    </a:lnTo>
                    <a:lnTo>
                      <a:pt x="12758" y="32494"/>
                    </a:lnTo>
                    <a:lnTo>
                      <a:pt x="12688" y="32705"/>
                    </a:lnTo>
                    <a:lnTo>
                      <a:pt x="12899" y="33339"/>
                    </a:lnTo>
                    <a:lnTo>
                      <a:pt x="13040" y="33621"/>
                    </a:lnTo>
                    <a:lnTo>
                      <a:pt x="13181" y="33762"/>
                    </a:lnTo>
                    <a:lnTo>
                      <a:pt x="13322" y="33903"/>
                    </a:lnTo>
                    <a:lnTo>
                      <a:pt x="13604" y="33903"/>
                    </a:lnTo>
                    <a:lnTo>
                      <a:pt x="13675" y="33833"/>
                    </a:lnTo>
                    <a:lnTo>
                      <a:pt x="13957" y="33621"/>
                    </a:lnTo>
                    <a:lnTo>
                      <a:pt x="14168" y="33269"/>
                    </a:lnTo>
                    <a:lnTo>
                      <a:pt x="14380" y="32705"/>
                    </a:lnTo>
                    <a:lnTo>
                      <a:pt x="14450" y="32141"/>
                    </a:lnTo>
                    <a:lnTo>
                      <a:pt x="14450" y="31718"/>
                    </a:lnTo>
                    <a:lnTo>
                      <a:pt x="14380" y="31225"/>
                    </a:lnTo>
                    <a:lnTo>
                      <a:pt x="14309" y="30802"/>
                    </a:lnTo>
                    <a:lnTo>
                      <a:pt x="14168" y="30379"/>
                    </a:lnTo>
                    <a:lnTo>
                      <a:pt x="13745" y="29533"/>
                    </a:lnTo>
                    <a:lnTo>
                      <a:pt x="13322" y="28687"/>
                    </a:lnTo>
                    <a:lnTo>
                      <a:pt x="12829" y="27842"/>
                    </a:lnTo>
                    <a:lnTo>
                      <a:pt x="12477" y="27066"/>
                    </a:lnTo>
                    <a:lnTo>
                      <a:pt x="12124" y="26220"/>
                    </a:lnTo>
                    <a:lnTo>
                      <a:pt x="12054" y="25868"/>
                    </a:lnTo>
                    <a:lnTo>
                      <a:pt x="11983" y="25445"/>
                    </a:lnTo>
                    <a:lnTo>
                      <a:pt x="11983" y="25093"/>
                    </a:lnTo>
                    <a:lnTo>
                      <a:pt x="12054" y="24740"/>
                    </a:lnTo>
                    <a:lnTo>
                      <a:pt x="12336" y="23824"/>
                    </a:lnTo>
                    <a:lnTo>
                      <a:pt x="12829" y="22908"/>
                    </a:lnTo>
                    <a:lnTo>
                      <a:pt x="13322" y="21921"/>
                    </a:lnTo>
                    <a:lnTo>
                      <a:pt x="13886" y="20934"/>
                    </a:lnTo>
                    <a:lnTo>
                      <a:pt x="14521" y="20088"/>
                    </a:lnTo>
                    <a:lnTo>
                      <a:pt x="15507" y="18749"/>
                    </a:lnTo>
                    <a:lnTo>
                      <a:pt x="16706" y="21709"/>
                    </a:lnTo>
                    <a:lnTo>
                      <a:pt x="17974" y="24670"/>
                    </a:lnTo>
                    <a:lnTo>
                      <a:pt x="20653" y="30520"/>
                    </a:lnTo>
                    <a:lnTo>
                      <a:pt x="21428" y="32212"/>
                    </a:lnTo>
                    <a:lnTo>
                      <a:pt x="21639" y="32846"/>
                    </a:lnTo>
                    <a:lnTo>
                      <a:pt x="21710" y="33410"/>
                    </a:lnTo>
                    <a:lnTo>
                      <a:pt x="21710" y="33974"/>
                    </a:lnTo>
                    <a:lnTo>
                      <a:pt x="21569" y="34538"/>
                    </a:lnTo>
                    <a:lnTo>
                      <a:pt x="21216" y="35242"/>
                    </a:lnTo>
                    <a:lnTo>
                      <a:pt x="20794" y="36088"/>
                    </a:lnTo>
                    <a:lnTo>
                      <a:pt x="20300" y="37146"/>
                    </a:lnTo>
                    <a:lnTo>
                      <a:pt x="19877" y="38203"/>
                    </a:lnTo>
                    <a:lnTo>
                      <a:pt x="19666" y="38626"/>
                    </a:lnTo>
                    <a:lnTo>
                      <a:pt x="19384" y="39119"/>
                    </a:lnTo>
                    <a:lnTo>
                      <a:pt x="19032" y="39472"/>
                    </a:lnTo>
                    <a:lnTo>
                      <a:pt x="18609" y="39824"/>
                    </a:lnTo>
                    <a:lnTo>
                      <a:pt x="18186" y="40035"/>
                    </a:lnTo>
                    <a:lnTo>
                      <a:pt x="17692" y="40317"/>
                    </a:lnTo>
                    <a:lnTo>
                      <a:pt x="16565" y="40811"/>
                    </a:lnTo>
                    <a:lnTo>
                      <a:pt x="14521" y="41586"/>
                    </a:lnTo>
                    <a:lnTo>
                      <a:pt x="14239" y="41586"/>
                    </a:lnTo>
                    <a:lnTo>
                      <a:pt x="13957" y="41516"/>
                    </a:lnTo>
                    <a:lnTo>
                      <a:pt x="13322" y="41445"/>
                    </a:lnTo>
                    <a:lnTo>
                      <a:pt x="13040" y="41516"/>
                    </a:lnTo>
                    <a:lnTo>
                      <a:pt x="12829" y="41657"/>
                    </a:lnTo>
                    <a:lnTo>
                      <a:pt x="12758" y="41798"/>
                    </a:lnTo>
                    <a:lnTo>
                      <a:pt x="12688" y="41938"/>
                    </a:lnTo>
                    <a:lnTo>
                      <a:pt x="12688" y="42432"/>
                    </a:lnTo>
                    <a:lnTo>
                      <a:pt x="12758" y="42784"/>
                    </a:lnTo>
                    <a:lnTo>
                      <a:pt x="12899" y="42996"/>
                    </a:lnTo>
                    <a:lnTo>
                      <a:pt x="13181" y="43066"/>
                    </a:lnTo>
                    <a:lnTo>
                      <a:pt x="13604" y="43137"/>
                    </a:lnTo>
                    <a:lnTo>
                      <a:pt x="14027" y="43066"/>
                    </a:lnTo>
                    <a:lnTo>
                      <a:pt x="14450" y="42925"/>
                    </a:lnTo>
                    <a:lnTo>
                      <a:pt x="15507" y="42502"/>
                    </a:lnTo>
                    <a:lnTo>
                      <a:pt x="16635" y="42009"/>
                    </a:lnTo>
                    <a:lnTo>
                      <a:pt x="17622" y="41516"/>
                    </a:lnTo>
                    <a:lnTo>
                      <a:pt x="18468" y="41093"/>
                    </a:lnTo>
                    <a:lnTo>
                      <a:pt x="19032" y="40881"/>
                    </a:lnTo>
                    <a:lnTo>
                      <a:pt x="18820" y="41868"/>
                    </a:lnTo>
                    <a:lnTo>
                      <a:pt x="18750" y="43066"/>
                    </a:lnTo>
                    <a:lnTo>
                      <a:pt x="18609" y="44194"/>
                    </a:lnTo>
                    <a:lnTo>
                      <a:pt x="18538" y="44687"/>
                    </a:lnTo>
                    <a:lnTo>
                      <a:pt x="18327" y="45181"/>
                    </a:lnTo>
                    <a:lnTo>
                      <a:pt x="18186" y="45463"/>
                    </a:lnTo>
                    <a:lnTo>
                      <a:pt x="18045" y="45745"/>
                    </a:lnTo>
                    <a:lnTo>
                      <a:pt x="17551" y="46238"/>
                    </a:lnTo>
                    <a:lnTo>
                      <a:pt x="17410" y="46449"/>
                    </a:lnTo>
                    <a:lnTo>
                      <a:pt x="17199" y="46802"/>
                    </a:lnTo>
                    <a:lnTo>
                      <a:pt x="17128" y="47084"/>
                    </a:lnTo>
                    <a:lnTo>
                      <a:pt x="17058" y="47436"/>
                    </a:lnTo>
                    <a:lnTo>
                      <a:pt x="17058" y="47859"/>
                    </a:lnTo>
                    <a:lnTo>
                      <a:pt x="17128" y="48212"/>
                    </a:lnTo>
                    <a:lnTo>
                      <a:pt x="17269" y="48494"/>
                    </a:lnTo>
                    <a:lnTo>
                      <a:pt x="17410" y="48705"/>
                    </a:lnTo>
                    <a:lnTo>
                      <a:pt x="17551" y="48846"/>
                    </a:lnTo>
                    <a:lnTo>
                      <a:pt x="17763" y="48987"/>
                    </a:lnTo>
                    <a:lnTo>
                      <a:pt x="18256" y="48987"/>
                    </a:lnTo>
                    <a:lnTo>
                      <a:pt x="18750" y="48846"/>
                    </a:lnTo>
                    <a:lnTo>
                      <a:pt x="19243" y="48494"/>
                    </a:lnTo>
                    <a:lnTo>
                      <a:pt x="19666" y="48071"/>
                    </a:lnTo>
                    <a:lnTo>
                      <a:pt x="20018" y="47507"/>
                    </a:lnTo>
                    <a:lnTo>
                      <a:pt x="20018" y="47366"/>
                    </a:lnTo>
                    <a:lnTo>
                      <a:pt x="20018" y="47154"/>
                    </a:lnTo>
                    <a:lnTo>
                      <a:pt x="19948" y="46943"/>
                    </a:lnTo>
                    <a:lnTo>
                      <a:pt x="19877" y="46661"/>
                    </a:lnTo>
                    <a:lnTo>
                      <a:pt x="19807" y="46379"/>
                    </a:lnTo>
                    <a:lnTo>
                      <a:pt x="19807" y="45745"/>
                    </a:lnTo>
                    <a:lnTo>
                      <a:pt x="19736" y="44969"/>
                    </a:lnTo>
                    <a:lnTo>
                      <a:pt x="19666" y="44123"/>
                    </a:lnTo>
                    <a:lnTo>
                      <a:pt x="19736" y="43348"/>
                    </a:lnTo>
                    <a:lnTo>
                      <a:pt x="19877" y="42150"/>
                    </a:lnTo>
                    <a:lnTo>
                      <a:pt x="20159" y="41022"/>
                    </a:lnTo>
                    <a:lnTo>
                      <a:pt x="20794" y="38767"/>
                    </a:lnTo>
                    <a:lnTo>
                      <a:pt x="21498" y="36511"/>
                    </a:lnTo>
                    <a:lnTo>
                      <a:pt x="22344" y="34326"/>
                    </a:lnTo>
                    <a:lnTo>
                      <a:pt x="23190" y="36441"/>
                    </a:lnTo>
                    <a:lnTo>
                      <a:pt x="24036" y="38555"/>
                    </a:lnTo>
                    <a:lnTo>
                      <a:pt x="24811" y="40740"/>
                    </a:lnTo>
                    <a:lnTo>
                      <a:pt x="25446" y="42925"/>
                    </a:lnTo>
                    <a:lnTo>
                      <a:pt x="25516" y="43630"/>
                    </a:lnTo>
                    <a:lnTo>
                      <a:pt x="25657" y="44687"/>
                    </a:lnTo>
                    <a:lnTo>
                      <a:pt x="25868" y="47366"/>
                    </a:lnTo>
                    <a:lnTo>
                      <a:pt x="26080" y="48775"/>
                    </a:lnTo>
                    <a:lnTo>
                      <a:pt x="26221" y="49903"/>
                    </a:lnTo>
                    <a:lnTo>
                      <a:pt x="26432" y="50819"/>
                    </a:lnTo>
                    <a:lnTo>
                      <a:pt x="26573" y="51031"/>
                    </a:lnTo>
                    <a:lnTo>
                      <a:pt x="26714" y="51172"/>
                    </a:lnTo>
                    <a:lnTo>
                      <a:pt x="27208" y="51172"/>
                    </a:lnTo>
                    <a:lnTo>
                      <a:pt x="27349" y="51031"/>
                    </a:lnTo>
                    <a:lnTo>
                      <a:pt x="27490" y="50890"/>
                    </a:lnTo>
                    <a:lnTo>
                      <a:pt x="27630" y="50608"/>
                    </a:lnTo>
                    <a:lnTo>
                      <a:pt x="27701" y="50326"/>
                    </a:lnTo>
                    <a:lnTo>
                      <a:pt x="27771" y="49480"/>
                    </a:lnTo>
                    <a:lnTo>
                      <a:pt x="27771" y="48494"/>
                    </a:lnTo>
                    <a:lnTo>
                      <a:pt x="27630" y="47366"/>
                    </a:lnTo>
                    <a:lnTo>
                      <a:pt x="27490" y="46168"/>
                    </a:lnTo>
                    <a:lnTo>
                      <a:pt x="27208" y="44828"/>
                    </a:lnTo>
                    <a:lnTo>
                      <a:pt x="26644" y="42150"/>
                    </a:lnTo>
                    <a:lnTo>
                      <a:pt x="25939" y="39753"/>
                    </a:lnTo>
                    <a:lnTo>
                      <a:pt x="25375" y="37850"/>
                    </a:lnTo>
                    <a:lnTo>
                      <a:pt x="25023" y="36793"/>
                    </a:lnTo>
                    <a:lnTo>
                      <a:pt x="25023" y="36793"/>
                    </a:lnTo>
                    <a:lnTo>
                      <a:pt x="25586" y="37075"/>
                    </a:lnTo>
                    <a:lnTo>
                      <a:pt x="26080" y="37216"/>
                    </a:lnTo>
                    <a:lnTo>
                      <a:pt x="27208" y="37568"/>
                    </a:lnTo>
                    <a:lnTo>
                      <a:pt x="27701" y="37780"/>
                    </a:lnTo>
                    <a:lnTo>
                      <a:pt x="28265" y="37991"/>
                    </a:lnTo>
                    <a:lnTo>
                      <a:pt x="28758" y="38273"/>
                    </a:lnTo>
                    <a:lnTo>
                      <a:pt x="29252" y="38626"/>
                    </a:lnTo>
                    <a:lnTo>
                      <a:pt x="29675" y="39049"/>
                    </a:lnTo>
                    <a:lnTo>
                      <a:pt x="30168" y="39683"/>
                    </a:lnTo>
                    <a:lnTo>
                      <a:pt x="30732" y="40247"/>
                    </a:lnTo>
                    <a:lnTo>
                      <a:pt x="30943" y="40388"/>
                    </a:lnTo>
                    <a:lnTo>
                      <a:pt x="31225" y="40458"/>
                    </a:lnTo>
                    <a:lnTo>
                      <a:pt x="31719" y="40458"/>
                    </a:lnTo>
                    <a:lnTo>
                      <a:pt x="31930" y="40388"/>
                    </a:lnTo>
                    <a:lnTo>
                      <a:pt x="32071" y="40317"/>
                    </a:lnTo>
                    <a:lnTo>
                      <a:pt x="32282" y="40176"/>
                    </a:lnTo>
                    <a:lnTo>
                      <a:pt x="32423" y="40035"/>
                    </a:lnTo>
                    <a:lnTo>
                      <a:pt x="32564" y="39824"/>
                    </a:lnTo>
                    <a:lnTo>
                      <a:pt x="32635" y="39542"/>
                    </a:lnTo>
                    <a:lnTo>
                      <a:pt x="32776" y="38908"/>
                    </a:lnTo>
                    <a:lnTo>
                      <a:pt x="32705" y="38696"/>
                    </a:lnTo>
                    <a:lnTo>
                      <a:pt x="32705" y="38555"/>
                    </a:lnTo>
                    <a:lnTo>
                      <a:pt x="32635" y="38414"/>
                    </a:lnTo>
                    <a:lnTo>
                      <a:pt x="32494" y="38344"/>
                    </a:lnTo>
                    <a:lnTo>
                      <a:pt x="32212" y="38273"/>
                    </a:lnTo>
                    <a:lnTo>
                      <a:pt x="31860" y="38273"/>
                    </a:lnTo>
                    <a:lnTo>
                      <a:pt x="31437" y="38344"/>
                    </a:lnTo>
                    <a:lnTo>
                      <a:pt x="31084" y="38414"/>
                    </a:lnTo>
                    <a:lnTo>
                      <a:pt x="30802" y="38414"/>
                    </a:lnTo>
                    <a:lnTo>
                      <a:pt x="30450" y="38273"/>
                    </a:lnTo>
                    <a:lnTo>
                      <a:pt x="30097" y="38062"/>
                    </a:lnTo>
                    <a:lnTo>
                      <a:pt x="29252" y="37568"/>
                    </a:lnTo>
                    <a:lnTo>
                      <a:pt x="28406" y="37075"/>
                    </a:lnTo>
                    <a:lnTo>
                      <a:pt x="27912" y="36864"/>
                    </a:lnTo>
                    <a:lnTo>
                      <a:pt x="27490" y="36723"/>
                    </a:lnTo>
                    <a:lnTo>
                      <a:pt x="26855" y="36582"/>
                    </a:lnTo>
                    <a:lnTo>
                      <a:pt x="26080" y="36511"/>
                    </a:lnTo>
                    <a:lnTo>
                      <a:pt x="25305" y="36370"/>
                    </a:lnTo>
                    <a:lnTo>
                      <a:pt x="25023" y="36300"/>
                    </a:lnTo>
                    <a:lnTo>
                      <a:pt x="24811" y="36229"/>
                    </a:lnTo>
                    <a:lnTo>
                      <a:pt x="24600" y="36018"/>
                    </a:lnTo>
                    <a:lnTo>
                      <a:pt x="24459" y="35736"/>
                    </a:lnTo>
                    <a:lnTo>
                      <a:pt x="24177" y="35031"/>
                    </a:lnTo>
                    <a:lnTo>
                      <a:pt x="23683" y="33621"/>
                    </a:lnTo>
                    <a:lnTo>
                      <a:pt x="18186" y="21568"/>
                    </a:lnTo>
                    <a:lnTo>
                      <a:pt x="19032" y="21639"/>
                    </a:lnTo>
                    <a:lnTo>
                      <a:pt x="19877" y="21709"/>
                    </a:lnTo>
                    <a:lnTo>
                      <a:pt x="20653" y="21921"/>
                    </a:lnTo>
                    <a:lnTo>
                      <a:pt x="21428" y="22132"/>
                    </a:lnTo>
                    <a:lnTo>
                      <a:pt x="22203" y="22414"/>
                    </a:lnTo>
                    <a:lnTo>
                      <a:pt x="22838" y="22837"/>
                    </a:lnTo>
                    <a:lnTo>
                      <a:pt x="23401" y="23260"/>
                    </a:lnTo>
                    <a:lnTo>
                      <a:pt x="23824" y="23824"/>
                    </a:lnTo>
                    <a:lnTo>
                      <a:pt x="24529" y="25022"/>
                    </a:lnTo>
                    <a:lnTo>
                      <a:pt x="25446" y="26925"/>
                    </a:lnTo>
                    <a:lnTo>
                      <a:pt x="26291" y="28758"/>
                    </a:lnTo>
                    <a:lnTo>
                      <a:pt x="26573" y="29392"/>
                    </a:lnTo>
                    <a:lnTo>
                      <a:pt x="26644" y="29815"/>
                    </a:lnTo>
                    <a:lnTo>
                      <a:pt x="26644" y="29040"/>
                    </a:lnTo>
                    <a:lnTo>
                      <a:pt x="26503" y="28265"/>
                    </a:lnTo>
                    <a:lnTo>
                      <a:pt x="26291" y="27489"/>
                    </a:lnTo>
                    <a:lnTo>
                      <a:pt x="26080" y="26714"/>
                    </a:lnTo>
                    <a:lnTo>
                      <a:pt x="25586" y="25093"/>
                    </a:lnTo>
                    <a:lnTo>
                      <a:pt x="25023" y="23683"/>
                    </a:lnTo>
                    <a:lnTo>
                      <a:pt x="26291" y="24317"/>
                    </a:lnTo>
                    <a:lnTo>
                      <a:pt x="28547" y="25445"/>
                    </a:lnTo>
                    <a:lnTo>
                      <a:pt x="29815" y="26009"/>
                    </a:lnTo>
                    <a:lnTo>
                      <a:pt x="30873" y="26432"/>
                    </a:lnTo>
                    <a:lnTo>
                      <a:pt x="31578" y="26714"/>
                    </a:lnTo>
                    <a:lnTo>
                      <a:pt x="31860" y="26714"/>
                    </a:lnTo>
                    <a:lnTo>
                      <a:pt x="31930" y="26643"/>
                    </a:lnTo>
                    <a:lnTo>
                      <a:pt x="31930" y="26502"/>
                    </a:lnTo>
                    <a:lnTo>
                      <a:pt x="31930" y="26361"/>
                    </a:lnTo>
                    <a:lnTo>
                      <a:pt x="31648" y="26079"/>
                    </a:lnTo>
                    <a:lnTo>
                      <a:pt x="31155" y="25657"/>
                    </a:lnTo>
                    <a:lnTo>
                      <a:pt x="30520" y="25234"/>
                    </a:lnTo>
                    <a:lnTo>
                      <a:pt x="28829" y="24317"/>
                    </a:lnTo>
                    <a:lnTo>
                      <a:pt x="26785" y="23331"/>
                    </a:lnTo>
                    <a:lnTo>
                      <a:pt x="24741" y="22485"/>
                    </a:lnTo>
                    <a:lnTo>
                      <a:pt x="22767" y="21709"/>
                    </a:lnTo>
                    <a:lnTo>
                      <a:pt x="21216" y="21146"/>
                    </a:lnTo>
                    <a:lnTo>
                      <a:pt x="20371" y="20864"/>
                    </a:lnTo>
                    <a:lnTo>
                      <a:pt x="19525" y="20793"/>
                    </a:lnTo>
                    <a:lnTo>
                      <a:pt x="18820" y="20723"/>
                    </a:lnTo>
                    <a:lnTo>
                      <a:pt x="18468" y="20652"/>
                    </a:lnTo>
                    <a:lnTo>
                      <a:pt x="18186" y="20511"/>
                    </a:lnTo>
                    <a:lnTo>
                      <a:pt x="17833" y="20370"/>
                    </a:lnTo>
                    <a:lnTo>
                      <a:pt x="17551" y="20159"/>
                    </a:lnTo>
                    <a:lnTo>
                      <a:pt x="17340" y="19877"/>
                    </a:lnTo>
                    <a:lnTo>
                      <a:pt x="17199" y="19595"/>
                    </a:lnTo>
                    <a:lnTo>
                      <a:pt x="16917" y="18820"/>
                    </a:lnTo>
                    <a:lnTo>
                      <a:pt x="16424" y="17410"/>
                    </a:lnTo>
                    <a:lnTo>
                      <a:pt x="15789" y="15718"/>
                    </a:lnTo>
                    <a:lnTo>
                      <a:pt x="15155" y="13956"/>
                    </a:lnTo>
                    <a:lnTo>
                      <a:pt x="14662" y="12194"/>
                    </a:lnTo>
                    <a:lnTo>
                      <a:pt x="14309" y="10432"/>
                    </a:lnTo>
                    <a:lnTo>
                      <a:pt x="16283" y="10855"/>
                    </a:lnTo>
                    <a:lnTo>
                      <a:pt x="19807" y="11701"/>
                    </a:lnTo>
                    <a:lnTo>
                      <a:pt x="23120" y="12546"/>
                    </a:lnTo>
                    <a:lnTo>
                      <a:pt x="24177" y="12828"/>
                    </a:lnTo>
                    <a:lnTo>
                      <a:pt x="24529" y="12969"/>
                    </a:lnTo>
                    <a:lnTo>
                      <a:pt x="24600" y="12899"/>
                    </a:lnTo>
                    <a:lnTo>
                      <a:pt x="24529" y="12758"/>
                    </a:lnTo>
                    <a:lnTo>
                      <a:pt x="24318" y="12546"/>
                    </a:lnTo>
                    <a:lnTo>
                      <a:pt x="23965" y="12265"/>
                    </a:lnTo>
                    <a:lnTo>
                      <a:pt x="23401" y="12053"/>
                    </a:lnTo>
                    <a:lnTo>
                      <a:pt x="22062" y="11560"/>
                    </a:lnTo>
                    <a:lnTo>
                      <a:pt x="20441" y="11066"/>
                    </a:lnTo>
                    <a:lnTo>
                      <a:pt x="17269" y="10221"/>
                    </a:lnTo>
                    <a:lnTo>
                      <a:pt x="16142" y="9868"/>
                    </a:lnTo>
                    <a:lnTo>
                      <a:pt x="15507" y="9727"/>
                    </a:lnTo>
                    <a:lnTo>
                      <a:pt x="15296" y="9727"/>
                    </a:lnTo>
                    <a:lnTo>
                      <a:pt x="15084" y="9657"/>
                    </a:lnTo>
                    <a:lnTo>
                      <a:pt x="14873" y="9516"/>
                    </a:lnTo>
                    <a:lnTo>
                      <a:pt x="14732" y="9304"/>
                    </a:lnTo>
                    <a:lnTo>
                      <a:pt x="14450" y="8740"/>
                    </a:lnTo>
                    <a:lnTo>
                      <a:pt x="14239" y="8035"/>
                    </a:lnTo>
                    <a:lnTo>
                      <a:pt x="14098" y="7331"/>
                    </a:lnTo>
                    <a:lnTo>
                      <a:pt x="13957" y="6626"/>
                    </a:lnTo>
                    <a:lnTo>
                      <a:pt x="13886" y="5639"/>
                    </a:lnTo>
                    <a:lnTo>
                      <a:pt x="13957" y="4864"/>
                    </a:lnTo>
                    <a:lnTo>
                      <a:pt x="14027" y="4159"/>
                    </a:lnTo>
                    <a:lnTo>
                      <a:pt x="14380" y="2749"/>
                    </a:lnTo>
                    <a:lnTo>
                      <a:pt x="14732" y="1410"/>
                    </a:lnTo>
                    <a:lnTo>
                      <a:pt x="15026" y="43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3757125" y="2555275"/>
                <a:ext cx="5815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239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423" y="212"/>
                    </a:lnTo>
                    <a:lnTo>
                      <a:pt x="211" y="424"/>
                    </a:lnTo>
                    <a:lnTo>
                      <a:pt x="141" y="565"/>
                    </a:lnTo>
                    <a:lnTo>
                      <a:pt x="0" y="776"/>
                    </a:lnTo>
                    <a:lnTo>
                      <a:pt x="0" y="1199"/>
                    </a:lnTo>
                    <a:lnTo>
                      <a:pt x="70" y="1693"/>
                    </a:lnTo>
                    <a:lnTo>
                      <a:pt x="141" y="1834"/>
                    </a:lnTo>
                    <a:lnTo>
                      <a:pt x="282" y="2045"/>
                    </a:lnTo>
                    <a:lnTo>
                      <a:pt x="423" y="2186"/>
                    </a:lnTo>
                    <a:lnTo>
                      <a:pt x="634" y="2327"/>
                    </a:lnTo>
                    <a:lnTo>
                      <a:pt x="916" y="2397"/>
                    </a:lnTo>
                    <a:lnTo>
                      <a:pt x="1198" y="2397"/>
                    </a:lnTo>
                    <a:lnTo>
                      <a:pt x="1410" y="2327"/>
                    </a:lnTo>
                    <a:lnTo>
                      <a:pt x="1692" y="2256"/>
                    </a:lnTo>
                    <a:lnTo>
                      <a:pt x="1903" y="2115"/>
                    </a:lnTo>
                    <a:lnTo>
                      <a:pt x="2044" y="1974"/>
                    </a:lnTo>
                    <a:lnTo>
                      <a:pt x="2185" y="1834"/>
                    </a:lnTo>
                    <a:lnTo>
                      <a:pt x="2255" y="1622"/>
                    </a:lnTo>
                    <a:lnTo>
                      <a:pt x="2326" y="1129"/>
                    </a:lnTo>
                    <a:lnTo>
                      <a:pt x="2185" y="706"/>
                    </a:lnTo>
                    <a:lnTo>
                      <a:pt x="2115" y="494"/>
                    </a:lnTo>
                    <a:lnTo>
                      <a:pt x="1974" y="353"/>
                    </a:lnTo>
                    <a:lnTo>
                      <a:pt x="1833" y="212"/>
                    </a:lnTo>
                    <a:lnTo>
                      <a:pt x="1621" y="71"/>
                    </a:ln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3764150" y="2631050"/>
                <a:ext cx="7580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962" extrusionOk="0">
                    <a:moveTo>
                      <a:pt x="1199" y="1"/>
                    </a:moveTo>
                    <a:lnTo>
                      <a:pt x="917" y="71"/>
                    </a:lnTo>
                    <a:lnTo>
                      <a:pt x="635" y="212"/>
                    </a:lnTo>
                    <a:lnTo>
                      <a:pt x="424" y="424"/>
                    </a:lnTo>
                    <a:lnTo>
                      <a:pt x="212" y="706"/>
                    </a:lnTo>
                    <a:lnTo>
                      <a:pt x="71" y="988"/>
                    </a:lnTo>
                    <a:lnTo>
                      <a:pt x="1" y="1269"/>
                    </a:lnTo>
                    <a:lnTo>
                      <a:pt x="1" y="1551"/>
                    </a:lnTo>
                    <a:lnTo>
                      <a:pt x="71" y="1763"/>
                    </a:lnTo>
                    <a:lnTo>
                      <a:pt x="142" y="2045"/>
                    </a:lnTo>
                    <a:lnTo>
                      <a:pt x="353" y="2327"/>
                    </a:lnTo>
                    <a:lnTo>
                      <a:pt x="494" y="2538"/>
                    </a:lnTo>
                    <a:lnTo>
                      <a:pt x="706" y="2679"/>
                    </a:lnTo>
                    <a:lnTo>
                      <a:pt x="988" y="2820"/>
                    </a:lnTo>
                    <a:lnTo>
                      <a:pt x="1270" y="2961"/>
                    </a:lnTo>
                    <a:lnTo>
                      <a:pt x="1834" y="2961"/>
                    </a:lnTo>
                    <a:lnTo>
                      <a:pt x="2115" y="2891"/>
                    </a:lnTo>
                    <a:lnTo>
                      <a:pt x="2327" y="2750"/>
                    </a:lnTo>
                    <a:lnTo>
                      <a:pt x="2609" y="2538"/>
                    </a:lnTo>
                    <a:lnTo>
                      <a:pt x="2820" y="2256"/>
                    </a:lnTo>
                    <a:lnTo>
                      <a:pt x="2961" y="1974"/>
                    </a:lnTo>
                    <a:lnTo>
                      <a:pt x="3032" y="1763"/>
                    </a:lnTo>
                    <a:lnTo>
                      <a:pt x="3032" y="1481"/>
                    </a:lnTo>
                    <a:lnTo>
                      <a:pt x="2961" y="1199"/>
                    </a:lnTo>
                    <a:lnTo>
                      <a:pt x="2820" y="917"/>
                    </a:lnTo>
                    <a:lnTo>
                      <a:pt x="2679" y="635"/>
                    </a:lnTo>
                    <a:lnTo>
                      <a:pt x="2468" y="424"/>
                    </a:lnTo>
                    <a:lnTo>
                      <a:pt x="2256" y="283"/>
                    </a:lnTo>
                    <a:lnTo>
                      <a:pt x="2045" y="142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3852275" y="2620475"/>
                <a:ext cx="652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2750" extrusionOk="0">
                    <a:moveTo>
                      <a:pt x="1128" y="1"/>
                    </a:moveTo>
                    <a:lnTo>
                      <a:pt x="705" y="142"/>
                    </a:lnTo>
                    <a:lnTo>
                      <a:pt x="493" y="283"/>
                    </a:lnTo>
                    <a:lnTo>
                      <a:pt x="353" y="424"/>
                    </a:lnTo>
                    <a:lnTo>
                      <a:pt x="212" y="635"/>
                    </a:lnTo>
                    <a:lnTo>
                      <a:pt x="71" y="847"/>
                    </a:lnTo>
                    <a:lnTo>
                      <a:pt x="0" y="1129"/>
                    </a:lnTo>
                    <a:lnTo>
                      <a:pt x="71" y="1411"/>
                    </a:lnTo>
                    <a:lnTo>
                      <a:pt x="71" y="1763"/>
                    </a:lnTo>
                    <a:lnTo>
                      <a:pt x="212" y="2045"/>
                    </a:lnTo>
                    <a:lnTo>
                      <a:pt x="353" y="2256"/>
                    </a:lnTo>
                    <a:lnTo>
                      <a:pt x="564" y="2468"/>
                    </a:lnTo>
                    <a:lnTo>
                      <a:pt x="775" y="2609"/>
                    </a:lnTo>
                    <a:lnTo>
                      <a:pt x="987" y="2679"/>
                    </a:lnTo>
                    <a:lnTo>
                      <a:pt x="1269" y="2750"/>
                    </a:lnTo>
                    <a:lnTo>
                      <a:pt x="1692" y="2750"/>
                    </a:lnTo>
                    <a:lnTo>
                      <a:pt x="1974" y="2609"/>
                    </a:lnTo>
                    <a:lnTo>
                      <a:pt x="2115" y="2538"/>
                    </a:lnTo>
                    <a:lnTo>
                      <a:pt x="2326" y="2327"/>
                    </a:lnTo>
                    <a:lnTo>
                      <a:pt x="2467" y="2115"/>
                    </a:lnTo>
                    <a:lnTo>
                      <a:pt x="2538" y="1904"/>
                    </a:lnTo>
                    <a:lnTo>
                      <a:pt x="2608" y="1552"/>
                    </a:lnTo>
                    <a:lnTo>
                      <a:pt x="2608" y="1199"/>
                    </a:lnTo>
                    <a:lnTo>
                      <a:pt x="2538" y="917"/>
                    </a:lnTo>
                    <a:lnTo>
                      <a:pt x="2397" y="635"/>
                    </a:lnTo>
                    <a:lnTo>
                      <a:pt x="2256" y="424"/>
                    </a:lnTo>
                    <a:lnTo>
                      <a:pt x="2044" y="283"/>
                    </a:lnTo>
                    <a:lnTo>
                      <a:pt x="1833" y="142"/>
                    </a:lnTo>
                    <a:lnTo>
                      <a:pt x="1621" y="71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3883975" y="2544725"/>
                <a:ext cx="67000" cy="6872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2749" extrusionOk="0">
                    <a:moveTo>
                      <a:pt x="1270" y="0"/>
                    </a:moveTo>
                    <a:lnTo>
                      <a:pt x="917" y="71"/>
                    </a:lnTo>
                    <a:lnTo>
                      <a:pt x="706" y="211"/>
                    </a:lnTo>
                    <a:lnTo>
                      <a:pt x="424" y="352"/>
                    </a:lnTo>
                    <a:lnTo>
                      <a:pt x="283" y="564"/>
                    </a:lnTo>
                    <a:lnTo>
                      <a:pt x="142" y="846"/>
                    </a:lnTo>
                    <a:lnTo>
                      <a:pt x="71" y="1057"/>
                    </a:lnTo>
                    <a:lnTo>
                      <a:pt x="1" y="1339"/>
                    </a:lnTo>
                    <a:lnTo>
                      <a:pt x="1" y="1621"/>
                    </a:lnTo>
                    <a:lnTo>
                      <a:pt x="71" y="1833"/>
                    </a:lnTo>
                    <a:lnTo>
                      <a:pt x="142" y="2115"/>
                    </a:lnTo>
                    <a:lnTo>
                      <a:pt x="283" y="2326"/>
                    </a:lnTo>
                    <a:lnTo>
                      <a:pt x="494" y="2467"/>
                    </a:lnTo>
                    <a:lnTo>
                      <a:pt x="706" y="2608"/>
                    </a:lnTo>
                    <a:lnTo>
                      <a:pt x="917" y="2749"/>
                    </a:lnTo>
                    <a:lnTo>
                      <a:pt x="1551" y="2749"/>
                    </a:lnTo>
                    <a:lnTo>
                      <a:pt x="1833" y="2608"/>
                    </a:lnTo>
                    <a:lnTo>
                      <a:pt x="2115" y="2537"/>
                    </a:lnTo>
                    <a:lnTo>
                      <a:pt x="2327" y="2326"/>
                    </a:lnTo>
                    <a:lnTo>
                      <a:pt x="2468" y="2185"/>
                    </a:lnTo>
                    <a:lnTo>
                      <a:pt x="2538" y="1974"/>
                    </a:lnTo>
                    <a:lnTo>
                      <a:pt x="2609" y="1762"/>
                    </a:lnTo>
                    <a:lnTo>
                      <a:pt x="2679" y="1269"/>
                    </a:lnTo>
                    <a:lnTo>
                      <a:pt x="2538" y="846"/>
                    </a:lnTo>
                    <a:lnTo>
                      <a:pt x="2256" y="423"/>
                    </a:lnTo>
                    <a:lnTo>
                      <a:pt x="2045" y="282"/>
                    </a:lnTo>
                    <a:lnTo>
                      <a:pt x="1833" y="14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876925" y="2454850"/>
                <a:ext cx="5642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2468" extrusionOk="0">
                    <a:moveTo>
                      <a:pt x="1481" y="0"/>
                    </a:moveTo>
                    <a:lnTo>
                      <a:pt x="1199" y="71"/>
                    </a:lnTo>
                    <a:lnTo>
                      <a:pt x="988" y="141"/>
                    </a:lnTo>
                    <a:lnTo>
                      <a:pt x="706" y="212"/>
                    </a:lnTo>
                    <a:lnTo>
                      <a:pt x="494" y="423"/>
                    </a:lnTo>
                    <a:lnTo>
                      <a:pt x="353" y="635"/>
                    </a:lnTo>
                    <a:lnTo>
                      <a:pt x="142" y="917"/>
                    </a:lnTo>
                    <a:lnTo>
                      <a:pt x="71" y="1128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03"/>
                    </a:lnTo>
                    <a:lnTo>
                      <a:pt x="283" y="2115"/>
                    </a:lnTo>
                    <a:lnTo>
                      <a:pt x="494" y="2326"/>
                    </a:lnTo>
                    <a:lnTo>
                      <a:pt x="847" y="2397"/>
                    </a:lnTo>
                    <a:lnTo>
                      <a:pt x="1270" y="2467"/>
                    </a:lnTo>
                    <a:lnTo>
                      <a:pt x="1552" y="2326"/>
                    </a:lnTo>
                    <a:lnTo>
                      <a:pt x="1833" y="2185"/>
                    </a:lnTo>
                    <a:lnTo>
                      <a:pt x="2045" y="1903"/>
                    </a:lnTo>
                    <a:lnTo>
                      <a:pt x="2186" y="1621"/>
                    </a:lnTo>
                    <a:lnTo>
                      <a:pt x="2256" y="1269"/>
                    </a:lnTo>
                    <a:lnTo>
                      <a:pt x="2256" y="917"/>
                    </a:lnTo>
                    <a:lnTo>
                      <a:pt x="2186" y="564"/>
                    </a:lnTo>
                    <a:lnTo>
                      <a:pt x="1974" y="282"/>
                    </a:lnTo>
                    <a:lnTo>
                      <a:pt x="1692" y="141"/>
                    </a:lnTo>
                    <a:lnTo>
                      <a:pt x="1481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3674300" y="2435450"/>
                <a:ext cx="458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905" extrusionOk="0">
                    <a:moveTo>
                      <a:pt x="1058" y="1"/>
                    </a:moveTo>
                    <a:lnTo>
                      <a:pt x="635" y="71"/>
                    </a:lnTo>
                    <a:lnTo>
                      <a:pt x="423" y="142"/>
                    </a:lnTo>
                    <a:lnTo>
                      <a:pt x="282" y="212"/>
                    </a:lnTo>
                    <a:lnTo>
                      <a:pt x="141" y="353"/>
                    </a:lnTo>
                    <a:lnTo>
                      <a:pt x="71" y="494"/>
                    </a:lnTo>
                    <a:lnTo>
                      <a:pt x="0" y="847"/>
                    </a:lnTo>
                    <a:lnTo>
                      <a:pt x="71" y="1199"/>
                    </a:lnTo>
                    <a:lnTo>
                      <a:pt x="212" y="1552"/>
                    </a:lnTo>
                    <a:lnTo>
                      <a:pt x="494" y="1763"/>
                    </a:lnTo>
                    <a:lnTo>
                      <a:pt x="776" y="1904"/>
                    </a:lnTo>
                    <a:lnTo>
                      <a:pt x="987" y="1904"/>
                    </a:lnTo>
                    <a:lnTo>
                      <a:pt x="1198" y="1834"/>
                    </a:lnTo>
                    <a:lnTo>
                      <a:pt x="1551" y="1622"/>
                    </a:lnTo>
                    <a:lnTo>
                      <a:pt x="1762" y="1340"/>
                    </a:lnTo>
                    <a:lnTo>
                      <a:pt x="1833" y="988"/>
                    </a:lnTo>
                    <a:lnTo>
                      <a:pt x="1762" y="635"/>
                    </a:lnTo>
                    <a:lnTo>
                      <a:pt x="1621" y="353"/>
                    </a:lnTo>
                    <a:lnTo>
                      <a:pt x="1410" y="142"/>
                    </a:lnTo>
                    <a:lnTo>
                      <a:pt x="1058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3834650" y="2060125"/>
                <a:ext cx="7227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46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282" y="353"/>
                    </a:lnTo>
                    <a:lnTo>
                      <a:pt x="141" y="776"/>
                    </a:lnTo>
                    <a:lnTo>
                      <a:pt x="0" y="1340"/>
                    </a:lnTo>
                    <a:lnTo>
                      <a:pt x="71" y="1692"/>
                    </a:lnTo>
                    <a:lnTo>
                      <a:pt x="141" y="1974"/>
                    </a:lnTo>
                    <a:lnTo>
                      <a:pt x="353" y="2186"/>
                    </a:lnTo>
                    <a:lnTo>
                      <a:pt x="564" y="2327"/>
                    </a:lnTo>
                    <a:lnTo>
                      <a:pt x="846" y="2397"/>
                    </a:lnTo>
                    <a:lnTo>
                      <a:pt x="1058" y="2468"/>
                    </a:lnTo>
                    <a:lnTo>
                      <a:pt x="1339" y="2468"/>
                    </a:lnTo>
                    <a:lnTo>
                      <a:pt x="1551" y="2397"/>
                    </a:lnTo>
                    <a:lnTo>
                      <a:pt x="2115" y="2468"/>
                    </a:lnTo>
                    <a:lnTo>
                      <a:pt x="2538" y="2397"/>
                    </a:lnTo>
                    <a:lnTo>
                      <a:pt x="2749" y="2256"/>
                    </a:lnTo>
                    <a:lnTo>
                      <a:pt x="2890" y="1974"/>
                    </a:lnTo>
                    <a:lnTo>
                      <a:pt x="2820" y="1692"/>
                    </a:lnTo>
                    <a:lnTo>
                      <a:pt x="2749" y="1340"/>
                    </a:lnTo>
                    <a:lnTo>
                      <a:pt x="2538" y="988"/>
                    </a:lnTo>
                    <a:lnTo>
                      <a:pt x="2256" y="706"/>
                    </a:lnTo>
                    <a:lnTo>
                      <a:pt x="1903" y="424"/>
                    </a:lnTo>
                    <a:lnTo>
                      <a:pt x="1551" y="212"/>
                    </a:lnTo>
                    <a:lnTo>
                      <a:pt x="1198" y="71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3973850" y="1963225"/>
                <a:ext cx="63450" cy="66975"/>
              </a:xfrm>
              <a:custGeom>
                <a:avLst/>
                <a:gdLst/>
                <a:ahLst/>
                <a:cxnLst/>
                <a:rect l="l" t="t" r="r" b="b"/>
                <a:pathLst>
                  <a:path w="2538" h="2679" extrusionOk="0">
                    <a:moveTo>
                      <a:pt x="1340" y="0"/>
                    </a:moveTo>
                    <a:lnTo>
                      <a:pt x="1128" y="71"/>
                    </a:lnTo>
                    <a:lnTo>
                      <a:pt x="846" y="141"/>
                    </a:lnTo>
                    <a:lnTo>
                      <a:pt x="635" y="353"/>
                    </a:lnTo>
                    <a:lnTo>
                      <a:pt x="423" y="564"/>
                    </a:lnTo>
                    <a:lnTo>
                      <a:pt x="212" y="776"/>
                    </a:lnTo>
                    <a:lnTo>
                      <a:pt x="71" y="1057"/>
                    </a:lnTo>
                    <a:lnTo>
                      <a:pt x="0" y="1339"/>
                    </a:lnTo>
                    <a:lnTo>
                      <a:pt x="0" y="1621"/>
                    </a:lnTo>
                    <a:lnTo>
                      <a:pt x="0" y="1903"/>
                    </a:lnTo>
                    <a:lnTo>
                      <a:pt x="141" y="2115"/>
                    </a:lnTo>
                    <a:lnTo>
                      <a:pt x="282" y="2326"/>
                    </a:lnTo>
                    <a:lnTo>
                      <a:pt x="564" y="2538"/>
                    </a:lnTo>
                    <a:lnTo>
                      <a:pt x="776" y="2608"/>
                    </a:lnTo>
                    <a:lnTo>
                      <a:pt x="987" y="2679"/>
                    </a:lnTo>
                    <a:lnTo>
                      <a:pt x="1410" y="2608"/>
                    </a:lnTo>
                    <a:lnTo>
                      <a:pt x="1763" y="2397"/>
                    </a:lnTo>
                    <a:lnTo>
                      <a:pt x="2115" y="2115"/>
                    </a:lnTo>
                    <a:lnTo>
                      <a:pt x="2326" y="1833"/>
                    </a:lnTo>
                    <a:lnTo>
                      <a:pt x="2467" y="1410"/>
                    </a:lnTo>
                    <a:lnTo>
                      <a:pt x="2538" y="987"/>
                    </a:lnTo>
                    <a:lnTo>
                      <a:pt x="2467" y="776"/>
                    </a:lnTo>
                    <a:lnTo>
                      <a:pt x="2397" y="635"/>
                    </a:lnTo>
                    <a:lnTo>
                      <a:pt x="2185" y="282"/>
                    </a:lnTo>
                    <a:lnTo>
                      <a:pt x="1904" y="141"/>
                    </a:lnTo>
                    <a:lnTo>
                      <a:pt x="1622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3942125" y="1933250"/>
                <a:ext cx="5112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693" extrusionOk="0">
                    <a:moveTo>
                      <a:pt x="847" y="1"/>
                    </a:moveTo>
                    <a:lnTo>
                      <a:pt x="635" y="71"/>
                    </a:lnTo>
                    <a:lnTo>
                      <a:pt x="353" y="212"/>
                    </a:lnTo>
                    <a:lnTo>
                      <a:pt x="142" y="283"/>
                    </a:lnTo>
                    <a:lnTo>
                      <a:pt x="1" y="494"/>
                    </a:lnTo>
                    <a:lnTo>
                      <a:pt x="1" y="706"/>
                    </a:lnTo>
                    <a:lnTo>
                      <a:pt x="1" y="917"/>
                    </a:lnTo>
                    <a:lnTo>
                      <a:pt x="142" y="1199"/>
                    </a:lnTo>
                    <a:lnTo>
                      <a:pt x="424" y="1481"/>
                    </a:lnTo>
                    <a:lnTo>
                      <a:pt x="565" y="1622"/>
                    </a:lnTo>
                    <a:lnTo>
                      <a:pt x="776" y="1693"/>
                    </a:lnTo>
                    <a:lnTo>
                      <a:pt x="1199" y="1693"/>
                    </a:lnTo>
                    <a:lnTo>
                      <a:pt x="1551" y="1481"/>
                    </a:lnTo>
                    <a:lnTo>
                      <a:pt x="1833" y="1199"/>
                    </a:lnTo>
                    <a:lnTo>
                      <a:pt x="1974" y="917"/>
                    </a:lnTo>
                    <a:lnTo>
                      <a:pt x="2045" y="635"/>
                    </a:lnTo>
                    <a:lnTo>
                      <a:pt x="1974" y="424"/>
                    </a:lnTo>
                    <a:lnTo>
                      <a:pt x="1833" y="212"/>
                    </a:lnTo>
                    <a:lnTo>
                      <a:pt x="1622" y="142"/>
                    </a:lnTo>
                    <a:lnTo>
                      <a:pt x="1410" y="71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3353600" y="2167625"/>
                <a:ext cx="51125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2045" extrusionOk="0">
                    <a:moveTo>
                      <a:pt x="846" y="0"/>
                    </a:moveTo>
                    <a:lnTo>
                      <a:pt x="635" y="71"/>
                    </a:lnTo>
                    <a:lnTo>
                      <a:pt x="494" y="141"/>
                    </a:lnTo>
                    <a:lnTo>
                      <a:pt x="282" y="353"/>
                    </a:lnTo>
                    <a:lnTo>
                      <a:pt x="141" y="494"/>
                    </a:lnTo>
                    <a:lnTo>
                      <a:pt x="71" y="705"/>
                    </a:lnTo>
                    <a:lnTo>
                      <a:pt x="0" y="917"/>
                    </a:lnTo>
                    <a:lnTo>
                      <a:pt x="0" y="1058"/>
                    </a:lnTo>
                    <a:lnTo>
                      <a:pt x="141" y="1410"/>
                    </a:lnTo>
                    <a:lnTo>
                      <a:pt x="353" y="1762"/>
                    </a:lnTo>
                    <a:lnTo>
                      <a:pt x="705" y="1974"/>
                    </a:lnTo>
                    <a:lnTo>
                      <a:pt x="1058" y="2044"/>
                    </a:lnTo>
                    <a:lnTo>
                      <a:pt x="1269" y="2044"/>
                    </a:lnTo>
                    <a:lnTo>
                      <a:pt x="1410" y="1974"/>
                    </a:lnTo>
                    <a:lnTo>
                      <a:pt x="1621" y="1833"/>
                    </a:lnTo>
                    <a:lnTo>
                      <a:pt x="1762" y="1692"/>
                    </a:lnTo>
                    <a:lnTo>
                      <a:pt x="1903" y="1551"/>
                    </a:lnTo>
                    <a:lnTo>
                      <a:pt x="2044" y="1340"/>
                    </a:lnTo>
                    <a:lnTo>
                      <a:pt x="2044" y="1128"/>
                    </a:lnTo>
                    <a:lnTo>
                      <a:pt x="2044" y="987"/>
                    </a:lnTo>
                    <a:lnTo>
                      <a:pt x="1974" y="635"/>
                    </a:lnTo>
                    <a:lnTo>
                      <a:pt x="1692" y="282"/>
                    </a:lnTo>
                    <a:lnTo>
                      <a:pt x="1410" y="71"/>
                    </a:lnTo>
                    <a:lnTo>
                      <a:pt x="1058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3411750" y="2151775"/>
                <a:ext cx="31725" cy="2467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987" extrusionOk="0">
                    <a:moveTo>
                      <a:pt x="705" y="0"/>
                    </a:moveTo>
                    <a:lnTo>
                      <a:pt x="423" y="71"/>
                    </a:lnTo>
                    <a:lnTo>
                      <a:pt x="141" y="282"/>
                    </a:lnTo>
                    <a:lnTo>
                      <a:pt x="71" y="352"/>
                    </a:lnTo>
                    <a:lnTo>
                      <a:pt x="0" y="493"/>
                    </a:lnTo>
                    <a:lnTo>
                      <a:pt x="71" y="564"/>
                    </a:lnTo>
                    <a:lnTo>
                      <a:pt x="141" y="705"/>
                    </a:lnTo>
                    <a:lnTo>
                      <a:pt x="282" y="846"/>
                    </a:lnTo>
                    <a:lnTo>
                      <a:pt x="564" y="916"/>
                    </a:lnTo>
                    <a:lnTo>
                      <a:pt x="776" y="987"/>
                    </a:lnTo>
                    <a:lnTo>
                      <a:pt x="987" y="987"/>
                    </a:lnTo>
                    <a:lnTo>
                      <a:pt x="1057" y="916"/>
                    </a:lnTo>
                    <a:lnTo>
                      <a:pt x="1128" y="775"/>
                    </a:lnTo>
                    <a:lnTo>
                      <a:pt x="1128" y="493"/>
                    </a:lnTo>
                    <a:lnTo>
                      <a:pt x="1198" y="282"/>
                    </a:lnTo>
                    <a:lnTo>
                      <a:pt x="1269" y="141"/>
                    </a:lnTo>
                    <a:lnTo>
                      <a:pt x="1198" y="71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3112200" y="1920925"/>
                <a:ext cx="54625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2186" extrusionOk="0">
                    <a:moveTo>
                      <a:pt x="987" y="1"/>
                    </a:moveTo>
                    <a:lnTo>
                      <a:pt x="634" y="71"/>
                    </a:lnTo>
                    <a:lnTo>
                      <a:pt x="352" y="283"/>
                    </a:lnTo>
                    <a:lnTo>
                      <a:pt x="141" y="564"/>
                    </a:lnTo>
                    <a:lnTo>
                      <a:pt x="0" y="846"/>
                    </a:lnTo>
                    <a:lnTo>
                      <a:pt x="0" y="1199"/>
                    </a:lnTo>
                    <a:lnTo>
                      <a:pt x="70" y="1551"/>
                    </a:lnTo>
                    <a:lnTo>
                      <a:pt x="352" y="1833"/>
                    </a:lnTo>
                    <a:lnTo>
                      <a:pt x="634" y="2045"/>
                    </a:lnTo>
                    <a:lnTo>
                      <a:pt x="846" y="2115"/>
                    </a:lnTo>
                    <a:lnTo>
                      <a:pt x="1128" y="2186"/>
                    </a:lnTo>
                    <a:lnTo>
                      <a:pt x="1339" y="2115"/>
                    </a:lnTo>
                    <a:lnTo>
                      <a:pt x="1551" y="2045"/>
                    </a:lnTo>
                    <a:lnTo>
                      <a:pt x="1762" y="1904"/>
                    </a:lnTo>
                    <a:lnTo>
                      <a:pt x="1903" y="1763"/>
                    </a:lnTo>
                    <a:lnTo>
                      <a:pt x="2044" y="1551"/>
                    </a:lnTo>
                    <a:lnTo>
                      <a:pt x="2115" y="1340"/>
                    </a:lnTo>
                    <a:lnTo>
                      <a:pt x="2185" y="1128"/>
                    </a:lnTo>
                    <a:lnTo>
                      <a:pt x="2185" y="846"/>
                    </a:lnTo>
                    <a:lnTo>
                      <a:pt x="2185" y="635"/>
                    </a:lnTo>
                    <a:lnTo>
                      <a:pt x="2044" y="423"/>
                    </a:lnTo>
                    <a:lnTo>
                      <a:pt x="1903" y="283"/>
                    </a:lnTo>
                    <a:lnTo>
                      <a:pt x="1692" y="71"/>
                    </a:lnTo>
                    <a:lnTo>
                      <a:pt x="1410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150950" y="1836350"/>
                <a:ext cx="758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820" extrusionOk="0">
                    <a:moveTo>
                      <a:pt x="1692" y="0"/>
                    </a:moveTo>
                    <a:lnTo>
                      <a:pt x="1410" y="71"/>
                    </a:lnTo>
                    <a:lnTo>
                      <a:pt x="1128" y="141"/>
                    </a:lnTo>
                    <a:lnTo>
                      <a:pt x="705" y="353"/>
                    </a:lnTo>
                    <a:lnTo>
                      <a:pt x="283" y="705"/>
                    </a:lnTo>
                    <a:lnTo>
                      <a:pt x="142" y="917"/>
                    </a:lnTo>
                    <a:lnTo>
                      <a:pt x="71" y="1199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74"/>
                    </a:lnTo>
                    <a:lnTo>
                      <a:pt x="212" y="2256"/>
                    </a:lnTo>
                    <a:lnTo>
                      <a:pt x="424" y="2467"/>
                    </a:lnTo>
                    <a:lnTo>
                      <a:pt x="705" y="2679"/>
                    </a:lnTo>
                    <a:lnTo>
                      <a:pt x="987" y="2749"/>
                    </a:lnTo>
                    <a:lnTo>
                      <a:pt x="1269" y="2820"/>
                    </a:lnTo>
                    <a:lnTo>
                      <a:pt x="1551" y="2749"/>
                    </a:lnTo>
                    <a:lnTo>
                      <a:pt x="1833" y="2679"/>
                    </a:lnTo>
                    <a:lnTo>
                      <a:pt x="2115" y="2608"/>
                    </a:lnTo>
                    <a:lnTo>
                      <a:pt x="2397" y="2397"/>
                    </a:lnTo>
                    <a:lnTo>
                      <a:pt x="2609" y="2256"/>
                    </a:lnTo>
                    <a:lnTo>
                      <a:pt x="2820" y="2044"/>
                    </a:lnTo>
                    <a:lnTo>
                      <a:pt x="2961" y="1762"/>
                    </a:lnTo>
                    <a:lnTo>
                      <a:pt x="3031" y="1551"/>
                    </a:lnTo>
                    <a:lnTo>
                      <a:pt x="3031" y="1269"/>
                    </a:lnTo>
                    <a:lnTo>
                      <a:pt x="2961" y="987"/>
                    </a:lnTo>
                    <a:lnTo>
                      <a:pt x="2820" y="705"/>
                    </a:lnTo>
                    <a:lnTo>
                      <a:pt x="2609" y="423"/>
                    </a:lnTo>
                    <a:lnTo>
                      <a:pt x="2397" y="282"/>
                    </a:lnTo>
                    <a:lnTo>
                      <a:pt x="2186" y="141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182675" y="1952650"/>
                <a:ext cx="405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551" extrusionOk="0">
                    <a:moveTo>
                      <a:pt x="423" y="0"/>
                    </a:moveTo>
                    <a:lnTo>
                      <a:pt x="141" y="212"/>
                    </a:lnTo>
                    <a:lnTo>
                      <a:pt x="71" y="353"/>
                    </a:lnTo>
                    <a:lnTo>
                      <a:pt x="0" y="494"/>
                    </a:lnTo>
                    <a:lnTo>
                      <a:pt x="0" y="705"/>
                    </a:lnTo>
                    <a:lnTo>
                      <a:pt x="0" y="917"/>
                    </a:lnTo>
                    <a:lnTo>
                      <a:pt x="141" y="1199"/>
                    </a:lnTo>
                    <a:lnTo>
                      <a:pt x="282" y="1410"/>
                    </a:lnTo>
                    <a:lnTo>
                      <a:pt x="564" y="1480"/>
                    </a:lnTo>
                    <a:lnTo>
                      <a:pt x="776" y="1551"/>
                    </a:lnTo>
                    <a:lnTo>
                      <a:pt x="1058" y="1551"/>
                    </a:lnTo>
                    <a:lnTo>
                      <a:pt x="1269" y="1410"/>
                    </a:lnTo>
                    <a:lnTo>
                      <a:pt x="1410" y="1269"/>
                    </a:lnTo>
                    <a:lnTo>
                      <a:pt x="1551" y="987"/>
                    </a:lnTo>
                    <a:lnTo>
                      <a:pt x="1621" y="776"/>
                    </a:lnTo>
                    <a:lnTo>
                      <a:pt x="1551" y="564"/>
                    </a:lnTo>
                    <a:lnTo>
                      <a:pt x="1551" y="353"/>
                    </a:lnTo>
                    <a:lnTo>
                      <a:pt x="1410" y="212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09525" y="1667175"/>
                <a:ext cx="58175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7" h="2398" extrusionOk="0">
                    <a:moveTo>
                      <a:pt x="1199" y="1"/>
                    </a:moveTo>
                    <a:lnTo>
                      <a:pt x="847" y="71"/>
                    </a:lnTo>
                    <a:lnTo>
                      <a:pt x="565" y="142"/>
                    </a:lnTo>
                    <a:lnTo>
                      <a:pt x="353" y="283"/>
                    </a:lnTo>
                    <a:lnTo>
                      <a:pt x="212" y="494"/>
                    </a:lnTo>
                    <a:lnTo>
                      <a:pt x="71" y="776"/>
                    </a:lnTo>
                    <a:lnTo>
                      <a:pt x="71" y="988"/>
                    </a:lnTo>
                    <a:lnTo>
                      <a:pt x="1" y="1270"/>
                    </a:lnTo>
                    <a:lnTo>
                      <a:pt x="71" y="1481"/>
                    </a:lnTo>
                    <a:lnTo>
                      <a:pt x="142" y="1763"/>
                    </a:lnTo>
                    <a:lnTo>
                      <a:pt x="283" y="1974"/>
                    </a:lnTo>
                    <a:lnTo>
                      <a:pt x="424" y="2186"/>
                    </a:lnTo>
                    <a:lnTo>
                      <a:pt x="635" y="2327"/>
                    </a:lnTo>
                    <a:lnTo>
                      <a:pt x="847" y="2397"/>
                    </a:lnTo>
                    <a:lnTo>
                      <a:pt x="1129" y="2397"/>
                    </a:lnTo>
                    <a:lnTo>
                      <a:pt x="1481" y="2327"/>
                    </a:lnTo>
                    <a:lnTo>
                      <a:pt x="1763" y="2186"/>
                    </a:lnTo>
                    <a:lnTo>
                      <a:pt x="2045" y="1904"/>
                    </a:lnTo>
                    <a:lnTo>
                      <a:pt x="2256" y="1551"/>
                    </a:lnTo>
                    <a:lnTo>
                      <a:pt x="2327" y="1199"/>
                    </a:lnTo>
                    <a:lnTo>
                      <a:pt x="2327" y="776"/>
                    </a:lnTo>
                    <a:lnTo>
                      <a:pt x="2256" y="494"/>
                    </a:lnTo>
                    <a:lnTo>
                      <a:pt x="1974" y="212"/>
                    </a:lnTo>
                    <a:lnTo>
                      <a:pt x="1763" y="142"/>
                    </a:lnTo>
                    <a:lnTo>
                      <a:pt x="1552" y="71"/>
                    </a:lnTo>
                    <a:lnTo>
                      <a:pt x="1199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767675" y="1591400"/>
                <a:ext cx="52900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116" extrusionOk="0">
                    <a:moveTo>
                      <a:pt x="1270" y="1"/>
                    </a:moveTo>
                    <a:lnTo>
                      <a:pt x="988" y="71"/>
                    </a:lnTo>
                    <a:lnTo>
                      <a:pt x="706" y="142"/>
                    </a:lnTo>
                    <a:lnTo>
                      <a:pt x="353" y="353"/>
                    </a:lnTo>
                    <a:lnTo>
                      <a:pt x="142" y="635"/>
                    </a:lnTo>
                    <a:lnTo>
                      <a:pt x="1" y="988"/>
                    </a:lnTo>
                    <a:lnTo>
                      <a:pt x="1" y="1270"/>
                    </a:lnTo>
                    <a:lnTo>
                      <a:pt x="71" y="1622"/>
                    </a:lnTo>
                    <a:lnTo>
                      <a:pt x="283" y="1904"/>
                    </a:lnTo>
                    <a:lnTo>
                      <a:pt x="565" y="2045"/>
                    </a:lnTo>
                    <a:lnTo>
                      <a:pt x="988" y="2116"/>
                    </a:lnTo>
                    <a:lnTo>
                      <a:pt x="1270" y="2116"/>
                    </a:lnTo>
                    <a:lnTo>
                      <a:pt x="1552" y="2045"/>
                    </a:lnTo>
                    <a:lnTo>
                      <a:pt x="1763" y="1904"/>
                    </a:lnTo>
                    <a:lnTo>
                      <a:pt x="1904" y="1763"/>
                    </a:lnTo>
                    <a:lnTo>
                      <a:pt x="2045" y="1552"/>
                    </a:lnTo>
                    <a:lnTo>
                      <a:pt x="2115" y="1340"/>
                    </a:lnTo>
                    <a:lnTo>
                      <a:pt x="2115" y="917"/>
                    </a:lnTo>
                    <a:lnTo>
                      <a:pt x="2045" y="706"/>
                    </a:lnTo>
                    <a:lnTo>
                      <a:pt x="1974" y="494"/>
                    </a:lnTo>
                    <a:lnTo>
                      <a:pt x="1833" y="283"/>
                    </a:lnTo>
                    <a:lnTo>
                      <a:pt x="1693" y="142"/>
                    </a:lnTo>
                    <a:lnTo>
                      <a:pt x="1481" y="71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813500" y="1635475"/>
                <a:ext cx="3527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622" extrusionOk="0">
                    <a:moveTo>
                      <a:pt x="564" y="0"/>
                    </a:moveTo>
                    <a:lnTo>
                      <a:pt x="423" y="71"/>
                    </a:lnTo>
                    <a:lnTo>
                      <a:pt x="212" y="353"/>
                    </a:lnTo>
                    <a:lnTo>
                      <a:pt x="71" y="775"/>
                    </a:lnTo>
                    <a:lnTo>
                      <a:pt x="0" y="1198"/>
                    </a:lnTo>
                    <a:lnTo>
                      <a:pt x="71" y="1339"/>
                    </a:lnTo>
                    <a:lnTo>
                      <a:pt x="141" y="1480"/>
                    </a:lnTo>
                    <a:lnTo>
                      <a:pt x="282" y="1551"/>
                    </a:lnTo>
                    <a:lnTo>
                      <a:pt x="494" y="1621"/>
                    </a:lnTo>
                    <a:lnTo>
                      <a:pt x="705" y="1551"/>
                    </a:lnTo>
                    <a:lnTo>
                      <a:pt x="1058" y="1410"/>
                    </a:lnTo>
                    <a:lnTo>
                      <a:pt x="1269" y="1269"/>
                    </a:lnTo>
                    <a:lnTo>
                      <a:pt x="1340" y="1128"/>
                    </a:lnTo>
                    <a:lnTo>
                      <a:pt x="1410" y="916"/>
                    </a:lnTo>
                    <a:lnTo>
                      <a:pt x="1410" y="775"/>
                    </a:lnTo>
                    <a:lnTo>
                      <a:pt x="1199" y="493"/>
                    </a:lnTo>
                    <a:lnTo>
                      <a:pt x="987" y="212"/>
                    </a:lnTo>
                    <a:lnTo>
                      <a:pt x="846" y="71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774725" y="1668950"/>
                <a:ext cx="51125" cy="458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833" extrusionOk="0">
                    <a:moveTo>
                      <a:pt x="776" y="0"/>
                    </a:moveTo>
                    <a:lnTo>
                      <a:pt x="424" y="141"/>
                    </a:lnTo>
                    <a:lnTo>
                      <a:pt x="283" y="212"/>
                    </a:lnTo>
                    <a:lnTo>
                      <a:pt x="142" y="353"/>
                    </a:lnTo>
                    <a:lnTo>
                      <a:pt x="71" y="564"/>
                    </a:lnTo>
                    <a:lnTo>
                      <a:pt x="1" y="705"/>
                    </a:lnTo>
                    <a:lnTo>
                      <a:pt x="1" y="987"/>
                    </a:lnTo>
                    <a:lnTo>
                      <a:pt x="71" y="1199"/>
                    </a:lnTo>
                    <a:lnTo>
                      <a:pt x="283" y="1480"/>
                    </a:lnTo>
                    <a:lnTo>
                      <a:pt x="565" y="1692"/>
                    </a:lnTo>
                    <a:lnTo>
                      <a:pt x="917" y="1833"/>
                    </a:lnTo>
                    <a:lnTo>
                      <a:pt x="1551" y="1833"/>
                    </a:lnTo>
                    <a:lnTo>
                      <a:pt x="1833" y="1621"/>
                    </a:lnTo>
                    <a:lnTo>
                      <a:pt x="1904" y="1480"/>
                    </a:lnTo>
                    <a:lnTo>
                      <a:pt x="1974" y="1340"/>
                    </a:lnTo>
                    <a:lnTo>
                      <a:pt x="2045" y="917"/>
                    </a:lnTo>
                    <a:lnTo>
                      <a:pt x="1974" y="635"/>
                    </a:lnTo>
                    <a:lnTo>
                      <a:pt x="1904" y="423"/>
                    </a:lnTo>
                    <a:lnTo>
                      <a:pt x="1763" y="282"/>
                    </a:lnTo>
                    <a:lnTo>
                      <a:pt x="1551" y="141"/>
                    </a:lnTo>
                    <a:lnTo>
                      <a:pt x="1199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" name="Google Shape;90;p2"/>
            <p:cNvSpPr/>
            <p:nvPr/>
          </p:nvSpPr>
          <p:spPr>
            <a:xfrm>
              <a:off x="1177875" y="2516525"/>
              <a:ext cx="652000" cy="1566525"/>
            </a:xfrm>
            <a:custGeom>
              <a:avLst/>
              <a:gdLst/>
              <a:ahLst/>
              <a:cxnLst/>
              <a:rect l="l" t="t" r="r" b="b"/>
              <a:pathLst>
                <a:path w="26080" h="62661" extrusionOk="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" name="Google Shape;91;p2"/>
            <p:cNvGrpSpPr/>
            <p:nvPr/>
          </p:nvGrpSpPr>
          <p:grpSpPr>
            <a:xfrm>
              <a:off x="1583150" y="1350000"/>
              <a:ext cx="216775" cy="269625"/>
              <a:chOff x="3876925" y="1350000"/>
              <a:chExt cx="216775" cy="269625"/>
            </a:xfrm>
          </p:grpSpPr>
          <p:sp>
            <p:nvSpPr>
              <p:cNvPr id="92" name="Google Shape;92;p2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extrusionOk="0">
                    <a:moveTo>
                      <a:pt x="6908" y="1622"/>
                    </a:moveTo>
                    <a:lnTo>
                      <a:pt x="7120" y="1763"/>
                    </a:lnTo>
                    <a:lnTo>
                      <a:pt x="7190" y="1904"/>
                    </a:lnTo>
                    <a:lnTo>
                      <a:pt x="7190" y="2045"/>
                    </a:lnTo>
                    <a:lnTo>
                      <a:pt x="7120" y="2256"/>
                    </a:lnTo>
                    <a:lnTo>
                      <a:pt x="6908" y="2679"/>
                    </a:lnTo>
                    <a:lnTo>
                      <a:pt x="6556" y="3172"/>
                    </a:lnTo>
                    <a:lnTo>
                      <a:pt x="5781" y="4089"/>
                    </a:lnTo>
                    <a:lnTo>
                      <a:pt x="5287" y="4512"/>
                    </a:lnTo>
                    <a:lnTo>
                      <a:pt x="5287" y="4018"/>
                    </a:lnTo>
                    <a:lnTo>
                      <a:pt x="5358" y="3525"/>
                    </a:lnTo>
                    <a:lnTo>
                      <a:pt x="5499" y="3031"/>
                    </a:lnTo>
                    <a:lnTo>
                      <a:pt x="5710" y="2538"/>
                    </a:lnTo>
                    <a:lnTo>
                      <a:pt x="5922" y="2327"/>
                    </a:lnTo>
                    <a:lnTo>
                      <a:pt x="6274" y="1974"/>
                    </a:lnTo>
                    <a:lnTo>
                      <a:pt x="6626" y="1692"/>
                    </a:lnTo>
                    <a:lnTo>
                      <a:pt x="6767" y="1622"/>
                    </a:lnTo>
                    <a:close/>
                    <a:moveTo>
                      <a:pt x="3596" y="2186"/>
                    </a:moveTo>
                    <a:lnTo>
                      <a:pt x="3666" y="2256"/>
                    </a:lnTo>
                    <a:lnTo>
                      <a:pt x="3807" y="2538"/>
                    </a:lnTo>
                    <a:lnTo>
                      <a:pt x="3877" y="2890"/>
                    </a:lnTo>
                    <a:lnTo>
                      <a:pt x="3948" y="3313"/>
                    </a:lnTo>
                    <a:lnTo>
                      <a:pt x="4018" y="4230"/>
                    </a:lnTo>
                    <a:lnTo>
                      <a:pt x="4018" y="4794"/>
                    </a:lnTo>
                    <a:lnTo>
                      <a:pt x="3737" y="4441"/>
                    </a:lnTo>
                    <a:lnTo>
                      <a:pt x="3525" y="4018"/>
                    </a:lnTo>
                    <a:lnTo>
                      <a:pt x="3314" y="3595"/>
                    </a:lnTo>
                    <a:lnTo>
                      <a:pt x="3102" y="3172"/>
                    </a:lnTo>
                    <a:lnTo>
                      <a:pt x="3102" y="2750"/>
                    </a:lnTo>
                    <a:lnTo>
                      <a:pt x="3102" y="2538"/>
                    </a:lnTo>
                    <a:lnTo>
                      <a:pt x="3173" y="2397"/>
                    </a:lnTo>
                    <a:lnTo>
                      <a:pt x="3314" y="2256"/>
                    </a:lnTo>
                    <a:lnTo>
                      <a:pt x="3455" y="2186"/>
                    </a:lnTo>
                    <a:close/>
                    <a:moveTo>
                      <a:pt x="1199" y="4512"/>
                    </a:moveTo>
                    <a:lnTo>
                      <a:pt x="1622" y="4653"/>
                    </a:lnTo>
                    <a:lnTo>
                      <a:pt x="2115" y="4794"/>
                    </a:lnTo>
                    <a:lnTo>
                      <a:pt x="2538" y="5076"/>
                    </a:lnTo>
                    <a:lnTo>
                      <a:pt x="3173" y="5428"/>
                    </a:lnTo>
                    <a:lnTo>
                      <a:pt x="2679" y="5639"/>
                    </a:lnTo>
                    <a:lnTo>
                      <a:pt x="2186" y="5710"/>
                    </a:lnTo>
                    <a:lnTo>
                      <a:pt x="1904" y="5639"/>
                    </a:lnTo>
                    <a:lnTo>
                      <a:pt x="1622" y="5569"/>
                    </a:lnTo>
                    <a:lnTo>
                      <a:pt x="1411" y="5428"/>
                    </a:lnTo>
                    <a:lnTo>
                      <a:pt x="1199" y="5216"/>
                    </a:lnTo>
                    <a:lnTo>
                      <a:pt x="917" y="4794"/>
                    </a:lnTo>
                    <a:lnTo>
                      <a:pt x="917" y="4653"/>
                    </a:lnTo>
                    <a:lnTo>
                      <a:pt x="988" y="4582"/>
                    </a:lnTo>
                    <a:lnTo>
                      <a:pt x="1058" y="4512"/>
                    </a:lnTo>
                    <a:close/>
                    <a:moveTo>
                      <a:pt x="3666" y="6485"/>
                    </a:moveTo>
                    <a:lnTo>
                      <a:pt x="3807" y="7120"/>
                    </a:lnTo>
                    <a:lnTo>
                      <a:pt x="3807" y="7754"/>
                    </a:lnTo>
                    <a:lnTo>
                      <a:pt x="3807" y="8388"/>
                    </a:lnTo>
                    <a:lnTo>
                      <a:pt x="3666" y="9093"/>
                    </a:lnTo>
                    <a:lnTo>
                      <a:pt x="3525" y="9305"/>
                    </a:lnTo>
                    <a:lnTo>
                      <a:pt x="3314" y="9516"/>
                    </a:lnTo>
                    <a:lnTo>
                      <a:pt x="2961" y="9516"/>
                    </a:lnTo>
                    <a:lnTo>
                      <a:pt x="2820" y="9375"/>
                    </a:lnTo>
                    <a:lnTo>
                      <a:pt x="2750" y="9234"/>
                    </a:lnTo>
                    <a:lnTo>
                      <a:pt x="2538" y="8670"/>
                    </a:lnTo>
                    <a:lnTo>
                      <a:pt x="2538" y="8036"/>
                    </a:lnTo>
                    <a:lnTo>
                      <a:pt x="2609" y="7754"/>
                    </a:lnTo>
                    <a:lnTo>
                      <a:pt x="2679" y="7401"/>
                    </a:lnTo>
                    <a:lnTo>
                      <a:pt x="2891" y="7120"/>
                    </a:lnTo>
                    <a:lnTo>
                      <a:pt x="3102" y="6838"/>
                    </a:lnTo>
                    <a:lnTo>
                      <a:pt x="3384" y="6626"/>
                    </a:lnTo>
                    <a:lnTo>
                      <a:pt x="3666" y="6485"/>
                    </a:lnTo>
                    <a:close/>
                    <a:moveTo>
                      <a:pt x="7261" y="1"/>
                    </a:move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close/>
                  </a:path>
                </a:pathLst>
              </a:custGeom>
              <a:solidFill>
                <a:srgbClr val="F7CA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fill="none" extrusionOk="0">
                    <a:moveTo>
                      <a:pt x="1763" y="10150"/>
                    </a:move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807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2045" y="3172"/>
                    </a:lnTo>
                    <a:lnTo>
                      <a:pt x="1622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1763" y="101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940375" y="1512125"/>
                <a:ext cx="317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3032" fill="none" extrusionOk="0">
                    <a:moveTo>
                      <a:pt x="1128" y="2608"/>
                    </a:moveTo>
                    <a:lnTo>
                      <a:pt x="1128" y="2608"/>
                    </a:lnTo>
                    <a:lnTo>
                      <a:pt x="987" y="2820"/>
                    </a:lnTo>
                    <a:lnTo>
                      <a:pt x="776" y="3031"/>
                    </a:lnTo>
                    <a:lnTo>
                      <a:pt x="635" y="3031"/>
                    </a:lnTo>
                    <a:lnTo>
                      <a:pt x="423" y="3031"/>
                    </a:lnTo>
                    <a:lnTo>
                      <a:pt x="282" y="2890"/>
                    </a:lnTo>
                    <a:lnTo>
                      <a:pt x="212" y="2749"/>
                    </a:lnTo>
                    <a:lnTo>
                      <a:pt x="0" y="2185"/>
                    </a:lnTo>
                    <a:lnTo>
                      <a:pt x="0" y="1551"/>
                    </a:lnTo>
                    <a:lnTo>
                      <a:pt x="71" y="1269"/>
                    </a:lnTo>
                    <a:lnTo>
                      <a:pt x="141" y="916"/>
                    </a:lnTo>
                    <a:lnTo>
                      <a:pt x="353" y="635"/>
                    </a:lnTo>
                    <a:lnTo>
                      <a:pt x="564" y="353"/>
                    </a:lnTo>
                    <a:lnTo>
                      <a:pt x="846" y="141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269" y="635"/>
                    </a:lnTo>
                    <a:lnTo>
                      <a:pt x="1269" y="1269"/>
                    </a:lnTo>
                    <a:lnTo>
                      <a:pt x="1269" y="1903"/>
                    </a:lnTo>
                    <a:lnTo>
                      <a:pt x="1128" y="2608"/>
                    </a:lnTo>
                    <a:lnTo>
                      <a:pt x="1128" y="260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954475" y="1404625"/>
                <a:ext cx="22925" cy="652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2609" fill="none" extrusionOk="0">
                    <a:moveTo>
                      <a:pt x="353" y="1"/>
                    </a:moveTo>
                    <a:lnTo>
                      <a:pt x="353" y="1"/>
                    </a:lnTo>
                    <a:lnTo>
                      <a:pt x="494" y="1"/>
                    </a:lnTo>
                    <a:lnTo>
                      <a:pt x="564" y="71"/>
                    </a:lnTo>
                    <a:lnTo>
                      <a:pt x="705" y="353"/>
                    </a:lnTo>
                    <a:lnTo>
                      <a:pt x="775" y="705"/>
                    </a:lnTo>
                    <a:lnTo>
                      <a:pt x="846" y="1128"/>
                    </a:lnTo>
                    <a:lnTo>
                      <a:pt x="916" y="2045"/>
                    </a:lnTo>
                    <a:lnTo>
                      <a:pt x="916" y="2609"/>
                    </a:lnTo>
                    <a:lnTo>
                      <a:pt x="916" y="2609"/>
                    </a:lnTo>
                    <a:lnTo>
                      <a:pt x="635" y="2256"/>
                    </a:lnTo>
                    <a:lnTo>
                      <a:pt x="423" y="1833"/>
                    </a:lnTo>
                    <a:lnTo>
                      <a:pt x="212" y="1410"/>
                    </a:lnTo>
                    <a:lnTo>
                      <a:pt x="0" y="987"/>
                    </a:lnTo>
                    <a:lnTo>
                      <a:pt x="0" y="565"/>
                    </a:lnTo>
                    <a:lnTo>
                      <a:pt x="0" y="353"/>
                    </a:lnTo>
                    <a:lnTo>
                      <a:pt x="71" y="212"/>
                    </a:lnTo>
                    <a:lnTo>
                      <a:pt x="212" y="71"/>
                    </a:lnTo>
                    <a:lnTo>
                      <a:pt x="353" y="1"/>
                    </a:lnTo>
                    <a:lnTo>
                      <a:pt x="35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899850" y="1462775"/>
                <a:ext cx="56400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99" fill="none" extrusionOk="0">
                    <a:moveTo>
                      <a:pt x="282" y="705"/>
                    </a:moveTo>
                    <a:lnTo>
                      <a:pt x="282" y="705"/>
                    </a:lnTo>
                    <a:lnTo>
                      <a:pt x="0" y="283"/>
                    </a:lnTo>
                    <a:lnTo>
                      <a:pt x="0" y="142"/>
                    </a:lnTo>
                    <a:lnTo>
                      <a:pt x="71" y="71"/>
                    </a:lnTo>
                    <a:lnTo>
                      <a:pt x="141" y="1"/>
                    </a:lnTo>
                    <a:lnTo>
                      <a:pt x="282" y="1"/>
                    </a:lnTo>
                    <a:lnTo>
                      <a:pt x="705" y="142"/>
                    </a:lnTo>
                    <a:lnTo>
                      <a:pt x="1198" y="283"/>
                    </a:lnTo>
                    <a:lnTo>
                      <a:pt x="1621" y="565"/>
                    </a:lnTo>
                    <a:lnTo>
                      <a:pt x="2256" y="917"/>
                    </a:lnTo>
                    <a:lnTo>
                      <a:pt x="2256" y="917"/>
                    </a:lnTo>
                    <a:lnTo>
                      <a:pt x="1762" y="1128"/>
                    </a:lnTo>
                    <a:lnTo>
                      <a:pt x="1269" y="1199"/>
                    </a:lnTo>
                    <a:lnTo>
                      <a:pt x="987" y="1128"/>
                    </a:lnTo>
                    <a:lnTo>
                      <a:pt x="705" y="1058"/>
                    </a:lnTo>
                    <a:lnTo>
                      <a:pt x="494" y="917"/>
                    </a:lnTo>
                    <a:lnTo>
                      <a:pt x="282" y="705"/>
                    </a:lnTo>
                    <a:lnTo>
                      <a:pt x="282" y="70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7" name="Google Shape;97;p2"/>
            <p:cNvSpPr/>
            <p:nvPr/>
          </p:nvSpPr>
          <p:spPr>
            <a:xfrm>
              <a:off x="1086250" y="2701550"/>
              <a:ext cx="237900" cy="313675"/>
            </a:xfrm>
            <a:custGeom>
              <a:avLst/>
              <a:gdLst/>
              <a:ahLst/>
              <a:cxnLst/>
              <a:rect l="l" t="t" r="r" b="b"/>
              <a:pathLst>
                <a:path w="9516" h="12547" extrusionOk="0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924150" y="1106825"/>
              <a:ext cx="244950" cy="345400"/>
            </a:xfrm>
            <a:custGeom>
              <a:avLst/>
              <a:gdLst/>
              <a:ahLst/>
              <a:cxnLst/>
              <a:rect l="l" t="t" r="r" b="b"/>
              <a:pathLst>
                <a:path w="9798" h="13816" extrusionOk="0">
                  <a:moveTo>
                    <a:pt x="6203" y="4159"/>
                  </a:moveTo>
                  <a:lnTo>
                    <a:pt x="6414" y="4230"/>
                  </a:lnTo>
                  <a:lnTo>
                    <a:pt x="6485" y="4371"/>
                  </a:lnTo>
                  <a:lnTo>
                    <a:pt x="6485" y="4512"/>
                  </a:lnTo>
                  <a:lnTo>
                    <a:pt x="6414" y="4582"/>
                  </a:lnTo>
                  <a:lnTo>
                    <a:pt x="6273" y="4582"/>
                  </a:lnTo>
                  <a:lnTo>
                    <a:pt x="5921" y="4512"/>
                  </a:lnTo>
                  <a:lnTo>
                    <a:pt x="5850" y="4441"/>
                  </a:lnTo>
                  <a:lnTo>
                    <a:pt x="5850" y="4371"/>
                  </a:lnTo>
                  <a:lnTo>
                    <a:pt x="5921" y="4230"/>
                  </a:lnTo>
                  <a:lnTo>
                    <a:pt x="6062" y="4159"/>
                  </a:lnTo>
                  <a:close/>
                  <a:moveTo>
                    <a:pt x="5709" y="5569"/>
                  </a:moveTo>
                  <a:lnTo>
                    <a:pt x="5004" y="6697"/>
                  </a:lnTo>
                  <a:lnTo>
                    <a:pt x="4088" y="7684"/>
                  </a:lnTo>
                  <a:lnTo>
                    <a:pt x="4440" y="7049"/>
                  </a:lnTo>
                  <a:lnTo>
                    <a:pt x="4793" y="6485"/>
                  </a:lnTo>
                  <a:lnTo>
                    <a:pt x="5216" y="5992"/>
                  </a:lnTo>
                  <a:lnTo>
                    <a:pt x="5709" y="5569"/>
                  </a:lnTo>
                  <a:close/>
                  <a:moveTo>
                    <a:pt x="6414" y="5992"/>
                  </a:moveTo>
                  <a:lnTo>
                    <a:pt x="6837" y="6274"/>
                  </a:lnTo>
                  <a:lnTo>
                    <a:pt x="6766" y="6838"/>
                  </a:lnTo>
                  <a:lnTo>
                    <a:pt x="6625" y="7402"/>
                  </a:lnTo>
                  <a:lnTo>
                    <a:pt x="6344" y="7895"/>
                  </a:lnTo>
                  <a:lnTo>
                    <a:pt x="6062" y="8388"/>
                  </a:lnTo>
                  <a:lnTo>
                    <a:pt x="6062" y="7825"/>
                  </a:lnTo>
                  <a:lnTo>
                    <a:pt x="6132" y="7190"/>
                  </a:lnTo>
                  <a:lnTo>
                    <a:pt x="6203" y="6556"/>
                  </a:lnTo>
                  <a:lnTo>
                    <a:pt x="6414" y="5992"/>
                  </a:lnTo>
                  <a:close/>
                  <a:moveTo>
                    <a:pt x="5568" y="5076"/>
                  </a:moveTo>
                  <a:lnTo>
                    <a:pt x="5075" y="5287"/>
                  </a:lnTo>
                  <a:lnTo>
                    <a:pt x="4652" y="5569"/>
                  </a:lnTo>
                  <a:lnTo>
                    <a:pt x="4229" y="5921"/>
                  </a:lnTo>
                  <a:lnTo>
                    <a:pt x="3947" y="6344"/>
                  </a:lnTo>
                  <a:lnTo>
                    <a:pt x="3383" y="7190"/>
                  </a:lnTo>
                  <a:lnTo>
                    <a:pt x="2819" y="8036"/>
                  </a:lnTo>
                  <a:lnTo>
                    <a:pt x="2678" y="8600"/>
                  </a:lnTo>
                  <a:lnTo>
                    <a:pt x="2608" y="8811"/>
                  </a:lnTo>
                  <a:lnTo>
                    <a:pt x="2467" y="8952"/>
                  </a:lnTo>
                  <a:lnTo>
                    <a:pt x="2326" y="9093"/>
                  </a:lnTo>
                  <a:lnTo>
                    <a:pt x="2115" y="9234"/>
                  </a:lnTo>
                  <a:lnTo>
                    <a:pt x="1551" y="9305"/>
                  </a:lnTo>
                  <a:lnTo>
                    <a:pt x="1269" y="9305"/>
                  </a:lnTo>
                  <a:lnTo>
                    <a:pt x="1057" y="9234"/>
                  </a:lnTo>
                  <a:lnTo>
                    <a:pt x="916" y="9093"/>
                  </a:lnTo>
                  <a:lnTo>
                    <a:pt x="775" y="8952"/>
                  </a:lnTo>
                  <a:lnTo>
                    <a:pt x="705" y="8741"/>
                  </a:lnTo>
                  <a:lnTo>
                    <a:pt x="705" y="8529"/>
                  </a:lnTo>
                  <a:lnTo>
                    <a:pt x="705" y="8247"/>
                  </a:lnTo>
                  <a:lnTo>
                    <a:pt x="846" y="7966"/>
                  </a:lnTo>
                  <a:lnTo>
                    <a:pt x="1128" y="7402"/>
                  </a:lnTo>
                  <a:lnTo>
                    <a:pt x="1551" y="6767"/>
                  </a:lnTo>
                  <a:lnTo>
                    <a:pt x="2115" y="6274"/>
                  </a:lnTo>
                  <a:lnTo>
                    <a:pt x="2749" y="5851"/>
                  </a:lnTo>
                  <a:lnTo>
                    <a:pt x="3454" y="5499"/>
                  </a:lnTo>
                  <a:lnTo>
                    <a:pt x="4159" y="5217"/>
                  </a:lnTo>
                  <a:lnTo>
                    <a:pt x="4863" y="5076"/>
                  </a:lnTo>
                  <a:close/>
                  <a:moveTo>
                    <a:pt x="5709" y="7120"/>
                  </a:moveTo>
                  <a:lnTo>
                    <a:pt x="5427" y="8247"/>
                  </a:lnTo>
                  <a:lnTo>
                    <a:pt x="5286" y="9446"/>
                  </a:lnTo>
                  <a:lnTo>
                    <a:pt x="4863" y="9869"/>
                  </a:lnTo>
                  <a:lnTo>
                    <a:pt x="4511" y="10080"/>
                  </a:lnTo>
                  <a:lnTo>
                    <a:pt x="4229" y="10292"/>
                  </a:lnTo>
                  <a:lnTo>
                    <a:pt x="3947" y="10362"/>
                  </a:lnTo>
                  <a:lnTo>
                    <a:pt x="3665" y="10362"/>
                  </a:lnTo>
                  <a:lnTo>
                    <a:pt x="3595" y="10292"/>
                  </a:lnTo>
                  <a:lnTo>
                    <a:pt x="3524" y="10151"/>
                  </a:lnTo>
                  <a:lnTo>
                    <a:pt x="3383" y="9798"/>
                  </a:lnTo>
                  <a:lnTo>
                    <a:pt x="3454" y="9516"/>
                  </a:lnTo>
                  <a:lnTo>
                    <a:pt x="3665" y="9164"/>
                  </a:lnTo>
                  <a:lnTo>
                    <a:pt x="4370" y="8388"/>
                  </a:lnTo>
                  <a:lnTo>
                    <a:pt x="5216" y="7684"/>
                  </a:lnTo>
                  <a:lnTo>
                    <a:pt x="5709" y="7120"/>
                  </a:lnTo>
                  <a:close/>
                  <a:moveTo>
                    <a:pt x="7894" y="6274"/>
                  </a:moveTo>
                  <a:lnTo>
                    <a:pt x="8388" y="7613"/>
                  </a:lnTo>
                  <a:lnTo>
                    <a:pt x="8670" y="8459"/>
                  </a:lnTo>
                  <a:lnTo>
                    <a:pt x="8810" y="9375"/>
                  </a:lnTo>
                  <a:lnTo>
                    <a:pt x="8881" y="9798"/>
                  </a:lnTo>
                  <a:lnTo>
                    <a:pt x="8881" y="10151"/>
                  </a:lnTo>
                  <a:lnTo>
                    <a:pt x="8810" y="10503"/>
                  </a:lnTo>
                  <a:lnTo>
                    <a:pt x="8670" y="10855"/>
                  </a:lnTo>
                  <a:lnTo>
                    <a:pt x="8529" y="11067"/>
                  </a:lnTo>
                  <a:lnTo>
                    <a:pt x="8247" y="11278"/>
                  </a:lnTo>
                  <a:lnTo>
                    <a:pt x="7894" y="11349"/>
                  </a:lnTo>
                  <a:lnTo>
                    <a:pt x="7471" y="11349"/>
                  </a:lnTo>
                  <a:lnTo>
                    <a:pt x="6978" y="11278"/>
                  </a:lnTo>
                  <a:lnTo>
                    <a:pt x="6625" y="11067"/>
                  </a:lnTo>
                  <a:lnTo>
                    <a:pt x="6414" y="10855"/>
                  </a:lnTo>
                  <a:lnTo>
                    <a:pt x="6344" y="10644"/>
                  </a:lnTo>
                  <a:lnTo>
                    <a:pt x="6273" y="10292"/>
                  </a:lnTo>
                  <a:lnTo>
                    <a:pt x="6344" y="10010"/>
                  </a:lnTo>
                  <a:lnTo>
                    <a:pt x="6625" y="9234"/>
                  </a:lnTo>
                  <a:lnTo>
                    <a:pt x="6978" y="8459"/>
                  </a:lnTo>
                  <a:lnTo>
                    <a:pt x="7401" y="7613"/>
                  </a:lnTo>
                  <a:lnTo>
                    <a:pt x="7753" y="6908"/>
                  </a:lnTo>
                  <a:lnTo>
                    <a:pt x="7894" y="6556"/>
                  </a:lnTo>
                  <a:lnTo>
                    <a:pt x="7894" y="6274"/>
                  </a:lnTo>
                  <a:close/>
                  <a:moveTo>
                    <a:pt x="7189" y="1"/>
                  </a:moveTo>
                  <a:lnTo>
                    <a:pt x="6978" y="71"/>
                  </a:lnTo>
                  <a:lnTo>
                    <a:pt x="6696" y="353"/>
                  </a:lnTo>
                  <a:lnTo>
                    <a:pt x="6485" y="494"/>
                  </a:lnTo>
                  <a:lnTo>
                    <a:pt x="6344" y="706"/>
                  </a:lnTo>
                  <a:lnTo>
                    <a:pt x="6203" y="1199"/>
                  </a:lnTo>
                  <a:lnTo>
                    <a:pt x="6132" y="1692"/>
                  </a:lnTo>
                  <a:lnTo>
                    <a:pt x="6062" y="2256"/>
                  </a:lnTo>
                  <a:lnTo>
                    <a:pt x="5921" y="2891"/>
                  </a:lnTo>
                  <a:lnTo>
                    <a:pt x="5780" y="3384"/>
                  </a:lnTo>
                  <a:lnTo>
                    <a:pt x="5568" y="3877"/>
                  </a:lnTo>
                  <a:lnTo>
                    <a:pt x="5357" y="4089"/>
                  </a:lnTo>
                  <a:lnTo>
                    <a:pt x="5145" y="4300"/>
                  </a:lnTo>
                  <a:lnTo>
                    <a:pt x="4581" y="4582"/>
                  </a:lnTo>
                  <a:lnTo>
                    <a:pt x="4018" y="4864"/>
                  </a:lnTo>
                  <a:lnTo>
                    <a:pt x="2819" y="5217"/>
                  </a:lnTo>
                  <a:lnTo>
                    <a:pt x="2255" y="5428"/>
                  </a:lnTo>
                  <a:lnTo>
                    <a:pt x="1692" y="5710"/>
                  </a:lnTo>
                  <a:lnTo>
                    <a:pt x="1128" y="6062"/>
                  </a:lnTo>
                  <a:lnTo>
                    <a:pt x="634" y="6626"/>
                  </a:lnTo>
                  <a:lnTo>
                    <a:pt x="282" y="7190"/>
                  </a:lnTo>
                  <a:lnTo>
                    <a:pt x="71" y="7825"/>
                  </a:lnTo>
                  <a:lnTo>
                    <a:pt x="0" y="8459"/>
                  </a:lnTo>
                  <a:lnTo>
                    <a:pt x="0" y="9093"/>
                  </a:lnTo>
                  <a:lnTo>
                    <a:pt x="71" y="9375"/>
                  </a:lnTo>
                  <a:lnTo>
                    <a:pt x="211" y="9587"/>
                  </a:lnTo>
                  <a:lnTo>
                    <a:pt x="352" y="9869"/>
                  </a:lnTo>
                  <a:lnTo>
                    <a:pt x="564" y="10010"/>
                  </a:lnTo>
                  <a:lnTo>
                    <a:pt x="846" y="10151"/>
                  </a:lnTo>
                  <a:lnTo>
                    <a:pt x="1128" y="10221"/>
                  </a:lnTo>
                  <a:lnTo>
                    <a:pt x="1903" y="10221"/>
                  </a:lnTo>
                  <a:lnTo>
                    <a:pt x="1339" y="10644"/>
                  </a:lnTo>
                  <a:lnTo>
                    <a:pt x="916" y="10926"/>
                  </a:lnTo>
                  <a:lnTo>
                    <a:pt x="564" y="11278"/>
                  </a:lnTo>
                  <a:lnTo>
                    <a:pt x="282" y="11701"/>
                  </a:lnTo>
                  <a:lnTo>
                    <a:pt x="141" y="12054"/>
                  </a:lnTo>
                  <a:lnTo>
                    <a:pt x="141" y="12195"/>
                  </a:lnTo>
                  <a:lnTo>
                    <a:pt x="211" y="12406"/>
                  </a:lnTo>
                  <a:lnTo>
                    <a:pt x="282" y="12547"/>
                  </a:lnTo>
                  <a:lnTo>
                    <a:pt x="493" y="12758"/>
                  </a:lnTo>
                  <a:lnTo>
                    <a:pt x="775" y="12899"/>
                  </a:lnTo>
                  <a:lnTo>
                    <a:pt x="1057" y="12970"/>
                  </a:lnTo>
                  <a:lnTo>
                    <a:pt x="1269" y="12899"/>
                  </a:lnTo>
                  <a:lnTo>
                    <a:pt x="1410" y="12829"/>
                  </a:lnTo>
                  <a:lnTo>
                    <a:pt x="1551" y="12688"/>
                  </a:lnTo>
                  <a:lnTo>
                    <a:pt x="1692" y="12547"/>
                  </a:lnTo>
                  <a:lnTo>
                    <a:pt x="1903" y="12054"/>
                  </a:lnTo>
                  <a:lnTo>
                    <a:pt x="2044" y="11560"/>
                  </a:lnTo>
                  <a:lnTo>
                    <a:pt x="2115" y="10996"/>
                  </a:lnTo>
                  <a:lnTo>
                    <a:pt x="2185" y="10573"/>
                  </a:lnTo>
                  <a:lnTo>
                    <a:pt x="2326" y="10292"/>
                  </a:lnTo>
                  <a:lnTo>
                    <a:pt x="2467" y="10714"/>
                  </a:lnTo>
                  <a:lnTo>
                    <a:pt x="2678" y="11067"/>
                  </a:lnTo>
                  <a:lnTo>
                    <a:pt x="3031" y="11278"/>
                  </a:lnTo>
                  <a:lnTo>
                    <a:pt x="3313" y="11490"/>
                  </a:lnTo>
                  <a:lnTo>
                    <a:pt x="4088" y="11490"/>
                  </a:lnTo>
                  <a:lnTo>
                    <a:pt x="4511" y="11419"/>
                  </a:lnTo>
                  <a:lnTo>
                    <a:pt x="4863" y="11208"/>
                  </a:lnTo>
                  <a:lnTo>
                    <a:pt x="4581" y="11772"/>
                  </a:lnTo>
                  <a:lnTo>
                    <a:pt x="4300" y="12265"/>
                  </a:lnTo>
                  <a:lnTo>
                    <a:pt x="4018" y="12829"/>
                  </a:lnTo>
                  <a:lnTo>
                    <a:pt x="3947" y="13393"/>
                  </a:lnTo>
                  <a:lnTo>
                    <a:pt x="3947" y="13534"/>
                  </a:lnTo>
                  <a:lnTo>
                    <a:pt x="4018" y="13675"/>
                  </a:lnTo>
                  <a:lnTo>
                    <a:pt x="4159" y="13816"/>
                  </a:lnTo>
                  <a:lnTo>
                    <a:pt x="4370" y="13816"/>
                  </a:lnTo>
                  <a:lnTo>
                    <a:pt x="4722" y="13675"/>
                  </a:lnTo>
                  <a:lnTo>
                    <a:pt x="5145" y="13534"/>
                  </a:lnTo>
                  <a:lnTo>
                    <a:pt x="5357" y="13322"/>
                  </a:lnTo>
                  <a:lnTo>
                    <a:pt x="5498" y="13040"/>
                  </a:lnTo>
                  <a:lnTo>
                    <a:pt x="5568" y="12688"/>
                  </a:lnTo>
                  <a:lnTo>
                    <a:pt x="5568" y="12336"/>
                  </a:lnTo>
                  <a:lnTo>
                    <a:pt x="5427" y="11631"/>
                  </a:lnTo>
                  <a:lnTo>
                    <a:pt x="5427" y="11278"/>
                  </a:lnTo>
                  <a:lnTo>
                    <a:pt x="5498" y="10996"/>
                  </a:lnTo>
                  <a:lnTo>
                    <a:pt x="5709" y="11419"/>
                  </a:lnTo>
                  <a:lnTo>
                    <a:pt x="6062" y="11772"/>
                  </a:lnTo>
                  <a:lnTo>
                    <a:pt x="6485" y="12054"/>
                  </a:lnTo>
                  <a:lnTo>
                    <a:pt x="6978" y="12265"/>
                  </a:lnTo>
                  <a:lnTo>
                    <a:pt x="7471" y="12336"/>
                  </a:lnTo>
                  <a:lnTo>
                    <a:pt x="8035" y="12336"/>
                  </a:lnTo>
                  <a:lnTo>
                    <a:pt x="8529" y="12265"/>
                  </a:lnTo>
                  <a:lnTo>
                    <a:pt x="8951" y="12054"/>
                  </a:lnTo>
                  <a:lnTo>
                    <a:pt x="9374" y="11701"/>
                  </a:lnTo>
                  <a:lnTo>
                    <a:pt x="9656" y="11278"/>
                  </a:lnTo>
                  <a:lnTo>
                    <a:pt x="9797" y="10855"/>
                  </a:lnTo>
                  <a:lnTo>
                    <a:pt x="9797" y="10362"/>
                  </a:lnTo>
                  <a:lnTo>
                    <a:pt x="9797" y="9869"/>
                  </a:lnTo>
                  <a:lnTo>
                    <a:pt x="9656" y="9375"/>
                  </a:lnTo>
                  <a:lnTo>
                    <a:pt x="9445" y="8318"/>
                  </a:lnTo>
                  <a:lnTo>
                    <a:pt x="9092" y="6979"/>
                  </a:lnTo>
                  <a:lnTo>
                    <a:pt x="8881" y="6274"/>
                  </a:lnTo>
                  <a:lnTo>
                    <a:pt x="8599" y="5499"/>
                  </a:lnTo>
                  <a:lnTo>
                    <a:pt x="8247" y="4794"/>
                  </a:lnTo>
                  <a:lnTo>
                    <a:pt x="7894" y="4159"/>
                  </a:lnTo>
                  <a:lnTo>
                    <a:pt x="7401" y="3595"/>
                  </a:lnTo>
                  <a:lnTo>
                    <a:pt x="7119" y="3384"/>
                  </a:lnTo>
                  <a:lnTo>
                    <a:pt x="6837" y="3243"/>
                  </a:lnTo>
                  <a:lnTo>
                    <a:pt x="7119" y="2820"/>
                  </a:lnTo>
                  <a:lnTo>
                    <a:pt x="7330" y="2256"/>
                  </a:lnTo>
                  <a:lnTo>
                    <a:pt x="7542" y="1622"/>
                  </a:lnTo>
                  <a:lnTo>
                    <a:pt x="7612" y="988"/>
                  </a:lnTo>
                  <a:lnTo>
                    <a:pt x="7612" y="424"/>
                  </a:lnTo>
                  <a:lnTo>
                    <a:pt x="7612" y="212"/>
                  </a:lnTo>
                  <a:lnTo>
                    <a:pt x="7471" y="71"/>
                  </a:lnTo>
                  <a:lnTo>
                    <a:pt x="7330" y="1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50550" y="2135900"/>
              <a:ext cx="260825" cy="227350"/>
            </a:xfrm>
            <a:custGeom>
              <a:avLst/>
              <a:gdLst/>
              <a:ahLst/>
              <a:cxnLst/>
              <a:rect l="l" t="t" r="r" b="b"/>
              <a:pathLst>
                <a:path w="10433" h="9094" extrusionOk="0">
                  <a:moveTo>
                    <a:pt x="7049" y="1199"/>
                  </a:moveTo>
                  <a:lnTo>
                    <a:pt x="7472" y="1340"/>
                  </a:lnTo>
                  <a:lnTo>
                    <a:pt x="7895" y="1481"/>
                  </a:lnTo>
                  <a:lnTo>
                    <a:pt x="8247" y="1692"/>
                  </a:lnTo>
                  <a:lnTo>
                    <a:pt x="8529" y="2045"/>
                  </a:lnTo>
                  <a:lnTo>
                    <a:pt x="8670" y="2397"/>
                  </a:lnTo>
                  <a:lnTo>
                    <a:pt x="8811" y="2820"/>
                  </a:lnTo>
                  <a:lnTo>
                    <a:pt x="8600" y="2397"/>
                  </a:lnTo>
                  <a:lnTo>
                    <a:pt x="8318" y="2115"/>
                  </a:lnTo>
                  <a:lnTo>
                    <a:pt x="8106" y="1904"/>
                  </a:lnTo>
                  <a:lnTo>
                    <a:pt x="7895" y="1833"/>
                  </a:lnTo>
                  <a:lnTo>
                    <a:pt x="7684" y="1833"/>
                  </a:lnTo>
                  <a:lnTo>
                    <a:pt x="7402" y="1904"/>
                  </a:lnTo>
                  <a:lnTo>
                    <a:pt x="6908" y="1904"/>
                  </a:lnTo>
                  <a:lnTo>
                    <a:pt x="6767" y="1974"/>
                  </a:lnTo>
                  <a:lnTo>
                    <a:pt x="6062" y="2186"/>
                  </a:lnTo>
                  <a:lnTo>
                    <a:pt x="5287" y="2397"/>
                  </a:lnTo>
                  <a:lnTo>
                    <a:pt x="4794" y="2538"/>
                  </a:lnTo>
                  <a:lnTo>
                    <a:pt x="4512" y="2468"/>
                  </a:lnTo>
                  <a:lnTo>
                    <a:pt x="4441" y="2397"/>
                  </a:lnTo>
                  <a:lnTo>
                    <a:pt x="4441" y="2327"/>
                  </a:lnTo>
                  <a:lnTo>
                    <a:pt x="4653" y="2115"/>
                  </a:lnTo>
                  <a:lnTo>
                    <a:pt x="4935" y="1904"/>
                  </a:lnTo>
                  <a:lnTo>
                    <a:pt x="5640" y="1481"/>
                  </a:lnTo>
                  <a:lnTo>
                    <a:pt x="6203" y="1199"/>
                  </a:lnTo>
                  <a:close/>
                  <a:moveTo>
                    <a:pt x="6485" y="3525"/>
                  </a:moveTo>
                  <a:lnTo>
                    <a:pt x="6626" y="3666"/>
                  </a:lnTo>
                  <a:lnTo>
                    <a:pt x="6697" y="3877"/>
                  </a:lnTo>
                  <a:lnTo>
                    <a:pt x="6697" y="4018"/>
                  </a:lnTo>
                  <a:lnTo>
                    <a:pt x="6697" y="4159"/>
                  </a:lnTo>
                  <a:lnTo>
                    <a:pt x="6556" y="4582"/>
                  </a:lnTo>
                  <a:lnTo>
                    <a:pt x="6274" y="4864"/>
                  </a:lnTo>
                  <a:lnTo>
                    <a:pt x="5992" y="5146"/>
                  </a:lnTo>
                  <a:lnTo>
                    <a:pt x="5710" y="5357"/>
                  </a:lnTo>
                  <a:lnTo>
                    <a:pt x="5428" y="5428"/>
                  </a:lnTo>
                  <a:lnTo>
                    <a:pt x="5287" y="5357"/>
                  </a:lnTo>
                  <a:lnTo>
                    <a:pt x="5146" y="5287"/>
                  </a:lnTo>
                  <a:lnTo>
                    <a:pt x="5076" y="5005"/>
                  </a:lnTo>
                  <a:lnTo>
                    <a:pt x="5076" y="4723"/>
                  </a:lnTo>
                  <a:lnTo>
                    <a:pt x="5287" y="4512"/>
                  </a:lnTo>
                  <a:lnTo>
                    <a:pt x="5499" y="4300"/>
                  </a:lnTo>
                  <a:lnTo>
                    <a:pt x="5358" y="4512"/>
                  </a:lnTo>
                  <a:lnTo>
                    <a:pt x="5217" y="4794"/>
                  </a:lnTo>
                  <a:lnTo>
                    <a:pt x="5287" y="5005"/>
                  </a:lnTo>
                  <a:lnTo>
                    <a:pt x="5358" y="5217"/>
                  </a:lnTo>
                  <a:lnTo>
                    <a:pt x="5569" y="5217"/>
                  </a:lnTo>
                  <a:lnTo>
                    <a:pt x="5710" y="5076"/>
                  </a:lnTo>
                  <a:lnTo>
                    <a:pt x="6062" y="4512"/>
                  </a:lnTo>
                  <a:lnTo>
                    <a:pt x="6344" y="3948"/>
                  </a:lnTo>
                  <a:lnTo>
                    <a:pt x="6485" y="3525"/>
                  </a:lnTo>
                  <a:close/>
                  <a:moveTo>
                    <a:pt x="9164" y="5076"/>
                  </a:moveTo>
                  <a:lnTo>
                    <a:pt x="9093" y="5569"/>
                  </a:lnTo>
                  <a:lnTo>
                    <a:pt x="8952" y="5992"/>
                  </a:lnTo>
                  <a:lnTo>
                    <a:pt x="8741" y="6415"/>
                  </a:lnTo>
                  <a:lnTo>
                    <a:pt x="8459" y="6767"/>
                  </a:lnTo>
                  <a:lnTo>
                    <a:pt x="7965" y="7190"/>
                  </a:lnTo>
                  <a:lnTo>
                    <a:pt x="7402" y="7542"/>
                  </a:lnTo>
                  <a:lnTo>
                    <a:pt x="6838" y="7683"/>
                  </a:lnTo>
                  <a:lnTo>
                    <a:pt x="6485" y="7754"/>
                  </a:lnTo>
                  <a:lnTo>
                    <a:pt x="6203" y="7683"/>
                  </a:lnTo>
                  <a:lnTo>
                    <a:pt x="6838" y="6979"/>
                  </a:lnTo>
                  <a:lnTo>
                    <a:pt x="7543" y="6274"/>
                  </a:lnTo>
                  <a:lnTo>
                    <a:pt x="8388" y="5639"/>
                  </a:lnTo>
                  <a:lnTo>
                    <a:pt x="9164" y="5076"/>
                  </a:lnTo>
                  <a:close/>
                  <a:moveTo>
                    <a:pt x="4089" y="3031"/>
                  </a:moveTo>
                  <a:lnTo>
                    <a:pt x="4089" y="3313"/>
                  </a:lnTo>
                  <a:lnTo>
                    <a:pt x="4018" y="3595"/>
                  </a:lnTo>
                  <a:lnTo>
                    <a:pt x="3736" y="4230"/>
                  </a:lnTo>
                  <a:lnTo>
                    <a:pt x="3384" y="4935"/>
                  </a:lnTo>
                  <a:lnTo>
                    <a:pt x="2961" y="5710"/>
                  </a:lnTo>
                  <a:lnTo>
                    <a:pt x="2891" y="6062"/>
                  </a:lnTo>
                  <a:lnTo>
                    <a:pt x="2750" y="6415"/>
                  </a:lnTo>
                  <a:lnTo>
                    <a:pt x="2820" y="6697"/>
                  </a:lnTo>
                  <a:lnTo>
                    <a:pt x="2891" y="6979"/>
                  </a:lnTo>
                  <a:lnTo>
                    <a:pt x="3102" y="7190"/>
                  </a:lnTo>
                  <a:lnTo>
                    <a:pt x="3455" y="7331"/>
                  </a:lnTo>
                  <a:lnTo>
                    <a:pt x="3948" y="7402"/>
                  </a:lnTo>
                  <a:lnTo>
                    <a:pt x="4653" y="7472"/>
                  </a:lnTo>
                  <a:lnTo>
                    <a:pt x="3877" y="7895"/>
                  </a:lnTo>
                  <a:lnTo>
                    <a:pt x="3243" y="8036"/>
                  </a:lnTo>
                  <a:lnTo>
                    <a:pt x="2679" y="8106"/>
                  </a:lnTo>
                  <a:lnTo>
                    <a:pt x="2256" y="8036"/>
                  </a:lnTo>
                  <a:lnTo>
                    <a:pt x="1904" y="7824"/>
                  </a:lnTo>
                  <a:lnTo>
                    <a:pt x="1692" y="7542"/>
                  </a:lnTo>
                  <a:lnTo>
                    <a:pt x="1551" y="7190"/>
                  </a:lnTo>
                  <a:lnTo>
                    <a:pt x="1481" y="6767"/>
                  </a:lnTo>
                  <a:lnTo>
                    <a:pt x="1551" y="6344"/>
                  </a:lnTo>
                  <a:lnTo>
                    <a:pt x="1692" y="5851"/>
                  </a:lnTo>
                  <a:lnTo>
                    <a:pt x="1833" y="5357"/>
                  </a:lnTo>
                  <a:lnTo>
                    <a:pt x="2115" y="4864"/>
                  </a:lnTo>
                  <a:lnTo>
                    <a:pt x="2397" y="4441"/>
                  </a:lnTo>
                  <a:lnTo>
                    <a:pt x="2750" y="4018"/>
                  </a:lnTo>
                  <a:lnTo>
                    <a:pt x="3173" y="3595"/>
                  </a:lnTo>
                  <a:lnTo>
                    <a:pt x="3595" y="3313"/>
                  </a:lnTo>
                  <a:lnTo>
                    <a:pt x="4089" y="3031"/>
                  </a:lnTo>
                  <a:close/>
                  <a:moveTo>
                    <a:pt x="6697" y="1"/>
                  </a:moveTo>
                  <a:lnTo>
                    <a:pt x="6203" y="71"/>
                  </a:lnTo>
                  <a:lnTo>
                    <a:pt x="5780" y="142"/>
                  </a:lnTo>
                  <a:lnTo>
                    <a:pt x="5358" y="353"/>
                  </a:lnTo>
                  <a:lnTo>
                    <a:pt x="4935" y="635"/>
                  </a:lnTo>
                  <a:lnTo>
                    <a:pt x="4723" y="776"/>
                  </a:lnTo>
                  <a:lnTo>
                    <a:pt x="4582" y="987"/>
                  </a:lnTo>
                  <a:lnTo>
                    <a:pt x="4371" y="1410"/>
                  </a:lnTo>
                  <a:lnTo>
                    <a:pt x="4159" y="1833"/>
                  </a:lnTo>
                  <a:lnTo>
                    <a:pt x="4089" y="2045"/>
                  </a:lnTo>
                  <a:lnTo>
                    <a:pt x="3948" y="2186"/>
                  </a:lnTo>
                  <a:lnTo>
                    <a:pt x="3595" y="2468"/>
                  </a:lnTo>
                  <a:lnTo>
                    <a:pt x="3173" y="2679"/>
                  </a:lnTo>
                  <a:lnTo>
                    <a:pt x="2679" y="2820"/>
                  </a:lnTo>
                  <a:lnTo>
                    <a:pt x="2186" y="3172"/>
                  </a:lnTo>
                  <a:lnTo>
                    <a:pt x="1410" y="3807"/>
                  </a:lnTo>
                  <a:lnTo>
                    <a:pt x="988" y="4230"/>
                  </a:lnTo>
                  <a:lnTo>
                    <a:pt x="706" y="4582"/>
                  </a:lnTo>
                  <a:lnTo>
                    <a:pt x="424" y="5076"/>
                  </a:lnTo>
                  <a:lnTo>
                    <a:pt x="212" y="5498"/>
                  </a:lnTo>
                  <a:lnTo>
                    <a:pt x="71" y="5992"/>
                  </a:lnTo>
                  <a:lnTo>
                    <a:pt x="1" y="6556"/>
                  </a:lnTo>
                  <a:lnTo>
                    <a:pt x="71" y="7261"/>
                  </a:lnTo>
                  <a:lnTo>
                    <a:pt x="212" y="7754"/>
                  </a:lnTo>
                  <a:lnTo>
                    <a:pt x="424" y="8177"/>
                  </a:lnTo>
                  <a:lnTo>
                    <a:pt x="635" y="8529"/>
                  </a:lnTo>
                  <a:lnTo>
                    <a:pt x="917" y="8811"/>
                  </a:lnTo>
                  <a:lnTo>
                    <a:pt x="1270" y="8952"/>
                  </a:lnTo>
                  <a:lnTo>
                    <a:pt x="1692" y="9023"/>
                  </a:lnTo>
                  <a:lnTo>
                    <a:pt x="2045" y="9093"/>
                  </a:lnTo>
                  <a:lnTo>
                    <a:pt x="2961" y="9023"/>
                  </a:lnTo>
                  <a:lnTo>
                    <a:pt x="3877" y="8811"/>
                  </a:lnTo>
                  <a:lnTo>
                    <a:pt x="5640" y="8388"/>
                  </a:lnTo>
                  <a:lnTo>
                    <a:pt x="6485" y="8388"/>
                  </a:lnTo>
                  <a:lnTo>
                    <a:pt x="7261" y="8459"/>
                  </a:lnTo>
                  <a:lnTo>
                    <a:pt x="7613" y="8529"/>
                  </a:lnTo>
                  <a:lnTo>
                    <a:pt x="8036" y="8459"/>
                  </a:lnTo>
                  <a:lnTo>
                    <a:pt x="8529" y="8247"/>
                  </a:lnTo>
                  <a:lnTo>
                    <a:pt x="9023" y="7965"/>
                  </a:lnTo>
                  <a:lnTo>
                    <a:pt x="9446" y="7472"/>
                  </a:lnTo>
                  <a:lnTo>
                    <a:pt x="9798" y="6979"/>
                  </a:lnTo>
                  <a:lnTo>
                    <a:pt x="10150" y="6415"/>
                  </a:lnTo>
                  <a:lnTo>
                    <a:pt x="10362" y="5851"/>
                  </a:lnTo>
                  <a:lnTo>
                    <a:pt x="10432" y="5217"/>
                  </a:lnTo>
                  <a:lnTo>
                    <a:pt x="10432" y="4582"/>
                  </a:lnTo>
                  <a:lnTo>
                    <a:pt x="10362" y="4018"/>
                  </a:lnTo>
                  <a:lnTo>
                    <a:pt x="10080" y="3384"/>
                  </a:lnTo>
                  <a:lnTo>
                    <a:pt x="10150" y="2891"/>
                  </a:lnTo>
                  <a:lnTo>
                    <a:pt x="10080" y="2468"/>
                  </a:lnTo>
                  <a:lnTo>
                    <a:pt x="10009" y="1974"/>
                  </a:lnTo>
                  <a:lnTo>
                    <a:pt x="9798" y="1622"/>
                  </a:lnTo>
                  <a:lnTo>
                    <a:pt x="9516" y="1199"/>
                  </a:lnTo>
                  <a:lnTo>
                    <a:pt x="9234" y="917"/>
                  </a:lnTo>
                  <a:lnTo>
                    <a:pt x="8882" y="635"/>
                  </a:lnTo>
                  <a:lnTo>
                    <a:pt x="8459" y="424"/>
                  </a:lnTo>
                  <a:lnTo>
                    <a:pt x="8036" y="212"/>
                  </a:lnTo>
                  <a:lnTo>
                    <a:pt x="7613" y="71"/>
                  </a:lnTo>
                  <a:lnTo>
                    <a:pt x="7120" y="1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133825" y="238125"/>
              <a:ext cx="246725" cy="246700"/>
            </a:xfrm>
            <a:custGeom>
              <a:avLst/>
              <a:gdLst/>
              <a:ahLst/>
              <a:cxnLst/>
              <a:rect l="l" t="t" r="r" b="b"/>
              <a:pathLst>
                <a:path w="9869" h="9868" extrusionOk="0">
                  <a:moveTo>
                    <a:pt x="4652" y="564"/>
                  </a:moveTo>
                  <a:lnTo>
                    <a:pt x="4934" y="634"/>
                  </a:lnTo>
                  <a:lnTo>
                    <a:pt x="5216" y="775"/>
                  </a:lnTo>
                  <a:lnTo>
                    <a:pt x="5428" y="987"/>
                  </a:lnTo>
                  <a:lnTo>
                    <a:pt x="5569" y="1198"/>
                  </a:lnTo>
                  <a:lnTo>
                    <a:pt x="5639" y="1480"/>
                  </a:lnTo>
                  <a:lnTo>
                    <a:pt x="5639" y="1762"/>
                  </a:lnTo>
                  <a:lnTo>
                    <a:pt x="5639" y="2044"/>
                  </a:lnTo>
                  <a:lnTo>
                    <a:pt x="5428" y="2608"/>
                  </a:lnTo>
                  <a:lnTo>
                    <a:pt x="4934" y="3736"/>
                  </a:lnTo>
                  <a:lnTo>
                    <a:pt x="4793" y="4229"/>
                  </a:lnTo>
                  <a:lnTo>
                    <a:pt x="4723" y="4370"/>
                  </a:lnTo>
                  <a:lnTo>
                    <a:pt x="4793" y="4511"/>
                  </a:lnTo>
                  <a:lnTo>
                    <a:pt x="3807" y="3877"/>
                  </a:lnTo>
                  <a:lnTo>
                    <a:pt x="2961" y="3172"/>
                  </a:lnTo>
                  <a:lnTo>
                    <a:pt x="2749" y="2960"/>
                  </a:lnTo>
                  <a:lnTo>
                    <a:pt x="2608" y="2749"/>
                  </a:lnTo>
                  <a:lnTo>
                    <a:pt x="2538" y="2467"/>
                  </a:lnTo>
                  <a:lnTo>
                    <a:pt x="2538" y="2255"/>
                  </a:lnTo>
                  <a:lnTo>
                    <a:pt x="2608" y="1974"/>
                  </a:lnTo>
                  <a:lnTo>
                    <a:pt x="2679" y="1762"/>
                  </a:lnTo>
                  <a:lnTo>
                    <a:pt x="2961" y="1339"/>
                  </a:lnTo>
                  <a:lnTo>
                    <a:pt x="3384" y="916"/>
                  </a:lnTo>
                  <a:lnTo>
                    <a:pt x="3877" y="705"/>
                  </a:lnTo>
                  <a:lnTo>
                    <a:pt x="4371" y="564"/>
                  </a:lnTo>
                  <a:close/>
                  <a:moveTo>
                    <a:pt x="8106" y="2749"/>
                  </a:moveTo>
                  <a:lnTo>
                    <a:pt x="8318" y="2819"/>
                  </a:lnTo>
                  <a:lnTo>
                    <a:pt x="8529" y="2890"/>
                  </a:lnTo>
                  <a:lnTo>
                    <a:pt x="8670" y="2960"/>
                  </a:lnTo>
                  <a:lnTo>
                    <a:pt x="8811" y="3172"/>
                  </a:lnTo>
                  <a:lnTo>
                    <a:pt x="8952" y="3454"/>
                  </a:lnTo>
                  <a:lnTo>
                    <a:pt x="9022" y="3806"/>
                  </a:lnTo>
                  <a:lnTo>
                    <a:pt x="9093" y="4300"/>
                  </a:lnTo>
                  <a:lnTo>
                    <a:pt x="9022" y="4652"/>
                  </a:lnTo>
                  <a:lnTo>
                    <a:pt x="8882" y="5004"/>
                  </a:lnTo>
                  <a:lnTo>
                    <a:pt x="8741" y="5216"/>
                  </a:lnTo>
                  <a:lnTo>
                    <a:pt x="8459" y="5357"/>
                  </a:lnTo>
                  <a:lnTo>
                    <a:pt x="8177" y="5498"/>
                  </a:lnTo>
                  <a:lnTo>
                    <a:pt x="7190" y="5498"/>
                  </a:lnTo>
                  <a:lnTo>
                    <a:pt x="6837" y="5357"/>
                  </a:lnTo>
                  <a:lnTo>
                    <a:pt x="6556" y="5286"/>
                  </a:lnTo>
                  <a:lnTo>
                    <a:pt x="6274" y="5075"/>
                  </a:lnTo>
                  <a:lnTo>
                    <a:pt x="6133" y="4863"/>
                  </a:lnTo>
                  <a:lnTo>
                    <a:pt x="5992" y="4652"/>
                  </a:lnTo>
                  <a:lnTo>
                    <a:pt x="5921" y="4441"/>
                  </a:lnTo>
                  <a:lnTo>
                    <a:pt x="5992" y="4159"/>
                  </a:lnTo>
                  <a:lnTo>
                    <a:pt x="6767" y="3454"/>
                  </a:lnTo>
                  <a:lnTo>
                    <a:pt x="7260" y="3101"/>
                  </a:lnTo>
                  <a:lnTo>
                    <a:pt x="7683" y="2890"/>
                  </a:lnTo>
                  <a:lnTo>
                    <a:pt x="8106" y="2749"/>
                  </a:lnTo>
                  <a:close/>
                  <a:moveTo>
                    <a:pt x="3384" y="5357"/>
                  </a:moveTo>
                  <a:lnTo>
                    <a:pt x="4300" y="5427"/>
                  </a:lnTo>
                  <a:lnTo>
                    <a:pt x="4089" y="6273"/>
                  </a:lnTo>
                  <a:lnTo>
                    <a:pt x="3948" y="6837"/>
                  </a:lnTo>
                  <a:lnTo>
                    <a:pt x="3736" y="7401"/>
                  </a:lnTo>
                  <a:lnTo>
                    <a:pt x="3454" y="7965"/>
                  </a:lnTo>
                  <a:lnTo>
                    <a:pt x="3102" y="8388"/>
                  </a:lnTo>
                  <a:lnTo>
                    <a:pt x="2961" y="8599"/>
                  </a:lnTo>
                  <a:lnTo>
                    <a:pt x="2749" y="8740"/>
                  </a:lnTo>
                  <a:lnTo>
                    <a:pt x="2538" y="8811"/>
                  </a:lnTo>
                  <a:lnTo>
                    <a:pt x="2327" y="8811"/>
                  </a:lnTo>
                  <a:lnTo>
                    <a:pt x="1904" y="8740"/>
                  </a:lnTo>
                  <a:lnTo>
                    <a:pt x="1551" y="8599"/>
                  </a:lnTo>
                  <a:lnTo>
                    <a:pt x="1340" y="8317"/>
                  </a:lnTo>
                  <a:lnTo>
                    <a:pt x="1128" y="8035"/>
                  </a:lnTo>
                  <a:lnTo>
                    <a:pt x="1058" y="7683"/>
                  </a:lnTo>
                  <a:lnTo>
                    <a:pt x="987" y="7260"/>
                  </a:lnTo>
                  <a:lnTo>
                    <a:pt x="987" y="6907"/>
                  </a:lnTo>
                  <a:lnTo>
                    <a:pt x="1058" y="6485"/>
                  </a:lnTo>
                  <a:lnTo>
                    <a:pt x="1128" y="6203"/>
                  </a:lnTo>
                  <a:lnTo>
                    <a:pt x="1269" y="6062"/>
                  </a:lnTo>
                  <a:lnTo>
                    <a:pt x="1410" y="5850"/>
                  </a:lnTo>
                  <a:lnTo>
                    <a:pt x="1551" y="5709"/>
                  </a:lnTo>
                  <a:lnTo>
                    <a:pt x="1974" y="5498"/>
                  </a:lnTo>
                  <a:lnTo>
                    <a:pt x="2397" y="5427"/>
                  </a:lnTo>
                  <a:lnTo>
                    <a:pt x="2890" y="5357"/>
                  </a:lnTo>
                  <a:close/>
                  <a:moveTo>
                    <a:pt x="5992" y="5780"/>
                  </a:moveTo>
                  <a:lnTo>
                    <a:pt x="6203" y="5850"/>
                  </a:lnTo>
                  <a:lnTo>
                    <a:pt x="6485" y="5991"/>
                  </a:lnTo>
                  <a:lnTo>
                    <a:pt x="7331" y="6414"/>
                  </a:lnTo>
                  <a:lnTo>
                    <a:pt x="8036" y="6907"/>
                  </a:lnTo>
                  <a:lnTo>
                    <a:pt x="8318" y="7119"/>
                  </a:lnTo>
                  <a:lnTo>
                    <a:pt x="8388" y="7330"/>
                  </a:lnTo>
                  <a:lnTo>
                    <a:pt x="8388" y="7471"/>
                  </a:lnTo>
                  <a:lnTo>
                    <a:pt x="8318" y="7683"/>
                  </a:lnTo>
                  <a:lnTo>
                    <a:pt x="8106" y="7965"/>
                  </a:lnTo>
                  <a:lnTo>
                    <a:pt x="7895" y="8176"/>
                  </a:lnTo>
                  <a:lnTo>
                    <a:pt x="7260" y="8599"/>
                  </a:lnTo>
                  <a:lnTo>
                    <a:pt x="6908" y="8740"/>
                  </a:lnTo>
                  <a:lnTo>
                    <a:pt x="6556" y="8881"/>
                  </a:lnTo>
                  <a:lnTo>
                    <a:pt x="6203" y="8952"/>
                  </a:lnTo>
                  <a:lnTo>
                    <a:pt x="5498" y="8952"/>
                  </a:lnTo>
                  <a:lnTo>
                    <a:pt x="5216" y="8811"/>
                  </a:lnTo>
                  <a:lnTo>
                    <a:pt x="5005" y="8529"/>
                  </a:lnTo>
                  <a:lnTo>
                    <a:pt x="4864" y="8247"/>
                  </a:lnTo>
                  <a:lnTo>
                    <a:pt x="4793" y="7753"/>
                  </a:lnTo>
                  <a:lnTo>
                    <a:pt x="4723" y="7189"/>
                  </a:lnTo>
                  <a:lnTo>
                    <a:pt x="4864" y="6696"/>
                  </a:lnTo>
                  <a:lnTo>
                    <a:pt x="4934" y="6344"/>
                  </a:lnTo>
                  <a:lnTo>
                    <a:pt x="5005" y="5991"/>
                  </a:lnTo>
                  <a:lnTo>
                    <a:pt x="5075" y="5850"/>
                  </a:lnTo>
                  <a:lnTo>
                    <a:pt x="5287" y="5780"/>
                  </a:lnTo>
                  <a:close/>
                  <a:moveTo>
                    <a:pt x="4723" y="0"/>
                  </a:moveTo>
                  <a:lnTo>
                    <a:pt x="4089" y="70"/>
                  </a:lnTo>
                  <a:lnTo>
                    <a:pt x="3384" y="352"/>
                  </a:lnTo>
                  <a:lnTo>
                    <a:pt x="2820" y="705"/>
                  </a:lnTo>
                  <a:lnTo>
                    <a:pt x="2256" y="1198"/>
                  </a:lnTo>
                  <a:lnTo>
                    <a:pt x="1904" y="1762"/>
                  </a:lnTo>
                  <a:lnTo>
                    <a:pt x="1763" y="2044"/>
                  </a:lnTo>
                  <a:lnTo>
                    <a:pt x="1622" y="2326"/>
                  </a:lnTo>
                  <a:lnTo>
                    <a:pt x="1622" y="2678"/>
                  </a:lnTo>
                  <a:lnTo>
                    <a:pt x="1622" y="2960"/>
                  </a:lnTo>
                  <a:lnTo>
                    <a:pt x="1763" y="3242"/>
                  </a:lnTo>
                  <a:lnTo>
                    <a:pt x="1904" y="3524"/>
                  </a:lnTo>
                  <a:lnTo>
                    <a:pt x="2115" y="3806"/>
                  </a:lnTo>
                  <a:lnTo>
                    <a:pt x="2467" y="4088"/>
                  </a:lnTo>
                  <a:lnTo>
                    <a:pt x="2890" y="4300"/>
                  </a:lnTo>
                  <a:lnTo>
                    <a:pt x="3384" y="4511"/>
                  </a:lnTo>
                  <a:lnTo>
                    <a:pt x="4018" y="4722"/>
                  </a:lnTo>
                  <a:lnTo>
                    <a:pt x="4723" y="4863"/>
                  </a:lnTo>
                  <a:lnTo>
                    <a:pt x="4582" y="5004"/>
                  </a:lnTo>
                  <a:lnTo>
                    <a:pt x="4371" y="5075"/>
                  </a:lnTo>
                  <a:lnTo>
                    <a:pt x="3877" y="5075"/>
                  </a:lnTo>
                  <a:lnTo>
                    <a:pt x="2538" y="4863"/>
                  </a:lnTo>
                  <a:lnTo>
                    <a:pt x="1833" y="4793"/>
                  </a:lnTo>
                  <a:lnTo>
                    <a:pt x="1481" y="4863"/>
                  </a:lnTo>
                  <a:lnTo>
                    <a:pt x="1128" y="5004"/>
                  </a:lnTo>
                  <a:lnTo>
                    <a:pt x="846" y="5145"/>
                  </a:lnTo>
                  <a:lnTo>
                    <a:pt x="564" y="5427"/>
                  </a:lnTo>
                  <a:lnTo>
                    <a:pt x="283" y="5780"/>
                  </a:lnTo>
                  <a:lnTo>
                    <a:pt x="142" y="6273"/>
                  </a:lnTo>
                  <a:lnTo>
                    <a:pt x="71" y="6626"/>
                  </a:lnTo>
                  <a:lnTo>
                    <a:pt x="1" y="7048"/>
                  </a:lnTo>
                  <a:lnTo>
                    <a:pt x="71" y="7401"/>
                  </a:lnTo>
                  <a:lnTo>
                    <a:pt x="142" y="7753"/>
                  </a:lnTo>
                  <a:lnTo>
                    <a:pt x="212" y="8176"/>
                  </a:lnTo>
                  <a:lnTo>
                    <a:pt x="423" y="8529"/>
                  </a:lnTo>
                  <a:lnTo>
                    <a:pt x="564" y="8811"/>
                  </a:lnTo>
                  <a:lnTo>
                    <a:pt x="846" y="9163"/>
                  </a:lnTo>
                  <a:lnTo>
                    <a:pt x="1058" y="9374"/>
                  </a:lnTo>
                  <a:lnTo>
                    <a:pt x="1340" y="9586"/>
                  </a:lnTo>
                  <a:lnTo>
                    <a:pt x="1692" y="9727"/>
                  </a:lnTo>
                  <a:lnTo>
                    <a:pt x="1974" y="9868"/>
                  </a:lnTo>
                  <a:lnTo>
                    <a:pt x="2327" y="9868"/>
                  </a:lnTo>
                  <a:lnTo>
                    <a:pt x="2679" y="9797"/>
                  </a:lnTo>
                  <a:lnTo>
                    <a:pt x="3102" y="9656"/>
                  </a:lnTo>
                  <a:lnTo>
                    <a:pt x="3454" y="9374"/>
                  </a:lnTo>
                  <a:lnTo>
                    <a:pt x="4089" y="8670"/>
                  </a:lnTo>
                  <a:lnTo>
                    <a:pt x="4089" y="8952"/>
                  </a:lnTo>
                  <a:lnTo>
                    <a:pt x="4159" y="9163"/>
                  </a:lnTo>
                  <a:lnTo>
                    <a:pt x="4300" y="9304"/>
                  </a:lnTo>
                  <a:lnTo>
                    <a:pt x="4371" y="9445"/>
                  </a:lnTo>
                  <a:lnTo>
                    <a:pt x="4793" y="9656"/>
                  </a:lnTo>
                  <a:lnTo>
                    <a:pt x="5216" y="9797"/>
                  </a:lnTo>
                  <a:lnTo>
                    <a:pt x="5780" y="9797"/>
                  </a:lnTo>
                  <a:lnTo>
                    <a:pt x="6344" y="9656"/>
                  </a:lnTo>
                  <a:lnTo>
                    <a:pt x="6908" y="9515"/>
                  </a:lnTo>
                  <a:lnTo>
                    <a:pt x="7472" y="9304"/>
                  </a:lnTo>
                  <a:lnTo>
                    <a:pt x="8036" y="9022"/>
                  </a:lnTo>
                  <a:lnTo>
                    <a:pt x="8529" y="8670"/>
                  </a:lnTo>
                  <a:lnTo>
                    <a:pt x="8882" y="8317"/>
                  </a:lnTo>
                  <a:lnTo>
                    <a:pt x="9163" y="7894"/>
                  </a:lnTo>
                  <a:lnTo>
                    <a:pt x="9304" y="7542"/>
                  </a:lnTo>
                  <a:lnTo>
                    <a:pt x="9304" y="7330"/>
                  </a:lnTo>
                  <a:lnTo>
                    <a:pt x="9234" y="7119"/>
                  </a:lnTo>
                  <a:lnTo>
                    <a:pt x="9163" y="6907"/>
                  </a:lnTo>
                  <a:lnTo>
                    <a:pt x="9022" y="6696"/>
                  </a:lnTo>
                  <a:lnTo>
                    <a:pt x="8811" y="6485"/>
                  </a:lnTo>
                  <a:lnTo>
                    <a:pt x="8529" y="6344"/>
                  </a:lnTo>
                  <a:lnTo>
                    <a:pt x="9022" y="6132"/>
                  </a:lnTo>
                  <a:lnTo>
                    <a:pt x="9375" y="5780"/>
                  </a:lnTo>
                  <a:lnTo>
                    <a:pt x="9586" y="5427"/>
                  </a:lnTo>
                  <a:lnTo>
                    <a:pt x="9798" y="5004"/>
                  </a:lnTo>
                  <a:lnTo>
                    <a:pt x="9868" y="4511"/>
                  </a:lnTo>
                  <a:lnTo>
                    <a:pt x="9868" y="4018"/>
                  </a:lnTo>
                  <a:lnTo>
                    <a:pt x="9727" y="3595"/>
                  </a:lnTo>
                  <a:lnTo>
                    <a:pt x="9586" y="3101"/>
                  </a:lnTo>
                  <a:lnTo>
                    <a:pt x="9375" y="2678"/>
                  </a:lnTo>
                  <a:lnTo>
                    <a:pt x="9093" y="2396"/>
                  </a:lnTo>
                  <a:lnTo>
                    <a:pt x="8741" y="2115"/>
                  </a:lnTo>
                  <a:lnTo>
                    <a:pt x="8318" y="1974"/>
                  </a:lnTo>
                  <a:lnTo>
                    <a:pt x="7895" y="1903"/>
                  </a:lnTo>
                  <a:lnTo>
                    <a:pt x="7401" y="2044"/>
                  </a:lnTo>
                  <a:lnTo>
                    <a:pt x="6908" y="2255"/>
                  </a:lnTo>
                  <a:lnTo>
                    <a:pt x="6344" y="2749"/>
                  </a:lnTo>
                  <a:lnTo>
                    <a:pt x="6415" y="2115"/>
                  </a:lnTo>
                  <a:lnTo>
                    <a:pt x="6415" y="1621"/>
                  </a:lnTo>
                  <a:lnTo>
                    <a:pt x="6344" y="1198"/>
                  </a:lnTo>
                  <a:lnTo>
                    <a:pt x="6203" y="846"/>
                  </a:lnTo>
                  <a:lnTo>
                    <a:pt x="6062" y="564"/>
                  </a:lnTo>
                  <a:lnTo>
                    <a:pt x="5851" y="352"/>
                  </a:lnTo>
                  <a:lnTo>
                    <a:pt x="5569" y="141"/>
                  </a:lnTo>
                  <a:lnTo>
                    <a:pt x="5357" y="70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F7B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1" name="Google Shape;101;p2"/>
            <p:cNvGrpSpPr/>
            <p:nvPr/>
          </p:nvGrpSpPr>
          <p:grpSpPr>
            <a:xfrm>
              <a:off x="1863325" y="2900650"/>
              <a:ext cx="206200" cy="244975"/>
              <a:chOff x="4157100" y="2900650"/>
              <a:chExt cx="206200" cy="244975"/>
            </a:xfrm>
          </p:grpSpPr>
          <p:sp>
            <p:nvSpPr>
              <p:cNvPr id="102" name="Google Shape;102;p2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4583" extrusionOk="0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4160" extrusionOk="0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4160" extrusionOk="0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5" name="Google Shape;105;p2"/>
            <p:cNvGrpSpPr/>
            <p:nvPr/>
          </p:nvGrpSpPr>
          <p:grpSpPr>
            <a:xfrm>
              <a:off x="1923250" y="773800"/>
              <a:ext cx="290750" cy="361250"/>
              <a:chOff x="4217025" y="773800"/>
              <a:chExt cx="290750" cy="361250"/>
            </a:xfrm>
          </p:grpSpPr>
          <p:sp>
            <p:nvSpPr>
              <p:cNvPr id="106" name="Google Shape;106;p2"/>
              <p:cNvSpPr/>
              <p:nvPr/>
            </p:nvSpPr>
            <p:spPr>
              <a:xfrm>
                <a:off x="4231125" y="773800"/>
                <a:ext cx="56400" cy="135700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5428" extrusionOk="0">
                    <a:moveTo>
                      <a:pt x="423" y="1128"/>
                    </a:moveTo>
                    <a:lnTo>
                      <a:pt x="846" y="1762"/>
                    </a:lnTo>
                    <a:lnTo>
                      <a:pt x="1057" y="2397"/>
                    </a:lnTo>
                    <a:lnTo>
                      <a:pt x="1198" y="3102"/>
                    </a:lnTo>
                    <a:lnTo>
                      <a:pt x="1198" y="3806"/>
                    </a:lnTo>
                    <a:lnTo>
                      <a:pt x="987" y="3524"/>
                    </a:lnTo>
                    <a:lnTo>
                      <a:pt x="775" y="3243"/>
                    </a:lnTo>
                    <a:lnTo>
                      <a:pt x="634" y="2961"/>
                    </a:lnTo>
                    <a:lnTo>
                      <a:pt x="493" y="2608"/>
                    </a:lnTo>
                    <a:lnTo>
                      <a:pt x="423" y="1903"/>
                    </a:lnTo>
                    <a:lnTo>
                      <a:pt x="423" y="1128"/>
                    </a:lnTo>
                    <a:close/>
                    <a:moveTo>
                      <a:pt x="0" y="0"/>
                    </a:moveTo>
                    <a:lnTo>
                      <a:pt x="0" y="776"/>
                    </a:lnTo>
                    <a:lnTo>
                      <a:pt x="71" y="2467"/>
                    </a:lnTo>
                    <a:lnTo>
                      <a:pt x="212" y="3454"/>
                    </a:lnTo>
                    <a:lnTo>
                      <a:pt x="353" y="4300"/>
                    </a:lnTo>
                    <a:lnTo>
                      <a:pt x="493" y="4652"/>
                    </a:lnTo>
                    <a:lnTo>
                      <a:pt x="705" y="5005"/>
                    </a:lnTo>
                    <a:lnTo>
                      <a:pt x="916" y="5216"/>
                    </a:lnTo>
                    <a:lnTo>
                      <a:pt x="1128" y="5357"/>
                    </a:lnTo>
                    <a:lnTo>
                      <a:pt x="1480" y="5428"/>
                    </a:lnTo>
                    <a:lnTo>
                      <a:pt x="1762" y="5357"/>
                    </a:lnTo>
                    <a:lnTo>
                      <a:pt x="1974" y="5216"/>
                    </a:lnTo>
                    <a:lnTo>
                      <a:pt x="2115" y="4934"/>
                    </a:lnTo>
                    <a:lnTo>
                      <a:pt x="2185" y="4582"/>
                    </a:lnTo>
                    <a:lnTo>
                      <a:pt x="2256" y="4229"/>
                    </a:lnTo>
                    <a:lnTo>
                      <a:pt x="2185" y="3736"/>
                    </a:lnTo>
                    <a:lnTo>
                      <a:pt x="2115" y="3243"/>
                    </a:lnTo>
                    <a:lnTo>
                      <a:pt x="1974" y="2749"/>
                    </a:lnTo>
                    <a:lnTo>
                      <a:pt x="1833" y="2185"/>
                    </a:lnTo>
                    <a:lnTo>
                      <a:pt x="1621" y="1692"/>
                    </a:lnTo>
                    <a:lnTo>
                      <a:pt x="1339" y="1269"/>
                    </a:lnTo>
                    <a:lnTo>
                      <a:pt x="1057" y="846"/>
                    </a:lnTo>
                    <a:lnTo>
                      <a:pt x="705" y="423"/>
                    </a:lnTo>
                    <a:lnTo>
                      <a:pt x="353" y="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4291025" y="858375"/>
                <a:ext cx="216750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8670" h="4371" extrusionOk="0">
                    <a:moveTo>
                      <a:pt x="5851" y="1904"/>
                    </a:moveTo>
                    <a:lnTo>
                      <a:pt x="5075" y="2397"/>
                    </a:lnTo>
                    <a:lnTo>
                      <a:pt x="4300" y="2820"/>
                    </a:lnTo>
                    <a:lnTo>
                      <a:pt x="3525" y="3102"/>
                    </a:lnTo>
                    <a:lnTo>
                      <a:pt x="2749" y="3313"/>
                    </a:lnTo>
                    <a:lnTo>
                      <a:pt x="1199" y="3595"/>
                    </a:lnTo>
                    <a:lnTo>
                      <a:pt x="2326" y="3031"/>
                    </a:lnTo>
                    <a:lnTo>
                      <a:pt x="3454" y="2608"/>
                    </a:lnTo>
                    <a:lnTo>
                      <a:pt x="4652" y="2186"/>
                    </a:lnTo>
                    <a:lnTo>
                      <a:pt x="5851" y="1904"/>
                    </a:lnTo>
                    <a:close/>
                    <a:moveTo>
                      <a:pt x="8388" y="0"/>
                    </a:moveTo>
                    <a:lnTo>
                      <a:pt x="8177" y="141"/>
                    </a:lnTo>
                    <a:lnTo>
                      <a:pt x="7472" y="423"/>
                    </a:lnTo>
                    <a:lnTo>
                      <a:pt x="6344" y="776"/>
                    </a:lnTo>
                    <a:lnTo>
                      <a:pt x="3454" y="1833"/>
                    </a:lnTo>
                    <a:lnTo>
                      <a:pt x="2045" y="2397"/>
                    </a:lnTo>
                    <a:lnTo>
                      <a:pt x="1410" y="2679"/>
                    </a:lnTo>
                    <a:lnTo>
                      <a:pt x="846" y="2961"/>
                    </a:lnTo>
                    <a:lnTo>
                      <a:pt x="423" y="3243"/>
                    </a:lnTo>
                    <a:lnTo>
                      <a:pt x="141" y="3595"/>
                    </a:lnTo>
                    <a:lnTo>
                      <a:pt x="1" y="3877"/>
                    </a:lnTo>
                    <a:lnTo>
                      <a:pt x="1" y="4018"/>
                    </a:lnTo>
                    <a:lnTo>
                      <a:pt x="1" y="4159"/>
                    </a:lnTo>
                    <a:lnTo>
                      <a:pt x="71" y="4230"/>
                    </a:lnTo>
                    <a:lnTo>
                      <a:pt x="282" y="4300"/>
                    </a:lnTo>
                    <a:lnTo>
                      <a:pt x="776" y="4371"/>
                    </a:lnTo>
                    <a:lnTo>
                      <a:pt x="1481" y="4300"/>
                    </a:lnTo>
                    <a:lnTo>
                      <a:pt x="2256" y="4230"/>
                    </a:lnTo>
                    <a:lnTo>
                      <a:pt x="3807" y="3877"/>
                    </a:lnTo>
                    <a:lnTo>
                      <a:pt x="4793" y="3525"/>
                    </a:lnTo>
                    <a:lnTo>
                      <a:pt x="5498" y="3313"/>
                    </a:lnTo>
                    <a:lnTo>
                      <a:pt x="6203" y="2961"/>
                    </a:lnTo>
                    <a:lnTo>
                      <a:pt x="6908" y="2608"/>
                    </a:lnTo>
                    <a:lnTo>
                      <a:pt x="7542" y="2186"/>
                    </a:lnTo>
                    <a:lnTo>
                      <a:pt x="7895" y="1692"/>
                    </a:lnTo>
                    <a:lnTo>
                      <a:pt x="8459" y="776"/>
                    </a:lnTo>
                    <a:lnTo>
                      <a:pt x="8600" y="423"/>
                    </a:lnTo>
                    <a:lnTo>
                      <a:pt x="8670" y="141"/>
                    </a:lnTo>
                    <a:lnTo>
                      <a:pt x="8600" y="0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4217025" y="1004625"/>
                <a:ext cx="68750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5217" extrusionOk="0">
                    <a:moveTo>
                      <a:pt x="1974" y="1"/>
                    </a:moveTo>
                    <a:lnTo>
                      <a:pt x="2115" y="142"/>
                    </a:lnTo>
                    <a:lnTo>
                      <a:pt x="2044" y="565"/>
                    </a:lnTo>
                    <a:lnTo>
                      <a:pt x="1833" y="1551"/>
                    </a:lnTo>
                    <a:lnTo>
                      <a:pt x="1480" y="2679"/>
                    </a:lnTo>
                    <a:lnTo>
                      <a:pt x="1269" y="3172"/>
                    </a:lnTo>
                    <a:lnTo>
                      <a:pt x="1057" y="3525"/>
                    </a:lnTo>
                    <a:lnTo>
                      <a:pt x="987" y="2891"/>
                    </a:lnTo>
                    <a:lnTo>
                      <a:pt x="1057" y="1833"/>
                    </a:lnTo>
                    <a:lnTo>
                      <a:pt x="1128" y="1340"/>
                    </a:lnTo>
                    <a:lnTo>
                      <a:pt x="1269" y="847"/>
                    </a:lnTo>
                    <a:lnTo>
                      <a:pt x="1410" y="494"/>
                    </a:lnTo>
                    <a:lnTo>
                      <a:pt x="1551" y="424"/>
                    </a:lnTo>
                    <a:lnTo>
                      <a:pt x="1621" y="353"/>
                    </a:lnTo>
                    <a:lnTo>
                      <a:pt x="1621" y="353"/>
                    </a:lnTo>
                    <a:lnTo>
                      <a:pt x="1410" y="424"/>
                    </a:lnTo>
                    <a:lnTo>
                      <a:pt x="1198" y="565"/>
                    </a:lnTo>
                    <a:lnTo>
                      <a:pt x="987" y="847"/>
                    </a:lnTo>
                    <a:lnTo>
                      <a:pt x="776" y="1128"/>
                    </a:lnTo>
                    <a:lnTo>
                      <a:pt x="423" y="1763"/>
                    </a:lnTo>
                    <a:lnTo>
                      <a:pt x="141" y="2538"/>
                    </a:lnTo>
                    <a:lnTo>
                      <a:pt x="0" y="3313"/>
                    </a:lnTo>
                    <a:lnTo>
                      <a:pt x="0" y="4018"/>
                    </a:lnTo>
                    <a:lnTo>
                      <a:pt x="0" y="4371"/>
                    </a:lnTo>
                    <a:lnTo>
                      <a:pt x="71" y="4653"/>
                    </a:lnTo>
                    <a:lnTo>
                      <a:pt x="212" y="4864"/>
                    </a:lnTo>
                    <a:lnTo>
                      <a:pt x="353" y="5005"/>
                    </a:lnTo>
                    <a:lnTo>
                      <a:pt x="705" y="5146"/>
                    </a:lnTo>
                    <a:lnTo>
                      <a:pt x="987" y="5217"/>
                    </a:lnTo>
                    <a:lnTo>
                      <a:pt x="1269" y="5076"/>
                    </a:lnTo>
                    <a:lnTo>
                      <a:pt x="1551" y="4935"/>
                    </a:lnTo>
                    <a:lnTo>
                      <a:pt x="1833" y="4653"/>
                    </a:lnTo>
                    <a:lnTo>
                      <a:pt x="2044" y="4300"/>
                    </a:lnTo>
                    <a:lnTo>
                      <a:pt x="2326" y="3877"/>
                    </a:lnTo>
                    <a:lnTo>
                      <a:pt x="2467" y="3454"/>
                    </a:lnTo>
                    <a:lnTo>
                      <a:pt x="2608" y="2961"/>
                    </a:lnTo>
                    <a:lnTo>
                      <a:pt x="2749" y="2468"/>
                    </a:lnTo>
                    <a:lnTo>
                      <a:pt x="2749" y="1974"/>
                    </a:lnTo>
                    <a:lnTo>
                      <a:pt x="2749" y="1481"/>
                    </a:lnTo>
                    <a:lnTo>
                      <a:pt x="2679" y="1058"/>
                    </a:lnTo>
                    <a:lnTo>
                      <a:pt x="2538" y="635"/>
                    </a:lnTo>
                    <a:lnTo>
                      <a:pt x="2326" y="283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2"/>
            <p:cNvGrpSpPr/>
            <p:nvPr/>
          </p:nvGrpSpPr>
          <p:grpSpPr>
            <a:xfrm>
              <a:off x="959375" y="2320925"/>
              <a:ext cx="149800" cy="299575"/>
              <a:chOff x="3253150" y="2320925"/>
              <a:chExt cx="149800" cy="299575"/>
            </a:xfrm>
          </p:grpSpPr>
          <p:sp>
            <p:nvSpPr>
              <p:cNvPr id="110" name="Google Shape;110;p2"/>
              <p:cNvSpPr/>
              <p:nvPr/>
            </p:nvSpPr>
            <p:spPr>
              <a:xfrm>
                <a:off x="3290150" y="2476000"/>
                <a:ext cx="112800" cy="144500"/>
              </a:xfrm>
              <a:custGeom>
                <a:avLst/>
                <a:gdLst/>
                <a:ahLst/>
                <a:cxnLst/>
                <a:rect l="l" t="t" r="r" b="b"/>
                <a:pathLst>
                  <a:path w="4512" h="5780" extrusionOk="0">
                    <a:moveTo>
                      <a:pt x="2397" y="1480"/>
                    </a:moveTo>
                    <a:lnTo>
                      <a:pt x="1622" y="2467"/>
                    </a:lnTo>
                    <a:lnTo>
                      <a:pt x="1199" y="3101"/>
                    </a:lnTo>
                    <a:lnTo>
                      <a:pt x="917" y="3665"/>
                    </a:lnTo>
                    <a:lnTo>
                      <a:pt x="1270" y="2749"/>
                    </a:lnTo>
                    <a:lnTo>
                      <a:pt x="1481" y="2397"/>
                    </a:lnTo>
                    <a:lnTo>
                      <a:pt x="1763" y="2044"/>
                    </a:lnTo>
                    <a:lnTo>
                      <a:pt x="2045" y="1762"/>
                    </a:lnTo>
                    <a:lnTo>
                      <a:pt x="2397" y="1480"/>
                    </a:lnTo>
                    <a:close/>
                    <a:moveTo>
                      <a:pt x="3455" y="1762"/>
                    </a:moveTo>
                    <a:lnTo>
                      <a:pt x="3384" y="2115"/>
                    </a:lnTo>
                    <a:lnTo>
                      <a:pt x="3173" y="2608"/>
                    </a:lnTo>
                    <a:lnTo>
                      <a:pt x="2820" y="3172"/>
                    </a:lnTo>
                    <a:lnTo>
                      <a:pt x="2468" y="3806"/>
                    </a:lnTo>
                    <a:lnTo>
                      <a:pt x="2045" y="4370"/>
                    </a:lnTo>
                    <a:lnTo>
                      <a:pt x="1833" y="4511"/>
                    </a:lnTo>
                    <a:lnTo>
                      <a:pt x="1622" y="4723"/>
                    </a:lnTo>
                    <a:lnTo>
                      <a:pt x="1411" y="4793"/>
                    </a:lnTo>
                    <a:lnTo>
                      <a:pt x="1199" y="4793"/>
                    </a:lnTo>
                    <a:lnTo>
                      <a:pt x="1058" y="4652"/>
                    </a:lnTo>
                    <a:lnTo>
                      <a:pt x="917" y="4511"/>
                    </a:lnTo>
                    <a:lnTo>
                      <a:pt x="1270" y="4229"/>
                    </a:lnTo>
                    <a:lnTo>
                      <a:pt x="1622" y="3877"/>
                    </a:lnTo>
                    <a:lnTo>
                      <a:pt x="1904" y="3524"/>
                    </a:lnTo>
                    <a:lnTo>
                      <a:pt x="2186" y="3101"/>
                    </a:lnTo>
                    <a:lnTo>
                      <a:pt x="3455" y="1762"/>
                    </a:lnTo>
                    <a:close/>
                    <a:moveTo>
                      <a:pt x="2609" y="0"/>
                    </a:moveTo>
                    <a:lnTo>
                      <a:pt x="2397" y="71"/>
                    </a:lnTo>
                    <a:lnTo>
                      <a:pt x="2186" y="212"/>
                    </a:lnTo>
                    <a:lnTo>
                      <a:pt x="2045" y="423"/>
                    </a:lnTo>
                    <a:lnTo>
                      <a:pt x="1833" y="705"/>
                    </a:lnTo>
                    <a:lnTo>
                      <a:pt x="1763" y="987"/>
                    </a:lnTo>
                    <a:lnTo>
                      <a:pt x="1763" y="1057"/>
                    </a:lnTo>
                    <a:lnTo>
                      <a:pt x="1833" y="1057"/>
                    </a:lnTo>
                    <a:lnTo>
                      <a:pt x="2045" y="1128"/>
                    </a:lnTo>
                    <a:lnTo>
                      <a:pt x="2256" y="1057"/>
                    </a:lnTo>
                    <a:lnTo>
                      <a:pt x="2820" y="916"/>
                    </a:lnTo>
                    <a:lnTo>
                      <a:pt x="3032" y="846"/>
                    </a:lnTo>
                    <a:lnTo>
                      <a:pt x="2609" y="1198"/>
                    </a:lnTo>
                    <a:lnTo>
                      <a:pt x="2115" y="1410"/>
                    </a:lnTo>
                    <a:lnTo>
                      <a:pt x="1199" y="1974"/>
                    </a:lnTo>
                    <a:lnTo>
                      <a:pt x="847" y="2256"/>
                    </a:lnTo>
                    <a:lnTo>
                      <a:pt x="494" y="2608"/>
                    </a:lnTo>
                    <a:lnTo>
                      <a:pt x="212" y="3101"/>
                    </a:lnTo>
                    <a:lnTo>
                      <a:pt x="1" y="3665"/>
                    </a:lnTo>
                    <a:lnTo>
                      <a:pt x="1" y="4229"/>
                    </a:lnTo>
                    <a:lnTo>
                      <a:pt x="71" y="4723"/>
                    </a:lnTo>
                    <a:lnTo>
                      <a:pt x="212" y="5145"/>
                    </a:lnTo>
                    <a:lnTo>
                      <a:pt x="494" y="5498"/>
                    </a:lnTo>
                    <a:lnTo>
                      <a:pt x="847" y="5709"/>
                    </a:lnTo>
                    <a:lnTo>
                      <a:pt x="1340" y="5780"/>
                    </a:lnTo>
                    <a:lnTo>
                      <a:pt x="1833" y="5709"/>
                    </a:lnTo>
                    <a:lnTo>
                      <a:pt x="2397" y="5427"/>
                    </a:lnTo>
                    <a:lnTo>
                      <a:pt x="2891" y="5005"/>
                    </a:lnTo>
                    <a:lnTo>
                      <a:pt x="3455" y="4441"/>
                    </a:lnTo>
                    <a:lnTo>
                      <a:pt x="3877" y="3736"/>
                    </a:lnTo>
                    <a:lnTo>
                      <a:pt x="4230" y="2960"/>
                    </a:lnTo>
                    <a:lnTo>
                      <a:pt x="4371" y="2608"/>
                    </a:lnTo>
                    <a:lnTo>
                      <a:pt x="4441" y="2185"/>
                    </a:lnTo>
                    <a:lnTo>
                      <a:pt x="4512" y="1833"/>
                    </a:lnTo>
                    <a:lnTo>
                      <a:pt x="4441" y="1480"/>
                    </a:lnTo>
                    <a:lnTo>
                      <a:pt x="4371" y="1128"/>
                    </a:lnTo>
                    <a:lnTo>
                      <a:pt x="4230" y="775"/>
                    </a:lnTo>
                    <a:lnTo>
                      <a:pt x="4018" y="494"/>
                    </a:lnTo>
                    <a:lnTo>
                      <a:pt x="3666" y="282"/>
                    </a:lnTo>
                    <a:lnTo>
                      <a:pt x="3384" y="141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3253150" y="2320925"/>
                <a:ext cx="100475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5217" extrusionOk="0">
                    <a:moveTo>
                      <a:pt x="2045" y="1128"/>
                    </a:moveTo>
                    <a:lnTo>
                      <a:pt x="2186" y="1199"/>
                    </a:lnTo>
                    <a:lnTo>
                      <a:pt x="2397" y="1410"/>
                    </a:lnTo>
                    <a:lnTo>
                      <a:pt x="2609" y="1763"/>
                    </a:lnTo>
                    <a:lnTo>
                      <a:pt x="2750" y="2256"/>
                    </a:lnTo>
                    <a:lnTo>
                      <a:pt x="2820" y="2749"/>
                    </a:lnTo>
                    <a:lnTo>
                      <a:pt x="2750" y="3243"/>
                    </a:lnTo>
                    <a:lnTo>
                      <a:pt x="2679" y="3525"/>
                    </a:lnTo>
                    <a:lnTo>
                      <a:pt x="2609" y="3736"/>
                    </a:lnTo>
                    <a:lnTo>
                      <a:pt x="2256" y="3243"/>
                    </a:lnTo>
                    <a:lnTo>
                      <a:pt x="1904" y="2608"/>
                    </a:lnTo>
                    <a:lnTo>
                      <a:pt x="1763" y="2327"/>
                    </a:lnTo>
                    <a:lnTo>
                      <a:pt x="1622" y="1974"/>
                    </a:lnTo>
                    <a:lnTo>
                      <a:pt x="1622" y="1692"/>
                    </a:lnTo>
                    <a:lnTo>
                      <a:pt x="1692" y="1410"/>
                    </a:lnTo>
                    <a:lnTo>
                      <a:pt x="1833" y="1269"/>
                    </a:lnTo>
                    <a:lnTo>
                      <a:pt x="1904" y="1128"/>
                    </a:lnTo>
                    <a:close/>
                    <a:moveTo>
                      <a:pt x="846" y="1481"/>
                    </a:moveTo>
                    <a:lnTo>
                      <a:pt x="987" y="1692"/>
                    </a:lnTo>
                    <a:lnTo>
                      <a:pt x="1128" y="2045"/>
                    </a:lnTo>
                    <a:lnTo>
                      <a:pt x="1199" y="2679"/>
                    </a:lnTo>
                    <a:lnTo>
                      <a:pt x="1340" y="3454"/>
                    </a:lnTo>
                    <a:lnTo>
                      <a:pt x="1481" y="3807"/>
                    </a:lnTo>
                    <a:lnTo>
                      <a:pt x="1622" y="4089"/>
                    </a:lnTo>
                    <a:lnTo>
                      <a:pt x="776" y="3454"/>
                    </a:lnTo>
                    <a:lnTo>
                      <a:pt x="706" y="3243"/>
                    </a:lnTo>
                    <a:lnTo>
                      <a:pt x="635" y="2961"/>
                    </a:lnTo>
                    <a:lnTo>
                      <a:pt x="635" y="2467"/>
                    </a:lnTo>
                    <a:lnTo>
                      <a:pt x="706" y="1974"/>
                    </a:lnTo>
                    <a:lnTo>
                      <a:pt x="846" y="1481"/>
                    </a:lnTo>
                    <a:close/>
                    <a:moveTo>
                      <a:pt x="2397" y="1"/>
                    </a:moveTo>
                    <a:lnTo>
                      <a:pt x="1974" y="71"/>
                    </a:lnTo>
                    <a:lnTo>
                      <a:pt x="1481" y="141"/>
                    </a:lnTo>
                    <a:lnTo>
                      <a:pt x="1058" y="423"/>
                    </a:lnTo>
                    <a:lnTo>
                      <a:pt x="706" y="705"/>
                    </a:lnTo>
                    <a:lnTo>
                      <a:pt x="424" y="1128"/>
                    </a:lnTo>
                    <a:lnTo>
                      <a:pt x="212" y="1551"/>
                    </a:lnTo>
                    <a:lnTo>
                      <a:pt x="71" y="2045"/>
                    </a:lnTo>
                    <a:lnTo>
                      <a:pt x="1" y="2538"/>
                    </a:lnTo>
                    <a:lnTo>
                      <a:pt x="1" y="3102"/>
                    </a:lnTo>
                    <a:lnTo>
                      <a:pt x="71" y="3595"/>
                    </a:lnTo>
                    <a:lnTo>
                      <a:pt x="212" y="4018"/>
                    </a:lnTo>
                    <a:lnTo>
                      <a:pt x="424" y="4441"/>
                    </a:lnTo>
                    <a:lnTo>
                      <a:pt x="706" y="4793"/>
                    </a:lnTo>
                    <a:lnTo>
                      <a:pt x="1058" y="5005"/>
                    </a:lnTo>
                    <a:lnTo>
                      <a:pt x="1481" y="5146"/>
                    </a:lnTo>
                    <a:lnTo>
                      <a:pt x="1974" y="5216"/>
                    </a:lnTo>
                    <a:lnTo>
                      <a:pt x="2468" y="5075"/>
                    </a:lnTo>
                    <a:lnTo>
                      <a:pt x="2891" y="4934"/>
                    </a:lnTo>
                    <a:lnTo>
                      <a:pt x="3172" y="4652"/>
                    </a:lnTo>
                    <a:lnTo>
                      <a:pt x="3454" y="4300"/>
                    </a:lnTo>
                    <a:lnTo>
                      <a:pt x="3736" y="3948"/>
                    </a:lnTo>
                    <a:lnTo>
                      <a:pt x="3877" y="3525"/>
                    </a:lnTo>
                    <a:lnTo>
                      <a:pt x="4018" y="3102"/>
                    </a:lnTo>
                    <a:lnTo>
                      <a:pt x="4018" y="2608"/>
                    </a:lnTo>
                    <a:lnTo>
                      <a:pt x="4018" y="2186"/>
                    </a:lnTo>
                    <a:lnTo>
                      <a:pt x="4018" y="1692"/>
                    </a:lnTo>
                    <a:lnTo>
                      <a:pt x="3877" y="1269"/>
                    </a:lnTo>
                    <a:lnTo>
                      <a:pt x="3666" y="917"/>
                    </a:lnTo>
                    <a:lnTo>
                      <a:pt x="3454" y="564"/>
                    </a:lnTo>
                    <a:lnTo>
                      <a:pt x="3172" y="282"/>
                    </a:lnTo>
                    <a:lnTo>
                      <a:pt x="2820" y="141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" name="Google Shape;112;p2"/>
            <p:cNvGrpSpPr/>
            <p:nvPr/>
          </p:nvGrpSpPr>
          <p:grpSpPr>
            <a:xfrm>
              <a:off x="1193750" y="3986125"/>
              <a:ext cx="766525" cy="1452000"/>
              <a:chOff x="3487525" y="3986125"/>
              <a:chExt cx="766525" cy="1452000"/>
            </a:xfrm>
          </p:grpSpPr>
          <p:sp>
            <p:nvSpPr>
              <p:cNvPr id="113" name="Google Shape;113;p2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avLst/>
                <a:gdLst/>
                <a:ahLst/>
                <a:cxnLst/>
                <a:rect l="l" t="t" r="r" b="b"/>
                <a:pathLst>
                  <a:path w="29886" h="58080" extrusionOk="0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11913" extrusionOk="0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4512" extrusionOk="0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3385" extrusionOk="0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7" name="Google Shape;117;p2"/>
            <p:cNvSpPr/>
            <p:nvPr/>
          </p:nvSpPr>
          <p:spPr>
            <a:xfrm>
              <a:off x="1660700" y="3957925"/>
              <a:ext cx="244950" cy="246725"/>
            </a:xfrm>
            <a:custGeom>
              <a:avLst/>
              <a:gdLst/>
              <a:ahLst/>
              <a:cxnLst/>
              <a:rect l="l" t="t" r="r" b="b"/>
              <a:pathLst>
                <a:path w="9798" h="9869" extrusionOk="0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971725" y="3707700"/>
              <a:ext cx="220275" cy="341875"/>
            </a:xfrm>
            <a:custGeom>
              <a:avLst/>
              <a:gdLst/>
              <a:ahLst/>
              <a:cxnLst/>
              <a:rect l="l" t="t" r="r" b="b"/>
              <a:pathLst>
                <a:path w="8811" h="13675" extrusionOk="0">
                  <a:moveTo>
                    <a:pt x="5075" y="6838"/>
                  </a:moveTo>
                  <a:lnTo>
                    <a:pt x="5921" y="7261"/>
                  </a:lnTo>
                  <a:lnTo>
                    <a:pt x="6907" y="7824"/>
                  </a:lnTo>
                  <a:lnTo>
                    <a:pt x="7330" y="8177"/>
                  </a:lnTo>
                  <a:lnTo>
                    <a:pt x="7683" y="8529"/>
                  </a:lnTo>
                  <a:lnTo>
                    <a:pt x="8035" y="8952"/>
                  </a:lnTo>
                  <a:lnTo>
                    <a:pt x="8247" y="9375"/>
                  </a:lnTo>
                  <a:lnTo>
                    <a:pt x="8247" y="9375"/>
                  </a:lnTo>
                  <a:lnTo>
                    <a:pt x="7330" y="8811"/>
                  </a:lnTo>
                  <a:lnTo>
                    <a:pt x="6485" y="8318"/>
                  </a:lnTo>
                  <a:lnTo>
                    <a:pt x="6132" y="8036"/>
                  </a:lnTo>
                  <a:lnTo>
                    <a:pt x="5709" y="7684"/>
                  </a:lnTo>
                  <a:lnTo>
                    <a:pt x="5357" y="7331"/>
                  </a:lnTo>
                  <a:lnTo>
                    <a:pt x="5075" y="6838"/>
                  </a:lnTo>
                  <a:close/>
                  <a:moveTo>
                    <a:pt x="3877" y="7261"/>
                  </a:moveTo>
                  <a:lnTo>
                    <a:pt x="4370" y="10009"/>
                  </a:lnTo>
                  <a:lnTo>
                    <a:pt x="4652" y="11701"/>
                  </a:lnTo>
                  <a:lnTo>
                    <a:pt x="4722" y="12406"/>
                  </a:lnTo>
                  <a:lnTo>
                    <a:pt x="4159" y="11983"/>
                  </a:lnTo>
                  <a:lnTo>
                    <a:pt x="3947" y="9657"/>
                  </a:lnTo>
                  <a:lnTo>
                    <a:pt x="3877" y="7261"/>
                  </a:lnTo>
                  <a:close/>
                  <a:moveTo>
                    <a:pt x="3383" y="1"/>
                  </a:moveTo>
                  <a:lnTo>
                    <a:pt x="3242" y="71"/>
                  </a:lnTo>
                  <a:lnTo>
                    <a:pt x="3172" y="212"/>
                  </a:lnTo>
                  <a:lnTo>
                    <a:pt x="3101" y="494"/>
                  </a:lnTo>
                  <a:lnTo>
                    <a:pt x="2960" y="1199"/>
                  </a:lnTo>
                  <a:lnTo>
                    <a:pt x="2890" y="2115"/>
                  </a:lnTo>
                  <a:lnTo>
                    <a:pt x="2749" y="4018"/>
                  </a:lnTo>
                  <a:lnTo>
                    <a:pt x="2678" y="5358"/>
                  </a:lnTo>
                  <a:lnTo>
                    <a:pt x="2678" y="6133"/>
                  </a:lnTo>
                  <a:lnTo>
                    <a:pt x="2608" y="7120"/>
                  </a:lnTo>
                  <a:lnTo>
                    <a:pt x="2608" y="8177"/>
                  </a:lnTo>
                  <a:lnTo>
                    <a:pt x="2537" y="9305"/>
                  </a:lnTo>
                  <a:lnTo>
                    <a:pt x="2326" y="10432"/>
                  </a:lnTo>
                  <a:lnTo>
                    <a:pt x="2185" y="10926"/>
                  </a:lnTo>
                  <a:lnTo>
                    <a:pt x="2044" y="11419"/>
                  </a:lnTo>
                  <a:lnTo>
                    <a:pt x="1833" y="11842"/>
                  </a:lnTo>
                  <a:lnTo>
                    <a:pt x="1551" y="12265"/>
                  </a:lnTo>
                  <a:lnTo>
                    <a:pt x="1269" y="12547"/>
                  </a:lnTo>
                  <a:lnTo>
                    <a:pt x="916" y="12829"/>
                  </a:lnTo>
                  <a:lnTo>
                    <a:pt x="916" y="12758"/>
                  </a:lnTo>
                  <a:lnTo>
                    <a:pt x="916" y="12547"/>
                  </a:lnTo>
                  <a:lnTo>
                    <a:pt x="1057" y="11772"/>
                  </a:lnTo>
                  <a:lnTo>
                    <a:pt x="1551" y="9375"/>
                  </a:lnTo>
                  <a:lnTo>
                    <a:pt x="1903" y="8106"/>
                  </a:lnTo>
                  <a:lnTo>
                    <a:pt x="2256" y="7049"/>
                  </a:lnTo>
                  <a:lnTo>
                    <a:pt x="2537" y="6274"/>
                  </a:lnTo>
                  <a:lnTo>
                    <a:pt x="2678" y="6062"/>
                  </a:lnTo>
                  <a:lnTo>
                    <a:pt x="2537" y="6203"/>
                  </a:lnTo>
                  <a:lnTo>
                    <a:pt x="2185" y="6767"/>
                  </a:lnTo>
                  <a:lnTo>
                    <a:pt x="1762" y="7613"/>
                  </a:lnTo>
                  <a:lnTo>
                    <a:pt x="1339" y="8600"/>
                  </a:lnTo>
                  <a:lnTo>
                    <a:pt x="493" y="10573"/>
                  </a:lnTo>
                  <a:lnTo>
                    <a:pt x="71" y="11631"/>
                  </a:lnTo>
                  <a:lnTo>
                    <a:pt x="0" y="12335"/>
                  </a:lnTo>
                  <a:lnTo>
                    <a:pt x="0" y="12899"/>
                  </a:lnTo>
                  <a:lnTo>
                    <a:pt x="0" y="13252"/>
                  </a:lnTo>
                  <a:lnTo>
                    <a:pt x="141" y="13534"/>
                  </a:lnTo>
                  <a:lnTo>
                    <a:pt x="282" y="13604"/>
                  </a:lnTo>
                  <a:lnTo>
                    <a:pt x="493" y="13675"/>
                  </a:lnTo>
                  <a:lnTo>
                    <a:pt x="705" y="13604"/>
                  </a:lnTo>
                  <a:lnTo>
                    <a:pt x="987" y="13393"/>
                  </a:lnTo>
                  <a:lnTo>
                    <a:pt x="1551" y="12899"/>
                  </a:lnTo>
                  <a:lnTo>
                    <a:pt x="2115" y="12124"/>
                  </a:lnTo>
                  <a:lnTo>
                    <a:pt x="2608" y="11278"/>
                  </a:lnTo>
                  <a:lnTo>
                    <a:pt x="2960" y="10432"/>
                  </a:lnTo>
                  <a:lnTo>
                    <a:pt x="3101" y="11419"/>
                  </a:lnTo>
                  <a:lnTo>
                    <a:pt x="3242" y="12124"/>
                  </a:lnTo>
                  <a:lnTo>
                    <a:pt x="3454" y="12758"/>
                  </a:lnTo>
                  <a:lnTo>
                    <a:pt x="3736" y="13252"/>
                  </a:lnTo>
                  <a:lnTo>
                    <a:pt x="3947" y="13463"/>
                  </a:lnTo>
                  <a:lnTo>
                    <a:pt x="4159" y="13604"/>
                  </a:lnTo>
                  <a:lnTo>
                    <a:pt x="4370" y="13675"/>
                  </a:lnTo>
                  <a:lnTo>
                    <a:pt x="4582" y="13675"/>
                  </a:lnTo>
                  <a:lnTo>
                    <a:pt x="4863" y="13604"/>
                  </a:lnTo>
                  <a:lnTo>
                    <a:pt x="5145" y="13393"/>
                  </a:lnTo>
                  <a:lnTo>
                    <a:pt x="5357" y="13252"/>
                  </a:lnTo>
                  <a:lnTo>
                    <a:pt x="5498" y="12970"/>
                  </a:lnTo>
                  <a:lnTo>
                    <a:pt x="5568" y="12758"/>
                  </a:lnTo>
                  <a:lnTo>
                    <a:pt x="5639" y="12476"/>
                  </a:lnTo>
                  <a:lnTo>
                    <a:pt x="5639" y="11772"/>
                  </a:lnTo>
                  <a:lnTo>
                    <a:pt x="5639" y="11067"/>
                  </a:lnTo>
                  <a:lnTo>
                    <a:pt x="5357" y="9657"/>
                  </a:lnTo>
                  <a:lnTo>
                    <a:pt x="5145" y="8600"/>
                  </a:lnTo>
                  <a:lnTo>
                    <a:pt x="5498" y="8882"/>
                  </a:lnTo>
                  <a:lnTo>
                    <a:pt x="5921" y="9093"/>
                  </a:lnTo>
                  <a:lnTo>
                    <a:pt x="6696" y="9516"/>
                  </a:lnTo>
                  <a:lnTo>
                    <a:pt x="7471" y="9939"/>
                  </a:lnTo>
                  <a:lnTo>
                    <a:pt x="7894" y="10221"/>
                  </a:lnTo>
                  <a:lnTo>
                    <a:pt x="8176" y="10503"/>
                  </a:lnTo>
                  <a:lnTo>
                    <a:pt x="8317" y="10644"/>
                  </a:lnTo>
                  <a:lnTo>
                    <a:pt x="8458" y="10714"/>
                  </a:lnTo>
                  <a:lnTo>
                    <a:pt x="8599" y="10714"/>
                  </a:lnTo>
                  <a:lnTo>
                    <a:pt x="8670" y="10644"/>
                  </a:lnTo>
                  <a:lnTo>
                    <a:pt x="8740" y="10362"/>
                  </a:lnTo>
                  <a:lnTo>
                    <a:pt x="8811" y="10009"/>
                  </a:lnTo>
                  <a:lnTo>
                    <a:pt x="8811" y="9023"/>
                  </a:lnTo>
                  <a:lnTo>
                    <a:pt x="8670" y="8388"/>
                  </a:lnTo>
                  <a:lnTo>
                    <a:pt x="8529" y="8106"/>
                  </a:lnTo>
                  <a:lnTo>
                    <a:pt x="8317" y="7895"/>
                  </a:lnTo>
                  <a:lnTo>
                    <a:pt x="7894" y="7402"/>
                  </a:lnTo>
                  <a:lnTo>
                    <a:pt x="7330" y="7049"/>
                  </a:lnTo>
                  <a:lnTo>
                    <a:pt x="6696" y="6697"/>
                  </a:lnTo>
                  <a:lnTo>
                    <a:pt x="5498" y="6062"/>
                  </a:lnTo>
                  <a:lnTo>
                    <a:pt x="5004" y="5710"/>
                  </a:lnTo>
                  <a:lnTo>
                    <a:pt x="4582" y="5287"/>
                  </a:lnTo>
                  <a:lnTo>
                    <a:pt x="4441" y="5076"/>
                  </a:lnTo>
                  <a:lnTo>
                    <a:pt x="4300" y="4794"/>
                  </a:lnTo>
                  <a:lnTo>
                    <a:pt x="4229" y="4159"/>
                  </a:lnTo>
                  <a:lnTo>
                    <a:pt x="4229" y="3384"/>
                  </a:lnTo>
                  <a:lnTo>
                    <a:pt x="4229" y="2609"/>
                  </a:lnTo>
                  <a:lnTo>
                    <a:pt x="4229" y="1904"/>
                  </a:lnTo>
                  <a:lnTo>
                    <a:pt x="4159" y="1199"/>
                  </a:lnTo>
                  <a:lnTo>
                    <a:pt x="4088" y="847"/>
                  </a:lnTo>
                  <a:lnTo>
                    <a:pt x="3947" y="565"/>
                  </a:lnTo>
                  <a:lnTo>
                    <a:pt x="3736" y="283"/>
                  </a:lnTo>
                  <a:lnTo>
                    <a:pt x="3524" y="71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rgbClr val="F7C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2016625" y="4890075"/>
              <a:ext cx="119850" cy="586800"/>
            </a:xfrm>
            <a:custGeom>
              <a:avLst/>
              <a:gdLst/>
              <a:ahLst/>
              <a:cxnLst/>
              <a:rect l="l" t="t" r="r" b="b"/>
              <a:pathLst>
                <a:path w="4794" h="23472" extrusionOk="0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" name="Google Shape;120;p2"/>
            <p:cNvGrpSpPr/>
            <p:nvPr/>
          </p:nvGrpSpPr>
          <p:grpSpPr>
            <a:xfrm>
              <a:off x="1216650" y="5036325"/>
              <a:ext cx="169175" cy="269650"/>
              <a:chOff x="3510425" y="5036325"/>
              <a:chExt cx="169175" cy="269650"/>
            </a:xfrm>
          </p:grpSpPr>
          <p:sp>
            <p:nvSpPr>
              <p:cNvPr id="121" name="Google Shape;121;p2"/>
              <p:cNvSpPr/>
              <p:nvPr/>
            </p:nvSpPr>
            <p:spPr>
              <a:xfrm>
                <a:off x="3510425" y="5105050"/>
                <a:ext cx="86350" cy="7757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3103" extrusionOk="0">
                    <a:moveTo>
                      <a:pt x="2185" y="1"/>
                    </a:moveTo>
                    <a:lnTo>
                      <a:pt x="1762" y="142"/>
                    </a:lnTo>
                    <a:lnTo>
                      <a:pt x="1269" y="424"/>
                    </a:lnTo>
                    <a:lnTo>
                      <a:pt x="846" y="706"/>
                    </a:lnTo>
                    <a:lnTo>
                      <a:pt x="494" y="1129"/>
                    </a:lnTo>
                    <a:lnTo>
                      <a:pt x="212" y="1551"/>
                    </a:lnTo>
                    <a:lnTo>
                      <a:pt x="71" y="1904"/>
                    </a:lnTo>
                    <a:lnTo>
                      <a:pt x="0" y="2327"/>
                    </a:lnTo>
                    <a:lnTo>
                      <a:pt x="71" y="2468"/>
                    </a:lnTo>
                    <a:lnTo>
                      <a:pt x="141" y="2679"/>
                    </a:lnTo>
                    <a:lnTo>
                      <a:pt x="282" y="2820"/>
                    </a:lnTo>
                    <a:lnTo>
                      <a:pt x="494" y="2891"/>
                    </a:lnTo>
                    <a:lnTo>
                      <a:pt x="705" y="3032"/>
                    </a:lnTo>
                    <a:lnTo>
                      <a:pt x="1058" y="3102"/>
                    </a:lnTo>
                    <a:lnTo>
                      <a:pt x="2256" y="3102"/>
                    </a:lnTo>
                    <a:lnTo>
                      <a:pt x="2538" y="2961"/>
                    </a:lnTo>
                    <a:lnTo>
                      <a:pt x="2820" y="2750"/>
                    </a:lnTo>
                    <a:lnTo>
                      <a:pt x="3031" y="2468"/>
                    </a:lnTo>
                    <a:lnTo>
                      <a:pt x="3313" y="1974"/>
                    </a:lnTo>
                    <a:lnTo>
                      <a:pt x="3454" y="1622"/>
                    </a:lnTo>
                    <a:lnTo>
                      <a:pt x="3384" y="917"/>
                    </a:lnTo>
                    <a:lnTo>
                      <a:pt x="3313" y="635"/>
                    </a:lnTo>
                    <a:lnTo>
                      <a:pt x="3243" y="424"/>
                    </a:lnTo>
                    <a:lnTo>
                      <a:pt x="3102" y="212"/>
                    </a:lnTo>
                    <a:lnTo>
                      <a:pt x="2961" y="142"/>
                    </a:lnTo>
                    <a:lnTo>
                      <a:pt x="2820" y="1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3602050" y="5157925"/>
                <a:ext cx="66975" cy="63450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2538" extrusionOk="0">
                    <a:moveTo>
                      <a:pt x="1269" y="0"/>
                    </a:moveTo>
                    <a:lnTo>
                      <a:pt x="846" y="71"/>
                    </a:lnTo>
                    <a:lnTo>
                      <a:pt x="423" y="353"/>
                    </a:lnTo>
                    <a:lnTo>
                      <a:pt x="141" y="705"/>
                    </a:lnTo>
                    <a:lnTo>
                      <a:pt x="71" y="917"/>
                    </a:lnTo>
                    <a:lnTo>
                      <a:pt x="0" y="1128"/>
                    </a:lnTo>
                    <a:lnTo>
                      <a:pt x="0" y="1410"/>
                    </a:lnTo>
                    <a:lnTo>
                      <a:pt x="71" y="1692"/>
                    </a:lnTo>
                    <a:lnTo>
                      <a:pt x="212" y="1974"/>
                    </a:lnTo>
                    <a:lnTo>
                      <a:pt x="353" y="2185"/>
                    </a:lnTo>
                    <a:lnTo>
                      <a:pt x="564" y="2397"/>
                    </a:lnTo>
                    <a:lnTo>
                      <a:pt x="846" y="2467"/>
                    </a:lnTo>
                    <a:lnTo>
                      <a:pt x="1058" y="2538"/>
                    </a:lnTo>
                    <a:lnTo>
                      <a:pt x="1551" y="2538"/>
                    </a:lnTo>
                    <a:lnTo>
                      <a:pt x="1833" y="2467"/>
                    </a:lnTo>
                    <a:lnTo>
                      <a:pt x="2044" y="2326"/>
                    </a:lnTo>
                    <a:lnTo>
                      <a:pt x="2256" y="2185"/>
                    </a:lnTo>
                    <a:lnTo>
                      <a:pt x="2397" y="1974"/>
                    </a:lnTo>
                    <a:lnTo>
                      <a:pt x="2538" y="1762"/>
                    </a:lnTo>
                    <a:lnTo>
                      <a:pt x="2608" y="1481"/>
                    </a:lnTo>
                    <a:lnTo>
                      <a:pt x="2679" y="1199"/>
                    </a:lnTo>
                    <a:lnTo>
                      <a:pt x="2608" y="917"/>
                    </a:lnTo>
                    <a:lnTo>
                      <a:pt x="2467" y="564"/>
                    </a:lnTo>
                    <a:lnTo>
                      <a:pt x="2326" y="353"/>
                    </a:lnTo>
                    <a:lnTo>
                      <a:pt x="2115" y="212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3538625" y="5221350"/>
                <a:ext cx="82825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3385" extrusionOk="0">
                    <a:moveTo>
                      <a:pt x="1621" y="1"/>
                    </a:moveTo>
                    <a:lnTo>
                      <a:pt x="1269" y="71"/>
                    </a:lnTo>
                    <a:lnTo>
                      <a:pt x="987" y="212"/>
                    </a:lnTo>
                    <a:lnTo>
                      <a:pt x="775" y="424"/>
                    </a:lnTo>
                    <a:lnTo>
                      <a:pt x="493" y="635"/>
                    </a:lnTo>
                    <a:lnTo>
                      <a:pt x="352" y="847"/>
                    </a:lnTo>
                    <a:lnTo>
                      <a:pt x="141" y="1129"/>
                    </a:lnTo>
                    <a:lnTo>
                      <a:pt x="71" y="1410"/>
                    </a:lnTo>
                    <a:lnTo>
                      <a:pt x="0" y="1763"/>
                    </a:lnTo>
                    <a:lnTo>
                      <a:pt x="0" y="2045"/>
                    </a:lnTo>
                    <a:lnTo>
                      <a:pt x="71" y="2327"/>
                    </a:lnTo>
                    <a:lnTo>
                      <a:pt x="211" y="2679"/>
                    </a:lnTo>
                    <a:lnTo>
                      <a:pt x="423" y="2891"/>
                    </a:lnTo>
                    <a:lnTo>
                      <a:pt x="705" y="3173"/>
                    </a:lnTo>
                    <a:lnTo>
                      <a:pt x="987" y="3314"/>
                    </a:lnTo>
                    <a:lnTo>
                      <a:pt x="1339" y="3384"/>
                    </a:lnTo>
                    <a:lnTo>
                      <a:pt x="1974" y="3384"/>
                    </a:lnTo>
                    <a:lnTo>
                      <a:pt x="2256" y="3243"/>
                    </a:lnTo>
                    <a:lnTo>
                      <a:pt x="2537" y="3032"/>
                    </a:lnTo>
                    <a:lnTo>
                      <a:pt x="2749" y="2820"/>
                    </a:lnTo>
                    <a:lnTo>
                      <a:pt x="2960" y="2538"/>
                    </a:lnTo>
                    <a:lnTo>
                      <a:pt x="3172" y="2256"/>
                    </a:lnTo>
                    <a:lnTo>
                      <a:pt x="3242" y="1974"/>
                    </a:lnTo>
                    <a:lnTo>
                      <a:pt x="3313" y="1692"/>
                    </a:lnTo>
                    <a:lnTo>
                      <a:pt x="3313" y="1340"/>
                    </a:lnTo>
                    <a:lnTo>
                      <a:pt x="3313" y="1058"/>
                    </a:lnTo>
                    <a:lnTo>
                      <a:pt x="3172" y="776"/>
                    </a:lnTo>
                    <a:lnTo>
                      <a:pt x="2960" y="494"/>
                    </a:lnTo>
                    <a:lnTo>
                      <a:pt x="2608" y="283"/>
                    </a:lnTo>
                    <a:lnTo>
                      <a:pt x="2256" y="142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3640825" y="5036325"/>
                <a:ext cx="387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693" extrusionOk="0">
                    <a:moveTo>
                      <a:pt x="493" y="1"/>
                    </a:moveTo>
                    <a:lnTo>
                      <a:pt x="282" y="71"/>
                    </a:lnTo>
                    <a:lnTo>
                      <a:pt x="141" y="142"/>
                    </a:lnTo>
                    <a:lnTo>
                      <a:pt x="71" y="283"/>
                    </a:lnTo>
                    <a:lnTo>
                      <a:pt x="0" y="635"/>
                    </a:lnTo>
                    <a:lnTo>
                      <a:pt x="0" y="988"/>
                    </a:lnTo>
                    <a:lnTo>
                      <a:pt x="141" y="1270"/>
                    </a:lnTo>
                    <a:lnTo>
                      <a:pt x="353" y="1552"/>
                    </a:lnTo>
                    <a:lnTo>
                      <a:pt x="564" y="1693"/>
                    </a:lnTo>
                    <a:lnTo>
                      <a:pt x="705" y="1693"/>
                    </a:lnTo>
                    <a:lnTo>
                      <a:pt x="775" y="1622"/>
                    </a:lnTo>
                    <a:lnTo>
                      <a:pt x="987" y="1481"/>
                    </a:lnTo>
                    <a:lnTo>
                      <a:pt x="1269" y="1199"/>
                    </a:lnTo>
                    <a:lnTo>
                      <a:pt x="1410" y="917"/>
                    </a:lnTo>
                    <a:lnTo>
                      <a:pt x="1551" y="635"/>
                    </a:lnTo>
                    <a:lnTo>
                      <a:pt x="1551" y="353"/>
                    </a:lnTo>
                    <a:lnTo>
                      <a:pt x="1410" y="142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" name="Google Shape;604;p11"/>
          <p:cNvGrpSpPr/>
          <p:nvPr/>
        </p:nvGrpSpPr>
        <p:grpSpPr>
          <a:xfrm rot="131350">
            <a:off x="2426633" y="3882228"/>
            <a:ext cx="4290735" cy="1078616"/>
            <a:chOff x="2503650" y="3729893"/>
            <a:chExt cx="4290606" cy="1078583"/>
          </a:xfrm>
        </p:grpSpPr>
        <p:sp>
          <p:nvSpPr>
            <p:cNvPr id="605" name="Google Shape;605;p11"/>
            <p:cNvSpPr/>
            <p:nvPr/>
          </p:nvSpPr>
          <p:spPr>
            <a:xfrm rot="4499919">
              <a:off x="3385216" y="3559057"/>
              <a:ext cx="626202" cy="1504540"/>
            </a:xfrm>
            <a:custGeom>
              <a:avLst/>
              <a:gdLst/>
              <a:ahLst/>
              <a:cxnLst/>
              <a:rect l="l" t="t" r="r" b="b"/>
              <a:pathLst>
                <a:path w="26080" h="62661" extrusionOk="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1"/>
            <p:cNvSpPr/>
            <p:nvPr/>
          </p:nvSpPr>
          <p:spPr>
            <a:xfrm rot="2120693">
              <a:off x="2569733" y="4367036"/>
              <a:ext cx="228484" cy="301260"/>
            </a:xfrm>
            <a:custGeom>
              <a:avLst/>
              <a:gdLst/>
              <a:ahLst/>
              <a:cxnLst/>
              <a:rect l="l" t="t" r="r" b="b"/>
              <a:pathLst>
                <a:path w="9516" h="12547" extrusionOk="0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7" name="Google Shape;607;p11"/>
            <p:cNvGrpSpPr/>
            <p:nvPr/>
          </p:nvGrpSpPr>
          <p:grpSpPr>
            <a:xfrm rot="-4499919">
              <a:off x="5164310" y="3568656"/>
              <a:ext cx="736195" cy="1394547"/>
              <a:chOff x="3487525" y="3986125"/>
              <a:chExt cx="766525" cy="1452000"/>
            </a:xfrm>
          </p:grpSpPr>
          <p:sp>
            <p:nvSpPr>
              <p:cNvPr id="608" name="Google Shape;608;p11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avLst/>
                <a:gdLst/>
                <a:ahLst/>
                <a:cxnLst/>
                <a:rect l="l" t="t" r="r" b="b"/>
                <a:pathLst>
                  <a:path w="29886" h="58080" extrusionOk="0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11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11913" extrusionOk="0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11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4512" extrusionOk="0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11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3385" extrusionOk="0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12" name="Google Shape;612;p11"/>
            <p:cNvSpPr/>
            <p:nvPr/>
          </p:nvSpPr>
          <p:spPr>
            <a:xfrm>
              <a:off x="4535406" y="4308991"/>
              <a:ext cx="198042" cy="199452"/>
            </a:xfrm>
            <a:custGeom>
              <a:avLst/>
              <a:gdLst/>
              <a:ahLst/>
              <a:cxnLst/>
              <a:rect l="l" t="t" r="r" b="b"/>
              <a:pathLst>
                <a:path w="9798" h="9869" extrusionOk="0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1"/>
            <p:cNvSpPr/>
            <p:nvPr/>
          </p:nvSpPr>
          <p:spPr>
            <a:xfrm rot="-4500104">
              <a:off x="6518556" y="4207572"/>
              <a:ext cx="115131" cy="420814"/>
            </a:xfrm>
            <a:custGeom>
              <a:avLst/>
              <a:gdLst/>
              <a:ahLst/>
              <a:cxnLst/>
              <a:rect l="l" t="t" r="r" b="b"/>
              <a:pathLst>
                <a:path w="4794" h="23472" extrusionOk="0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4" name="Google Shape;614;p11"/>
            <p:cNvGrpSpPr/>
            <p:nvPr/>
          </p:nvGrpSpPr>
          <p:grpSpPr>
            <a:xfrm rot="4061973">
              <a:off x="4591314" y="4522570"/>
              <a:ext cx="150793" cy="179149"/>
              <a:chOff x="4157100" y="2900650"/>
              <a:chExt cx="206200" cy="244975"/>
            </a:xfrm>
          </p:grpSpPr>
          <p:sp>
            <p:nvSpPr>
              <p:cNvPr id="615" name="Google Shape;615;p11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4583" extrusionOk="0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11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4160" extrusionOk="0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11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4160" extrusionOk="0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18" name="Google Shape;618;p1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_1">
    <p:bg>
      <p:bgPr>
        <a:solidFill>
          <a:schemeClr val="accent2"/>
        </a:solidFill>
        <a:effectLst/>
      </p:bgPr>
    </p:bg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0" name="Google Shape;620;p12"/>
          <p:cNvGrpSpPr/>
          <p:nvPr/>
        </p:nvGrpSpPr>
        <p:grpSpPr>
          <a:xfrm rot="131350">
            <a:off x="2426633" y="3882228"/>
            <a:ext cx="4290735" cy="1078616"/>
            <a:chOff x="2503650" y="3729893"/>
            <a:chExt cx="4290606" cy="1078583"/>
          </a:xfrm>
        </p:grpSpPr>
        <p:sp>
          <p:nvSpPr>
            <p:cNvPr id="621" name="Google Shape;621;p12"/>
            <p:cNvSpPr/>
            <p:nvPr/>
          </p:nvSpPr>
          <p:spPr>
            <a:xfrm rot="4499919">
              <a:off x="3385216" y="3559057"/>
              <a:ext cx="626202" cy="1504540"/>
            </a:xfrm>
            <a:custGeom>
              <a:avLst/>
              <a:gdLst/>
              <a:ahLst/>
              <a:cxnLst/>
              <a:rect l="l" t="t" r="r" b="b"/>
              <a:pathLst>
                <a:path w="26080" h="62661" extrusionOk="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2"/>
            <p:cNvSpPr/>
            <p:nvPr/>
          </p:nvSpPr>
          <p:spPr>
            <a:xfrm rot="2120693">
              <a:off x="2569733" y="4367036"/>
              <a:ext cx="228484" cy="301260"/>
            </a:xfrm>
            <a:custGeom>
              <a:avLst/>
              <a:gdLst/>
              <a:ahLst/>
              <a:cxnLst/>
              <a:rect l="l" t="t" r="r" b="b"/>
              <a:pathLst>
                <a:path w="9516" h="12547" extrusionOk="0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3" name="Google Shape;623;p12"/>
            <p:cNvGrpSpPr/>
            <p:nvPr/>
          </p:nvGrpSpPr>
          <p:grpSpPr>
            <a:xfrm rot="-4499919">
              <a:off x="5164310" y="3568656"/>
              <a:ext cx="736195" cy="1394547"/>
              <a:chOff x="3487525" y="3986125"/>
              <a:chExt cx="766525" cy="1452000"/>
            </a:xfrm>
          </p:grpSpPr>
          <p:sp>
            <p:nvSpPr>
              <p:cNvPr id="624" name="Google Shape;624;p12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avLst/>
                <a:gdLst/>
                <a:ahLst/>
                <a:cxnLst/>
                <a:rect l="l" t="t" r="r" b="b"/>
                <a:pathLst>
                  <a:path w="29886" h="58080" extrusionOk="0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2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11913" extrusionOk="0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2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4512" extrusionOk="0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2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3385" extrusionOk="0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28" name="Google Shape;628;p12"/>
            <p:cNvSpPr/>
            <p:nvPr/>
          </p:nvSpPr>
          <p:spPr>
            <a:xfrm>
              <a:off x="4535406" y="4308991"/>
              <a:ext cx="198042" cy="199452"/>
            </a:xfrm>
            <a:custGeom>
              <a:avLst/>
              <a:gdLst/>
              <a:ahLst/>
              <a:cxnLst/>
              <a:rect l="l" t="t" r="r" b="b"/>
              <a:pathLst>
                <a:path w="9798" h="9869" extrusionOk="0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2"/>
            <p:cNvSpPr/>
            <p:nvPr/>
          </p:nvSpPr>
          <p:spPr>
            <a:xfrm rot="-4500104">
              <a:off x="6518556" y="4207572"/>
              <a:ext cx="115131" cy="420814"/>
            </a:xfrm>
            <a:custGeom>
              <a:avLst/>
              <a:gdLst/>
              <a:ahLst/>
              <a:cxnLst/>
              <a:rect l="l" t="t" r="r" b="b"/>
              <a:pathLst>
                <a:path w="4794" h="23472" extrusionOk="0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0" name="Google Shape;630;p12"/>
            <p:cNvGrpSpPr/>
            <p:nvPr/>
          </p:nvGrpSpPr>
          <p:grpSpPr>
            <a:xfrm rot="4061973">
              <a:off x="4591314" y="4522570"/>
              <a:ext cx="150793" cy="179149"/>
              <a:chOff x="4157100" y="2900650"/>
              <a:chExt cx="206200" cy="244975"/>
            </a:xfrm>
          </p:grpSpPr>
          <p:sp>
            <p:nvSpPr>
              <p:cNvPr id="631" name="Google Shape;631;p12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4583" extrusionOk="0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12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4160" extrusionOk="0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12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4160" extrusionOk="0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34" name="Google Shape;634;p12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>
                <a:solidFill>
                  <a:srgbClr val="FFFFFF"/>
                </a:solidFill>
              </a:defRPr>
            </a:lvl1pPr>
            <a:lvl2pPr lvl="1" algn="ctr">
              <a:buNone/>
              <a:defRPr>
                <a:solidFill>
                  <a:srgbClr val="FFFFFF"/>
                </a:solidFill>
              </a:defRPr>
            </a:lvl2pPr>
            <a:lvl3pPr lvl="2" algn="ctr">
              <a:buNone/>
              <a:defRPr>
                <a:solidFill>
                  <a:srgbClr val="FFFFFF"/>
                </a:solidFill>
              </a:defRPr>
            </a:lvl3pPr>
            <a:lvl4pPr lvl="3" algn="ctr">
              <a:buNone/>
              <a:defRPr>
                <a:solidFill>
                  <a:srgbClr val="FFFFFF"/>
                </a:solidFill>
              </a:defRPr>
            </a:lvl4pPr>
            <a:lvl5pPr lvl="4" algn="ctr">
              <a:buNone/>
              <a:defRPr>
                <a:solidFill>
                  <a:srgbClr val="FFFFFF"/>
                </a:solidFill>
              </a:defRPr>
            </a:lvl5pPr>
            <a:lvl6pPr lvl="5" algn="ctr">
              <a:buNone/>
              <a:defRPr>
                <a:solidFill>
                  <a:srgbClr val="FFFFFF"/>
                </a:solidFill>
              </a:defRPr>
            </a:lvl6pPr>
            <a:lvl7pPr lvl="6" algn="ctr">
              <a:buNone/>
              <a:defRPr>
                <a:solidFill>
                  <a:srgbClr val="FFFFFF"/>
                </a:solidFill>
              </a:defRPr>
            </a:lvl7pPr>
            <a:lvl8pPr lvl="7" algn="ctr">
              <a:buNone/>
              <a:defRPr>
                <a:solidFill>
                  <a:srgbClr val="FFFFFF"/>
                </a:solidFill>
              </a:defRPr>
            </a:lvl8pPr>
            <a:lvl9pPr lvl="8" algn="ctr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2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"/>
          <p:cNvSpPr txBox="1">
            <a:spLocks noGrp="1"/>
          </p:cNvSpPr>
          <p:nvPr>
            <p:ph type="ctrTitle"/>
          </p:nvPr>
        </p:nvSpPr>
        <p:spPr>
          <a:xfrm>
            <a:off x="905350" y="2878750"/>
            <a:ext cx="5154000" cy="98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3"/>
          <p:cNvSpPr txBox="1">
            <a:spLocks noGrp="1"/>
          </p:cNvSpPr>
          <p:nvPr>
            <p:ph type="subTitle" idx="1"/>
          </p:nvPr>
        </p:nvSpPr>
        <p:spPr>
          <a:xfrm>
            <a:off x="905350" y="3818476"/>
            <a:ext cx="5154000" cy="6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128" name="Google Shape;128;p3"/>
          <p:cNvGrpSpPr/>
          <p:nvPr/>
        </p:nvGrpSpPr>
        <p:grpSpPr>
          <a:xfrm>
            <a:off x="7088841" y="-58105"/>
            <a:ext cx="1401157" cy="5259705"/>
            <a:chOff x="818425" y="238125"/>
            <a:chExt cx="1395575" cy="5238750"/>
          </a:xfrm>
        </p:grpSpPr>
        <p:sp>
          <p:nvSpPr>
            <p:cNvPr id="129" name="Google Shape;129;p3"/>
            <p:cNvSpPr/>
            <p:nvPr/>
          </p:nvSpPr>
          <p:spPr>
            <a:xfrm>
              <a:off x="1253650" y="245150"/>
              <a:ext cx="731300" cy="1178875"/>
            </a:xfrm>
            <a:custGeom>
              <a:avLst/>
              <a:gdLst/>
              <a:ahLst/>
              <a:cxnLst/>
              <a:rect l="l" t="t" r="r" b="b"/>
              <a:pathLst>
                <a:path w="29252" h="47155" extrusionOk="0">
                  <a:moveTo>
                    <a:pt x="17692" y="8600"/>
                  </a:moveTo>
                  <a:lnTo>
                    <a:pt x="14872" y="9305"/>
                  </a:lnTo>
                  <a:lnTo>
                    <a:pt x="11771" y="10080"/>
                  </a:lnTo>
                  <a:lnTo>
                    <a:pt x="8811" y="10856"/>
                  </a:lnTo>
                  <a:lnTo>
                    <a:pt x="7542" y="11278"/>
                  </a:lnTo>
                  <a:lnTo>
                    <a:pt x="6485" y="11631"/>
                  </a:lnTo>
                  <a:lnTo>
                    <a:pt x="9234" y="10503"/>
                  </a:lnTo>
                  <a:lnTo>
                    <a:pt x="10573" y="10010"/>
                  </a:lnTo>
                  <a:lnTo>
                    <a:pt x="11983" y="9587"/>
                  </a:lnTo>
                  <a:lnTo>
                    <a:pt x="13392" y="9164"/>
                  </a:lnTo>
                  <a:lnTo>
                    <a:pt x="14802" y="8882"/>
                  </a:lnTo>
                  <a:lnTo>
                    <a:pt x="16282" y="8671"/>
                  </a:lnTo>
                  <a:lnTo>
                    <a:pt x="17692" y="8600"/>
                  </a:lnTo>
                  <a:close/>
                  <a:moveTo>
                    <a:pt x="20652" y="3102"/>
                  </a:moveTo>
                  <a:lnTo>
                    <a:pt x="20934" y="3173"/>
                  </a:lnTo>
                  <a:lnTo>
                    <a:pt x="21709" y="3455"/>
                  </a:lnTo>
                  <a:lnTo>
                    <a:pt x="22414" y="3807"/>
                  </a:lnTo>
                  <a:lnTo>
                    <a:pt x="23049" y="4160"/>
                  </a:lnTo>
                  <a:lnTo>
                    <a:pt x="23683" y="4582"/>
                  </a:lnTo>
                  <a:lnTo>
                    <a:pt x="24247" y="5076"/>
                  </a:lnTo>
                  <a:lnTo>
                    <a:pt x="24740" y="5569"/>
                  </a:lnTo>
                  <a:lnTo>
                    <a:pt x="25234" y="6133"/>
                  </a:lnTo>
                  <a:lnTo>
                    <a:pt x="25656" y="6697"/>
                  </a:lnTo>
                  <a:lnTo>
                    <a:pt x="26079" y="7331"/>
                  </a:lnTo>
                  <a:lnTo>
                    <a:pt x="26432" y="7966"/>
                  </a:lnTo>
                  <a:lnTo>
                    <a:pt x="26714" y="8671"/>
                  </a:lnTo>
                  <a:lnTo>
                    <a:pt x="26996" y="9305"/>
                  </a:lnTo>
                  <a:lnTo>
                    <a:pt x="27278" y="10080"/>
                  </a:lnTo>
                  <a:lnTo>
                    <a:pt x="27489" y="10856"/>
                  </a:lnTo>
                  <a:lnTo>
                    <a:pt x="27771" y="12406"/>
                  </a:lnTo>
                  <a:lnTo>
                    <a:pt x="27348" y="11631"/>
                  </a:lnTo>
                  <a:lnTo>
                    <a:pt x="26996" y="10856"/>
                  </a:lnTo>
                  <a:lnTo>
                    <a:pt x="26502" y="10151"/>
                  </a:lnTo>
                  <a:lnTo>
                    <a:pt x="26009" y="9516"/>
                  </a:lnTo>
                  <a:lnTo>
                    <a:pt x="25022" y="8177"/>
                  </a:lnTo>
                  <a:lnTo>
                    <a:pt x="23894" y="6908"/>
                  </a:lnTo>
                  <a:lnTo>
                    <a:pt x="22837" y="5851"/>
                  </a:lnTo>
                  <a:lnTo>
                    <a:pt x="21850" y="4723"/>
                  </a:lnTo>
                  <a:lnTo>
                    <a:pt x="21427" y="4300"/>
                  </a:lnTo>
                  <a:lnTo>
                    <a:pt x="20864" y="3666"/>
                  </a:lnTo>
                  <a:lnTo>
                    <a:pt x="20652" y="3384"/>
                  </a:lnTo>
                  <a:lnTo>
                    <a:pt x="20511" y="3173"/>
                  </a:lnTo>
                  <a:lnTo>
                    <a:pt x="20582" y="3102"/>
                  </a:lnTo>
                  <a:close/>
                  <a:moveTo>
                    <a:pt x="18185" y="9516"/>
                  </a:moveTo>
                  <a:lnTo>
                    <a:pt x="17480" y="10151"/>
                  </a:lnTo>
                  <a:lnTo>
                    <a:pt x="16776" y="10715"/>
                  </a:lnTo>
                  <a:lnTo>
                    <a:pt x="15930" y="11208"/>
                  </a:lnTo>
                  <a:lnTo>
                    <a:pt x="15084" y="11560"/>
                  </a:lnTo>
                  <a:lnTo>
                    <a:pt x="14238" y="11913"/>
                  </a:lnTo>
                  <a:lnTo>
                    <a:pt x="13322" y="12124"/>
                  </a:lnTo>
                  <a:lnTo>
                    <a:pt x="12406" y="12336"/>
                  </a:lnTo>
                  <a:lnTo>
                    <a:pt x="11489" y="12477"/>
                  </a:lnTo>
                  <a:lnTo>
                    <a:pt x="9586" y="12688"/>
                  </a:lnTo>
                  <a:lnTo>
                    <a:pt x="7754" y="12759"/>
                  </a:lnTo>
                  <a:lnTo>
                    <a:pt x="5851" y="12759"/>
                  </a:lnTo>
                  <a:lnTo>
                    <a:pt x="4018" y="12829"/>
                  </a:lnTo>
                  <a:lnTo>
                    <a:pt x="4582" y="12547"/>
                  </a:lnTo>
                  <a:lnTo>
                    <a:pt x="5287" y="12336"/>
                  </a:lnTo>
                  <a:lnTo>
                    <a:pt x="6062" y="12195"/>
                  </a:lnTo>
                  <a:lnTo>
                    <a:pt x="6978" y="12054"/>
                  </a:lnTo>
                  <a:lnTo>
                    <a:pt x="8670" y="11913"/>
                  </a:lnTo>
                  <a:lnTo>
                    <a:pt x="9445" y="11842"/>
                  </a:lnTo>
                  <a:lnTo>
                    <a:pt x="10150" y="11701"/>
                  </a:lnTo>
                  <a:lnTo>
                    <a:pt x="12124" y="11278"/>
                  </a:lnTo>
                  <a:lnTo>
                    <a:pt x="14168" y="10715"/>
                  </a:lnTo>
                  <a:lnTo>
                    <a:pt x="16212" y="10151"/>
                  </a:lnTo>
                  <a:lnTo>
                    <a:pt x="18185" y="9516"/>
                  </a:lnTo>
                  <a:close/>
                  <a:moveTo>
                    <a:pt x="20511" y="3948"/>
                  </a:moveTo>
                  <a:lnTo>
                    <a:pt x="20864" y="4512"/>
                  </a:lnTo>
                  <a:lnTo>
                    <a:pt x="21216" y="5146"/>
                  </a:lnTo>
                  <a:lnTo>
                    <a:pt x="22062" y="6204"/>
                  </a:lnTo>
                  <a:lnTo>
                    <a:pt x="23824" y="8248"/>
                  </a:lnTo>
                  <a:lnTo>
                    <a:pt x="24881" y="9587"/>
                  </a:lnTo>
                  <a:lnTo>
                    <a:pt x="25797" y="10996"/>
                  </a:lnTo>
                  <a:lnTo>
                    <a:pt x="26220" y="11701"/>
                  </a:lnTo>
                  <a:lnTo>
                    <a:pt x="26573" y="12477"/>
                  </a:lnTo>
                  <a:lnTo>
                    <a:pt x="26925" y="13252"/>
                  </a:lnTo>
                  <a:lnTo>
                    <a:pt x="27207" y="14027"/>
                  </a:lnTo>
                  <a:lnTo>
                    <a:pt x="25022" y="11701"/>
                  </a:lnTo>
                  <a:lnTo>
                    <a:pt x="24035" y="10574"/>
                  </a:lnTo>
                  <a:lnTo>
                    <a:pt x="23119" y="9375"/>
                  </a:lnTo>
                  <a:lnTo>
                    <a:pt x="22344" y="8177"/>
                  </a:lnTo>
                  <a:lnTo>
                    <a:pt x="21568" y="6908"/>
                  </a:lnTo>
                  <a:lnTo>
                    <a:pt x="21286" y="6204"/>
                  </a:lnTo>
                  <a:lnTo>
                    <a:pt x="21005" y="5499"/>
                  </a:lnTo>
                  <a:lnTo>
                    <a:pt x="20723" y="4723"/>
                  </a:lnTo>
                  <a:lnTo>
                    <a:pt x="20511" y="3948"/>
                  </a:lnTo>
                  <a:close/>
                  <a:moveTo>
                    <a:pt x="12194" y="25657"/>
                  </a:moveTo>
                  <a:lnTo>
                    <a:pt x="9375" y="26855"/>
                  </a:lnTo>
                  <a:lnTo>
                    <a:pt x="6485" y="28195"/>
                  </a:lnTo>
                  <a:lnTo>
                    <a:pt x="4441" y="29181"/>
                  </a:lnTo>
                  <a:lnTo>
                    <a:pt x="2467" y="30098"/>
                  </a:lnTo>
                  <a:lnTo>
                    <a:pt x="3525" y="29252"/>
                  </a:lnTo>
                  <a:lnTo>
                    <a:pt x="4582" y="28406"/>
                  </a:lnTo>
                  <a:lnTo>
                    <a:pt x="5780" y="27701"/>
                  </a:lnTo>
                  <a:lnTo>
                    <a:pt x="6978" y="26996"/>
                  </a:lnTo>
                  <a:lnTo>
                    <a:pt x="8177" y="26503"/>
                  </a:lnTo>
                  <a:lnTo>
                    <a:pt x="9516" y="26080"/>
                  </a:lnTo>
                  <a:lnTo>
                    <a:pt x="10855" y="25798"/>
                  </a:lnTo>
                  <a:lnTo>
                    <a:pt x="12194" y="25657"/>
                  </a:lnTo>
                  <a:close/>
                  <a:moveTo>
                    <a:pt x="12194" y="26855"/>
                  </a:moveTo>
                  <a:lnTo>
                    <a:pt x="11207" y="27701"/>
                  </a:lnTo>
                  <a:lnTo>
                    <a:pt x="10221" y="28477"/>
                  </a:lnTo>
                  <a:lnTo>
                    <a:pt x="9234" y="29181"/>
                  </a:lnTo>
                  <a:lnTo>
                    <a:pt x="8106" y="29816"/>
                  </a:lnTo>
                  <a:lnTo>
                    <a:pt x="7260" y="30239"/>
                  </a:lnTo>
                  <a:lnTo>
                    <a:pt x="6414" y="30591"/>
                  </a:lnTo>
                  <a:lnTo>
                    <a:pt x="5498" y="30873"/>
                  </a:lnTo>
                  <a:lnTo>
                    <a:pt x="4582" y="31155"/>
                  </a:lnTo>
                  <a:lnTo>
                    <a:pt x="3666" y="31296"/>
                  </a:lnTo>
                  <a:lnTo>
                    <a:pt x="2679" y="31437"/>
                  </a:lnTo>
                  <a:lnTo>
                    <a:pt x="1763" y="31578"/>
                  </a:lnTo>
                  <a:lnTo>
                    <a:pt x="846" y="31578"/>
                  </a:lnTo>
                  <a:lnTo>
                    <a:pt x="1269" y="31296"/>
                  </a:lnTo>
                  <a:lnTo>
                    <a:pt x="1833" y="31014"/>
                  </a:lnTo>
                  <a:lnTo>
                    <a:pt x="3172" y="30521"/>
                  </a:lnTo>
                  <a:lnTo>
                    <a:pt x="4652" y="30027"/>
                  </a:lnTo>
                  <a:lnTo>
                    <a:pt x="5780" y="29675"/>
                  </a:lnTo>
                  <a:lnTo>
                    <a:pt x="9022" y="28265"/>
                  </a:lnTo>
                  <a:lnTo>
                    <a:pt x="12194" y="26855"/>
                  </a:lnTo>
                  <a:close/>
                  <a:moveTo>
                    <a:pt x="17762" y="20300"/>
                  </a:moveTo>
                  <a:lnTo>
                    <a:pt x="18608" y="21851"/>
                  </a:lnTo>
                  <a:lnTo>
                    <a:pt x="19383" y="23402"/>
                  </a:lnTo>
                  <a:lnTo>
                    <a:pt x="20018" y="25023"/>
                  </a:lnTo>
                  <a:lnTo>
                    <a:pt x="20652" y="26644"/>
                  </a:lnTo>
                  <a:lnTo>
                    <a:pt x="21780" y="29886"/>
                  </a:lnTo>
                  <a:lnTo>
                    <a:pt x="22485" y="31507"/>
                  </a:lnTo>
                  <a:lnTo>
                    <a:pt x="23190" y="33129"/>
                  </a:lnTo>
                  <a:lnTo>
                    <a:pt x="22414" y="32565"/>
                  </a:lnTo>
                  <a:lnTo>
                    <a:pt x="21639" y="31930"/>
                  </a:lnTo>
                  <a:lnTo>
                    <a:pt x="21005" y="31296"/>
                  </a:lnTo>
                  <a:lnTo>
                    <a:pt x="20370" y="30662"/>
                  </a:lnTo>
                  <a:lnTo>
                    <a:pt x="19806" y="29957"/>
                  </a:lnTo>
                  <a:lnTo>
                    <a:pt x="19313" y="29322"/>
                  </a:lnTo>
                  <a:lnTo>
                    <a:pt x="18890" y="28547"/>
                  </a:lnTo>
                  <a:lnTo>
                    <a:pt x="18467" y="27842"/>
                  </a:lnTo>
                  <a:lnTo>
                    <a:pt x="18115" y="26996"/>
                  </a:lnTo>
                  <a:lnTo>
                    <a:pt x="17833" y="26221"/>
                  </a:lnTo>
                  <a:lnTo>
                    <a:pt x="17621" y="25375"/>
                  </a:lnTo>
                  <a:lnTo>
                    <a:pt x="17480" y="24529"/>
                  </a:lnTo>
                  <a:lnTo>
                    <a:pt x="17410" y="23613"/>
                  </a:lnTo>
                  <a:lnTo>
                    <a:pt x="17339" y="22697"/>
                  </a:lnTo>
                  <a:lnTo>
                    <a:pt x="17339" y="21710"/>
                  </a:lnTo>
                  <a:lnTo>
                    <a:pt x="17480" y="20723"/>
                  </a:lnTo>
                  <a:lnTo>
                    <a:pt x="17480" y="21569"/>
                  </a:lnTo>
                  <a:lnTo>
                    <a:pt x="17480" y="22415"/>
                  </a:lnTo>
                  <a:lnTo>
                    <a:pt x="17551" y="23190"/>
                  </a:lnTo>
                  <a:lnTo>
                    <a:pt x="17692" y="24036"/>
                  </a:lnTo>
                  <a:lnTo>
                    <a:pt x="18115" y="25587"/>
                  </a:lnTo>
                  <a:lnTo>
                    <a:pt x="18608" y="27137"/>
                  </a:lnTo>
                  <a:lnTo>
                    <a:pt x="19172" y="28618"/>
                  </a:lnTo>
                  <a:lnTo>
                    <a:pt x="19524" y="29393"/>
                  </a:lnTo>
                  <a:lnTo>
                    <a:pt x="19736" y="29675"/>
                  </a:lnTo>
                  <a:lnTo>
                    <a:pt x="19877" y="29745"/>
                  </a:lnTo>
                  <a:lnTo>
                    <a:pt x="20159" y="29816"/>
                  </a:lnTo>
                  <a:lnTo>
                    <a:pt x="20511" y="29886"/>
                  </a:lnTo>
                  <a:lnTo>
                    <a:pt x="20652" y="29886"/>
                  </a:lnTo>
                  <a:lnTo>
                    <a:pt x="20723" y="29745"/>
                  </a:lnTo>
                  <a:lnTo>
                    <a:pt x="20793" y="29604"/>
                  </a:lnTo>
                  <a:lnTo>
                    <a:pt x="20723" y="29393"/>
                  </a:lnTo>
                  <a:lnTo>
                    <a:pt x="19806" y="27137"/>
                  </a:lnTo>
                  <a:lnTo>
                    <a:pt x="19031" y="24882"/>
                  </a:lnTo>
                  <a:lnTo>
                    <a:pt x="18397" y="22626"/>
                  </a:lnTo>
                  <a:lnTo>
                    <a:pt x="17762" y="20300"/>
                  </a:lnTo>
                  <a:close/>
                  <a:moveTo>
                    <a:pt x="10503" y="36723"/>
                  </a:moveTo>
                  <a:lnTo>
                    <a:pt x="10080" y="37569"/>
                  </a:lnTo>
                  <a:lnTo>
                    <a:pt x="9516" y="38697"/>
                  </a:lnTo>
                  <a:lnTo>
                    <a:pt x="9304" y="39261"/>
                  </a:lnTo>
                  <a:lnTo>
                    <a:pt x="9163" y="39825"/>
                  </a:lnTo>
                  <a:lnTo>
                    <a:pt x="9093" y="40036"/>
                  </a:lnTo>
                  <a:lnTo>
                    <a:pt x="9163" y="40248"/>
                  </a:lnTo>
                  <a:lnTo>
                    <a:pt x="9234" y="40388"/>
                  </a:lnTo>
                  <a:lnTo>
                    <a:pt x="9304" y="40529"/>
                  </a:lnTo>
                  <a:lnTo>
                    <a:pt x="9516" y="40600"/>
                  </a:lnTo>
                  <a:lnTo>
                    <a:pt x="9657" y="40529"/>
                  </a:lnTo>
                  <a:lnTo>
                    <a:pt x="9868" y="40459"/>
                  </a:lnTo>
                  <a:lnTo>
                    <a:pt x="10009" y="40248"/>
                  </a:lnTo>
                  <a:lnTo>
                    <a:pt x="10362" y="39754"/>
                  </a:lnTo>
                  <a:lnTo>
                    <a:pt x="10714" y="39120"/>
                  </a:lnTo>
                  <a:lnTo>
                    <a:pt x="11278" y="37851"/>
                  </a:lnTo>
                  <a:lnTo>
                    <a:pt x="11630" y="37005"/>
                  </a:lnTo>
                  <a:lnTo>
                    <a:pt x="12053" y="37569"/>
                  </a:lnTo>
                  <a:lnTo>
                    <a:pt x="12406" y="38274"/>
                  </a:lnTo>
                  <a:lnTo>
                    <a:pt x="12547" y="38626"/>
                  </a:lnTo>
                  <a:lnTo>
                    <a:pt x="12617" y="38979"/>
                  </a:lnTo>
                  <a:lnTo>
                    <a:pt x="12617" y="39331"/>
                  </a:lnTo>
                  <a:lnTo>
                    <a:pt x="12617" y="39684"/>
                  </a:lnTo>
                  <a:lnTo>
                    <a:pt x="12476" y="40248"/>
                  </a:lnTo>
                  <a:lnTo>
                    <a:pt x="12265" y="40741"/>
                  </a:lnTo>
                  <a:lnTo>
                    <a:pt x="11983" y="41305"/>
                  </a:lnTo>
                  <a:lnTo>
                    <a:pt x="11630" y="41869"/>
                  </a:lnTo>
                  <a:lnTo>
                    <a:pt x="11207" y="42433"/>
                  </a:lnTo>
                  <a:lnTo>
                    <a:pt x="10714" y="42996"/>
                  </a:lnTo>
                  <a:lnTo>
                    <a:pt x="9657" y="44054"/>
                  </a:lnTo>
                  <a:lnTo>
                    <a:pt x="8458" y="45040"/>
                  </a:lnTo>
                  <a:lnTo>
                    <a:pt x="7824" y="45463"/>
                  </a:lnTo>
                  <a:lnTo>
                    <a:pt x="7260" y="45816"/>
                  </a:lnTo>
                  <a:lnTo>
                    <a:pt x="6626" y="46098"/>
                  </a:lnTo>
                  <a:lnTo>
                    <a:pt x="6062" y="46380"/>
                  </a:lnTo>
                  <a:lnTo>
                    <a:pt x="5498" y="46521"/>
                  </a:lnTo>
                  <a:lnTo>
                    <a:pt x="5005" y="46591"/>
                  </a:lnTo>
                  <a:lnTo>
                    <a:pt x="5287" y="45181"/>
                  </a:lnTo>
                  <a:lnTo>
                    <a:pt x="5639" y="43772"/>
                  </a:lnTo>
                  <a:lnTo>
                    <a:pt x="6062" y="42292"/>
                  </a:lnTo>
                  <a:lnTo>
                    <a:pt x="6626" y="40952"/>
                  </a:lnTo>
                  <a:lnTo>
                    <a:pt x="6978" y="40248"/>
                  </a:lnTo>
                  <a:lnTo>
                    <a:pt x="7331" y="39613"/>
                  </a:lnTo>
                  <a:lnTo>
                    <a:pt x="7754" y="39049"/>
                  </a:lnTo>
                  <a:lnTo>
                    <a:pt x="8177" y="38485"/>
                  </a:lnTo>
                  <a:lnTo>
                    <a:pt x="8670" y="37992"/>
                  </a:lnTo>
                  <a:lnTo>
                    <a:pt x="9234" y="37499"/>
                  </a:lnTo>
                  <a:lnTo>
                    <a:pt x="9868" y="37076"/>
                  </a:lnTo>
                  <a:lnTo>
                    <a:pt x="10503" y="36723"/>
                  </a:lnTo>
                  <a:close/>
                  <a:moveTo>
                    <a:pt x="19947" y="1"/>
                  </a:moveTo>
                  <a:lnTo>
                    <a:pt x="19877" y="706"/>
                  </a:lnTo>
                  <a:lnTo>
                    <a:pt x="19806" y="1552"/>
                  </a:lnTo>
                  <a:lnTo>
                    <a:pt x="19665" y="3455"/>
                  </a:lnTo>
                  <a:lnTo>
                    <a:pt x="19595" y="4441"/>
                  </a:lnTo>
                  <a:lnTo>
                    <a:pt x="19454" y="5358"/>
                  </a:lnTo>
                  <a:lnTo>
                    <a:pt x="19242" y="6133"/>
                  </a:lnTo>
                  <a:lnTo>
                    <a:pt x="19102" y="6485"/>
                  </a:lnTo>
                  <a:lnTo>
                    <a:pt x="18961" y="6767"/>
                  </a:lnTo>
                  <a:lnTo>
                    <a:pt x="18679" y="7120"/>
                  </a:lnTo>
                  <a:lnTo>
                    <a:pt x="18397" y="7331"/>
                  </a:lnTo>
                  <a:lnTo>
                    <a:pt x="18115" y="7472"/>
                  </a:lnTo>
                  <a:lnTo>
                    <a:pt x="17833" y="7543"/>
                  </a:lnTo>
                  <a:lnTo>
                    <a:pt x="16071" y="7543"/>
                  </a:lnTo>
                  <a:lnTo>
                    <a:pt x="15225" y="7613"/>
                  </a:lnTo>
                  <a:lnTo>
                    <a:pt x="14379" y="7754"/>
                  </a:lnTo>
                  <a:lnTo>
                    <a:pt x="12687" y="8177"/>
                  </a:lnTo>
                  <a:lnTo>
                    <a:pt x="10362" y="8882"/>
                  </a:lnTo>
                  <a:lnTo>
                    <a:pt x="8881" y="9305"/>
                  </a:lnTo>
                  <a:lnTo>
                    <a:pt x="7472" y="9869"/>
                  </a:lnTo>
                  <a:lnTo>
                    <a:pt x="6062" y="10503"/>
                  </a:lnTo>
                  <a:lnTo>
                    <a:pt x="5357" y="10856"/>
                  </a:lnTo>
                  <a:lnTo>
                    <a:pt x="4793" y="11208"/>
                  </a:lnTo>
                  <a:lnTo>
                    <a:pt x="4229" y="11631"/>
                  </a:lnTo>
                  <a:lnTo>
                    <a:pt x="3736" y="12054"/>
                  </a:lnTo>
                  <a:lnTo>
                    <a:pt x="3313" y="12477"/>
                  </a:lnTo>
                  <a:lnTo>
                    <a:pt x="3031" y="12900"/>
                  </a:lnTo>
                  <a:lnTo>
                    <a:pt x="2820" y="12970"/>
                  </a:lnTo>
                  <a:lnTo>
                    <a:pt x="2749" y="13182"/>
                  </a:lnTo>
                  <a:lnTo>
                    <a:pt x="2820" y="13675"/>
                  </a:lnTo>
                  <a:lnTo>
                    <a:pt x="3031" y="13604"/>
                  </a:lnTo>
                  <a:lnTo>
                    <a:pt x="5921" y="13604"/>
                  </a:lnTo>
                  <a:lnTo>
                    <a:pt x="9586" y="13675"/>
                  </a:lnTo>
                  <a:lnTo>
                    <a:pt x="10714" y="13604"/>
                  </a:lnTo>
                  <a:lnTo>
                    <a:pt x="11912" y="13463"/>
                  </a:lnTo>
                  <a:lnTo>
                    <a:pt x="13110" y="13252"/>
                  </a:lnTo>
                  <a:lnTo>
                    <a:pt x="14238" y="12970"/>
                  </a:lnTo>
                  <a:lnTo>
                    <a:pt x="15366" y="12618"/>
                  </a:lnTo>
                  <a:lnTo>
                    <a:pt x="16494" y="12124"/>
                  </a:lnTo>
                  <a:lnTo>
                    <a:pt x="17480" y="11490"/>
                  </a:lnTo>
                  <a:lnTo>
                    <a:pt x="17974" y="11137"/>
                  </a:lnTo>
                  <a:lnTo>
                    <a:pt x="18397" y="10785"/>
                  </a:lnTo>
                  <a:lnTo>
                    <a:pt x="17974" y="14098"/>
                  </a:lnTo>
                  <a:lnTo>
                    <a:pt x="17621" y="16212"/>
                  </a:lnTo>
                  <a:lnTo>
                    <a:pt x="17269" y="18327"/>
                  </a:lnTo>
                  <a:lnTo>
                    <a:pt x="16776" y="20441"/>
                  </a:lnTo>
                  <a:lnTo>
                    <a:pt x="16494" y="21428"/>
                  </a:lnTo>
                  <a:lnTo>
                    <a:pt x="16212" y="22274"/>
                  </a:lnTo>
                  <a:lnTo>
                    <a:pt x="15859" y="23120"/>
                  </a:lnTo>
                  <a:lnTo>
                    <a:pt x="15436" y="23825"/>
                  </a:lnTo>
                  <a:lnTo>
                    <a:pt x="15013" y="24389"/>
                  </a:lnTo>
                  <a:lnTo>
                    <a:pt x="14591" y="24811"/>
                  </a:lnTo>
                  <a:lnTo>
                    <a:pt x="14309" y="24952"/>
                  </a:lnTo>
                  <a:lnTo>
                    <a:pt x="14027" y="25093"/>
                  </a:lnTo>
                  <a:lnTo>
                    <a:pt x="13322" y="25234"/>
                  </a:lnTo>
                  <a:lnTo>
                    <a:pt x="12617" y="25305"/>
                  </a:lnTo>
                  <a:lnTo>
                    <a:pt x="10150" y="25305"/>
                  </a:lnTo>
                  <a:lnTo>
                    <a:pt x="9375" y="25375"/>
                  </a:lnTo>
                  <a:lnTo>
                    <a:pt x="8670" y="25516"/>
                  </a:lnTo>
                  <a:lnTo>
                    <a:pt x="7824" y="25798"/>
                  </a:lnTo>
                  <a:lnTo>
                    <a:pt x="6978" y="26151"/>
                  </a:lnTo>
                  <a:lnTo>
                    <a:pt x="6203" y="26503"/>
                  </a:lnTo>
                  <a:lnTo>
                    <a:pt x="5428" y="26926"/>
                  </a:lnTo>
                  <a:lnTo>
                    <a:pt x="4652" y="27349"/>
                  </a:lnTo>
                  <a:lnTo>
                    <a:pt x="3948" y="27842"/>
                  </a:lnTo>
                  <a:lnTo>
                    <a:pt x="2538" y="28970"/>
                  </a:lnTo>
                  <a:lnTo>
                    <a:pt x="1481" y="29816"/>
                  </a:lnTo>
                  <a:lnTo>
                    <a:pt x="705" y="30521"/>
                  </a:lnTo>
                  <a:lnTo>
                    <a:pt x="212" y="31085"/>
                  </a:lnTo>
                  <a:lnTo>
                    <a:pt x="71" y="31366"/>
                  </a:lnTo>
                  <a:lnTo>
                    <a:pt x="0" y="31507"/>
                  </a:lnTo>
                  <a:lnTo>
                    <a:pt x="0" y="31648"/>
                  </a:lnTo>
                  <a:lnTo>
                    <a:pt x="141" y="31789"/>
                  </a:lnTo>
                  <a:lnTo>
                    <a:pt x="353" y="31930"/>
                  </a:lnTo>
                  <a:lnTo>
                    <a:pt x="635" y="32001"/>
                  </a:lnTo>
                  <a:lnTo>
                    <a:pt x="1622" y="32071"/>
                  </a:lnTo>
                  <a:lnTo>
                    <a:pt x="2961" y="32001"/>
                  </a:lnTo>
                  <a:lnTo>
                    <a:pt x="3807" y="31930"/>
                  </a:lnTo>
                  <a:lnTo>
                    <a:pt x="4652" y="31860"/>
                  </a:lnTo>
                  <a:lnTo>
                    <a:pt x="5498" y="31648"/>
                  </a:lnTo>
                  <a:lnTo>
                    <a:pt x="6273" y="31437"/>
                  </a:lnTo>
                  <a:lnTo>
                    <a:pt x="7049" y="31226"/>
                  </a:lnTo>
                  <a:lnTo>
                    <a:pt x="7824" y="30873"/>
                  </a:lnTo>
                  <a:lnTo>
                    <a:pt x="9304" y="30168"/>
                  </a:lnTo>
                  <a:lnTo>
                    <a:pt x="10784" y="29322"/>
                  </a:lnTo>
                  <a:lnTo>
                    <a:pt x="12124" y="28336"/>
                  </a:lnTo>
                  <a:lnTo>
                    <a:pt x="13392" y="27278"/>
                  </a:lnTo>
                  <a:lnTo>
                    <a:pt x="14661" y="26151"/>
                  </a:lnTo>
                  <a:lnTo>
                    <a:pt x="13956" y="28265"/>
                  </a:lnTo>
                  <a:lnTo>
                    <a:pt x="13322" y="30450"/>
                  </a:lnTo>
                  <a:lnTo>
                    <a:pt x="12899" y="31507"/>
                  </a:lnTo>
                  <a:lnTo>
                    <a:pt x="12476" y="32565"/>
                  </a:lnTo>
                  <a:lnTo>
                    <a:pt x="12053" y="33551"/>
                  </a:lnTo>
                  <a:lnTo>
                    <a:pt x="11489" y="34468"/>
                  </a:lnTo>
                  <a:lnTo>
                    <a:pt x="11137" y="35032"/>
                  </a:lnTo>
                  <a:lnTo>
                    <a:pt x="10714" y="35455"/>
                  </a:lnTo>
                  <a:lnTo>
                    <a:pt x="10221" y="35877"/>
                  </a:lnTo>
                  <a:lnTo>
                    <a:pt x="9727" y="36159"/>
                  </a:lnTo>
                  <a:lnTo>
                    <a:pt x="8740" y="36864"/>
                  </a:lnTo>
                  <a:lnTo>
                    <a:pt x="8247" y="37287"/>
                  </a:lnTo>
                  <a:lnTo>
                    <a:pt x="7683" y="37781"/>
                  </a:lnTo>
                  <a:lnTo>
                    <a:pt x="7331" y="38133"/>
                  </a:lnTo>
                  <a:lnTo>
                    <a:pt x="6978" y="38697"/>
                  </a:lnTo>
                  <a:lnTo>
                    <a:pt x="6133" y="40107"/>
                  </a:lnTo>
                  <a:lnTo>
                    <a:pt x="5216" y="41798"/>
                  </a:lnTo>
                  <a:lnTo>
                    <a:pt x="4864" y="42644"/>
                  </a:lnTo>
                  <a:lnTo>
                    <a:pt x="4511" y="43490"/>
                  </a:lnTo>
                  <a:lnTo>
                    <a:pt x="4300" y="44336"/>
                  </a:lnTo>
                  <a:lnTo>
                    <a:pt x="4159" y="45111"/>
                  </a:lnTo>
                  <a:lnTo>
                    <a:pt x="4159" y="45816"/>
                  </a:lnTo>
                  <a:lnTo>
                    <a:pt x="4159" y="46098"/>
                  </a:lnTo>
                  <a:lnTo>
                    <a:pt x="4229" y="46380"/>
                  </a:lnTo>
                  <a:lnTo>
                    <a:pt x="4370" y="46591"/>
                  </a:lnTo>
                  <a:lnTo>
                    <a:pt x="4511" y="46803"/>
                  </a:lnTo>
                  <a:lnTo>
                    <a:pt x="4723" y="46944"/>
                  </a:lnTo>
                  <a:lnTo>
                    <a:pt x="4934" y="47084"/>
                  </a:lnTo>
                  <a:lnTo>
                    <a:pt x="5216" y="47155"/>
                  </a:lnTo>
                  <a:lnTo>
                    <a:pt x="5992" y="47155"/>
                  </a:lnTo>
                  <a:lnTo>
                    <a:pt x="6414" y="47014"/>
                  </a:lnTo>
                  <a:lnTo>
                    <a:pt x="7049" y="46803"/>
                  </a:lnTo>
                  <a:lnTo>
                    <a:pt x="7683" y="46521"/>
                  </a:lnTo>
                  <a:lnTo>
                    <a:pt x="8388" y="46168"/>
                  </a:lnTo>
                  <a:lnTo>
                    <a:pt x="9093" y="45745"/>
                  </a:lnTo>
                  <a:lnTo>
                    <a:pt x="9798" y="45252"/>
                  </a:lnTo>
                  <a:lnTo>
                    <a:pt x="10432" y="44688"/>
                  </a:lnTo>
                  <a:lnTo>
                    <a:pt x="11066" y="44124"/>
                  </a:lnTo>
                  <a:lnTo>
                    <a:pt x="11630" y="43490"/>
                  </a:lnTo>
                  <a:lnTo>
                    <a:pt x="12194" y="42855"/>
                  </a:lnTo>
                  <a:lnTo>
                    <a:pt x="12687" y="42151"/>
                  </a:lnTo>
                  <a:lnTo>
                    <a:pt x="13040" y="41446"/>
                  </a:lnTo>
                  <a:lnTo>
                    <a:pt x="13392" y="40741"/>
                  </a:lnTo>
                  <a:lnTo>
                    <a:pt x="13604" y="40036"/>
                  </a:lnTo>
                  <a:lnTo>
                    <a:pt x="13674" y="39261"/>
                  </a:lnTo>
                  <a:lnTo>
                    <a:pt x="13674" y="38556"/>
                  </a:lnTo>
                  <a:lnTo>
                    <a:pt x="13533" y="37851"/>
                  </a:lnTo>
                  <a:lnTo>
                    <a:pt x="13392" y="37640"/>
                  </a:lnTo>
                  <a:lnTo>
                    <a:pt x="13181" y="37358"/>
                  </a:lnTo>
                  <a:lnTo>
                    <a:pt x="12758" y="36794"/>
                  </a:lnTo>
                  <a:lnTo>
                    <a:pt x="12335" y="36300"/>
                  </a:lnTo>
                  <a:lnTo>
                    <a:pt x="12194" y="36018"/>
                  </a:lnTo>
                  <a:lnTo>
                    <a:pt x="12124" y="35807"/>
                  </a:lnTo>
                  <a:lnTo>
                    <a:pt x="12194" y="35455"/>
                  </a:lnTo>
                  <a:lnTo>
                    <a:pt x="12335" y="34961"/>
                  </a:lnTo>
                  <a:lnTo>
                    <a:pt x="12828" y="33763"/>
                  </a:lnTo>
                  <a:lnTo>
                    <a:pt x="13815" y="31719"/>
                  </a:lnTo>
                  <a:lnTo>
                    <a:pt x="14591" y="29675"/>
                  </a:lnTo>
                  <a:lnTo>
                    <a:pt x="15295" y="27560"/>
                  </a:lnTo>
                  <a:lnTo>
                    <a:pt x="16000" y="25516"/>
                  </a:lnTo>
                  <a:lnTo>
                    <a:pt x="16635" y="23402"/>
                  </a:lnTo>
                  <a:lnTo>
                    <a:pt x="16635" y="24177"/>
                  </a:lnTo>
                  <a:lnTo>
                    <a:pt x="16705" y="24952"/>
                  </a:lnTo>
                  <a:lnTo>
                    <a:pt x="16846" y="25728"/>
                  </a:lnTo>
                  <a:lnTo>
                    <a:pt x="16987" y="26503"/>
                  </a:lnTo>
                  <a:lnTo>
                    <a:pt x="17198" y="27208"/>
                  </a:lnTo>
                  <a:lnTo>
                    <a:pt x="17480" y="27983"/>
                  </a:lnTo>
                  <a:lnTo>
                    <a:pt x="17762" y="28688"/>
                  </a:lnTo>
                  <a:lnTo>
                    <a:pt x="18115" y="29393"/>
                  </a:lnTo>
                  <a:lnTo>
                    <a:pt x="18538" y="30027"/>
                  </a:lnTo>
                  <a:lnTo>
                    <a:pt x="18961" y="30662"/>
                  </a:lnTo>
                  <a:lnTo>
                    <a:pt x="19454" y="31296"/>
                  </a:lnTo>
                  <a:lnTo>
                    <a:pt x="20018" y="31860"/>
                  </a:lnTo>
                  <a:lnTo>
                    <a:pt x="20582" y="32353"/>
                  </a:lnTo>
                  <a:lnTo>
                    <a:pt x="21216" y="32847"/>
                  </a:lnTo>
                  <a:lnTo>
                    <a:pt x="21850" y="33270"/>
                  </a:lnTo>
                  <a:lnTo>
                    <a:pt x="22555" y="33622"/>
                  </a:lnTo>
                  <a:lnTo>
                    <a:pt x="23049" y="33904"/>
                  </a:lnTo>
                  <a:lnTo>
                    <a:pt x="23612" y="34045"/>
                  </a:lnTo>
                  <a:lnTo>
                    <a:pt x="23894" y="34115"/>
                  </a:lnTo>
                  <a:lnTo>
                    <a:pt x="24106" y="34115"/>
                  </a:lnTo>
                  <a:lnTo>
                    <a:pt x="24317" y="34045"/>
                  </a:lnTo>
                  <a:lnTo>
                    <a:pt x="24458" y="33833"/>
                  </a:lnTo>
                  <a:lnTo>
                    <a:pt x="24458" y="33692"/>
                  </a:lnTo>
                  <a:lnTo>
                    <a:pt x="24458" y="33411"/>
                  </a:lnTo>
                  <a:lnTo>
                    <a:pt x="24247" y="32635"/>
                  </a:lnTo>
                  <a:lnTo>
                    <a:pt x="23965" y="31719"/>
                  </a:lnTo>
                  <a:lnTo>
                    <a:pt x="23542" y="30591"/>
                  </a:lnTo>
                  <a:lnTo>
                    <a:pt x="22767" y="28547"/>
                  </a:lnTo>
                  <a:lnTo>
                    <a:pt x="22203" y="27137"/>
                  </a:lnTo>
                  <a:lnTo>
                    <a:pt x="21780" y="25798"/>
                  </a:lnTo>
                  <a:lnTo>
                    <a:pt x="21216" y="24389"/>
                  </a:lnTo>
                  <a:lnTo>
                    <a:pt x="20652" y="23120"/>
                  </a:lnTo>
                  <a:lnTo>
                    <a:pt x="19877" y="21851"/>
                  </a:lnTo>
                  <a:lnTo>
                    <a:pt x="19454" y="21146"/>
                  </a:lnTo>
                  <a:lnTo>
                    <a:pt x="19102" y="20653"/>
                  </a:lnTo>
                  <a:lnTo>
                    <a:pt x="18467" y="19878"/>
                  </a:lnTo>
                  <a:lnTo>
                    <a:pt x="18256" y="19455"/>
                  </a:lnTo>
                  <a:lnTo>
                    <a:pt x="18115" y="19032"/>
                  </a:lnTo>
                  <a:lnTo>
                    <a:pt x="18044" y="18468"/>
                  </a:lnTo>
                  <a:lnTo>
                    <a:pt x="18044" y="17763"/>
                  </a:lnTo>
                  <a:lnTo>
                    <a:pt x="18185" y="16283"/>
                  </a:lnTo>
                  <a:lnTo>
                    <a:pt x="18397" y="14732"/>
                  </a:lnTo>
                  <a:lnTo>
                    <a:pt x="19031" y="11701"/>
                  </a:lnTo>
                  <a:lnTo>
                    <a:pt x="19595" y="8671"/>
                  </a:lnTo>
                  <a:lnTo>
                    <a:pt x="19877" y="7120"/>
                  </a:lnTo>
                  <a:lnTo>
                    <a:pt x="20018" y="5640"/>
                  </a:lnTo>
                  <a:lnTo>
                    <a:pt x="20370" y="6767"/>
                  </a:lnTo>
                  <a:lnTo>
                    <a:pt x="20793" y="7825"/>
                  </a:lnTo>
                  <a:lnTo>
                    <a:pt x="21286" y="8741"/>
                  </a:lnTo>
                  <a:lnTo>
                    <a:pt x="21921" y="9587"/>
                  </a:lnTo>
                  <a:lnTo>
                    <a:pt x="22555" y="10433"/>
                  </a:lnTo>
                  <a:lnTo>
                    <a:pt x="23331" y="11278"/>
                  </a:lnTo>
                  <a:lnTo>
                    <a:pt x="24811" y="12900"/>
                  </a:lnTo>
                  <a:lnTo>
                    <a:pt x="25868" y="14239"/>
                  </a:lnTo>
                  <a:lnTo>
                    <a:pt x="26432" y="14944"/>
                  </a:lnTo>
                  <a:lnTo>
                    <a:pt x="27066" y="15507"/>
                  </a:lnTo>
                  <a:lnTo>
                    <a:pt x="27348" y="15789"/>
                  </a:lnTo>
                  <a:lnTo>
                    <a:pt x="27701" y="15930"/>
                  </a:lnTo>
                  <a:lnTo>
                    <a:pt x="27982" y="16001"/>
                  </a:lnTo>
                  <a:lnTo>
                    <a:pt x="28194" y="15930"/>
                  </a:lnTo>
                  <a:lnTo>
                    <a:pt x="28476" y="15860"/>
                  </a:lnTo>
                  <a:lnTo>
                    <a:pt x="28687" y="15578"/>
                  </a:lnTo>
                  <a:lnTo>
                    <a:pt x="28899" y="15226"/>
                  </a:lnTo>
                  <a:lnTo>
                    <a:pt x="29110" y="14662"/>
                  </a:lnTo>
                  <a:lnTo>
                    <a:pt x="29181" y="14168"/>
                  </a:lnTo>
                  <a:lnTo>
                    <a:pt x="29251" y="13675"/>
                  </a:lnTo>
                  <a:lnTo>
                    <a:pt x="29251" y="13111"/>
                  </a:lnTo>
                  <a:lnTo>
                    <a:pt x="29181" y="12477"/>
                  </a:lnTo>
                  <a:lnTo>
                    <a:pt x="28969" y="11278"/>
                  </a:lnTo>
                  <a:lnTo>
                    <a:pt x="28617" y="10080"/>
                  </a:lnTo>
                  <a:lnTo>
                    <a:pt x="28123" y="8811"/>
                  </a:lnTo>
                  <a:lnTo>
                    <a:pt x="27630" y="7684"/>
                  </a:lnTo>
                  <a:lnTo>
                    <a:pt x="27066" y="6626"/>
                  </a:lnTo>
                  <a:lnTo>
                    <a:pt x="26573" y="5781"/>
                  </a:lnTo>
                  <a:lnTo>
                    <a:pt x="26150" y="5217"/>
                  </a:lnTo>
                  <a:lnTo>
                    <a:pt x="25516" y="4512"/>
                  </a:lnTo>
                  <a:lnTo>
                    <a:pt x="24670" y="3807"/>
                  </a:lnTo>
                  <a:lnTo>
                    <a:pt x="23753" y="3102"/>
                  </a:lnTo>
                  <a:lnTo>
                    <a:pt x="22767" y="2538"/>
                  </a:lnTo>
                  <a:lnTo>
                    <a:pt x="22273" y="2256"/>
                  </a:lnTo>
                  <a:lnTo>
                    <a:pt x="21780" y="2115"/>
                  </a:lnTo>
                  <a:lnTo>
                    <a:pt x="21357" y="2045"/>
                  </a:lnTo>
                  <a:lnTo>
                    <a:pt x="20934" y="2045"/>
                  </a:lnTo>
                  <a:lnTo>
                    <a:pt x="20511" y="2186"/>
                  </a:lnTo>
                  <a:lnTo>
                    <a:pt x="20229" y="2397"/>
                  </a:lnTo>
                  <a:lnTo>
                    <a:pt x="20088" y="1129"/>
                  </a:lnTo>
                  <a:lnTo>
                    <a:pt x="19947" y="1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0" name="Google Shape;130;p3"/>
            <p:cNvGrpSpPr/>
            <p:nvPr/>
          </p:nvGrpSpPr>
          <p:grpSpPr>
            <a:xfrm>
              <a:off x="818425" y="1334150"/>
              <a:ext cx="925100" cy="1370950"/>
              <a:chOff x="3112200" y="1334150"/>
              <a:chExt cx="925100" cy="1370950"/>
            </a:xfrm>
          </p:grpSpPr>
          <p:sp>
            <p:nvSpPr>
              <p:cNvPr id="131" name="Google Shape;131;p3"/>
              <p:cNvSpPr/>
              <p:nvPr/>
            </p:nvSpPr>
            <p:spPr>
              <a:xfrm>
                <a:off x="3173850" y="1334150"/>
                <a:ext cx="819400" cy="1279300"/>
              </a:xfrm>
              <a:custGeom>
                <a:avLst/>
                <a:gdLst/>
                <a:ahLst/>
                <a:cxnLst/>
                <a:rect l="l" t="t" r="r" b="b"/>
                <a:pathLst>
                  <a:path w="32776" h="51172" extrusionOk="0">
                    <a:moveTo>
                      <a:pt x="15155" y="0"/>
                    </a:moveTo>
                    <a:lnTo>
                      <a:pt x="15026" y="431"/>
                    </a:lnTo>
                    <a:lnTo>
                      <a:pt x="15084" y="353"/>
                    </a:lnTo>
                    <a:lnTo>
                      <a:pt x="15155" y="0"/>
                    </a:lnTo>
                    <a:close/>
                    <a:moveTo>
                      <a:pt x="15026" y="431"/>
                    </a:moveTo>
                    <a:lnTo>
                      <a:pt x="14873" y="635"/>
                    </a:lnTo>
                    <a:lnTo>
                      <a:pt x="14380" y="1339"/>
                    </a:lnTo>
                    <a:lnTo>
                      <a:pt x="13957" y="2044"/>
                    </a:lnTo>
                    <a:lnTo>
                      <a:pt x="13745" y="2397"/>
                    </a:lnTo>
                    <a:lnTo>
                      <a:pt x="13604" y="2820"/>
                    </a:lnTo>
                    <a:lnTo>
                      <a:pt x="13252" y="3947"/>
                    </a:lnTo>
                    <a:lnTo>
                      <a:pt x="13040" y="5146"/>
                    </a:lnTo>
                    <a:lnTo>
                      <a:pt x="12970" y="6273"/>
                    </a:lnTo>
                    <a:lnTo>
                      <a:pt x="12899" y="7472"/>
                    </a:lnTo>
                    <a:lnTo>
                      <a:pt x="12970" y="8670"/>
                    </a:lnTo>
                    <a:lnTo>
                      <a:pt x="13181" y="9798"/>
                    </a:lnTo>
                    <a:lnTo>
                      <a:pt x="13463" y="10996"/>
                    </a:lnTo>
                    <a:lnTo>
                      <a:pt x="13816" y="12124"/>
                    </a:lnTo>
                    <a:lnTo>
                      <a:pt x="14098" y="13251"/>
                    </a:lnTo>
                    <a:lnTo>
                      <a:pt x="14380" y="14379"/>
                    </a:lnTo>
                    <a:lnTo>
                      <a:pt x="14591" y="15436"/>
                    </a:lnTo>
                    <a:lnTo>
                      <a:pt x="14662" y="16564"/>
                    </a:lnTo>
                    <a:lnTo>
                      <a:pt x="14662" y="17128"/>
                    </a:lnTo>
                    <a:lnTo>
                      <a:pt x="14591" y="17692"/>
                    </a:lnTo>
                    <a:lnTo>
                      <a:pt x="14380" y="18115"/>
                    </a:lnTo>
                    <a:lnTo>
                      <a:pt x="14168" y="18538"/>
                    </a:lnTo>
                    <a:lnTo>
                      <a:pt x="13886" y="18820"/>
                    </a:lnTo>
                    <a:lnTo>
                      <a:pt x="13604" y="19172"/>
                    </a:lnTo>
                    <a:lnTo>
                      <a:pt x="13252" y="19383"/>
                    </a:lnTo>
                    <a:lnTo>
                      <a:pt x="12829" y="19595"/>
                    </a:lnTo>
                    <a:lnTo>
                      <a:pt x="11983" y="19947"/>
                    </a:lnTo>
                    <a:lnTo>
                      <a:pt x="10996" y="20229"/>
                    </a:lnTo>
                    <a:lnTo>
                      <a:pt x="9023" y="20652"/>
                    </a:lnTo>
                    <a:lnTo>
                      <a:pt x="7190" y="21146"/>
                    </a:lnTo>
                    <a:lnTo>
                      <a:pt x="4018" y="22132"/>
                    </a:lnTo>
                    <a:lnTo>
                      <a:pt x="2468" y="22696"/>
                    </a:lnTo>
                    <a:lnTo>
                      <a:pt x="1129" y="23260"/>
                    </a:lnTo>
                    <a:lnTo>
                      <a:pt x="635" y="23472"/>
                    </a:lnTo>
                    <a:lnTo>
                      <a:pt x="212" y="23754"/>
                    </a:lnTo>
                    <a:lnTo>
                      <a:pt x="1" y="23965"/>
                    </a:lnTo>
                    <a:lnTo>
                      <a:pt x="1" y="24035"/>
                    </a:lnTo>
                    <a:lnTo>
                      <a:pt x="1" y="24106"/>
                    </a:lnTo>
                    <a:lnTo>
                      <a:pt x="494" y="23965"/>
                    </a:lnTo>
                    <a:lnTo>
                      <a:pt x="1763" y="23613"/>
                    </a:lnTo>
                    <a:lnTo>
                      <a:pt x="5851" y="22555"/>
                    </a:lnTo>
                    <a:lnTo>
                      <a:pt x="10080" y="21568"/>
                    </a:lnTo>
                    <a:lnTo>
                      <a:pt x="12477" y="21075"/>
                    </a:lnTo>
                    <a:lnTo>
                      <a:pt x="11490" y="23331"/>
                    </a:lnTo>
                    <a:lnTo>
                      <a:pt x="10785" y="25163"/>
                    </a:lnTo>
                    <a:lnTo>
                      <a:pt x="10010" y="27207"/>
                    </a:lnTo>
                    <a:lnTo>
                      <a:pt x="9305" y="29251"/>
                    </a:lnTo>
                    <a:lnTo>
                      <a:pt x="8811" y="31013"/>
                    </a:lnTo>
                    <a:lnTo>
                      <a:pt x="8670" y="31718"/>
                    </a:lnTo>
                    <a:lnTo>
                      <a:pt x="8670" y="32353"/>
                    </a:lnTo>
                    <a:lnTo>
                      <a:pt x="8670" y="32705"/>
                    </a:lnTo>
                    <a:lnTo>
                      <a:pt x="8741" y="32846"/>
                    </a:lnTo>
                    <a:lnTo>
                      <a:pt x="8882" y="32916"/>
                    </a:lnTo>
                    <a:lnTo>
                      <a:pt x="8952" y="32916"/>
                    </a:lnTo>
                    <a:lnTo>
                      <a:pt x="9093" y="32705"/>
                    </a:lnTo>
                    <a:lnTo>
                      <a:pt x="9446" y="32071"/>
                    </a:lnTo>
                    <a:lnTo>
                      <a:pt x="10362" y="29815"/>
                    </a:lnTo>
                    <a:lnTo>
                      <a:pt x="11701" y="26220"/>
                    </a:lnTo>
                    <a:lnTo>
                      <a:pt x="11983" y="27207"/>
                    </a:lnTo>
                    <a:lnTo>
                      <a:pt x="12265" y="28265"/>
                    </a:lnTo>
                    <a:lnTo>
                      <a:pt x="12617" y="29322"/>
                    </a:lnTo>
                    <a:lnTo>
                      <a:pt x="12758" y="30379"/>
                    </a:lnTo>
                    <a:lnTo>
                      <a:pt x="13181" y="32071"/>
                    </a:lnTo>
                    <a:lnTo>
                      <a:pt x="12970" y="32141"/>
                    </a:lnTo>
                    <a:lnTo>
                      <a:pt x="12829" y="32282"/>
                    </a:lnTo>
                    <a:lnTo>
                      <a:pt x="12758" y="32494"/>
                    </a:lnTo>
                    <a:lnTo>
                      <a:pt x="12688" y="32705"/>
                    </a:lnTo>
                    <a:lnTo>
                      <a:pt x="12899" y="33339"/>
                    </a:lnTo>
                    <a:lnTo>
                      <a:pt x="13040" y="33621"/>
                    </a:lnTo>
                    <a:lnTo>
                      <a:pt x="13181" y="33762"/>
                    </a:lnTo>
                    <a:lnTo>
                      <a:pt x="13322" y="33903"/>
                    </a:lnTo>
                    <a:lnTo>
                      <a:pt x="13604" y="33903"/>
                    </a:lnTo>
                    <a:lnTo>
                      <a:pt x="13675" y="33833"/>
                    </a:lnTo>
                    <a:lnTo>
                      <a:pt x="13957" y="33621"/>
                    </a:lnTo>
                    <a:lnTo>
                      <a:pt x="14168" y="33269"/>
                    </a:lnTo>
                    <a:lnTo>
                      <a:pt x="14380" y="32705"/>
                    </a:lnTo>
                    <a:lnTo>
                      <a:pt x="14450" y="32141"/>
                    </a:lnTo>
                    <a:lnTo>
                      <a:pt x="14450" y="31718"/>
                    </a:lnTo>
                    <a:lnTo>
                      <a:pt x="14380" y="31225"/>
                    </a:lnTo>
                    <a:lnTo>
                      <a:pt x="14309" y="30802"/>
                    </a:lnTo>
                    <a:lnTo>
                      <a:pt x="14168" y="30379"/>
                    </a:lnTo>
                    <a:lnTo>
                      <a:pt x="13745" y="29533"/>
                    </a:lnTo>
                    <a:lnTo>
                      <a:pt x="13322" y="28687"/>
                    </a:lnTo>
                    <a:lnTo>
                      <a:pt x="12829" y="27842"/>
                    </a:lnTo>
                    <a:lnTo>
                      <a:pt x="12477" y="27066"/>
                    </a:lnTo>
                    <a:lnTo>
                      <a:pt x="12124" y="26220"/>
                    </a:lnTo>
                    <a:lnTo>
                      <a:pt x="12054" y="25868"/>
                    </a:lnTo>
                    <a:lnTo>
                      <a:pt x="11983" y="25445"/>
                    </a:lnTo>
                    <a:lnTo>
                      <a:pt x="11983" y="25093"/>
                    </a:lnTo>
                    <a:lnTo>
                      <a:pt x="12054" y="24740"/>
                    </a:lnTo>
                    <a:lnTo>
                      <a:pt x="12336" y="23824"/>
                    </a:lnTo>
                    <a:lnTo>
                      <a:pt x="12829" y="22908"/>
                    </a:lnTo>
                    <a:lnTo>
                      <a:pt x="13322" y="21921"/>
                    </a:lnTo>
                    <a:lnTo>
                      <a:pt x="13886" y="20934"/>
                    </a:lnTo>
                    <a:lnTo>
                      <a:pt x="14521" y="20088"/>
                    </a:lnTo>
                    <a:lnTo>
                      <a:pt x="15507" y="18749"/>
                    </a:lnTo>
                    <a:lnTo>
                      <a:pt x="16706" y="21709"/>
                    </a:lnTo>
                    <a:lnTo>
                      <a:pt x="17974" y="24670"/>
                    </a:lnTo>
                    <a:lnTo>
                      <a:pt x="20653" y="30520"/>
                    </a:lnTo>
                    <a:lnTo>
                      <a:pt x="21428" y="32212"/>
                    </a:lnTo>
                    <a:lnTo>
                      <a:pt x="21639" y="32846"/>
                    </a:lnTo>
                    <a:lnTo>
                      <a:pt x="21710" y="33410"/>
                    </a:lnTo>
                    <a:lnTo>
                      <a:pt x="21710" y="33974"/>
                    </a:lnTo>
                    <a:lnTo>
                      <a:pt x="21569" y="34538"/>
                    </a:lnTo>
                    <a:lnTo>
                      <a:pt x="21216" y="35242"/>
                    </a:lnTo>
                    <a:lnTo>
                      <a:pt x="20794" y="36088"/>
                    </a:lnTo>
                    <a:lnTo>
                      <a:pt x="20300" y="37146"/>
                    </a:lnTo>
                    <a:lnTo>
                      <a:pt x="19877" y="38203"/>
                    </a:lnTo>
                    <a:lnTo>
                      <a:pt x="19666" y="38626"/>
                    </a:lnTo>
                    <a:lnTo>
                      <a:pt x="19384" y="39119"/>
                    </a:lnTo>
                    <a:lnTo>
                      <a:pt x="19032" y="39472"/>
                    </a:lnTo>
                    <a:lnTo>
                      <a:pt x="18609" y="39824"/>
                    </a:lnTo>
                    <a:lnTo>
                      <a:pt x="18186" y="40035"/>
                    </a:lnTo>
                    <a:lnTo>
                      <a:pt x="17692" y="40317"/>
                    </a:lnTo>
                    <a:lnTo>
                      <a:pt x="16565" y="40811"/>
                    </a:lnTo>
                    <a:lnTo>
                      <a:pt x="14521" y="41586"/>
                    </a:lnTo>
                    <a:lnTo>
                      <a:pt x="14239" y="41586"/>
                    </a:lnTo>
                    <a:lnTo>
                      <a:pt x="13957" y="41516"/>
                    </a:lnTo>
                    <a:lnTo>
                      <a:pt x="13322" y="41445"/>
                    </a:lnTo>
                    <a:lnTo>
                      <a:pt x="13040" y="41516"/>
                    </a:lnTo>
                    <a:lnTo>
                      <a:pt x="12829" y="41657"/>
                    </a:lnTo>
                    <a:lnTo>
                      <a:pt x="12758" y="41798"/>
                    </a:lnTo>
                    <a:lnTo>
                      <a:pt x="12688" y="41938"/>
                    </a:lnTo>
                    <a:lnTo>
                      <a:pt x="12688" y="42432"/>
                    </a:lnTo>
                    <a:lnTo>
                      <a:pt x="12758" y="42784"/>
                    </a:lnTo>
                    <a:lnTo>
                      <a:pt x="12899" y="42996"/>
                    </a:lnTo>
                    <a:lnTo>
                      <a:pt x="13181" y="43066"/>
                    </a:lnTo>
                    <a:lnTo>
                      <a:pt x="13604" y="43137"/>
                    </a:lnTo>
                    <a:lnTo>
                      <a:pt x="14027" y="43066"/>
                    </a:lnTo>
                    <a:lnTo>
                      <a:pt x="14450" y="42925"/>
                    </a:lnTo>
                    <a:lnTo>
                      <a:pt x="15507" y="42502"/>
                    </a:lnTo>
                    <a:lnTo>
                      <a:pt x="16635" y="42009"/>
                    </a:lnTo>
                    <a:lnTo>
                      <a:pt x="17622" y="41516"/>
                    </a:lnTo>
                    <a:lnTo>
                      <a:pt x="18468" y="41093"/>
                    </a:lnTo>
                    <a:lnTo>
                      <a:pt x="19032" y="40881"/>
                    </a:lnTo>
                    <a:lnTo>
                      <a:pt x="18820" y="41868"/>
                    </a:lnTo>
                    <a:lnTo>
                      <a:pt x="18750" y="43066"/>
                    </a:lnTo>
                    <a:lnTo>
                      <a:pt x="18609" y="44194"/>
                    </a:lnTo>
                    <a:lnTo>
                      <a:pt x="18538" y="44687"/>
                    </a:lnTo>
                    <a:lnTo>
                      <a:pt x="18327" y="45181"/>
                    </a:lnTo>
                    <a:lnTo>
                      <a:pt x="18186" y="45463"/>
                    </a:lnTo>
                    <a:lnTo>
                      <a:pt x="18045" y="45745"/>
                    </a:lnTo>
                    <a:lnTo>
                      <a:pt x="17551" y="46238"/>
                    </a:lnTo>
                    <a:lnTo>
                      <a:pt x="17410" y="46449"/>
                    </a:lnTo>
                    <a:lnTo>
                      <a:pt x="17199" y="46802"/>
                    </a:lnTo>
                    <a:lnTo>
                      <a:pt x="17128" y="47084"/>
                    </a:lnTo>
                    <a:lnTo>
                      <a:pt x="17058" y="47436"/>
                    </a:lnTo>
                    <a:lnTo>
                      <a:pt x="17058" y="47859"/>
                    </a:lnTo>
                    <a:lnTo>
                      <a:pt x="17128" y="48212"/>
                    </a:lnTo>
                    <a:lnTo>
                      <a:pt x="17269" y="48494"/>
                    </a:lnTo>
                    <a:lnTo>
                      <a:pt x="17410" y="48705"/>
                    </a:lnTo>
                    <a:lnTo>
                      <a:pt x="17551" y="48846"/>
                    </a:lnTo>
                    <a:lnTo>
                      <a:pt x="17763" y="48987"/>
                    </a:lnTo>
                    <a:lnTo>
                      <a:pt x="18256" y="48987"/>
                    </a:lnTo>
                    <a:lnTo>
                      <a:pt x="18750" y="48846"/>
                    </a:lnTo>
                    <a:lnTo>
                      <a:pt x="19243" y="48494"/>
                    </a:lnTo>
                    <a:lnTo>
                      <a:pt x="19666" y="48071"/>
                    </a:lnTo>
                    <a:lnTo>
                      <a:pt x="20018" y="47507"/>
                    </a:lnTo>
                    <a:lnTo>
                      <a:pt x="20018" y="47366"/>
                    </a:lnTo>
                    <a:lnTo>
                      <a:pt x="20018" y="47154"/>
                    </a:lnTo>
                    <a:lnTo>
                      <a:pt x="19948" y="46943"/>
                    </a:lnTo>
                    <a:lnTo>
                      <a:pt x="19877" y="46661"/>
                    </a:lnTo>
                    <a:lnTo>
                      <a:pt x="19807" y="46379"/>
                    </a:lnTo>
                    <a:lnTo>
                      <a:pt x="19807" y="45745"/>
                    </a:lnTo>
                    <a:lnTo>
                      <a:pt x="19736" y="44969"/>
                    </a:lnTo>
                    <a:lnTo>
                      <a:pt x="19666" y="44123"/>
                    </a:lnTo>
                    <a:lnTo>
                      <a:pt x="19736" y="43348"/>
                    </a:lnTo>
                    <a:lnTo>
                      <a:pt x="19877" y="42150"/>
                    </a:lnTo>
                    <a:lnTo>
                      <a:pt x="20159" y="41022"/>
                    </a:lnTo>
                    <a:lnTo>
                      <a:pt x="20794" y="38767"/>
                    </a:lnTo>
                    <a:lnTo>
                      <a:pt x="21498" y="36511"/>
                    </a:lnTo>
                    <a:lnTo>
                      <a:pt x="22344" y="34326"/>
                    </a:lnTo>
                    <a:lnTo>
                      <a:pt x="23190" y="36441"/>
                    </a:lnTo>
                    <a:lnTo>
                      <a:pt x="24036" y="38555"/>
                    </a:lnTo>
                    <a:lnTo>
                      <a:pt x="24811" y="40740"/>
                    </a:lnTo>
                    <a:lnTo>
                      <a:pt x="25446" y="42925"/>
                    </a:lnTo>
                    <a:lnTo>
                      <a:pt x="25516" y="43630"/>
                    </a:lnTo>
                    <a:lnTo>
                      <a:pt x="25657" y="44687"/>
                    </a:lnTo>
                    <a:lnTo>
                      <a:pt x="25868" y="47366"/>
                    </a:lnTo>
                    <a:lnTo>
                      <a:pt x="26080" y="48775"/>
                    </a:lnTo>
                    <a:lnTo>
                      <a:pt x="26221" y="49903"/>
                    </a:lnTo>
                    <a:lnTo>
                      <a:pt x="26432" y="50819"/>
                    </a:lnTo>
                    <a:lnTo>
                      <a:pt x="26573" y="51031"/>
                    </a:lnTo>
                    <a:lnTo>
                      <a:pt x="26714" y="51172"/>
                    </a:lnTo>
                    <a:lnTo>
                      <a:pt x="27208" y="51172"/>
                    </a:lnTo>
                    <a:lnTo>
                      <a:pt x="27349" y="51031"/>
                    </a:lnTo>
                    <a:lnTo>
                      <a:pt x="27490" y="50890"/>
                    </a:lnTo>
                    <a:lnTo>
                      <a:pt x="27630" y="50608"/>
                    </a:lnTo>
                    <a:lnTo>
                      <a:pt x="27701" y="50326"/>
                    </a:lnTo>
                    <a:lnTo>
                      <a:pt x="27771" y="49480"/>
                    </a:lnTo>
                    <a:lnTo>
                      <a:pt x="27771" y="48494"/>
                    </a:lnTo>
                    <a:lnTo>
                      <a:pt x="27630" y="47366"/>
                    </a:lnTo>
                    <a:lnTo>
                      <a:pt x="27490" y="46168"/>
                    </a:lnTo>
                    <a:lnTo>
                      <a:pt x="27208" y="44828"/>
                    </a:lnTo>
                    <a:lnTo>
                      <a:pt x="26644" y="42150"/>
                    </a:lnTo>
                    <a:lnTo>
                      <a:pt x="25939" y="39753"/>
                    </a:lnTo>
                    <a:lnTo>
                      <a:pt x="25375" y="37850"/>
                    </a:lnTo>
                    <a:lnTo>
                      <a:pt x="25023" y="36793"/>
                    </a:lnTo>
                    <a:lnTo>
                      <a:pt x="25023" y="36793"/>
                    </a:lnTo>
                    <a:lnTo>
                      <a:pt x="25586" y="37075"/>
                    </a:lnTo>
                    <a:lnTo>
                      <a:pt x="26080" y="37216"/>
                    </a:lnTo>
                    <a:lnTo>
                      <a:pt x="27208" y="37568"/>
                    </a:lnTo>
                    <a:lnTo>
                      <a:pt x="27701" y="37780"/>
                    </a:lnTo>
                    <a:lnTo>
                      <a:pt x="28265" y="37991"/>
                    </a:lnTo>
                    <a:lnTo>
                      <a:pt x="28758" y="38273"/>
                    </a:lnTo>
                    <a:lnTo>
                      <a:pt x="29252" y="38626"/>
                    </a:lnTo>
                    <a:lnTo>
                      <a:pt x="29675" y="39049"/>
                    </a:lnTo>
                    <a:lnTo>
                      <a:pt x="30168" y="39683"/>
                    </a:lnTo>
                    <a:lnTo>
                      <a:pt x="30732" y="40247"/>
                    </a:lnTo>
                    <a:lnTo>
                      <a:pt x="30943" y="40388"/>
                    </a:lnTo>
                    <a:lnTo>
                      <a:pt x="31225" y="40458"/>
                    </a:lnTo>
                    <a:lnTo>
                      <a:pt x="31719" y="40458"/>
                    </a:lnTo>
                    <a:lnTo>
                      <a:pt x="31930" y="40388"/>
                    </a:lnTo>
                    <a:lnTo>
                      <a:pt x="32071" y="40317"/>
                    </a:lnTo>
                    <a:lnTo>
                      <a:pt x="32282" y="40176"/>
                    </a:lnTo>
                    <a:lnTo>
                      <a:pt x="32423" y="40035"/>
                    </a:lnTo>
                    <a:lnTo>
                      <a:pt x="32564" y="39824"/>
                    </a:lnTo>
                    <a:lnTo>
                      <a:pt x="32635" y="39542"/>
                    </a:lnTo>
                    <a:lnTo>
                      <a:pt x="32776" y="38908"/>
                    </a:lnTo>
                    <a:lnTo>
                      <a:pt x="32705" y="38696"/>
                    </a:lnTo>
                    <a:lnTo>
                      <a:pt x="32705" y="38555"/>
                    </a:lnTo>
                    <a:lnTo>
                      <a:pt x="32635" y="38414"/>
                    </a:lnTo>
                    <a:lnTo>
                      <a:pt x="32494" y="38344"/>
                    </a:lnTo>
                    <a:lnTo>
                      <a:pt x="32212" y="38273"/>
                    </a:lnTo>
                    <a:lnTo>
                      <a:pt x="31860" y="38273"/>
                    </a:lnTo>
                    <a:lnTo>
                      <a:pt x="31437" y="38344"/>
                    </a:lnTo>
                    <a:lnTo>
                      <a:pt x="31084" y="38414"/>
                    </a:lnTo>
                    <a:lnTo>
                      <a:pt x="30802" y="38414"/>
                    </a:lnTo>
                    <a:lnTo>
                      <a:pt x="30450" y="38273"/>
                    </a:lnTo>
                    <a:lnTo>
                      <a:pt x="30097" y="38062"/>
                    </a:lnTo>
                    <a:lnTo>
                      <a:pt x="29252" y="37568"/>
                    </a:lnTo>
                    <a:lnTo>
                      <a:pt x="28406" y="37075"/>
                    </a:lnTo>
                    <a:lnTo>
                      <a:pt x="27912" y="36864"/>
                    </a:lnTo>
                    <a:lnTo>
                      <a:pt x="27490" y="36723"/>
                    </a:lnTo>
                    <a:lnTo>
                      <a:pt x="26855" y="36582"/>
                    </a:lnTo>
                    <a:lnTo>
                      <a:pt x="26080" y="36511"/>
                    </a:lnTo>
                    <a:lnTo>
                      <a:pt x="25305" y="36370"/>
                    </a:lnTo>
                    <a:lnTo>
                      <a:pt x="25023" y="36300"/>
                    </a:lnTo>
                    <a:lnTo>
                      <a:pt x="24811" y="36229"/>
                    </a:lnTo>
                    <a:lnTo>
                      <a:pt x="24600" y="36018"/>
                    </a:lnTo>
                    <a:lnTo>
                      <a:pt x="24459" y="35736"/>
                    </a:lnTo>
                    <a:lnTo>
                      <a:pt x="24177" y="35031"/>
                    </a:lnTo>
                    <a:lnTo>
                      <a:pt x="23683" y="33621"/>
                    </a:lnTo>
                    <a:lnTo>
                      <a:pt x="18186" y="21568"/>
                    </a:lnTo>
                    <a:lnTo>
                      <a:pt x="19032" y="21639"/>
                    </a:lnTo>
                    <a:lnTo>
                      <a:pt x="19877" y="21709"/>
                    </a:lnTo>
                    <a:lnTo>
                      <a:pt x="20653" y="21921"/>
                    </a:lnTo>
                    <a:lnTo>
                      <a:pt x="21428" y="22132"/>
                    </a:lnTo>
                    <a:lnTo>
                      <a:pt x="22203" y="22414"/>
                    </a:lnTo>
                    <a:lnTo>
                      <a:pt x="22838" y="22837"/>
                    </a:lnTo>
                    <a:lnTo>
                      <a:pt x="23401" y="23260"/>
                    </a:lnTo>
                    <a:lnTo>
                      <a:pt x="23824" y="23824"/>
                    </a:lnTo>
                    <a:lnTo>
                      <a:pt x="24529" y="25022"/>
                    </a:lnTo>
                    <a:lnTo>
                      <a:pt x="25446" y="26925"/>
                    </a:lnTo>
                    <a:lnTo>
                      <a:pt x="26291" y="28758"/>
                    </a:lnTo>
                    <a:lnTo>
                      <a:pt x="26573" y="29392"/>
                    </a:lnTo>
                    <a:lnTo>
                      <a:pt x="26644" y="29815"/>
                    </a:lnTo>
                    <a:lnTo>
                      <a:pt x="26644" y="29040"/>
                    </a:lnTo>
                    <a:lnTo>
                      <a:pt x="26503" y="28265"/>
                    </a:lnTo>
                    <a:lnTo>
                      <a:pt x="26291" y="27489"/>
                    </a:lnTo>
                    <a:lnTo>
                      <a:pt x="26080" y="26714"/>
                    </a:lnTo>
                    <a:lnTo>
                      <a:pt x="25586" y="25093"/>
                    </a:lnTo>
                    <a:lnTo>
                      <a:pt x="25023" y="23683"/>
                    </a:lnTo>
                    <a:lnTo>
                      <a:pt x="26291" y="24317"/>
                    </a:lnTo>
                    <a:lnTo>
                      <a:pt x="28547" y="25445"/>
                    </a:lnTo>
                    <a:lnTo>
                      <a:pt x="29815" y="26009"/>
                    </a:lnTo>
                    <a:lnTo>
                      <a:pt x="30873" y="26432"/>
                    </a:lnTo>
                    <a:lnTo>
                      <a:pt x="31578" y="26714"/>
                    </a:lnTo>
                    <a:lnTo>
                      <a:pt x="31860" y="26714"/>
                    </a:lnTo>
                    <a:lnTo>
                      <a:pt x="31930" y="26643"/>
                    </a:lnTo>
                    <a:lnTo>
                      <a:pt x="31930" y="26502"/>
                    </a:lnTo>
                    <a:lnTo>
                      <a:pt x="31930" y="26361"/>
                    </a:lnTo>
                    <a:lnTo>
                      <a:pt x="31648" y="26079"/>
                    </a:lnTo>
                    <a:lnTo>
                      <a:pt x="31155" y="25657"/>
                    </a:lnTo>
                    <a:lnTo>
                      <a:pt x="30520" y="25234"/>
                    </a:lnTo>
                    <a:lnTo>
                      <a:pt x="28829" y="24317"/>
                    </a:lnTo>
                    <a:lnTo>
                      <a:pt x="26785" y="23331"/>
                    </a:lnTo>
                    <a:lnTo>
                      <a:pt x="24741" y="22485"/>
                    </a:lnTo>
                    <a:lnTo>
                      <a:pt x="22767" y="21709"/>
                    </a:lnTo>
                    <a:lnTo>
                      <a:pt x="21216" y="21146"/>
                    </a:lnTo>
                    <a:lnTo>
                      <a:pt x="20371" y="20864"/>
                    </a:lnTo>
                    <a:lnTo>
                      <a:pt x="19525" y="20793"/>
                    </a:lnTo>
                    <a:lnTo>
                      <a:pt x="18820" y="20723"/>
                    </a:lnTo>
                    <a:lnTo>
                      <a:pt x="18468" y="20652"/>
                    </a:lnTo>
                    <a:lnTo>
                      <a:pt x="18186" y="20511"/>
                    </a:lnTo>
                    <a:lnTo>
                      <a:pt x="17833" y="20370"/>
                    </a:lnTo>
                    <a:lnTo>
                      <a:pt x="17551" y="20159"/>
                    </a:lnTo>
                    <a:lnTo>
                      <a:pt x="17340" y="19877"/>
                    </a:lnTo>
                    <a:lnTo>
                      <a:pt x="17199" y="19595"/>
                    </a:lnTo>
                    <a:lnTo>
                      <a:pt x="16917" y="18820"/>
                    </a:lnTo>
                    <a:lnTo>
                      <a:pt x="16424" y="17410"/>
                    </a:lnTo>
                    <a:lnTo>
                      <a:pt x="15789" y="15718"/>
                    </a:lnTo>
                    <a:lnTo>
                      <a:pt x="15155" y="13956"/>
                    </a:lnTo>
                    <a:lnTo>
                      <a:pt x="14662" y="12194"/>
                    </a:lnTo>
                    <a:lnTo>
                      <a:pt x="14309" y="10432"/>
                    </a:lnTo>
                    <a:lnTo>
                      <a:pt x="16283" y="10855"/>
                    </a:lnTo>
                    <a:lnTo>
                      <a:pt x="19807" y="11701"/>
                    </a:lnTo>
                    <a:lnTo>
                      <a:pt x="23120" y="12546"/>
                    </a:lnTo>
                    <a:lnTo>
                      <a:pt x="24177" y="12828"/>
                    </a:lnTo>
                    <a:lnTo>
                      <a:pt x="24529" y="12969"/>
                    </a:lnTo>
                    <a:lnTo>
                      <a:pt x="24600" y="12899"/>
                    </a:lnTo>
                    <a:lnTo>
                      <a:pt x="24529" y="12758"/>
                    </a:lnTo>
                    <a:lnTo>
                      <a:pt x="24318" y="12546"/>
                    </a:lnTo>
                    <a:lnTo>
                      <a:pt x="23965" y="12265"/>
                    </a:lnTo>
                    <a:lnTo>
                      <a:pt x="23401" y="12053"/>
                    </a:lnTo>
                    <a:lnTo>
                      <a:pt x="22062" y="11560"/>
                    </a:lnTo>
                    <a:lnTo>
                      <a:pt x="20441" y="11066"/>
                    </a:lnTo>
                    <a:lnTo>
                      <a:pt x="17269" y="10221"/>
                    </a:lnTo>
                    <a:lnTo>
                      <a:pt x="16142" y="9868"/>
                    </a:lnTo>
                    <a:lnTo>
                      <a:pt x="15507" y="9727"/>
                    </a:lnTo>
                    <a:lnTo>
                      <a:pt x="15296" y="9727"/>
                    </a:lnTo>
                    <a:lnTo>
                      <a:pt x="15084" y="9657"/>
                    </a:lnTo>
                    <a:lnTo>
                      <a:pt x="14873" y="9516"/>
                    </a:lnTo>
                    <a:lnTo>
                      <a:pt x="14732" y="9304"/>
                    </a:lnTo>
                    <a:lnTo>
                      <a:pt x="14450" y="8740"/>
                    </a:lnTo>
                    <a:lnTo>
                      <a:pt x="14239" y="8035"/>
                    </a:lnTo>
                    <a:lnTo>
                      <a:pt x="14098" y="7331"/>
                    </a:lnTo>
                    <a:lnTo>
                      <a:pt x="13957" y="6626"/>
                    </a:lnTo>
                    <a:lnTo>
                      <a:pt x="13886" y="5639"/>
                    </a:lnTo>
                    <a:lnTo>
                      <a:pt x="13957" y="4864"/>
                    </a:lnTo>
                    <a:lnTo>
                      <a:pt x="14027" y="4159"/>
                    </a:lnTo>
                    <a:lnTo>
                      <a:pt x="14380" y="2749"/>
                    </a:lnTo>
                    <a:lnTo>
                      <a:pt x="14732" y="1410"/>
                    </a:lnTo>
                    <a:lnTo>
                      <a:pt x="15026" y="43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3757125" y="2555275"/>
                <a:ext cx="5815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239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423" y="212"/>
                    </a:lnTo>
                    <a:lnTo>
                      <a:pt x="211" y="424"/>
                    </a:lnTo>
                    <a:lnTo>
                      <a:pt x="141" y="565"/>
                    </a:lnTo>
                    <a:lnTo>
                      <a:pt x="0" y="776"/>
                    </a:lnTo>
                    <a:lnTo>
                      <a:pt x="0" y="1199"/>
                    </a:lnTo>
                    <a:lnTo>
                      <a:pt x="70" y="1693"/>
                    </a:lnTo>
                    <a:lnTo>
                      <a:pt x="141" y="1834"/>
                    </a:lnTo>
                    <a:lnTo>
                      <a:pt x="282" y="2045"/>
                    </a:lnTo>
                    <a:lnTo>
                      <a:pt x="423" y="2186"/>
                    </a:lnTo>
                    <a:lnTo>
                      <a:pt x="634" y="2327"/>
                    </a:lnTo>
                    <a:lnTo>
                      <a:pt x="916" y="2397"/>
                    </a:lnTo>
                    <a:lnTo>
                      <a:pt x="1198" y="2397"/>
                    </a:lnTo>
                    <a:lnTo>
                      <a:pt x="1410" y="2327"/>
                    </a:lnTo>
                    <a:lnTo>
                      <a:pt x="1692" y="2256"/>
                    </a:lnTo>
                    <a:lnTo>
                      <a:pt x="1903" y="2115"/>
                    </a:lnTo>
                    <a:lnTo>
                      <a:pt x="2044" y="1974"/>
                    </a:lnTo>
                    <a:lnTo>
                      <a:pt x="2185" y="1834"/>
                    </a:lnTo>
                    <a:lnTo>
                      <a:pt x="2255" y="1622"/>
                    </a:lnTo>
                    <a:lnTo>
                      <a:pt x="2326" y="1129"/>
                    </a:lnTo>
                    <a:lnTo>
                      <a:pt x="2185" y="706"/>
                    </a:lnTo>
                    <a:lnTo>
                      <a:pt x="2115" y="494"/>
                    </a:lnTo>
                    <a:lnTo>
                      <a:pt x="1974" y="353"/>
                    </a:lnTo>
                    <a:lnTo>
                      <a:pt x="1833" y="212"/>
                    </a:lnTo>
                    <a:lnTo>
                      <a:pt x="1621" y="71"/>
                    </a:ln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>
                <a:off x="3764150" y="2631050"/>
                <a:ext cx="7580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962" extrusionOk="0">
                    <a:moveTo>
                      <a:pt x="1199" y="1"/>
                    </a:moveTo>
                    <a:lnTo>
                      <a:pt x="917" y="71"/>
                    </a:lnTo>
                    <a:lnTo>
                      <a:pt x="635" y="212"/>
                    </a:lnTo>
                    <a:lnTo>
                      <a:pt x="424" y="424"/>
                    </a:lnTo>
                    <a:lnTo>
                      <a:pt x="212" y="706"/>
                    </a:lnTo>
                    <a:lnTo>
                      <a:pt x="71" y="988"/>
                    </a:lnTo>
                    <a:lnTo>
                      <a:pt x="1" y="1269"/>
                    </a:lnTo>
                    <a:lnTo>
                      <a:pt x="1" y="1551"/>
                    </a:lnTo>
                    <a:lnTo>
                      <a:pt x="71" y="1763"/>
                    </a:lnTo>
                    <a:lnTo>
                      <a:pt x="142" y="2045"/>
                    </a:lnTo>
                    <a:lnTo>
                      <a:pt x="353" y="2327"/>
                    </a:lnTo>
                    <a:lnTo>
                      <a:pt x="494" y="2538"/>
                    </a:lnTo>
                    <a:lnTo>
                      <a:pt x="706" y="2679"/>
                    </a:lnTo>
                    <a:lnTo>
                      <a:pt x="988" y="2820"/>
                    </a:lnTo>
                    <a:lnTo>
                      <a:pt x="1270" y="2961"/>
                    </a:lnTo>
                    <a:lnTo>
                      <a:pt x="1834" y="2961"/>
                    </a:lnTo>
                    <a:lnTo>
                      <a:pt x="2115" y="2891"/>
                    </a:lnTo>
                    <a:lnTo>
                      <a:pt x="2327" y="2750"/>
                    </a:lnTo>
                    <a:lnTo>
                      <a:pt x="2609" y="2538"/>
                    </a:lnTo>
                    <a:lnTo>
                      <a:pt x="2820" y="2256"/>
                    </a:lnTo>
                    <a:lnTo>
                      <a:pt x="2961" y="1974"/>
                    </a:lnTo>
                    <a:lnTo>
                      <a:pt x="3032" y="1763"/>
                    </a:lnTo>
                    <a:lnTo>
                      <a:pt x="3032" y="1481"/>
                    </a:lnTo>
                    <a:lnTo>
                      <a:pt x="2961" y="1199"/>
                    </a:lnTo>
                    <a:lnTo>
                      <a:pt x="2820" y="917"/>
                    </a:lnTo>
                    <a:lnTo>
                      <a:pt x="2679" y="635"/>
                    </a:lnTo>
                    <a:lnTo>
                      <a:pt x="2468" y="424"/>
                    </a:lnTo>
                    <a:lnTo>
                      <a:pt x="2256" y="283"/>
                    </a:lnTo>
                    <a:lnTo>
                      <a:pt x="2045" y="142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>
                <a:off x="3852275" y="2620475"/>
                <a:ext cx="652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2750" extrusionOk="0">
                    <a:moveTo>
                      <a:pt x="1128" y="1"/>
                    </a:moveTo>
                    <a:lnTo>
                      <a:pt x="705" y="142"/>
                    </a:lnTo>
                    <a:lnTo>
                      <a:pt x="493" y="283"/>
                    </a:lnTo>
                    <a:lnTo>
                      <a:pt x="353" y="424"/>
                    </a:lnTo>
                    <a:lnTo>
                      <a:pt x="212" y="635"/>
                    </a:lnTo>
                    <a:lnTo>
                      <a:pt x="71" y="847"/>
                    </a:lnTo>
                    <a:lnTo>
                      <a:pt x="0" y="1129"/>
                    </a:lnTo>
                    <a:lnTo>
                      <a:pt x="71" y="1411"/>
                    </a:lnTo>
                    <a:lnTo>
                      <a:pt x="71" y="1763"/>
                    </a:lnTo>
                    <a:lnTo>
                      <a:pt x="212" y="2045"/>
                    </a:lnTo>
                    <a:lnTo>
                      <a:pt x="353" y="2256"/>
                    </a:lnTo>
                    <a:lnTo>
                      <a:pt x="564" y="2468"/>
                    </a:lnTo>
                    <a:lnTo>
                      <a:pt x="775" y="2609"/>
                    </a:lnTo>
                    <a:lnTo>
                      <a:pt x="987" y="2679"/>
                    </a:lnTo>
                    <a:lnTo>
                      <a:pt x="1269" y="2750"/>
                    </a:lnTo>
                    <a:lnTo>
                      <a:pt x="1692" y="2750"/>
                    </a:lnTo>
                    <a:lnTo>
                      <a:pt x="1974" y="2609"/>
                    </a:lnTo>
                    <a:lnTo>
                      <a:pt x="2115" y="2538"/>
                    </a:lnTo>
                    <a:lnTo>
                      <a:pt x="2326" y="2327"/>
                    </a:lnTo>
                    <a:lnTo>
                      <a:pt x="2467" y="2115"/>
                    </a:lnTo>
                    <a:lnTo>
                      <a:pt x="2538" y="1904"/>
                    </a:lnTo>
                    <a:lnTo>
                      <a:pt x="2608" y="1552"/>
                    </a:lnTo>
                    <a:lnTo>
                      <a:pt x="2608" y="1199"/>
                    </a:lnTo>
                    <a:lnTo>
                      <a:pt x="2538" y="917"/>
                    </a:lnTo>
                    <a:lnTo>
                      <a:pt x="2397" y="635"/>
                    </a:lnTo>
                    <a:lnTo>
                      <a:pt x="2256" y="424"/>
                    </a:lnTo>
                    <a:lnTo>
                      <a:pt x="2044" y="283"/>
                    </a:lnTo>
                    <a:lnTo>
                      <a:pt x="1833" y="142"/>
                    </a:lnTo>
                    <a:lnTo>
                      <a:pt x="1621" y="71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3883975" y="2544725"/>
                <a:ext cx="67000" cy="6872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2749" extrusionOk="0">
                    <a:moveTo>
                      <a:pt x="1270" y="0"/>
                    </a:moveTo>
                    <a:lnTo>
                      <a:pt x="917" y="71"/>
                    </a:lnTo>
                    <a:lnTo>
                      <a:pt x="706" y="211"/>
                    </a:lnTo>
                    <a:lnTo>
                      <a:pt x="424" y="352"/>
                    </a:lnTo>
                    <a:lnTo>
                      <a:pt x="283" y="564"/>
                    </a:lnTo>
                    <a:lnTo>
                      <a:pt x="142" y="846"/>
                    </a:lnTo>
                    <a:lnTo>
                      <a:pt x="71" y="1057"/>
                    </a:lnTo>
                    <a:lnTo>
                      <a:pt x="1" y="1339"/>
                    </a:lnTo>
                    <a:lnTo>
                      <a:pt x="1" y="1621"/>
                    </a:lnTo>
                    <a:lnTo>
                      <a:pt x="71" y="1833"/>
                    </a:lnTo>
                    <a:lnTo>
                      <a:pt x="142" y="2115"/>
                    </a:lnTo>
                    <a:lnTo>
                      <a:pt x="283" y="2326"/>
                    </a:lnTo>
                    <a:lnTo>
                      <a:pt x="494" y="2467"/>
                    </a:lnTo>
                    <a:lnTo>
                      <a:pt x="706" y="2608"/>
                    </a:lnTo>
                    <a:lnTo>
                      <a:pt x="917" y="2749"/>
                    </a:lnTo>
                    <a:lnTo>
                      <a:pt x="1551" y="2749"/>
                    </a:lnTo>
                    <a:lnTo>
                      <a:pt x="1833" y="2608"/>
                    </a:lnTo>
                    <a:lnTo>
                      <a:pt x="2115" y="2537"/>
                    </a:lnTo>
                    <a:lnTo>
                      <a:pt x="2327" y="2326"/>
                    </a:lnTo>
                    <a:lnTo>
                      <a:pt x="2468" y="2185"/>
                    </a:lnTo>
                    <a:lnTo>
                      <a:pt x="2538" y="1974"/>
                    </a:lnTo>
                    <a:lnTo>
                      <a:pt x="2609" y="1762"/>
                    </a:lnTo>
                    <a:lnTo>
                      <a:pt x="2679" y="1269"/>
                    </a:lnTo>
                    <a:lnTo>
                      <a:pt x="2538" y="846"/>
                    </a:lnTo>
                    <a:lnTo>
                      <a:pt x="2256" y="423"/>
                    </a:lnTo>
                    <a:lnTo>
                      <a:pt x="2045" y="282"/>
                    </a:lnTo>
                    <a:lnTo>
                      <a:pt x="1833" y="14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3876925" y="2454850"/>
                <a:ext cx="5642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2468" extrusionOk="0">
                    <a:moveTo>
                      <a:pt x="1481" y="0"/>
                    </a:moveTo>
                    <a:lnTo>
                      <a:pt x="1199" y="71"/>
                    </a:lnTo>
                    <a:lnTo>
                      <a:pt x="988" y="141"/>
                    </a:lnTo>
                    <a:lnTo>
                      <a:pt x="706" y="212"/>
                    </a:lnTo>
                    <a:lnTo>
                      <a:pt x="494" y="423"/>
                    </a:lnTo>
                    <a:lnTo>
                      <a:pt x="353" y="635"/>
                    </a:lnTo>
                    <a:lnTo>
                      <a:pt x="142" y="917"/>
                    </a:lnTo>
                    <a:lnTo>
                      <a:pt x="71" y="1128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03"/>
                    </a:lnTo>
                    <a:lnTo>
                      <a:pt x="283" y="2115"/>
                    </a:lnTo>
                    <a:lnTo>
                      <a:pt x="494" y="2326"/>
                    </a:lnTo>
                    <a:lnTo>
                      <a:pt x="847" y="2397"/>
                    </a:lnTo>
                    <a:lnTo>
                      <a:pt x="1270" y="2467"/>
                    </a:lnTo>
                    <a:lnTo>
                      <a:pt x="1552" y="2326"/>
                    </a:lnTo>
                    <a:lnTo>
                      <a:pt x="1833" y="2185"/>
                    </a:lnTo>
                    <a:lnTo>
                      <a:pt x="2045" y="1903"/>
                    </a:lnTo>
                    <a:lnTo>
                      <a:pt x="2186" y="1621"/>
                    </a:lnTo>
                    <a:lnTo>
                      <a:pt x="2256" y="1269"/>
                    </a:lnTo>
                    <a:lnTo>
                      <a:pt x="2256" y="917"/>
                    </a:lnTo>
                    <a:lnTo>
                      <a:pt x="2186" y="564"/>
                    </a:lnTo>
                    <a:lnTo>
                      <a:pt x="1974" y="282"/>
                    </a:lnTo>
                    <a:lnTo>
                      <a:pt x="1692" y="141"/>
                    </a:lnTo>
                    <a:lnTo>
                      <a:pt x="1481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3674300" y="2435450"/>
                <a:ext cx="458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905" extrusionOk="0">
                    <a:moveTo>
                      <a:pt x="1058" y="1"/>
                    </a:moveTo>
                    <a:lnTo>
                      <a:pt x="635" y="71"/>
                    </a:lnTo>
                    <a:lnTo>
                      <a:pt x="423" y="142"/>
                    </a:lnTo>
                    <a:lnTo>
                      <a:pt x="282" y="212"/>
                    </a:lnTo>
                    <a:lnTo>
                      <a:pt x="141" y="353"/>
                    </a:lnTo>
                    <a:lnTo>
                      <a:pt x="71" y="494"/>
                    </a:lnTo>
                    <a:lnTo>
                      <a:pt x="0" y="847"/>
                    </a:lnTo>
                    <a:lnTo>
                      <a:pt x="71" y="1199"/>
                    </a:lnTo>
                    <a:lnTo>
                      <a:pt x="212" y="1552"/>
                    </a:lnTo>
                    <a:lnTo>
                      <a:pt x="494" y="1763"/>
                    </a:lnTo>
                    <a:lnTo>
                      <a:pt x="776" y="1904"/>
                    </a:lnTo>
                    <a:lnTo>
                      <a:pt x="987" y="1904"/>
                    </a:lnTo>
                    <a:lnTo>
                      <a:pt x="1198" y="1834"/>
                    </a:lnTo>
                    <a:lnTo>
                      <a:pt x="1551" y="1622"/>
                    </a:lnTo>
                    <a:lnTo>
                      <a:pt x="1762" y="1340"/>
                    </a:lnTo>
                    <a:lnTo>
                      <a:pt x="1833" y="988"/>
                    </a:lnTo>
                    <a:lnTo>
                      <a:pt x="1762" y="635"/>
                    </a:lnTo>
                    <a:lnTo>
                      <a:pt x="1621" y="353"/>
                    </a:lnTo>
                    <a:lnTo>
                      <a:pt x="1410" y="142"/>
                    </a:lnTo>
                    <a:lnTo>
                      <a:pt x="1058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>
                <a:off x="3834650" y="2060125"/>
                <a:ext cx="7227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46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282" y="353"/>
                    </a:lnTo>
                    <a:lnTo>
                      <a:pt x="141" y="776"/>
                    </a:lnTo>
                    <a:lnTo>
                      <a:pt x="0" y="1340"/>
                    </a:lnTo>
                    <a:lnTo>
                      <a:pt x="71" y="1692"/>
                    </a:lnTo>
                    <a:lnTo>
                      <a:pt x="141" y="1974"/>
                    </a:lnTo>
                    <a:lnTo>
                      <a:pt x="353" y="2186"/>
                    </a:lnTo>
                    <a:lnTo>
                      <a:pt x="564" y="2327"/>
                    </a:lnTo>
                    <a:lnTo>
                      <a:pt x="846" y="2397"/>
                    </a:lnTo>
                    <a:lnTo>
                      <a:pt x="1058" y="2468"/>
                    </a:lnTo>
                    <a:lnTo>
                      <a:pt x="1339" y="2468"/>
                    </a:lnTo>
                    <a:lnTo>
                      <a:pt x="1551" y="2397"/>
                    </a:lnTo>
                    <a:lnTo>
                      <a:pt x="2115" y="2468"/>
                    </a:lnTo>
                    <a:lnTo>
                      <a:pt x="2538" y="2397"/>
                    </a:lnTo>
                    <a:lnTo>
                      <a:pt x="2749" y="2256"/>
                    </a:lnTo>
                    <a:lnTo>
                      <a:pt x="2890" y="1974"/>
                    </a:lnTo>
                    <a:lnTo>
                      <a:pt x="2820" y="1692"/>
                    </a:lnTo>
                    <a:lnTo>
                      <a:pt x="2749" y="1340"/>
                    </a:lnTo>
                    <a:lnTo>
                      <a:pt x="2538" y="988"/>
                    </a:lnTo>
                    <a:lnTo>
                      <a:pt x="2256" y="706"/>
                    </a:lnTo>
                    <a:lnTo>
                      <a:pt x="1903" y="424"/>
                    </a:lnTo>
                    <a:lnTo>
                      <a:pt x="1551" y="212"/>
                    </a:lnTo>
                    <a:lnTo>
                      <a:pt x="1198" y="71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3973850" y="1963225"/>
                <a:ext cx="63450" cy="66975"/>
              </a:xfrm>
              <a:custGeom>
                <a:avLst/>
                <a:gdLst/>
                <a:ahLst/>
                <a:cxnLst/>
                <a:rect l="l" t="t" r="r" b="b"/>
                <a:pathLst>
                  <a:path w="2538" h="2679" extrusionOk="0">
                    <a:moveTo>
                      <a:pt x="1340" y="0"/>
                    </a:moveTo>
                    <a:lnTo>
                      <a:pt x="1128" y="71"/>
                    </a:lnTo>
                    <a:lnTo>
                      <a:pt x="846" y="141"/>
                    </a:lnTo>
                    <a:lnTo>
                      <a:pt x="635" y="353"/>
                    </a:lnTo>
                    <a:lnTo>
                      <a:pt x="423" y="564"/>
                    </a:lnTo>
                    <a:lnTo>
                      <a:pt x="212" y="776"/>
                    </a:lnTo>
                    <a:lnTo>
                      <a:pt x="71" y="1057"/>
                    </a:lnTo>
                    <a:lnTo>
                      <a:pt x="0" y="1339"/>
                    </a:lnTo>
                    <a:lnTo>
                      <a:pt x="0" y="1621"/>
                    </a:lnTo>
                    <a:lnTo>
                      <a:pt x="0" y="1903"/>
                    </a:lnTo>
                    <a:lnTo>
                      <a:pt x="141" y="2115"/>
                    </a:lnTo>
                    <a:lnTo>
                      <a:pt x="282" y="2326"/>
                    </a:lnTo>
                    <a:lnTo>
                      <a:pt x="564" y="2538"/>
                    </a:lnTo>
                    <a:lnTo>
                      <a:pt x="776" y="2608"/>
                    </a:lnTo>
                    <a:lnTo>
                      <a:pt x="987" y="2679"/>
                    </a:lnTo>
                    <a:lnTo>
                      <a:pt x="1410" y="2608"/>
                    </a:lnTo>
                    <a:lnTo>
                      <a:pt x="1763" y="2397"/>
                    </a:lnTo>
                    <a:lnTo>
                      <a:pt x="2115" y="2115"/>
                    </a:lnTo>
                    <a:lnTo>
                      <a:pt x="2326" y="1833"/>
                    </a:lnTo>
                    <a:lnTo>
                      <a:pt x="2467" y="1410"/>
                    </a:lnTo>
                    <a:lnTo>
                      <a:pt x="2538" y="987"/>
                    </a:lnTo>
                    <a:lnTo>
                      <a:pt x="2467" y="776"/>
                    </a:lnTo>
                    <a:lnTo>
                      <a:pt x="2397" y="635"/>
                    </a:lnTo>
                    <a:lnTo>
                      <a:pt x="2185" y="282"/>
                    </a:lnTo>
                    <a:lnTo>
                      <a:pt x="1904" y="141"/>
                    </a:lnTo>
                    <a:lnTo>
                      <a:pt x="1622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3"/>
              <p:cNvSpPr/>
              <p:nvPr/>
            </p:nvSpPr>
            <p:spPr>
              <a:xfrm>
                <a:off x="3942125" y="1933250"/>
                <a:ext cx="5112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693" extrusionOk="0">
                    <a:moveTo>
                      <a:pt x="847" y="1"/>
                    </a:moveTo>
                    <a:lnTo>
                      <a:pt x="635" y="71"/>
                    </a:lnTo>
                    <a:lnTo>
                      <a:pt x="353" y="212"/>
                    </a:lnTo>
                    <a:lnTo>
                      <a:pt x="142" y="283"/>
                    </a:lnTo>
                    <a:lnTo>
                      <a:pt x="1" y="494"/>
                    </a:lnTo>
                    <a:lnTo>
                      <a:pt x="1" y="706"/>
                    </a:lnTo>
                    <a:lnTo>
                      <a:pt x="1" y="917"/>
                    </a:lnTo>
                    <a:lnTo>
                      <a:pt x="142" y="1199"/>
                    </a:lnTo>
                    <a:lnTo>
                      <a:pt x="424" y="1481"/>
                    </a:lnTo>
                    <a:lnTo>
                      <a:pt x="565" y="1622"/>
                    </a:lnTo>
                    <a:lnTo>
                      <a:pt x="776" y="1693"/>
                    </a:lnTo>
                    <a:lnTo>
                      <a:pt x="1199" y="1693"/>
                    </a:lnTo>
                    <a:lnTo>
                      <a:pt x="1551" y="1481"/>
                    </a:lnTo>
                    <a:lnTo>
                      <a:pt x="1833" y="1199"/>
                    </a:lnTo>
                    <a:lnTo>
                      <a:pt x="1974" y="917"/>
                    </a:lnTo>
                    <a:lnTo>
                      <a:pt x="2045" y="635"/>
                    </a:lnTo>
                    <a:lnTo>
                      <a:pt x="1974" y="424"/>
                    </a:lnTo>
                    <a:lnTo>
                      <a:pt x="1833" y="212"/>
                    </a:lnTo>
                    <a:lnTo>
                      <a:pt x="1622" y="142"/>
                    </a:lnTo>
                    <a:lnTo>
                      <a:pt x="1410" y="71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3"/>
              <p:cNvSpPr/>
              <p:nvPr/>
            </p:nvSpPr>
            <p:spPr>
              <a:xfrm>
                <a:off x="3353600" y="2167625"/>
                <a:ext cx="51125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2045" extrusionOk="0">
                    <a:moveTo>
                      <a:pt x="846" y="0"/>
                    </a:moveTo>
                    <a:lnTo>
                      <a:pt x="635" y="71"/>
                    </a:lnTo>
                    <a:lnTo>
                      <a:pt x="494" y="141"/>
                    </a:lnTo>
                    <a:lnTo>
                      <a:pt x="282" y="353"/>
                    </a:lnTo>
                    <a:lnTo>
                      <a:pt x="141" y="494"/>
                    </a:lnTo>
                    <a:lnTo>
                      <a:pt x="71" y="705"/>
                    </a:lnTo>
                    <a:lnTo>
                      <a:pt x="0" y="917"/>
                    </a:lnTo>
                    <a:lnTo>
                      <a:pt x="0" y="1058"/>
                    </a:lnTo>
                    <a:lnTo>
                      <a:pt x="141" y="1410"/>
                    </a:lnTo>
                    <a:lnTo>
                      <a:pt x="353" y="1762"/>
                    </a:lnTo>
                    <a:lnTo>
                      <a:pt x="705" y="1974"/>
                    </a:lnTo>
                    <a:lnTo>
                      <a:pt x="1058" y="2044"/>
                    </a:lnTo>
                    <a:lnTo>
                      <a:pt x="1269" y="2044"/>
                    </a:lnTo>
                    <a:lnTo>
                      <a:pt x="1410" y="1974"/>
                    </a:lnTo>
                    <a:lnTo>
                      <a:pt x="1621" y="1833"/>
                    </a:lnTo>
                    <a:lnTo>
                      <a:pt x="1762" y="1692"/>
                    </a:lnTo>
                    <a:lnTo>
                      <a:pt x="1903" y="1551"/>
                    </a:lnTo>
                    <a:lnTo>
                      <a:pt x="2044" y="1340"/>
                    </a:lnTo>
                    <a:lnTo>
                      <a:pt x="2044" y="1128"/>
                    </a:lnTo>
                    <a:lnTo>
                      <a:pt x="2044" y="987"/>
                    </a:lnTo>
                    <a:lnTo>
                      <a:pt x="1974" y="635"/>
                    </a:lnTo>
                    <a:lnTo>
                      <a:pt x="1692" y="282"/>
                    </a:lnTo>
                    <a:lnTo>
                      <a:pt x="1410" y="71"/>
                    </a:lnTo>
                    <a:lnTo>
                      <a:pt x="1058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3"/>
              <p:cNvSpPr/>
              <p:nvPr/>
            </p:nvSpPr>
            <p:spPr>
              <a:xfrm>
                <a:off x="3411750" y="2151775"/>
                <a:ext cx="31725" cy="2467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987" extrusionOk="0">
                    <a:moveTo>
                      <a:pt x="705" y="0"/>
                    </a:moveTo>
                    <a:lnTo>
                      <a:pt x="423" y="71"/>
                    </a:lnTo>
                    <a:lnTo>
                      <a:pt x="141" y="282"/>
                    </a:lnTo>
                    <a:lnTo>
                      <a:pt x="71" y="352"/>
                    </a:lnTo>
                    <a:lnTo>
                      <a:pt x="0" y="493"/>
                    </a:lnTo>
                    <a:lnTo>
                      <a:pt x="71" y="564"/>
                    </a:lnTo>
                    <a:lnTo>
                      <a:pt x="141" y="705"/>
                    </a:lnTo>
                    <a:lnTo>
                      <a:pt x="282" y="846"/>
                    </a:lnTo>
                    <a:lnTo>
                      <a:pt x="564" y="916"/>
                    </a:lnTo>
                    <a:lnTo>
                      <a:pt x="776" y="987"/>
                    </a:lnTo>
                    <a:lnTo>
                      <a:pt x="987" y="987"/>
                    </a:lnTo>
                    <a:lnTo>
                      <a:pt x="1057" y="916"/>
                    </a:lnTo>
                    <a:lnTo>
                      <a:pt x="1128" y="775"/>
                    </a:lnTo>
                    <a:lnTo>
                      <a:pt x="1128" y="493"/>
                    </a:lnTo>
                    <a:lnTo>
                      <a:pt x="1198" y="282"/>
                    </a:lnTo>
                    <a:lnTo>
                      <a:pt x="1269" y="141"/>
                    </a:lnTo>
                    <a:lnTo>
                      <a:pt x="1198" y="71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3112200" y="1920925"/>
                <a:ext cx="54625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2186" extrusionOk="0">
                    <a:moveTo>
                      <a:pt x="987" y="1"/>
                    </a:moveTo>
                    <a:lnTo>
                      <a:pt x="634" y="71"/>
                    </a:lnTo>
                    <a:lnTo>
                      <a:pt x="352" y="283"/>
                    </a:lnTo>
                    <a:lnTo>
                      <a:pt x="141" y="564"/>
                    </a:lnTo>
                    <a:lnTo>
                      <a:pt x="0" y="846"/>
                    </a:lnTo>
                    <a:lnTo>
                      <a:pt x="0" y="1199"/>
                    </a:lnTo>
                    <a:lnTo>
                      <a:pt x="70" y="1551"/>
                    </a:lnTo>
                    <a:lnTo>
                      <a:pt x="352" y="1833"/>
                    </a:lnTo>
                    <a:lnTo>
                      <a:pt x="634" y="2045"/>
                    </a:lnTo>
                    <a:lnTo>
                      <a:pt x="846" y="2115"/>
                    </a:lnTo>
                    <a:lnTo>
                      <a:pt x="1128" y="2186"/>
                    </a:lnTo>
                    <a:lnTo>
                      <a:pt x="1339" y="2115"/>
                    </a:lnTo>
                    <a:lnTo>
                      <a:pt x="1551" y="2045"/>
                    </a:lnTo>
                    <a:lnTo>
                      <a:pt x="1762" y="1904"/>
                    </a:lnTo>
                    <a:lnTo>
                      <a:pt x="1903" y="1763"/>
                    </a:lnTo>
                    <a:lnTo>
                      <a:pt x="2044" y="1551"/>
                    </a:lnTo>
                    <a:lnTo>
                      <a:pt x="2115" y="1340"/>
                    </a:lnTo>
                    <a:lnTo>
                      <a:pt x="2185" y="1128"/>
                    </a:lnTo>
                    <a:lnTo>
                      <a:pt x="2185" y="846"/>
                    </a:lnTo>
                    <a:lnTo>
                      <a:pt x="2185" y="635"/>
                    </a:lnTo>
                    <a:lnTo>
                      <a:pt x="2044" y="423"/>
                    </a:lnTo>
                    <a:lnTo>
                      <a:pt x="1903" y="283"/>
                    </a:lnTo>
                    <a:lnTo>
                      <a:pt x="1692" y="71"/>
                    </a:lnTo>
                    <a:lnTo>
                      <a:pt x="1410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3"/>
              <p:cNvSpPr/>
              <p:nvPr/>
            </p:nvSpPr>
            <p:spPr>
              <a:xfrm>
                <a:off x="3150950" y="1836350"/>
                <a:ext cx="758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820" extrusionOk="0">
                    <a:moveTo>
                      <a:pt x="1692" y="0"/>
                    </a:moveTo>
                    <a:lnTo>
                      <a:pt x="1410" y="71"/>
                    </a:lnTo>
                    <a:lnTo>
                      <a:pt x="1128" y="141"/>
                    </a:lnTo>
                    <a:lnTo>
                      <a:pt x="705" y="353"/>
                    </a:lnTo>
                    <a:lnTo>
                      <a:pt x="283" y="705"/>
                    </a:lnTo>
                    <a:lnTo>
                      <a:pt x="142" y="917"/>
                    </a:lnTo>
                    <a:lnTo>
                      <a:pt x="71" y="1199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74"/>
                    </a:lnTo>
                    <a:lnTo>
                      <a:pt x="212" y="2256"/>
                    </a:lnTo>
                    <a:lnTo>
                      <a:pt x="424" y="2467"/>
                    </a:lnTo>
                    <a:lnTo>
                      <a:pt x="705" y="2679"/>
                    </a:lnTo>
                    <a:lnTo>
                      <a:pt x="987" y="2749"/>
                    </a:lnTo>
                    <a:lnTo>
                      <a:pt x="1269" y="2820"/>
                    </a:lnTo>
                    <a:lnTo>
                      <a:pt x="1551" y="2749"/>
                    </a:lnTo>
                    <a:lnTo>
                      <a:pt x="1833" y="2679"/>
                    </a:lnTo>
                    <a:lnTo>
                      <a:pt x="2115" y="2608"/>
                    </a:lnTo>
                    <a:lnTo>
                      <a:pt x="2397" y="2397"/>
                    </a:lnTo>
                    <a:lnTo>
                      <a:pt x="2609" y="2256"/>
                    </a:lnTo>
                    <a:lnTo>
                      <a:pt x="2820" y="2044"/>
                    </a:lnTo>
                    <a:lnTo>
                      <a:pt x="2961" y="1762"/>
                    </a:lnTo>
                    <a:lnTo>
                      <a:pt x="3031" y="1551"/>
                    </a:lnTo>
                    <a:lnTo>
                      <a:pt x="3031" y="1269"/>
                    </a:lnTo>
                    <a:lnTo>
                      <a:pt x="2961" y="987"/>
                    </a:lnTo>
                    <a:lnTo>
                      <a:pt x="2820" y="705"/>
                    </a:lnTo>
                    <a:lnTo>
                      <a:pt x="2609" y="423"/>
                    </a:lnTo>
                    <a:lnTo>
                      <a:pt x="2397" y="282"/>
                    </a:lnTo>
                    <a:lnTo>
                      <a:pt x="2186" y="141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3"/>
              <p:cNvSpPr/>
              <p:nvPr/>
            </p:nvSpPr>
            <p:spPr>
              <a:xfrm>
                <a:off x="3182675" y="1952650"/>
                <a:ext cx="405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551" extrusionOk="0">
                    <a:moveTo>
                      <a:pt x="423" y="0"/>
                    </a:moveTo>
                    <a:lnTo>
                      <a:pt x="141" y="212"/>
                    </a:lnTo>
                    <a:lnTo>
                      <a:pt x="71" y="353"/>
                    </a:lnTo>
                    <a:lnTo>
                      <a:pt x="0" y="494"/>
                    </a:lnTo>
                    <a:lnTo>
                      <a:pt x="0" y="705"/>
                    </a:lnTo>
                    <a:lnTo>
                      <a:pt x="0" y="917"/>
                    </a:lnTo>
                    <a:lnTo>
                      <a:pt x="141" y="1199"/>
                    </a:lnTo>
                    <a:lnTo>
                      <a:pt x="282" y="1410"/>
                    </a:lnTo>
                    <a:lnTo>
                      <a:pt x="564" y="1480"/>
                    </a:lnTo>
                    <a:lnTo>
                      <a:pt x="776" y="1551"/>
                    </a:lnTo>
                    <a:lnTo>
                      <a:pt x="1058" y="1551"/>
                    </a:lnTo>
                    <a:lnTo>
                      <a:pt x="1269" y="1410"/>
                    </a:lnTo>
                    <a:lnTo>
                      <a:pt x="1410" y="1269"/>
                    </a:lnTo>
                    <a:lnTo>
                      <a:pt x="1551" y="987"/>
                    </a:lnTo>
                    <a:lnTo>
                      <a:pt x="1621" y="776"/>
                    </a:lnTo>
                    <a:lnTo>
                      <a:pt x="1551" y="564"/>
                    </a:lnTo>
                    <a:lnTo>
                      <a:pt x="1551" y="353"/>
                    </a:lnTo>
                    <a:lnTo>
                      <a:pt x="1410" y="212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3709525" y="1667175"/>
                <a:ext cx="58175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7" h="2398" extrusionOk="0">
                    <a:moveTo>
                      <a:pt x="1199" y="1"/>
                    </a:moveTo>
                    <a:lnTo>
                      <a:pt x="847" y="71"/>
                    </a:lnTo>
                    <a:lnTo>
                      <a:pt x="565" y="142"/>
                    </a:lnTo>
                    <a:lnTo>
                      <a:pt x="353" y="283"/>
                    </a:lnTo>
                    <a:lnTo>
                      <a:pt x="212" y="494"/>
                    </a:lnTo>
                    <a:lnTo>
                      <a:pt x="71" y="776"/>
                    </a:lnTo>
                    <a:lnTo>
                      <a:pt x="71" y="988"/>
                    </a:lnTo>
                    <a:lnTo>
                      <a:pt x="1" y="1270"/>
                    </a:lnTo>
                    <a:lnTo>
                      <a:pt x="71" y="1481"/>
                    </a:lnTo>
                    <a:lnTo>
                      <a:pt x="142" y="1763"/>
                    </a:lnTo>
                    <a:lnTo>
                      <a:pt x="283" y="1974"/>
                    </a:lnTo>
                    <a:lnTo>
                      <a:pt x="424" y="2186"/>
                    </a:lnTo>
                    <a:lnTo>
                      <a:pt x="635" y="2327"/>
                    </a:lnTo>
                    <a:lnTo>
                      <a:pt x="847" y="2397"/>
                    </a:lnTo>
                    <a:lnTo>
                      <a:pt x="1129" y="2397"/>
                    </a:lnTo>
                    <a:lnTo>
                      <a:pt x="1481" y="2327"/>
                    </a:lnTo>
                    <a:lnTo>
                      <a:pt x="1763" y="2186"/>
                    </a:lnTo>
                    <a:lnTo>
                      <a:pt x="2045" y="1904"/>
                    </a:lnTo>
                    <a:lnTo>
                      <a:pt x="2256" y="1551"/>
                    </a:lnTo>
                    <a:lnTo>
                      <a:pt x="2327" y="1199"/>
                    </a:lnTo>
                    <a:lnTo>
                      <a:pt x="2327" y="776"/>
                    </a:lnTo>
                    <a:lnTo>
                      <a:pt x="2256" y="494"/>
                    </a:lnTo>
                    <a:lnTo>
                      <a:pt x="1974" y="212"/>
                    </a:lnTo>
                    <a:lnTo>
                      <a:pt x="1763" y="142"/>
                    </a:lnTo>
                    <a:lnTo>
                      <a:pt x="1552" y="71"/>
                    </a:lnTo>
                    <a:lnTo>
                      <a:pt x="1199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>
                <a:off x="3767675" y="1591400"/>
                <a:ext cx="52900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116" extrusionOk="0">
                    <a:moveTo>
                      <a:pt x="1270" y="1"/>
                    </a:moveTo>
                    <a:lnTo>
                      <a:pt x="988" y="71"/>
                    </a:lnTo>
                    <a:lnTo>
                      <a:pt x="706" y="142"/>
                    </a:lnTo>
                    <a:lnTo>
                      <a:pt x="353" y="353"/>
                    </a:lnTo>
                    <a:lnTo>
                      <a:pt x="142" y="635"/>
                    </a:lnTo>
                    <a:lnTo>
                      <a:pt x="1" y="988"/>
                    </a:lnTo>
                    <a:lnTo>
                      <a:pt x="1" y="1270"/>
                    </a:lnTo>
                    <a:lnTo>
                      <a:pt x="71" y="1622"/>
                    </a:lnTo>
                    <a:lnTo>
                      <a:pt x="283" y="1904"/>
                    </a:lnTo>
                    <a:lnTo>
                      <a:pt x="565" y="2045"/>
                    </a:lnTo>
                    <a:lnTo>
                      <a:pt x="988" y="2116"/>
                    </a:lnTo>
                    <a:lnTo>
                      <a:pt x="1270" y="2116"/>
                    </a:lnTo>
                    <a:lnTo>
                      <a:pt x="1552" y="2045"/>
                    </a:lnTo>
                    <a:lnTo>
                      <a:pt x="1763" y="1904"/>
                    </a:lnTo>
                    <a:lnTo>
                      <a:pt x="1904" y="1763"/>
                    </a:lnTo>
                    <a:lnTo>
                      <a:pt x="2045" y="1552"/>
                    </a:lnTo>
                    <a:lnTo>
                      <a:pt x="2115" y="1340"/>
                    </a:lnTo>
                    <a:lnTo>
                      <a:pt x="2115" y="917"/>
                    </a:lnTo>
                    <a:lnTo>
                      <a:pt x="2045" y="706"/>
                    </a:lnTo>
                    <a:lnTo>
                      <a:pt x="1974" y="494"/>
                    </a:lnTo>
                    <a:lnTo>
                      <a:pt x="1833" y="283"/>
                    </a:lnTo>
                    <a:lnTo>
                      <a:pt x="1693" y="142"/>
                    </a:lnTo>
                    <a:lnTo>
                      <a:pt x="1481" y="71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3"/>
              <p:cNvSpPr/>
              <p:nvPr/>
            </p:nvSpPr>
            <p:spPr>
              <a:xfrm>
                <a:off x="3813500" y="1635475"/>
                <a:ext cx="3527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622" extrusionOk="0">
                    <a:moveTo>
                      <a:pt x="564" y="0"/>
                    </a:moveTo>
                    <a:lnTo>
                      <a:pt x="423" y="71"/>
                    </a:lnTo>
                    <a:lnTo>
                      <a:pt x="212" y="353"/>
                    </a:lnTo>
                    <a:lnTo>
                      <a:pt x="71" y="775"/>
                    </a:lnTo>
                    <a:lnTo>
                      <a:pt x="0" y="1198"/>
                    </a:lnTo>
                    <a:lnTo>
                      <a:pt x="71" y="1339"/>
                    </a:lnTo>
                    <a:lnTo>
                      <a:pt x="141" y="1480"/>
                    </a:lnTo>
                    <a:lnTo>
                      <a:pt x="282" y="1551"/>
                    </a:lnTo>
                    <a:lnTo>
                      <a:pt x="494" y="1621"/>
                    </a:lnTo>
                    <a:lnTo>
                      <a:pt x="705" y="1551"/>
                    </a:lnTo>
                    <a:lnTo>
                      <a:pt x="1058" y="1410"/>
                    </a:lnTo>
                    <a:lnTo>
                      <a:pt x="1269" y="1269"/>
                    </a:lnTo>
                    <a:lnTo>
                      <a:pt x="1340" y="1128"/>
                    </a:lnTo>
                    <a:lnTo>
                      <a:pt x="1410" y="916"/>
                    </a:lnTo>
                    <a:lnTo>
                      <a:pt x="1410" y="775"/>
                    </a:lnTo>
                    <a:lnTo>
                      <a:pt x="1199" y="493"/>
                    </a:lnTo>
                    <a:lnTo>
                      <a:pt x="987" y="212"/>
                    </a:lnTo>
                    <a:lnTo>
                      <a:pt x="846" y="71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3774725" y="1668950"/>
                <a:ext cx="51125" cy="458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833" extrusionOk="0">
                    <a:moveTo>
                      <a:pt x="776" y="0"/>
                    </a:moveTo>
                    <a:lnTo>
                      <a:pt x="424" y="141"/>
                    </a:lnTo>
                    <a:lnTo>
                      <a:pt x="283" y="212"/>
                    </a:lnTo>
                    <a:lnTo>
                      <a:pt x="142" y="353"/>
                    </a:lnTo>
                    <a:lnTo>
                      <a:pt x="71" y="564"/>
                    </a:lnTo>
                    <a:lnTo>
                      <a:pt x="1" y="705"/>
                    </a:lnTo>
                    <a:lnTo>
                      <a:pt x="1" y="987"/>
                    </a:lnTo>
                    <a:lnTo>
                      <a:pt x="71" y="1199"/>
                    </a:lnTo>
                    <a:lnTo>
                      <a:pt x="283" y="1480"/>
                    </a:lnTo>
                    <a:lnTo>
                      <a:pt x="565" y="1692"/>
                    </a:lnTo>
                    <a:lnTo>
                      <a:pt x="917" y="1833"/>
                    </a:lnTo>
                    <a:lnTo>
                      <a:pt x="1551" y="1833"/>
                    </a:lnTo>
                    <a:lnTo>
                      <a:pt x="1833" y="1621"/>
                    </a:lnTo>
                    <a:lnTo>
                      <a:pt x="1904" y="1480"/>
                    </a:lnTo>
                    <a:lnTo>
                      <a:pt x="1974" y="1340"/>
                    </a:lnTo>
                    <a:lnTo>
                      <a:pt x="2045" y="917"/>
                    </a:lnTo>
                    <a:lnTo>
                      <a:pt x="1974" y="635"/>
                    </a:lnTo>
                    <a:lnTo>
                      <a:pt x="1904" y="423"/>
                    </a:lnTo>
                    <a:lnTo>
                      <a:pt x="1763" y="282"/>
                    </a:lnTo>
                    <a:lnTo>
                      <a:pt x="1551" y="141"/>
                    </a:lnTo>
                    <a:lnTo>
                      <a:pt x="1199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0" name="Google Shape;150;p3"/>
            <p:cNvSpPr/>
            <p:nvPr/>
          </p:nvSpPr>
          <p:spPr>
            <a:xfrm>
              <a:off x="1177875" y="2516525"/>
              <a:ext cx="652000" cy="1566525"/>
            </a:xfrm>
            <a:custGeom>
              <a:avLst/>
              <a:gdLst/>
              <a:ahLst/>
              <a:cxnLst/>
              <a:rect l="l" t="t" r="r" b="b"/>
              <a:pathLst>
                <a:path w="26080" h="62661" extrusionOk="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1" name="Google Shape;151;p3"/>
            <p:cNvGrpSpPr/>
            <p:nvPr/>
          </p:nvGrpSpPr>
          <p:grpSpPr>
            <a:xfrm>
              <a:off x="1583150" y="1350000"/>
              <a:ext cx="216775" cy="269625"/>
              <a:chOff x="3876925" y="1350000"/>
              <a:chExt cx="216775" cy="269625"/>
            </a:xfrm>
          </p:grpSpPr>
          <p:sp>
            <p:nvSpPr>
              <p:cNvPr id="152" name="Google Shape;152;p3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extrusionOk="0">
                    <a:moveTo>
                      <a:pt x="6908" y="1622"/>
                    </a:moveTo>
                    <a:lnTo>
                      <a:pt x="7120" y="1763"/>
                    </a:lnTo>
                    <a:lnTo>
                      <a:pt x="7190" y="1904"/>
                    </a:lnTo>
                    <a:lnTo>
                      <a:pt x="7190" y="2045"/>
                    </a:lnTo>
                    <a:lnTo>
                      <a:pt x="7120" y="2256"/>
                    </a:lnTo>
                    <a:lnTo>
                      <a:pt x="6908" y="2679"/>
                    </a:lnTo>
                    <a:lnTo>
                      <a:pt x="6556" y="3172"/>
                    </a:lnTo>
                    <a:lnTo>
                      <a:pt x="5781" y="4089"/>
                    </a:lnTo>
                    <a:lnTo>
                      <a:pt x="5287" y="4512"/>
                    </a:lnTo>
                    <a:lnTo>
                      <a:pt x="5287" y="4018"/>
                    </a:lnTo>
                    <a:lnTo>
                      <a:pt x="5358" y="3525"/>
                    </a:lnTo>
                    <a:lnTo>
                      <a:pt x="5499" y="3031"/>
                    </a:lnTo>
                    <a:lnTo>
                      <a:pt x="5710" y="2538"/>
                    </a:lnTo>
                    <a:lnTo>
                      <a:pt x="5922" y="2327"/>
                    </a:lnTo>
                    <a:lnTo>
                      <a:pt x="6274" y="1974"/>
                    </a:lnTo>
                    <a:lnTo>
                      <a:pt x="6626" y="1692"/>
                    </a:lnTo>
                    <a:lnTo>
                      <a:pt x="6767" y="1622"/>
                    </a:lnTo>
                    <a:close/>
                    <a:moveTo>
                      <a:pt x="3596" y="2186"/>
                    </a:moveTo>
                    <a:lnTo>
                      <a:pt x="3666" y="2256"/>
                    </a:lnTo>
                    <a:lnTo>
                      <a:pt x="3807" y="2538"/>
                    </a:lnTo>
                    <a:lnTo>
                      <a:pt x="3877" y="2890"/>
                    </a:lnTo>
                    <a:lnTo>
                      <a:pt x="3948" y="3313"/>
                    </a:lnTo>
                    <a:lnTo>
                      <a:pt x="4018" y="4230"/>
                    </a:lnTo>
                    <a:lnTo>
                      <a:pt x="4018" y="4794"/>
                    </a:lnTo>
                    <a:lnTo>
                      <a:pt x="3737" y="4441"/>
                    </a:lnTo>
                    <a:lnTo>
                      <a:pt x="3525" y="4018"/>
                    </a:lnTo>
                    <a:lnTo>
                      <a:pt x="3314" y="3595"/>
                    </a:lnTo>
                    <a:lnTo>
                      <a:pt x="3102" y="3172"/>
                    </a:lnTo>
                    <a:lnTo>
                      <a:pt x="3102" y="2750"/>
                    </a:lnTo>
                    <a:lnTo>
                      <a:pt x="3102" y="2538"/>
                    </a:lnTo>
                    <a:lnTo>
                      <a:pt x="3173" y="2397"/>
                    </a:lnTo>
                    <a:lnTo>
                      <a:pt x="3314" y="2256"/>
                    </a:lnTo>
                    <a:lnTo>
                      <a:pt x="3455" y="2186"/>
                    </a:lnTo>
                    <a:close/>
                    <a:moveTo>
                      <a:pt x="1199" y="4512"/>
                    </a:moveTo>
                    <a:lnTo>
                      <a:pt x="1622" y="4653"/>
                    </a:lnTo>
                    <a:lnTo>
                      <a:pt x="2115" y="4794"/>
                    </a:lnTo>
                    <a:lnTo>
                      <a:pt x="2538" y="5076"/>
                    </a:lnTo>
                    <a:lnTo>
                      <a:pt x="3173" y="5428"/>
                    </a:lnTo>
                    <a:lnTo>
                      <a:pt x="2679" y="5639"/>
                    </a:lnTo>
                    <a:lnTo>
                      <a:pt x="2186" y="5710"/>
                    </a:lnTo>
                    <a:lnTo>
                      <a:pt x="1904" y="5639"/>
                    </a:lnTo>
                    <a:lnTo>
                      <a:pt x="1622" y="5569"/>
                    </a:lnTo>
                    <a:lnTo>
                      <a:pt x="1411" y="5428"/>
                    </a:lnTo>
                    <a:lnTo>
                      <a:pt x="1199" y="5216"/>
                    </a:lnTo>
                    <a:lnTo>
                      <a:pt x="917" y="4794"/>
                    </a:lnTo>
                    <a:lnTo>
                      <a:pt x="917" y="4653"/>
                    </a:lnTo>
                    <a:lnTo>
                      <a:pt x="988" y="4582"/>
                    </a:lnTo>
                    <a:lnTo>
                      <a:pt x="1058" y="4512"/>
                    </a:lnTo>
                    <a:close/>
                    <a:moveTo>
                      <a:pt x="3666" y="6485"/>
                    </a:moveTo>
                    <a:lnTo>
                      <a:pt x="3807" y="7120"/>
                    </a:lnTo>
                    <a:lnTo>
                      <a:pt x="3807" y="7754"/>
                    </a:lnTo>
                    <a:lnTo>
                      <a:pt x="3807" y="8388"/>
                    </a:lnTo>
                    <a:lnTo>
                      <a:pt x="3666" y="9093"/>
                    </a:lnTo>
                    <a:lnTo>
                      <a:pt x="3525" y="9305"/>
                    </a:lnTo>
                    <a:lnTo>
                      <a:pt x="3314" y="9516"/>
                    </a:lnTo>
                    <a:lnTo>
                      <a:pt x="2961" y="9516"/>
                    </a:lnTo>
                    <a:lnTo>
                      <a:pt x="2820" y="9375"/>
                    </a:lnTo>
                    <a:lnTo>
                      <a:pt x="2750" y="9234"/>
                    </a:lnTo>
                    <a:lnTo>
                      <a:pt x="2538" y="8670"/>
                    </a:lnTo>
                    <a:lnTo>
                      <a:pt x="2538" y="8036"/>
                    </a:lnTo>
                    <a:lnTo>
                      <a:pt x="2609" y="7754"/>
                    </a:lnTo>
                    <a:lnTo>
                      <a:pt x="2679" y="7401"/>
                    </a:lnTo>
                    <a:lnTo>
                      <a:pt x="2891" y="7120"/>
                    </a:lnTo>
                    <a:lnTo>
                      <a:pt x="3102" y="6838"/>
                    </a:lnTo>
                    <a:lnTo>
                      <a:pt x="3384" y="6626"/>
                    </a:lnTo>
                    <a:lnTo>
                      <a:pt x="3666" y="6485"/>
                    </a:lnTo>
                    <a:close/>
                    <a:moveTo>
                      <a:pt x="7261" y="1"/>
                    </a:move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3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fill="none" extrusionOk="0">
                    <a:moveTo>
                      <a:pt x="1763" y="10150"/>
                    </a:move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807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2045" y="3172"/>
                    </a:lnTo>
                    <a:lnTo>
                      <a:pt x="1622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1763" y="10150"/>
                    </a:lnTo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3"/>
              <p:cNvSpPr/>
              <p:nvPr/>
            </p:nvSpPr>
            <p:spPr>
              <a:xfrm>
                <a:off x="3940375" y="1512125"/>
                <a:ext cx="317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3032" fill="none" extrusionOk="0">
                    <a:moveTo>
                      <a:pt x="1128" y="2608"/>
                    </a:moveTo>
                    <a:lnTo>
                      <a:pt x="1128" y="2608"/>
                    </a:lnTo>
                    <a:lnTo>
                      <a:pt x="987" y="2820"/>
                    </a:lnTo>
                    <a:lnTo>
                      <a:pt x="776" y="3031"/>
                    </a:lnTo>
                    <a:lnTo>
                      <a:pt x="635" y="3031"/>
                    </a:lnTo>
                    <a:lnTo>
                      <a:pt x="423" y="3031"/>
                    </a:lnTo>
                    <a:lnTo>
                      <a:pt x="282" y="2890"/>
                    </a:lnTo>
                    <a:lnTo>
                      <a:pt x="212" y="2749"/>
                    </a:lnTo>
                    <a:lnTo>
                      <a:pt x="0" y="2185"/>
                    </a:lnTo>
                    <a:lnTo>
                      <a:pt x="0" y="1551"/>
                    </a:lnTo>
                    <a:lnTo>
                      <a:pt x="71" y="1269"/>
                    </a:lnTo>
                    <a:lnTo>
                      <a:pt x="141" y="916"/>
                    </a:lnTo>
                    <a:lnTo>
                      <a:pt x="353" y="635"/>
                    </a:lnTo>
                    <a:lnTo>
                      <a:pt x="564" y="353"/>
                    </a:lnTo>
                    <a:lnTo>
                      <a:pt x="846" y="141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269" y="635"/>
                    </a:lnTo>
                    <a:lnTo>
                      <a:pt x="1269" y="1269"/>
                    </a:lnTo>
                    <a:lnTo>
                      <a:pt x="1269" y="1903"/>
                    </a:lnTo>
                    <a:lnTo>
                      <a:pt x="1128" y="2608"/>
                    </a:lnTo>
                    <a:lnTo>
                      <a:pt x="1128" y="2608"/>
                    </a:lnTo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3954475" y="1404625"/>
                <a:ext cx="22925" cy="652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2609" fill="none" extrusionOk="0">
                    <a:moveTo>
                      <a:pt x="353" y="1"/>
                    </a:moveTo>
                    <a:lnTo>
                      <a:pt x="353" y="1"/>
                    </a:lnTo>
                    <a:lnTo>
                      <a:pt x="494" y="1"/>
                    </a:lnTo>
                    <a:lnTo>
                      <a:pt x="564" y="71"/>
                    </a:lnTo>
                    <a:lnTo>
                      <a:pt x="705" y="353"/>
                    </a:lnTo>
                    <a:lnTo>
                      <a:pt x="775" y="705"/>
                    </a:lnTo>
                    <a:lnTo>
                      <a:pt x="846" y="1128"/>
                    </a:lnTo>
                    <a:lnTo>
                      <a:pt x="916" y="2045"/>
                    </a:lnTo>
                    <a:lnTo>
                      <a:pt x="916" y="2609"/>
                    </a:lnTo>
                    <a:lnTo>
                      <a:pt x="916" y="2609"/>
                    </a:lnTo>
                    <a:lnTo>
                      <a:pt x="635" y="2256"/>
                    </a:lnTo>
                    <a:lnTo>
                      <a:pt x="423" y="1833"/>
                    </a:lnTo>
                    <a:lnTo>
                      <a:pt x="212" y="1410"/>
                    </a:lnTo>
                    <a:lnTo>
                      <a:pt x="0" y="987"/>
                    </a:lnTo>
                    <a:lnTo>
                      <a:pt x="0" y="565"/>
                    </a:lnTo>
                    <a:lnTo>
                      <a:pt x="0" y="353"/>
                    </a:lnTo>
                    <a:lnTo>
                      <a:pt x="71" y="212"/>
                    </a:lnTo>
                    <a:lnTo>
                      <a:pt x="212" y="71"/>
                    </a:lnTo>
                    <a:lnTo>
                      <a:pt x="353" y="1"/>
                    </a:lnTo>
                    <a:lnTo>
                      <a:pt x="353" y="1"/>
                    </a:lnTo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3"/>
              <p:cNvSpPr/>
              <p:nvPr/>
            </p:nvSpPr>
            <p:spPr>
              <a:xfrm>
                <a:off x="3899850" y="1462775"/>
                <a:ext cx="56400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99" fill="none" extrusionOk="0">
                    <a:moveTo>
                      <a:pt x="282" y="705"/>
                    </a:moveTo>
                    <a:lnTo>
                      <a:pt x="282" y="705"/>
                    </a:lnTo>
                    <a:lnTo>
                      <a:pt x="0" y="283"/>
                    </a:lnTo>
                    <a:lnTo>
                      <a:pt x="0" y="142"/>
                    </a:lnTo>
                    <a:lnTo>
                      <a:pt x="71" y="71"/>
                    </a:lnTo>
                    <a:lnTo>
                      <a:pt x="141" y="1"/>
                    </a:lnTo>
                    <a:lnTo>
                      <a:pt x="282" y="1"/>
                    </a:lnTo>
                    <a:lnTo>
                      <a:pt x="705" y="142"/>
                    </a:lnTo>
                    <a:lnTo>
                      <a:pt x="1198" y="283"/>
                    </a:lnTo>
                    <a:lnTo>
                      <a:pt x="1621" y="565"/>
                    </a:lnTo>
                    <a:lnTo>
                      <a:pt x="2256" y="917"/>
                    </a:lnTo>
                    <a:lnTo>
                      <a:pt x="2256" y="917"/>
                    </a:lnTo>
                    <a:lnTo>
                      <a:pt x="1762" y="1128"/>
                    </a:lnTo>
                    <a:lnTo>
                      <a:pt x="1269" y="1199"/>
                    </a:lnTo>
                    <a:lnTo>
                      <a:pt x="987" y="1128"/>
                    </a:lnTo>
                    <a:lnTo>
                      <a:pt x="705" y="1058"/>
                    </a:lnTo>
                    <a:lnTo>
                      <a:pt x="494" y="917"/>
                    </a:lnTo>
                    <a:lnTo>
                      <a:pt x="282" y="705"/>
                    </a:lnTo>
                    <a:lnTo>
                      <a:pt x="282" y="705"/>
                    </a:lnTo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7" name="Google Shape;157;p3"/>
            <p:cNvSpPr/>
            <p:nvPr/>
          </p:nvSpPr>
          <p:spPr>
            <a:xfrm>
              <a:off x="1086250" y="2701550"/>
              <a:ext cx="237900" cy="313675"/>
            </a:xfrm>
            <a:custGeom>
              <a:avLst/>
              <a:gdLst/>
              <a:ahLst/>
              <a:cxnLst/>
              <a:rect l="l" t="t" r="r" b="b"/>
              <a:pathLst>
                <a:path w="9516" h="12547" extrusionOk="0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924150" y="1106825"/>
              <a:ext cx="244950" cy="345400"/>
            </a:xfrm>
            <a:custGeom>
              <a:avLst/>
              <a:gdLst/>
              <a:ahLst/>
              <a:cxnLst/>
              <a:rect l="l" t="t" r="r" b="b"/>
              <a:pathLst>
                <a:path w="9798" h="13816" extrusionOk="0">
                  <a:moveTo>
                    <a:pt x="6203" y="4159"/>
                  </a:moveTo>
                  <a:lnTo>
                    <a:pt x="6414" y="4230"/>
                  </a:lnTo>
                  <a:lnTo>
                    <a:pt x="6485" y="4371"/>
                  </a:lnTo>
                  <a:lnTo>
                    <a:pt x="6485" y="4512"/>
                  </a:lnTo>
                  <a:lnTo>
                    <a:pt x="6414" y="4582"/>
                  </a:lnTo>
                  <a:lnTo>
                    <a:pt x="6273" y="4582"/>
                  </a:lnTo>
                  <a:lnTo>
                    <a:pt x="5921" y="4512"/>
                  </a:lnTo>
                  <a:lnTo>
                    <a:pt x="5850" y="4441"/>
                  </a:lnTo>
                  <a:lnTo>
                    <a:pt x="5850" y="4371"/>
                  </a:lnTo>
                  <a:lnTo>
                    <a:pt x="5921" y="4230"/>
                  </a:lnTo>
                  <a:lnTo>
                    <a:pt x="6062" y="4159"/>
                  </a:lnTo>
                  <a:close/>
                  <a:moveTo>
                    <a:pt x="5709" y="5569"/>
                  </a:moveTo>
                  <a:lnTo>
                    <a:pt x="5004" y="6697"/>
                  </a:lnTo>
                  <a:lnTo>
                    <a:pt x="4088" y="7684"/>
                  </a:lnTo>
                  <a:lnTo>
                    <a:pt x="4440" y="7049"/>
                  </a:lnTo>
                  <a:lnTo>
                    <a:pt x="4793" y="6485"/>
                  </a:lnTo>
                  <a:lnTo>
                    <a:pt x="5216" y="5992"/>
                  </a:lnTo>
                  <a:lnTo>
                    <a:pt x="5709" y="5569"/>
                  </a:lnTo>
                  <a:close/>
                  <a:moveTo>
                    <a:pt x="6414" y="5992"/>
                  </a:moveTo>
                  <a:lnTo>
                    <a:pt x="6837" y="6274"/>
                  </a:lnTo>
                  <a:lnTo>
                    <a:pt x="6766" y="6838"/>
                  </a:lnTo>
                  <a:lnTo>
                    <a:pt x="6625" y="7402"/>
                  </a:lnTo>
                  <a:lnTo>
                    <a:pt x="6344" y="7895"/>
                  </a:lnTo>
                  <a:lnTo>
                    <a:pt x="6062" y="8388"/>
                  </a:lnTo>
                  <a:lnTo>
                    <a:pt x="6062" y="7825"/>
                  </a:lnTo>
                  <a:lnTo>
                    <a:pt x="6132" y="7190"/>
                  </a:lnTo>
                  <a:lnTo>
                    <a:pt x="6203" y="6556"/>
                  </a:lnTo>
                  <a:lnTo>
                    <a:pt x="6414" y="5992"/>
                  </a:lnTo>
                  <a:close/>
                  <a:moveTo>
                    <a:pt x="5568" y="5076"/>
                  </a:moveTo>
                  <a:lnTo>
                    <a:pt x="5075" y="5287"/>
                  </a:lnTo>
                  <a:lnTo>
                    <a:pt x="4652" y="5569"/>
                  </a:lnTo>
                  <a:lnTo>
                    <a:pt x="4229" y="5921"/>
                  </a:lnTo>
                  <a:lnTo>
                    <a:pt x="3947" y="6344"/>
                  </a:lnTo>
                  <a:lnTo>
                    <a:pt x="3383" y="7190"/>
                  </a:lnTo>
                  <a:lnTo>
                    <a:pt x="2819" y="8036"/>
                  </a:lnTo>
                  <a:lnTo>
                    <a:pt x="2678" y="8600"/>
                  </a:lnTo>
                  <a:lnTo>
                    <a:pt x="2608" y="8811"/>
                  </a:lnTo>
                  <a:lnTo>
                    <a:pt x="2467" y="8952"/>
                  </a:lnTo>
                  <a:lnTo>
                    <a:pt x="2326" y="9093"/>
                  </a:lnTo>
                  <a:lnTo>
                    <a:pt x="2115" y="9234"/>
                  </a:lnTo>
                  <a:lnTo>
                    <a:pt x="1551" y="9305"/>
                  </a:lnTo>
                  <a:lnTo>
                    <a:pt x="1269" y="9305"/>
                  </a:lnTo>
                  <a:lnTo>
                    <a:pt x="1057" y="9234"/>
                  </a:lnTo>
                  <a:lnTo>
                    <a:pt x="916" y="9093"/>
                  </a:lnTo>
                  <a:lnTo>
                    <a:pt x="775" y="8952"/>
                  </a:lnTo>
                  <a:lnTo>
                    <a:pt x="705" y="8741"/>
                  </a:lnTo>
                  <a:lnTo>
                    <a:pt x="705" y="8529"/>
                  </a:lnTo>
                  <a:lnTo>
                    <a:pt x="705" y="8247"/>
                  </a:lnTo>
                  <a:lnTo>
                    <a:pt x="846" y="7966"/>
                  </a:lnTo>
                  <a:lnTo>
                    <a:pt x="1128" y="7402"/>
                  </a:lnTo>
                  <a:lnTo>
                    <a:pt x="1551" y="6767"/>
                  </a:lnTo>
                  <a:lnTo>
                    <a:pt x="2115" y="6274"/>
                  </a:lnTo>
                  <a:lnTo>
                    <a:pt x="2749" y="5851"/>
                  </a:lnTo>
                  <a:lnTo>
                    <a:pt x="3454" y="5499"/>
                  </a:lnTo>
                  <a:lnTo>
                    <a:pt x="4159" y="5217"/>
                  </a:lnTo>
                  <a:lnTo>
                    <a:pt x="4863" y="5076"/>
                  </a:lnTo>
                  <a:close/>
                  <a:moveTo>
                    <a:pt x="5709" y="7120"/>
                  </a:moveTo>
                  <a:lnTo>
                    <a:pt x="5427" y="8247"/>
                  </a:lnTo>
                  <a:lnTo>
                    <a:pt x="5286" y="9446"/>
                  </a:lnTo>
                  <a:lnTo>
                    <a:pt x="4863" y="9869"/>
                  </a:lnTo>
                  <a:lnTo>
                    <a:pt x="4511" y="10080"/>
                  </a:lnTo>
                  <a:lnTo>
                    <a:pt x="4229" y="10292"/>
                  </a:lnTo>
                  <a:lnTo>
                    <a:pt x="3947" y="10362"/>
                  </a:lnTo>
                  <a:lnTo>
                    <a:pt x="3665" y="10362"/>
                  </a:lnTo>
                  <a:lnTo>
                    <a:pt x="3595" y="10292"/>
                  </a:lnTo>
                  <a:lnTo>
                    <a:pt x="3524" y="10151"/>
                  </a:lnTo>
                  <a:lnTo>
                    <a:pt x="3383" y="9798"/>
                  </a:lnTo>
                  <a:lnTo>
                    <a:pt x="3454" y="9516"/>
                  </a:lnTo>
                  <a:lnTo>
                    <a:pt x="3665" y="9164"/>
                  </a:lnTo>
                  <a:lnTo>
                    <a:pt x="4370" y="8388"/>
                  </a:lnTo>
                  <a:lnTo>
                    <a:pt x="5216" y="7684"/>
                  </a:lnTo>
                  <a:lnTo>
                    <a:pt x="5709" y="7120"/>
                  </a:lnTo>
                  <a:close/>
                  <a:moveTo>
                    <a:pt x="7894" y="6274"/>
                  </a:moveTo>
                  <a:lnTo>
                    <a:pt x="8388" y="7613"/>
                  </a:lnTo>
                  <a:lnTo>
                    <a:pt x="8670" y="8459"/>
                  </a:lnTo>
                  <a:lnTo>
                    <a:pt x="8810" y="9375"/>
                  </a:lnTo>
                  <a:lnTo>
                    <a:pt x="8881" y="9798"/>
                  </a:lnTo>
                  <a:lnTo>
                    <a:pt x="8881" y="10151"/>
                  </a:lnTo>
                  <a:lnTo>
                    <a:pt x="8810" y="10503"/>
                  </a:lnTo>
                  <a:lnTo>
                    <a:pt x="8670" y="10855"/>
                  </a:lnTo>
                  <a:lnTo>
                    <a:pt x="8529" y="11067"/>
                  </a:lnTo>
                  <a:lnTo>
                    <a:pt x="8247" y="11278"/>
                  </a:lnTo>
                  <a:lnTo>
                    <a:pt x="7894" y="11349"/>
                  </a:lnTo>
                  <a:lnTo>
                    <a:pt x="7471" y="11349"/>
                  </a:lnTo>
                  <a:lnTo>
                    <a:pt x="6978" y="11278"/>
                  </a:lnTo>
                  <a:lnTo>
                    <a:pt x="6625" y="11067"/>
                  </a:lnTo>
                  <a:lnTo>
                    <a:pt x="6414" y="10855"/>
                  </a:lnTo>
                  <a:lnTo>
                    <a:pt x="6344" y="10644"/>
                  </a:lnTo>
                  <a:lnTo>
                    <a:pt x="6273" y="10292"/>
                  </a:lnTo>
                  <a:lnTo>
                    <a:pt x="6344" y="10010"/>
                  </a:lnTo>
                  <a:lnTo>
                    <a:pt x="6625" y="9234"/>
                  </a:lnTo>
                  <a:lnTo>
                    <a:pt x="6978" y="8459"/>
                  </a:lnTo>
                  <a:lnTo>
                    <a:pt x="7401" y="7613"/>
                  </a:lnTo>
                  <a:lnTo>
                    <a:pt x="7753" y="6908"/>
                  </a:lnTo>
                  <a:lnTo>
                    <a:pt x="7894" y="6556"/>
                  </a:lnTo>
                  <a:lnTo>
                    <a:pt x="7894" y="6274"/>
                  </a:lnTo>
                  <a:close/>
                  <a:moveTo>
                    <a:pt x="7189" y="1"/>
                  </a:moveTo>
                  <a:lnTo>
                    <a:pt x="6978" y="71"/>
                  </a:lnTo>
                  <a:lnTo>
                    <a:pt x="6696" y="353"/>
                  </a:lnTo>
                  <a:lnTo>
                    <a:pt x="6485" y="494"/>
                  </a:lnTo>
                  <a:lnTo>
                    <a:pt x="6344" y="706"/>
                  </a:lnTo>
                  <a:lnTo>
                    <a:pt x="6203" y="1199"/>
                  </a:lnTo>
                  <a:lnTo>
                    <a:pt x="6132" y="1692"/>
                  </a:lnTo>
                  <a:lnTo>
                    <a:pt x="6062" y="2256"/>
                  </a:lnTo>
                  <a:lnTo>
                    <a:pt x="5921" y="2891"/>
                  </a:lnTo>
                  <a:lnTo>
                    <a:pt x="5780" y="3384"/>
                  </a:lnTo>
                  <a:lnTo>
                    <a:pt x="5568" y="3877"/>
                  </a:lnTo>
                  <a:lnTo>
                    <a:pt x="5357" y="4089"/>
                  </a:lnTo>
                  <a:lnTo>
                    <a:pt x="5145" y="4300"/>
                  </a:lnTo>
                  <a:lnTo>
                    <a:pt x="4581" y="4582"/>
                  </a:lnTo>
                  <a:lnTo>
                    <a:pt x="4018" y="4864"/>
                  </a:lnTo>
                  <a:lnTo>
                    <a:pt x="2819" y="5217"/>
                  </a:lnTo>
                  <a:lnTo>
                    <a:pt x="2255" y="5428"/>
                  </a:lnTo>
                  <a:lnTo>
                    <a:pt x="1692" y="5710"/>
                  </a:lnTo>
                  <a:lnTo>
                    <a:pt x="1128" y="6062"/>
                  </a:lnTo>
                  <a:lnTo>
                    <a:pt x="634" y="6626"/>
                  </a:lnTo>
                  <a:lnTo>
                    <a:pt x="282" y="7190"/>
                  </a:lnTo>
                  <a:lnTo>
                    <a:pt x="71" y="7825"/>
                  </a:lnTo>
                  <a:lnTo>
                    <a:pt x="0" y="8459"/>
                  </a:lnTo>
                  <a:lnTo>
                    <a:pt x="0" y="9093"/>
                  </a:lnTo>
                  <a:lnTo>
                    <a:pt x="71" y="9375"/>
                  </a:lnTo>
                  <a:lnTo>
                    <a:pt x="211" y="9587"/>
                  </a:lnTo>
                  <a:lnTo>
                    <a:pt x="352" y="9869"/>
                  </a:lnTo>
                  <a:lnTo>
                    <a:pt x="564" y="10010"/>
                  </a:lnTo>
                  <a:lnTo>
                    <a:pt x="846" y="10151"/>
                  </a:lnTo>
                  <a:lnTo>
                    <a:pt x="1128" y="10221"/>
                  </a:lnTo>
                  <a:lnTo>
                    <a:pt x="1903" y="10221"/>
                  </a:lnTo>
                  <a:lnTo>
                    <a:pt x="1339" y="10644"/>
                  </a:lnTo>
                  <a:lnTo>
                    <a:pt x="916" y="10926"/>
                  </a:lnTo>
                  <a:lnTo>
                    <a:pt x="564" y="11278"/>
                  </a:lnTo>
                  <a:lnTo>
                    <a:pt x="282" y="11701"/>
                  </a:lnTo>
                  <a:lnTo>
                    <a:pt x="141" y="12054"/>
                  </a:lnTo>
                  <a:lnTo>
                    <a:pt x="141" y="12195"/>
                  </a:lnTo>
                  <a:lnTo>
                    <a:pt x="211" y="12406"/>
                  </a:lnTo>
                  <a:lnTo>
                    <a:pt x="282" y="12547"/>
                  </a:lnTo>
                  <a:lnTo>
                    <a:pt x="493" y="12758"/>
                  </a:lnTo>
                  <a:lnTo>
                    <a:pt x="775" y="12899"/>
                  </a:lnTo>
                  <a:lnTo>
                    <a:pt x="1057" y="12970"/>
                  </a:lnTo>
                  <a:lnTo>
                    <a:pt x="1269" y="12899"/>
                  </a:lnTo>
                  <a:lnTo>
                    <a:pt x="1410" y="12829"/>
                  </a:lnTo>
                  <a:lnTo>
                    <a:pt x="1551" y="12688"/>
                  </a:lnTo>
                  <a:lnTo>
                    <a:pt x="1692" y="12547"/>
                  </a:lnTo>
                  <a:lnTo>
                    <a:pt x="1903" y="12054"/>
                  </a:lnTo>
                  <a:lnTo>
                    <a:pt x="2044" y="11560"/>
                  </a:lnTo>
                  <a:lnTo>
                    <a:pt x="2115" y="10996"/>
                  </a:lnTo>
                  <a:lnTo>
                    <a:pt x="2185" y="10573"/>
                  </a:lnTo>
                  <a:lnTo>
                    <a:pt x="2326" y="10292"/>
                  </a:lnTo>
                  <a:lnTo>
                    <a:pt x="2467" y="10714"/>
                  </a:lnTo>
                  <a:lnTo>
                    <a:pt x="2678" y="11067"/>
                  </a:lnTo>
                  <a:lnTo>
                    <a:pt x="3031" y="11278"/>
                  </a:lnTo>
                  <a:lnTo>
                    <a:pt x="3313" y="11490"/>
                  </a:lnTo>
                  <a:lnTo>
                    <a:pt x="4088" y="11490"/>
                  </a:lnTo>
                  <a:lnTo>
                    <a:pt x="4511" y="11419"/>
                  </a:lnTo>
                  <a:lnTo>
                    <a:pt x="4863" y="11208"/>
                  </a:lnTo>
                  <a:lnTo>
                    <a:pt x="4581" y="11772"/>
                  </a:lnTo>
                  <a:lnTo>
                    <a:pt x="4300" y="12265"/>
                  </a:lnTo>
                  <a:lnTo>
                    <a:pt x="4018" y="12829"/>
                  </a:lnTo>
                  <a:lnTo>
                    <a:pt x="3947" y="13393"/>
                  </a:lnTo>
                  <a:lnTo>
                    <a:pt x="3947" y="13534"/>
                  </a:lnTo>
                  <a:lnTo>
                    <a:pt x="4018" y="13675"/>
                  </a:lnTo>
                  <a:lnTo>
                    <a:pt x="4159" y="13816"/>
                  </a:lnTo>
                  <a:lnTo>
                    <a:pt x="4370" y="13816"/>
                  </a:lnTo>
                  <a:lnTo>
                    <a:pt x="4722" y="13675"/>
                  </a:lnTo>
                  <a:lnTo>
                    <a:pt x="5145" y="13534"/>
                  </a:lnTo>
                  <a:lnTo>
                    <a:pt x="5357" y="13322"/>
                  </a:lnTo>
                  <a:lnTo>
                    <a:pt x="5498" y="13040"/>
                  </a:lnTo>
                  <a:lnTo>
                    <a:pt x="5568" y="12688"/>
                  </a:lnTo>
                  <a:lnTo>
                    <a:pt x="5568" y="12336"/>
                  </a:lnTo>
                  <a:lnTo>
                    <a:pt x="5427" y="11631"/>
                  </a:lnTo>
                  <a:lnTo>
                    <a:pt x="5427" y="11278"/>
                  </a:lnTo>
                  <a:lnTo>
                    <a:pt x="5498" y="10996"/>
                  </a:lnTo>
                  <a:lnTo>
                    <a:pt x="5709" y="11419"/>
                  </a:lnTo>
                  <a:lnTo>
                    <a:pt x="6062" y="11772"/>
                  </a:lnTo>
                  <a:lnTo>
                    <a:pt x="6485" y="12054"/>
                  </a:lnTo>
                  <a:lnTo>
                    <a:pt x="6978" y="12265"/>
                  </a:lnTo>
                  <a:lnTo>
                    <a:pt x="7471" y="12336"/>
                  </a:lnTo>
                  <a:lnTo>
                    <a:pt x="8035" y="12336"/>
                  </a:lnTo>
                  <a:lnTo>
                    <a:pt x="8529" y="12265"/>
                  </a:lnTo>
                  <a:lnTo>
                    <a:pt x="8951" y="12054"/>
                  </a:lnTo>
                  <a:lnTo>
                    <a:pt x="9374" y="11701"/>
                  </a:lnTo>
                  <a:lnTo>
                    <a:pt x="9656" y="11278"/>
                  </a:lnTo>
                  <a:lnTo>
                    <a:pt x="9797" y="10855"/>
                  </a:lnTo>
                  <a:lnTo>
                    <a:pt x="9797" y="10362"/>
                  </a:lnTo>
                  <a:lnTo>
                    <a:pt x="9797" y="9869"/>
                  </a:lnTo>
                  <a:lnTo>
                    <a:pt x="9656" y="9375"/>
                  </a:lnTo>
                  <a:lnTo>
                    <a:pt x="9445" y="8318"/>
                  </a:lnTo>
                  <a:lnTo>
                    <a:pt x="9092" y="6979"/>
                  </a:lnTo>
                  <a:lnTo>
                    <a:pt x="8881" y="6274"/>
                  </a:lnTo>
                  <a:lnTo>
                    <a:pt x="8599" y="5499"/>
                  </a:lnTo>
                  <a:lnTo>
                    <a:pt x="8247" y="4794"/>
                  </a:lnTo>
                  <a:lnTo>
                    <a:pt x="7894" y="4159"/>
                  </a:lnTo>
                  <a:lnTo>
                    <a:pt x="7401" y="3595"/>
                  </a:lnTo>
                  <a:lnTo>
                    <a:pt x="7119" y="3384"/>
                  </a:lnTo>
                  <a:lnTo>
                    <a:pt x="6837" y="3243"/>
                  </a:lnTo>
                  <a:lnTo>
                    <a:pt x="7119" y="2820"/>
                  </a:lnTo>
                  <a:lnTo>
                    <a:pt x="7330" y="2256"/>
                  </a:lnTo>
                  <a:lnTo>
                    <a:pt x="7542" y="1622"/>
                  </a:lnTo>
                  <a:lnTo>
                    <a:pt x="7612" y="988"/>
                  </a:lnTo>
                  <a:lnTo>
                    <a:pt x="7612" y="424"/>
                  </a:lnTo>
                  <a:lnTo>
                    <a:pt x="7612" y="212"/>
                  </a:lnTo>
                  <a:lnTo>
                    <a:pt x="7471" y="71"/>
                  </a:lnTo>
                  <a:lnTo>
                    <a:pt x="7330" y="1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1750550" y="2135900"/>
              <a:ext cx="260825" cy="227350"/>
            </a:xfrm>
            <a:custGeom>
              <a:avLst/>
              <a:gdLst/>
              <a:ahLst/>
              <a:cxnLst/>
              <a:rect l="l" t="t" r="r" b="b"/>
              <a:pathLst>
                <a:path w="10433" h="9094" extrusionOk="0">
                  <a:moveTo>
                    <a:pt x="7049" y="1199"/>
                  </a:moveTo>
                  <a:lnTo>
                    <a:pt x="7472" y="1340"/>
                  </a:lnTo>
                  <a:lnTo>
                    <a:pt x="7895" y="1481"/>
                  </a:lnTo>
                  <a:lnTo>
                    <a:pt x="8247" y="1692"/>
                  </a:lnTo>
                  <a:lnTo>
                    <a:pt x="8529" y="2045"/>
                  </a:lnTo>
                  <a:lnTo>
                    <a:pt x="8670" y="2397"/>
                  </a:lnTo>
                  <a:lnTo>
                    <a:pt x="8811" y="2820"/>
                  </a:lnTo>
                  <a:lnTo>
                    <a:pt x="8600" y="2397"/>
                  </a:lnTo>
                  <a:lnTo>
                    <a:pt x="8318" y="2115"/>
                  </a:lnTo>
                  <a:lnTo>
                    <a:pt x="8106" y="1904"/>
                  </a:lnTo>
                  <a:lnTo>
                    <a:pt x="7895" y="1833"/>
                  </a:lnTo>
                  <a:lnTo>
                    <a:pt x="7684" y="1833"/>
                  </a:lnTo>
                  <a:lnTo>
                    <a:pt x="7402" y="1904"/>
                  </a:lnTo>
                  <a:lnTo>
                    <a:pt x="6908" y="1904"/>
                  </a:lnTo>
                  <a:lnTo>
                    <a:pt x="6767" y="1974"/>
                  </a:lnTo>
                  <a:lnTo>
                    <a:pt x="6062" y="2186"/>
                  </a:lnTo>
                  <a:lnTo>
                    <a:pt x="5287" y="2397"/>
                  </a:lnTo>
                  <a:lnTo>
                    <a:pt x="4794" y="2538"/>
                  </a:lnTo>
                  <a:lnTo>
                    <a:pt x="4512" y="2468"/>
                  </a:lnTo>
                  <a:lnTo>
                    <a:pt x="4441" y="2397"/>
                  </a:lnTo>
                  <a:lnTo>
                    <a:pt x="4441" y="2327"/>
                  </a:lnTo>
                  <a:lnTo>
                    <a:pt x="4653" y="2115"/>
                  </a:lnTo>
                  <a:lnTo>
                    <a:pt x="4935" y="1904"/>
                  </a:lnTo>
                  <a:lnTo>
                    <a:pt x="5640" y="1481"/>
                  </a:lnTo>
                  <a:lnTo>
                    <a:pt x="6203" y="1199"/>
                  </a:lnTo>
                  <a:close/>
                  <a:moveTo>
                    <a:pt x="6485" y="3525"/>
                  </a:moveTo>
                  <a:lnTo>
                    <a:pt x="6626" y="3666"/>
                  </a:lnTo>
                  <a:lnTo>
                    <a:pt x="6697" y="3877"/>
                  </a:lnTo>
                  <a:lnTo>
                    <a:pt x="6697" y="4018"/>
                  </a:lnTo>
                  <a:lnTo>
                    <a:pt x="6697" y="4159"/>
                  </a:lnTo>
                  <a:lnTo>
                    <a:pt x="6556" y="4582"/>
                  </a:lnTo>
                  <a:lnTo>
                    <a:pt x="6274" y="4864"/>
                  </a:lnTo>
                  <a:lnTo>
                    <a:pt x="5992" y="5146"/>
                  </a:lnTo>
                  <a:lnTo>
                    <a:pt x="5710" y="5357"/>
                  </a:lnTo>
                  <a:lnTo>
                    <a:pt x="5428" y="5428"/>
                  </a:lnTo>
                  <a:lnTo>
                    <a:pt x="5287" y="5357"/>
                  </a:lnTo>
                  <a:lnTo>
                    <a:pt x="5146" y="5287"/>
                  </a:lnTo>
                  <a:lnTo>
                    <a:pt x="5076" y="5005"/>
                  </a:lnTo>
                  <a:lnTo>
                    <a:pt x="5076" y="4723"/>
                  </a:lnTo>
                  <a:lnTo>
                    <a:pt x="5287" y="4512"/>
                  </a:lnTo>
                  <a:lnTo>
                    <a:pt x="5499" y="4300"/>
                  </a:lnTo>
                  <a:lnTo>
                    <a:pt x="5358" y="4512"/>
                  </a:lnTo>
                  <a:lnTo>
                    <a:pt x="5217" y="4794"/>
                  </a:lnTo>
                  <a:lnTo>
                    <a:pt x="5287" y="5005"/>
                  </a:lnTo>
                  <a:lnTo>
                    <a:pt x="5358" y="5217"/>
                  </a:lnTo>
                  <a:lnTo>
                    <a:pt x="5569" y="5217"/>
                  </a:lnTo>
                  <a:lnTo>
                    <a:pt x="5710" y="5076"/>
                  </a:lnTo>
                  <a:lnTo>
                    <a:pt x="6062" y="4512"/>
                  </a:lnTo>
                  <a:lnTo>
                    <a:pt x="6344" y="3948"/>
                  </a:lnTo>
                  <a:lnTo>
                    <a:pt x="6485" y="3525"/>
                  </a:lnTo>
                  <a:close/>
                  <a:moveTo>
                    <a:pt x="9164" y="5076"/>
                  </a:moveTo>
                  <a:lnTo>
                    <a:pt x="9093" y="5569"/>
                  </a:lnTo>
                  <a:lnTo>
                    <a:pt x="8952" y="5992"/>
                  </a:lnTo>
                  <a:lnTo>
                    <a:pt x="8741" y="6415"/>
                  </a:lnTo>
                  <a:lnTo>
                    <a:pt x="8459" y="6767"/>
                  </a:lnTo>
                  <a:lnTo>
                    <a:pt x="7965" y="7190"/>
                  </a:lnTo>
                  <a:lnTo>
                    <a:pt x="7402" y="7542"/>
                  </a:lnTo>
                  <a:lnTo>
                    <a:pt x="6838" y="7683"/>
                  </a:lnTo>
                  <a:lnTo>
                    <a:pt x="6485" y="7754"/>
                  </a:lnTo>
                  <a:lnTo>
                    <a:pt x="6203" y="7683"/>
                  </a:lnTo>
                  <a:lnTo>
                    <a:pt x="6838" y="6979"/>
                  </a:lnTo>
                  <a:lnTo>
                    <a:pt x="7543" y="6274"/>
                  </a:lnTo>
                  <a:lnTo>
                    <a:pt x="8388" y="5639"/>
                  </a:lnTo>
                  <a:lnTo>
                    <a:pt x="9164" y="5076"/>
                  </a:lnTo>
                  <a:close/>
                  <a:moveTo>
                    <a:pt x="4089" y="3031"/>
                  </a:moveTo>
                  <a:lnTo>
                    <a:pt x="4089" y="3313"/>
                  </a:lnTo>
                  <a:lnTo>
                    <a:pt x="4018" y="3595"/>
                  </a:lnTo>
                  <a:lnTo>
                    <a:pt x="3736" y="4230"/>
                  </a:lnTo>
                  <a:lnTo>
                    <a:pt x="3384" y="4935"/>
                  </a:lnTo>
                  <a:lnTo>
                    <a:pt x="2961" y="5710"/>
                  </a:lnTo>
                  <a:lnTo>
                    <a:pt x="2891" y="6062"/>
                  </a:lnTo>
                  <a:lnTo>
                    <a:pt x="2750" y="6415"/>
                  </a:lnTo>
                  <a:lnTo>
                    <a:pt x="2820" y="6697"/>
                  </a:lnTo>
                  <a:lnTo>
                    <a:pt x="2891" y="6979"/>
                  </a:lnTo>
                  <a:lnTo>
                    <a:pt x="3102" y="7190"/>
                  </a:lnTo>
                  <a:lnTo>
                    <a:pt x="3455" y="7331"/>
                  </a:lnTo>
                  <a:lnTo>
                    <a:pt x="3948" y="7402"/>
                  </a:lnTo>
                  <a:lnTo>
                    <a:pt x="4653" y="7472"/>
                  </a:lnTo>
                  <a:lnTo>
                    <a:pt x="3877" y="7895"/>
                  </a:lnTo>
                  <a:lnTo>
                    <a:pt x="3243" y="8036"/>
                  </a:lnTo>
                  <a:lnTo>
                    <a:pt x="2679" y="8106"/>
                  </a:lnTo>
                  <a:lnTo>
                    <a:pt x="2256" y="8036"/>
                  </a:lnTo>
                  <a:lnTo>
                    <a:pt x="1904" y="7824"/>
                  </a:lnTo>
                  <a:lnTo>
                    <a:pt x="1692" y="7542"/>
                  </a:lnTo>
                  <a:lnTo>
                    <a:pt x="1551" y="7190"/>
                  </a:lnTo>
                  <a:lnTo>
                    <a:pt x="1481" y="6767"/>
                  </a:lnTo>
                  <a:lnTo>
                    <a:pt x="1551" y="6344"/>
                  </a:lnTo>
                  <a:lnTo>
                    <a:pt x="1692" y="5851"/>
                  </a:lnTo>
                  <a:lnTo>
                    <a:pt x="1833" y="5357"/>
                  </a:lnTo>
                  <a:lnTo>
                    <a:pt x="2115" y="4864"/>
                  </a:lnTo>
                  <a:lnTo>
                    <a:pt x="2397" y="4441"/>
                  </a:lnTo>
                  <a:lnTo>
                    <a:pt x="2750" y="4018"/>
                  </a:lnTo>
                  <a:lnTo>
                    <a:pt x="3173" y="3595"/>
                  </a:lnTo>
                  <a:lnTo>
                    <a:pt x="3595" y="3313"/>
                  </a:lnTo>
                  <a:lnTo>
                    <a:pt x="4089" y="3031"/>
                  </a:lnTo>
                  <a:close/>
                  <a:moveTo>
                    <a:pt x="6697" y="1"/>
                  </a:moveTo>
                  <a:lnTo>
                    <a:pt x="6203" y="71"/>
                  </a:lnTo>
                  <a:lnTo>
                    <a:pt x="5780" y="142"/>
                  </a:lnTo>
                  <a:lnTo>
                    <a:pt x="5358" y="353"/>
                  </a:lnTo>
                  <a:lnTo>
                    <a:pt x="4935" y="635"/>
                  </a:lnTo>
                  <a:lnTo>
                    <a:pt x="4723" y="776"/>
                  </a:lnTo>
                  <a:lnTo>
                    <a:pt x="4582" y="987"/>
                  </a:lnTo>
                  <a:lnTo>
                    <a:pt x="4371" y="1410"/>
                  </a:lnTo>
                  <a:lnTo>
                    <a:pt x="4159" y="1833"/>
                  </a:lnTo>
                  <a:lnTo>
                    <a:pt x="4089" y="2045"/>
                  </a:lnTo>
                  <a:lnTo>
                    <a:pt x="3948" y="2186"/>
                  </a:lnTo>
                  <a:lnTo>
                    <a:pt x="3595" y="2468"/>
                  </a:lnTo>
                  <a:lnTo>
                    <a:pt x="3173" y="2679"/>
                  </a:lnTo>
                  <a:lnTo>
                    <a:pt x="2679" y="2820"/>
                  </a:lnTo>
                  <a:lnTo>
                    <a:pt x="2186" y="3172"/>
                  </a:lnTo>
                  <a:lnTo>
                    <a:pt x="1410" y="3807"/>
                  </a:lnTo>
                  <a:lnTo>
                    <a:pt x="988" y="4230"/>
                  </a:lnTo>
                  <a:lnTo>
                    <a:pt x="706" y="4582"/>
                  </a:lnTo>
                  <a:lnTo>
                    <a:pt x="424" y="5076"/>
                  </a:lnTo>
                  <a:lnTo>
                    <a:pt x="212" y="5498"/>
                  </a:lnTo>
                  <a:lnTo>
                    <a:pt x="71" y="5992"/>
                  </a:lnTo>
                  <a:lnTo>
                    <a:pt x="1" y="6556"/>
                  </a:lnTo>
                  <a:lnTo>
                    <a:pt x="71" y="7261"/>
                  </a:lnTo>
                  <a:lnTo>
                    <a:pt x="212" y="7754"/>
                  </a:lnTo>
                  <a:lnTo>
                    <a:pt x="424" y="8177"/>
                  </a:lnTo>
                  <a:lnTo>
                    <a:pt x="635" y="8529"/>
                  </a:lnTo>
                  <a:lnTo>
                    <a:pt x="917" y="8811"/>
                  </a:lnTo>
                  <a:lnTo>
                    <a:pt x="1270" y="8952"/>
                  </a:lnTo>
                  <a:lnTo>
                    <a:pt x="1692" y="9023"/>
                  </a:lnTo>
                  <a:lnTo>
                    <a:pt x="2045" y="9093"/>
                  </a:lnTo>
                  <a:lnTo>
                    <a:pt x="2961" y="9023"/>
                  </a:lnTo>
                  <a:lnTo>
                    <a:pt x="3877" y="8811"/>
                  </a:lnTo>
                  <a:lnTo>
                    <a:pt x="5640" y="8388"/>
                  </a:lnTo>
                  <a:lnTo>
                    <a:pt x="6485" y="8388"/>
                  </a:lnTo>
                  <a:lnTo>
                    <a:pt x="7261" y="8459"/>
                  </a:lnTo>
                  <a:lnTo>
                    <a:pt x="7613" y="8529"/>
                  </a:lnTo>
                  <a:lnTo>
                    <a:pt x="8036" y="8459"/>
                  </a:lnTo>
                  <a:lnTo>
                    <a:pt x="8529" y="8247"/>
                  </a:lnTo>
                  <a:lnTo>
                    <a:pt x="9023" y="7965"/>
                  </a:lnTo>
                  <a:lnTo>
                    <a:pt x="9446" y="7472"/>
                  </a:lnTo>
                  <a:lnTo>
                    <a:pt x="9798" y="6979"/>
                  </a:lnTo>
                  <a:lnTo>
                    <a:pt x="10150" y="6415"/>
                  </a:lnTo>
                  <a:lnTo>
                    <a:pt x="10362" y="5851"/>
                  </a:lnTo>
                  <a:lnTo>
                    <a:pt x="10432" y="5217"/>
                  </a:lnTo>
                  <a:lnTo>
                    <a:pt x="10432" y="4582"/>
                  </a:lnTo>
                  <a:lnTo>
                    <a:pt x="10362" y="4018"/>
                  </a:lnTo>
                  <a:lnTo>
                    <a:pt x="10080" y="3384"/>
                  </a:lnTo>
                  <a:lnTo>
                    <a:pt x="10150" y="2891"/>
                  </a:lnTo>
                  <a:lnTo>
                    <a:pt x="10080" y="2468"/>
                  </a:lnTo>
                  <a:lnTo>
                    <a:pt x="10009" y="1974"/>
                  </a:lnTo>
                  <a:lnTo>
                    <a:pt x="9798" y="1622"/>
                  </a:lnTo>
                  <a:lnTo>
                    <a:pt x="9516" y="1199"/>
                  </a:lnTo>
                  <a:lnTo>
                    <a:pt x="9234" y="917"/>
                  </a:lnTo>
                  <a:lnTo>
                    <a:pt x="8882" y="635"/>
                  </a:lnTo>
                  <a:lnTo>
                    <a:pt x="8459" y="424"/>
                  </a:lnTo>
                  <a:lnTo>
                    <a:pt x="8036" y="212"/>
                  </a:lnTo>
                  <a:lnTo>
                    <a:pt x="7613" y="71"/>
                  </a:lnTo>
                  <a:lnTo>
                    <a:pt x="7120" y="1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1133825" y="238125"/>
              <a:ext cx="246725" cy="246700"/>
            </a:xfrm>
            <a:custGeom>
              <a:avLst/>
              <a:gdLst/>
              <a:ahLst/>
              <a:cxnLst/>
              <a:rect l="l" t="t" r="r" b="b"/>
              <a:pathLst>
                <a:path w="9869" h="9868" extrusionOk="0">
                  <a:moveTo>
                    <a:pt x="4652" y="564"/>
                  </a:moveTo>
                  <a:lnTo>
                    <a:pt x="4934" y="634"/>
                  </a:lnTo>
                  <a:lnTo>
                    <a:pt x="5216" y="775"/>
                  </a:lnTo>
                  <a:lnTo>
                    <a:pt x="5428" y="987"/>
                  </a:lnTo>
                  <a:lnTo>
                    <a:pt x="5569" y="1198"/>
                  </a:lnTo>
                  <a:lnTo>
                    <a:pt x="5639" y="1480"/>
                  </a:lnTo>
                  <a:lnTo>
                    <a:pt x="5639" y="1762"/>
                  </a:lnTo>
                  <a:lnTo>
                    <a:pt x="5639" y="2044"/>
                  </a:lnTo>
                  <a:lnTo>
                    <a:pt x="5428" y="2608"/>
                  </a:lnTo>
                  <a:lnTo>
                    <a:pt x="4934" y="3736"/>
                  </a:lnTo>
                  <a:lnTo>
                    <a:pt x="4793" y="4229"/>
                  </a:lnTo>
                  <a:lnTo>
                    <a:pt x="4723" y="4370"/>
                  </a:lnTo>
                  <a:lnTo>
                    <a:pt x="4793" y="4511"/>
                  </a:lnTo>
                  <a:lnTo>
                    <a:pt x="3807" y="3877"/>
                  </a:lnTo>
                  <a:lnTo>
                    <a:pt x="2961" y="3172"/>
                  </a:lnTo>
                  <a:lnTo>
                    <a:pt x="2749" y="2960"/>
                  </a:lnTo>
                  <a:lnTo>
                    <a:pt x="2608" y="2749"/>
                  </a:lnTo>
                  <a:lnTo>
                    <a:pt x="2538" y="2467"/>
                  </a:lnTo>
                  <a:lnTo>
                    <a:pt x="2538" y="2255"/>
                  </a:lnTo>
                  <a:lnTo>
                    <a:pt x="2608" y="1974"/>
                  </a:lnTo>
                  <a:lnTo>
                    <a:pt x="2679" y="1762"/>
                  </a:lnTo>
                  <a:lnTo>
                    <a:pt x="2961" y="1339"/>
                  </a:lnTo>
                  <a:lnTo>
                    <a:pt x="3384" y="916"/>
                  </a:lnTo>
                  <a:lnTo>
                    <a:pt x="3877" y="705"/>
                  </a:lnTo>
                  <a:lnTo>
                    <a:pt x="4371" y="564"/>
                  </a:lnTo>
                  <a:close/>
                  <a:moveTo>
                    <a:pt x="8106" y="2749"/>
                  </a:moveTo>
                  <a:lnTo>
                    <a:pt x="8318" y="2819"/>
                  </a:lnTo>
                  <a:lnTo>
                    <a:pt x="8529" y="2890"/>
                  </a:lnTo>
                  <a:lnTo>
                    <a:pt x="8670" y="2960"/>
                  </a:lnTo>
                  <a:lnTo>
                    <a:pt x="8811" y="3172"/>
                  </a:lnTo>
                  <a:lnTo>
                    <a:pt x="8952" y="3454"/>
                  </a:lnTo>
                  <a:lnTo>
                    <a:pt x="9022" y="3806"/>
                  </a:lnTo>
                  <a:lnTo>
                    <a:pt x="9093" y="4300"/>
                  </a:lnTo>
                  <a:lnTo>
                    <a:pt x="9022" y="4652"/>
                  </a:lnTo>
                  <a:lnTo>
                    <a:pt x="8882" y="5004"/>
                  </a:lnTo>
                  <a:lnTo>
                    <a:pt x="8741" y="5216"/>
                  </a:lnTo>
                  <a:lnTo>
                    <a:pt x="8459" y="5357"/>
                  </a:lnTo>
                  <a:lnTo>
                    <a:pt x="8177" y="5498"/>
                  </a:lnTo>
                  <a:lnTo>
                    <a:pt x="7190" y="5498"/>
                  </a:lnTo>
                  <a:lnTo>
                    <a:pt x="6837" y="5357"/>
                  </a:lnTo>
                  <a:lnTo>
                    <a:pt x="6556" y="5286"/>
                  </a:lnTo>
                  <a:lnTo>
                    <a:pt x="6274" y="5075"/>
                  </a:lnTo>
                  <a:lnTo>
                    <a:pt x="6133" y="4863"/>
                  </a:lnTo>
                  <a:lnTo>
                    <a:pt x="5992" y="4652"/>
                  </a:lnTo>
                  <a:lnTo>
                    <a:pt x="5921" y="4441"/>
                  </a:lnTo>
                  <a:lnTo>
                    <a:pt x="5992" y="4159"/>
                  </a:lnTo>
                  <a:lnTo>
                    <a:pt x="6767" y="3454"/>
                  </a:lnTo>
                  <a:lnTo>
                    <a:pt x="7260" y="3101"/>
                  </a:lnTo>
                  <a:lnTo>
                    <a:pt x="7683" y="2890"/>
                  </a:lnTo>
                  <a:lnTo>
                    <a:pt x="8106" y="2749"/>
                  </a:lnTo>
                  <a:close/>
                  <a:moveTo>
                    <a:pt x="3384" y="5357"/>
                  </a:moveTo>
                  <a:lnTo>
                    <a:pt x="4300" y="5427"/>
                  </a:lnTo>
                  <a:lnTo>
                    <a:pt x="4089" y="6273"/>
                  </a:lnTo>
                  <a:lnTo>
                    <a:pt x="3948" y="6837"/>
                  </a:lnTo>
                  <a:lnTo>
                    <a:pt x="3736" y="7401"/>
                  </a:lnTo>
                  <a:lnTo>
                    <a:pt x="3454" y="7965"/>
                  </a:lnTo>
                  <a:lnTo>
                    <a:pt x="3102" y="8388"/>
                  </a:lnTo>
                  <a:lnTo>
                    <a:pt x="2961" y="8599"/>
                  </a:lnTo>
                  <a:lnTo>
                    <a:pt x="2749" y="8740"/>
                  </a:lnTo>
                  <a:lnTo>
                    <a:pt x="2538" y="8811"/>
                  </a:lnTo>
                  <a:lnTo>
                    <a:pt x="2327" y="8811"/>
                  </a:lnTo>
                  <a:lnTo>
                    <a:pt x="1904" y="8740"/>
                  </a:lnTo>
                  <a:lnTo>
                    <a:pt x="1551" y="8599"/>
                  </a:lnTo>
                  <a:lnTo>
                    <a:pt x="1340" y="8317"/>
                  </a:lnTo>
                  <a:lnTo>
                    <a:pt x="1128" y="8035"/>
                  </a:lnTo>
                  <a:lnTo>
                    <a:pt x="1058" y="7683"/>
                  </a:lnTo>
                  <a:lnTo>
                    <a:pt x="987" y="7260"/>
                  </a:lnTo>
                  <a:lnTo>
                    <a:pt x="987" y="6907"/>
                  </a:lnTo>
                  <a:lnTo>
                    <a:pt x="1058" y="6485"/>
                  </a:lnTo>
                  <a:lnTo>
                    <a:pt x="1128" y="6203"/>
                  </a:lnTo>
                  <a:lnTo>
                    <a:pt x="1269" y="6062"/>
                  </a:lnTo>
                  <a:lnTo>
                    <a:pt x="1410" y="5850"/>
                  </a:lnTo>
                  <a:lnTo>
                    <a:pt x="1551" y="5709"/>
                  </a:lnTo>
                  <a:lnTo>
                    <a:pt x="1974" y="5498"/>
                  </a:lnTo>
                  <a:lnTo>
                    <a:pt x="2397" y="5427"/>
                  </a:lnTo>
                  <a:lnTo>
                    <a:pt x="2890" y="5357"/>
                  </a:lnTo>
                  <a:close/>
                  <a:moveTo>
                    <a:pt x="5992" y="5780"/>
                  </a:moveTo>
                  <a:lnTo>
                    <a:pt x="6203" y="5850"/>
                  </a:lnTo>
                  <a:lnTo>
                    <a:pt x="6485" y="5991"/>
                  </a:lnTo>
                  <a:lnTo>
                    <a:pt x="7331" y="6414"/>
                  </a:lnTo>
                  <a:lnTo>
                    <a:pt x="8036" y="6907"/>
                  </a:lnTo>
                  <a:lnTo>
                    <a:pt x="8318" y="7119"/>
                  </a:lnTo>
                  <a:lnTo>
                    <a:pt x="8388" y="7330"/>
                  </a:lnTo>
                  <a:lnTo>
                    <a:pt x="8388" y="7471"/>
                  </a:lnTo>
                  <a:lnTo>
                    <a:pt x="8318" y="7683"/>
                  </a:lnTo>
                  <a:lnTo>
                    <a:pt x="8106" y="7965"/>
                  </a:lnTo>
                  <a:lnTo>
                    <a:pt x="7895" y="8176"/>
                  </a:lnTo>
                  <a:lnTo>
                    <a:pt x="7260" y="8599"/>
                  </a:lnTo>
                  <a:lnTo>
                    <a:pt x="6908" y="8740"/>
                  </a:lnTo>
                  <a:lnTo>
                    <a:pt x="6556" y="8881"/>
                  </a:lnTo>
                  <a:lnTo>
                    <a:pt x="6203" y="8952"/>
                  </a:lnTo>
                  <a:lnTo>
                    <a:pt x="5498" y="8952"/>
                  </a:lnTo>
                  <a:lnTo>
                    <a:pt x="5216" y="8811"/>
                  </a:lnTo>
                  <a:lnTo>
                    <a:pt x="5005" y="8529"/>
                  </a:lnTo>
                  <a:lnTo>
                    <a:pt x="4864" y="8247"/>
                  </a:lnTo>
                  <a:lnTo>
                    <a:pt x="4793" y="7753"/>
                  </a:lnTo>
                  <a:lnTo>
                    <a:pt x="4723" y="7189"/>
                  </a:lnTo>
                  <a:lnTo>
                    <a:pt x="4864" y="6696"/>
                  </a:lnTo>
                  <a:lnTo>
                    <a:pt x="4934" y="6344"/>
                  </a:lnTo>
                  <a:lnTo>
                    <a:pt x="5005" y="5991"/>
                  </a:lnTo>
                  <a:lnTo>
                    <a:pt x="5075" y="5850"/>
                  </a:lnTo>
                  <a:lnTo>
                    <a:pt x="5287" y="5780"/>
                  </a:lnTo>
                  <a:close/>
                  <a:moveTo>
                    <a:pt x="4723" y="0"/>
                  </a:moveTo>
                  <a:lnTo>
                    <a:pt x="4089" y="70"/>
                  </a:lnTo>
                  <a:lnTo>
                    <a:pt x="3384" y="352"/>
                  </a:lnTo>
                  <a:lnTo>
                    <a:pt x="2820" y="705"/>
                  </a:lnTo>
                  <a:lnTo>
                    <a:pt x="2256" y="1198"/>
                  </a:lnTo>
                  <a:lnTo>
                    <a:pt x="1904" y="1762"/>
                  </a:lnTo>
                  <a:lnTo>
                    <a:pt x="1763" y="2044"/>
                  </a:lnTo>
                  <a:lnTo>
                    <a:pt x="1622" y="2326"/>
                  </a:lnTo>
                  <a:lnTo>
                    <a:pt x="1622" y="2678"/>
                  </a:lnTo>
                  <a:lnTo>
                    <a:pt x="1622" y="2960"/>
                  </a:lnTo>
                  <a:lnTo>
                    <a:pt x="1763" y="3242"/>
                  </a:lnTo>
                  <a:lnTo>
                    <a:pt x="1904" y="3524"/>
                  </a:lnTo>
                  <a:lnTo>
                    <a:pt x="2115" y="3806"/>
                  </a:lnTo>
                  <a:lnTo>
                    <a:pt x="2467" y="4088"/>
                  </a:lnTo>
                  <a:lnTo>
                    <a:pt x="2890" y="4300"/>
                  </a:lnTo>
                  <a:lnTo>
                    <a:pt x="3384" y="4511"/>
                  </a:lnTo>
                  <a:lnTo>
                    <a:pt x="4018" y="4722"/>
                  </a:lnTo>
                  <a:lnTo>
                    <a:pt x="4723" y="4863"/>
                  </a:lnTo>
                  <a:lnTo>
                    <a:pt x="4582" y="5004"/>
                  </a:lnTo>
                  <a:lnTo>
                    <a:pt x="4371" y="5075"/>
                  </a:lnTo>
                  <a:lnTo>
                    <a:pt x="3877" y="5075"/>
                  </a:lnTo>
                  <a:lnTo>
                    <a:pt x="2538" y="4863"/>
                  </a:lnTo>
                  <a:lnTo>
                    <a:pt x="1833" y="4793"/>
                  </a:lnTo>
                  <a:lnTo>
                    <a:pt x="1481" y="4863"/>
                  </a:lnTo>
                  <a:lnTo>
                    <a:pt x="1128" y="5004"/>
                  </a:lnTo>
                  <a:lnTo>
                    <a:pt x="846" y="5145"/>
                  </a:lnTo>
                  <a:lnTo>
                    <a:pt x="564" y="5427"/>
                  </a:lnTo>
                  <a:lnTo>
                    <a:pt x="283" y="5780"/>
                  </a:lnTo>
                  <a:lnTo>
                    <a:pt x="142" y="6273"/>
                  </a:lnTo>
                  <a:lnTo>
                    <a:pt x="71" y="6626"/>
                  </a:lnTo>
                  <a:lnTo>
                    <a:pt x="1" y="7048"/>
                  </a:lnTo>
                  <a:lnTo>
                    <a:pt x="71" y="7401"/>
                  </a:lnTo>
                  <a:lnTo>
                    <a:pt x="142" y="7753"/>
                  </a:lnTo>
                  <a:lnTo>
                    <a:pt x="212" y="8176"/>
                  </a:lnTo>
                  <a:lnTo>
                    <a:pt x="423" y="8529"/>
                  </a:lnTo>
                  <a:lnTo>
                    <a:pt x="564" y="8811"/>
                  </a:lnTo>
                  <a:lnTo>
                    <a:pt x="846" y="9163"/>
                  </a:lnTo>
                  <a:lnTo>
                    <a:pt x="1058" y="9374"/>
                  </a:lnTo>
                  <a:lnTo>
                    <a:pt x="1340" y="9586"/>
                  </a:lnTo>
                  <a:lnTo>
                    <a:pt x="1692" y="9727"/>
                  </a:lnTo>
                  <a:lnTo>
                    <a:pt x="1974" y="9868"/>
                  </a:lnTo>
                  <a:lnTo>
                    <a:pt x="2327" y="9868"/>
                  </a:lnTo>
                  <a:lnTo>
                    <a:pt x="2679" y="9797"/>
                  </a:lnTo>
                  <a:lnTo>
                    <a:pt x="3102" y="9656"/>
                  </a:lnTo>
                  <a:lnTo>
                    <a:pt x="3454" y="9374"/>
                  </a:lnTo>
                  <a:lnTo>
                    <a:pt x="4089" y="8670"/>
                  </a:lnTo>
                  <a:lnTo>
                    <a:pt x="4089" y="8952"/>
                  </a:lnTo>
                  <a:lnTo>
                    <a:pt x="4159" y="9163"/>
                  </a:lnTo>
                  <a:lnTo>
                    <a:pt x="4300" y="9304"/>
                  </a:lnTo>
                  <a:lnTo>
                    <a:pt x="4371" y="9445"/>
                  </a:lnTo>
                  <a:lnTo>
                    <a:pt x="4793" y="9656"/>
                  </a:lnTo>
                  <a:lnTo>
                    <a:pt x="5216" y="9797"/>
                  </a:lnTo>
                  <a:lnTo>
                    <a:pt x="5780" y="9797"/>
                  </a:lnTo>
                  <a:lnTo>
                    <a:pt x="6344" y="9656"/>
                  </a:lnTo>
                  <a:lnTo>
                    <a:pt x="6908" y="9515"/>
                  </a:lnTo>
                  <a:lnTo>
                    <a:pt x="7472" y="9304"/>
                  </a:lnTo>
                  <a:lnTo>
                    <a:pt x="8036" y="9022"/>
                  </a:lnTo>
                  <a:lnTo>
                    <a:pt x="8529" y="8670"/>
                  </a:lnTo>
                  <a:lnTo>
                    <a:pt x="8882" y="8317"/>
                  </a:lnTo>
                  <a:lnTo>
                    <a:pt x="9163" y="7894"/>
                  </a:lnTo>
                  <a:lnTo>
                    <a:pt x="9304" y="7542"/>
                  </a:lnTo>
                  <a:lnTo>
                    <a:pt x="9304" y="7330"/>
                  </a:lnTo>
                  <a:lnTo>
                    <a:pt x="9234" y="7119"/>
                  </a:lnTo>
                  <a:lnTo>
                    <a:pt x="9163" y="6907"/>
                  </a:lnTo>
                  <a:lnTo>
                    <a:pt x="9022" y="6696"/>
                  </a:lnTo>
                  <a:lnTo>
                    <a:pt x="8811" y="6485"/>
                  </a:lnTo>
                  <a:lnTo>
                    <a:pt x="8529" y="6344"/>
                  </a:lnTo>
                  <a:lnTo>
                    <a:pt x="9022" y="6132"/>
                  </a:lnTo>
                  <a:lnTo>
                    <a:pt x="9375" y="5780"/>
                  </a:lnTo>
                  <a:lnTo>
                    <a:pt x="9586" y="5427"/>
                  </a:lnTo>
                  <a:lnTo>
                    <a:pt x="9798" y="5004"/>
                  </a:lnTo>
                  <a:lnTo>
                    <a:pt x="9868" y="4511"/>
                  </a:lnTo>
                  <a:lnTo>
                    <a:pt x="9868" y="4018"/>
                  </a:lnTo>
                  <a:lnTo>
                    <a:pt x="9727" y="3595"/>
                  </a:lnTo>
                  <a:lnTo>
                    <a:pt x="9586" y="3101"/>
                  </a:lnTo>
                  <a:lnTo>
                    <a:pt x="9375" y="2678"/>
                  </a:lnTo>
                  <a:lnTo>
                    <a:pt x="9093" y="2396"/>
                  </a:lnTo>
                  <a:lnTo>
                    <a:pt x="8741" y="2115"/>
                  </a:lnTo>
                  <a:lnTo>
                    <a:pt x="8318" y="1974"/>
                  </a:lnTo>
                  <a:lnTo>
                    <a:pt x="7895" y="1903"/>
                  </a:lnTo>
                  <a:lnTo>
                    <a:pt x="7401" y="2044"/>
                  </a:lnTo>
                  <a:lnTo>
                    <a:pt x="6908" y="2255"/>
                  </a:lnTo>
                  <a:lnTo>
                    <a:pt x="6344" y="2749"/>
                  </a:lnTo>
                  <a:lnTo>
                    <a:pt x="6415" y="2115"/>
                  </a:lnTo>
                  <a:lnTo>
                    <a:pt x="6415" y="1621"/>
                  </a:lnTo>
                  <a:lnTo>
                    <a:pt x="6344" y="1198"/>
                  </a:lnTo>
                  <a:lnTo>
                    <a:pt x="6203" y="846"/>
                  </a:lnTo>
                  <a:lnTo>
                    <a:pt x="6062" y="564"/>
                  </a:lnTo>
                  <a:lnTo>
                    <a:pt x="5851" y="352"/>
                  </a:lnTo>
                  <a:lnTo>
                    <a:pt x="5569" y="141"/>
                  </a:lnTo>
                  <a:lnTo>
                    <a:pt x="5357" y="70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1" name="Google Shape;161;p3"/>
            <p:cNvGrpSpPr/>
            <p:nvPr/>
          </p:nvGrpSpPr>
          <p:grpSpPr>
            <a:xfrm>
              <a:off x="1863325" y="2900650"/>
              <a:ext cx="206200" cy="244975"/>
              <a:chOff x="4157100" y="2900650"/>
              <a:chExt cx="206200" cy="244975"/>
            </a:xfrm>
          </p:grpSpPr>
          <p:sp>
            <p:nvSpPr>
              <p:cNvPr id="162" name="Google Shape;162;p3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4583" extrusionOk="0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3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4160" extrusionOk="0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3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4160" extrusionOk="0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5" name="Google Shape;165;p3"/>
            <p:cNvGrpSpPr/>
            <p:nvPr/>
          </p:nvGrpSpPr>
          <p:grpSpPr>
            <a:xfrm>
              <a:off x="1923250" y="773800"/>
              <a:ext cx="290750" cy="361250"/>
              <a:chOff x="4217025" y="773800"/>
              <a:chExt cx="290750" cy="361250"/>
            </a:xfrm>
          </p:grpSpPr>
          <p:sp>
            <p:nvSpPr>
              <p:cNvPr id="166" name="Google Shape;166;p3"/>
              <p:cNvSpPr/>
              <p:nvPr/>
            </p:nvSpPr>
            <p:spPr>
              <a:xfrm>
                <a:off x="4231125" y="773800"/>
                <a:ext cx="56400" cy="135700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5428" extrusionOk="0">
                    <a:moveTo>
                      <a:pt x="423" y="1128"/>
                    </a:moveTo>
                    <a:lnTo>
                      <a:pt x="846" y="1762"/>
                    </a:lnTo>
                    <a:lnTo>
                      <a:pt x="1057" y="2397"/>
                    </a:lnTo>
                    <a:lnTo>
                      <a:pt x="1198" y="3102"/>
                    </a:lnTo>
                    <a:lnTo>
                      <a:pt x="1198" y="3806"/>
                    </a:lnTo>
                    <a:lnTo>
                      <a:pt x="987" y="3524"/>
                    </a:lnTo>
                    <a:lnTo>
                      <a:pt x="775" y="3243"/>
                    </a:lnTo>
                    <a:lnTo>
                      <a:pt x="634" y="2961"/>
                    </a:lnTo>
                    <a:lnTo>
                      <a:pt x="493" y="2608"/>
                    </a:lnTo>
                    <a:lnTo>
                      <a:pt x="423" y="1903"/>
                    </a:lnTo>
                    <a:lnTo>
                      <a:pt x="423" y="1128"/>
                    </a:lnTo>
                    <a:close/>
                    <a:moveTo>
                      <a:pt x="0" y="0"/>
                    </a:moveTo>
                    <a:lnTo>
                      <a:pt x="0" y="776"/>
                    </a:lnTo>
                    <a:lnTo>
                      <a:pt x="71" y="2467"/>
                    </a:lnTo>
                    <a:lnTo>
                      <a:pt x="212" y="3454"/>
                    </a:lnTo>
                    <a:lnTo>
                      <a:pt x="353" y="4300"/>
                    </a:lnTo>
                    <a:lnTo>
                      <a:pt x="493" y="4652"/>
                    </a:lnTo>
                    <a:lnTo>
                      <a:pt x="705" y="5005"/>
                    </a:lnTo>
                    <a:lnTo>
                      <a:pt x="916" y="5216"/>
                    </a:lnTo>
                    <a:lnTo>
                      <a:pt x="1128" y="5357"/>
                    </a:lnTo>
                    <a:lnTo>
                      <a:pt x="1480" y="5428"/>
                    </a:lnTo>
                    <a:lnTo>
                      <a:pt x="1762" y="5357"/>
                    </a:lnTo>
                    <a:lnTo>
                      <a:pt x="1974" y="5216"/>
                    </a:lnTo>
                    <a:lnTo>
                      <a:pt x="2115" y="4934"/>
                    </a:lnTo>
                    <a:lnTo>
                      <a:pt x="2185" y="4582"/>
                    </a:lnTo>
                    <a:lnTo>
                      <a:pt x="2256" y="4229"/>
                    </a:lnTo>
                    <a:lnTo>
                      <a:pt x="2185" y="3736"/>
                    </a:lnTo>
                    <a:lnTo>
                      <a:pt x="2115" y="3243"/>
                    </a:lnTo>
                    <a:lnTo>
                      <a:pt x="1974" y="2749"/>
                    </a:lnTo>
                    <a:lnTo>
                      <a:pt x="1833" y="2185"/>
                    </a:lnTo>
                    <a:lnTo>
                      <a:pt x="1621" y="1692"/>
                    </a:lnTo>
                    <a:lnTo>
                      <a:pt x="1339" y="1269"/>
                    </a:lnTo>
                    <a:lnTo>
                      <a:pt x="1057" y="846"/>
                    </a:lnTo>
                    <a:lnTo>
                      <a:pt x="705" y="423"/>
                    </a:lnTo>
                    <a:lnTo>
                      <a:pt x="353" y="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3"/>
              <p:cNvSpPr/>
              <p:nvPr/>
            </p:nvSpPr>
            <p:spPr>
              <a:xfrm>
                <a:off x="4291025" y="858375"/>
                <a:ext cx="216750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8670" h="4371" extrusionOk="0">
                    <a:moveTo>
                      <a:pt x="5851" y="1904"/>
                    </a:moveTo>
                    <a:lnTo>
                      <a:pt x="5075" y="2397"/>
                    </a:lnTo>
                    <a:lnTo>
                      <a:pt x="4300" y="2820"/>
                    </a:lnTo>
                    <a:lnTo>
                      <a:pt x="3525" y="3102"/>
                    </a:lnTo>
                    <a:lnTo>
                      <a:pt x="2749" y="3313"/>
                    </a:lnTo>
                    <a:lnTo>
                      <a:pt x="1199" y="3595"/>
                    </a:lnTo>
                    <a:lnTo>
                      <a:pt x="2326" y="3031"/>
                    </a:lnTo>
                    <a:lnTo>
                      <a:pt x="3454" y="2608"/>
                    </a:lnTo>
                    <a:lnTo>
                      <a:pt x="4652" y="2186"/>
                    </a:lnTo>
                    <a:lnTo>
                      <a:pt x="5851" y="1904"/>
                    </a:lnTo>
                    <a:close/>
                    <a:moveTo>
                      <a:pt x="8388" y="0"/>
                    </a:moveTo>
                    <a:lnTo>
                      <a:pt x="8177" y="141"/>
                    </a:lnTo>
                    <a:lnTo>
                      <a:pt x="7472" y="423"/>
                    </a:lnTo>
                    <a:lnTo>
                      <a:pt x="6344" y="776"/>
                    </a:lnTo>
                    <a:lnTo>
                      <a:pt x="3454" y="1833"/>
                    </a:lnTo>
                    <a:lnTo>
                      <a:pt x="2045" y="2397"/>
                    </a:lnTo>
                    <a:lnTo>
                      <a:pt x="1410" y="2679"/>
                    </a:lnTo>
                    <a:lnTo>
                      <a:pt x="846" y="2961"/>
                    </a:lnTo>
                    <a:lnTo>
                      <a:pt x="423" y="3243"/>
                    </a:lnTo>
                    <a:lnTo>
                      <a:pt x="141" y="3595"/>
                    </a:lnTo>
                    <a:lnTo>
                      <a:pt x="1" y="3877"/>
                    </a:lnTo>
                    <a:lnTo>
                      <a:pt x="1" y="4018"/>
                    </a:lnTo>
                    <a:lnTo>
                      <a:pt x="1" y="4159"/>
                    </a:lnTo>
                    <a:lnTo>
                      <a:pt x="71" y="4230"/>
                    </a:lnTo>
                    <a:lnTo>
                      <a:pt x="282" y="4300"/>
                    </a:lnTo>
                    <a:lnTo>
                      <a:pt x="776" y="4371"/>
                    </a:lnTo>
                    <a:lnTo>
                      <a:pt x="1481" y="4300"/>
                    </a:lnTo>
                    <a:lnTo>
                      <a:pt x="2256" y="4230"/>
                    </a:lnTo>
                    <a:lnTo>
                      <a:pt x="3807" y="3877"/>
                    </a:lnTo>
                    <a:lnTo>
                      <a:pt x="4793" y="3525"/>
                    </a:lnTo>
                    <a:lnTo>
                      <a:pt x="5498" y="3313"/>
                    </a:lnTo>
                    <a:lnTo>
                      <a:pt x="6203" y="2961"/>
                    </a:lnTo>
                    <a:lnTo>
                      <a:pt x="6908" y="2608"/>
                    </a:lnTo>
                    <a:lnTo>
                      <a:pt x="7542" y="2186"/>
                    </a:lnTo>
                    <a:lnTo>
                      <a:pt x="7895" y="1692"/>
                    </a:lnTo>
                    <a:lnTo>
                      <a:pt x="8459" y="776"/>
                    </a:lnTo>
                    <a:lnTo>
                      <a:pt x="8600" y="423"/>
                    </a:lnTo>
                    <a:lnTo>
                      <a:pt x="8670" y="141"/>
                    </a:lnTo>
                    <a:lnTo>
                      <a:pt x="8600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3"/>
              <p:cNvSpPr/>
              <p:nvPr/>
            </p:nvSpPr>
            <p:spPr>
              <a:xfrm>
                <a:off x="4217025" y="1004625"/>
                <a:ext cx="68750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5217" extrusionOk="0">
                    <a:moveTo>
                      <a:pt x="1974" y="1"/>
                    </a:moveTo>
                    <a:lnTo>
                      <a:pt x="2115" y="142"/>
                    </a:lnTo>
                    <a:lnTo>
                      <a:pt x="2044" y="565"/>
                    </a:lnTo>
                    <a:lnTo>
                      <a:pt x="1833" y="1551"/>
                    </a:lnTo>
                    <a:lnTo>
                      <a:pt x="1480" y="2679"/>
                    </a:lnTo>
                    <a:lnTo>
                      <a:pt x="1269" y="3172"/>
                    </a:lnTo>
                    <a:lnTo>
                      <a:pt x="1057" y="3525"/>
                    </a:lnTo>
                    <a:lnTo>
                      <a:pt x="987" y="2891"/>
                    </a:lnTo>
                    <a:lnTo>
                      <a:pt x="1057" y="1833"/>
                    </a:lnTo>
                    <a:lnTo>
                      <a:pt x="1128" y="1340"/>
                    </a:lnTo>
                    <a:lnTo>
                      <a:pt x="1269" y="847"/>
                    </a:lnTo>
                    <a:lnTo>
                      <a:pt x="1410" y="494"/>
                    </a:lnTo>
                    <a:lnTo>
                      <a:pt x="1551" y="424"/>
                    </a:lnTo>
                    <a:lnTo>
                      <a:pt x="1621" y="353"/>
                    </a:lnTo>
                    <a:lnTo>
                      <a:pt x="1621" y="353"/>
                    </a:lnTo>
                    <a:lnTo>
                      <a:pt x="1410" y="424"/>
                    </a:lnTo>
                    <a:lnTo>
                      <a:pt x="1198" y="565"/>
                    </a:lnTo>
                    <a:lnTo>
                      <a:pt x="987" y="847"/>
                    </a:lnTo>
                    <a:lnTo>
                      <a:pt x="776" y="1128"/>
                    </a:lnTo>
                    <a:lnTo>
                      <a:pt x="423" y="1763"/>
                    </a:lnTo>
                    <a:lnTo>
                      <a:pt x="141" y="2538"/>
                    </a:lnTo>
                    <a:lnTo>
                      <a:pt x="0" y="3313"/>
                    </a:lnTo>
                    <a:lnTo>
                      <a:pt x="0" y="4018"/>
                    </a:lnTo>
                    <a:lnTo>
                      <a:pt x="0" y="4371"/>
                    </a:lnTo>
                    <a:lnTo>
                      <a:pt x="71" y="4653"/>
                    </a:lnTo>
                    <a:lnTo>
                      <a:pt x="212" y="4864"/>
                    </a:lnTo>
                    <a:lnTo>
                      <a:pt x="353" y="5005"/>
                    </a:lnTo>
                    <a:lnTo>
                      <a:pt x="705" y="5146"/>
                    </a:lnTo>
                    <a:lnTo>
                      <a:pt x="987" y="5217"/>
                    </a:lnTo>
                    <a:lnTo>
                      <a:pt x="1269" y="5076"/>
                    </a:lnTo>
                    <a:lnTo>
                      <a:pt x="1551" y="4935"/>
                    </a:lnTo>
                    <a:lnTo>
                      <a:pt x="1833" y="4653"/>
                    </a:lnTo>
                    <a:lnTo>
                      <a:pt x="2044" y="4300"/>
                    </a:lnTo>
                    <a:lnTo>
                      <a:pt x="2326" y="3877"/>
                    </a:lnTo>
                    <a:lnTo>
                      <a:pt x="2467" y="3454"/>
                    </a:lnTo>
                    <a:lnTo>
                      <a:pt x="2608" y="2961"/>
                    </a:lnTo>
                    <a:lnTo>
                      <a:pt x="2749" y="2468"/>
                    </a:lnTo>
                    <a:lnTo>
                      <a:pt x="2749" y="1974"/>
                    </a:lnTo>
                    <a:lnTo>
                      <a:pt x="2749" y="1481"/>
                    </a:lnTo>
                    <a:lnTo>
                      <a:pt x="2679" y="1058"/>
                    </a:lnTo>
                    <a:lnTo>
                      <a:pt x="2538" y="635"/>
                    </a:lnTo>
                    <a:lnTo>
                      <a:pt x="2326" y="283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" name="Google Shape;169;p3"/>
            <p:cNvGrpSpPr/>
            <p:nvPr/>
          </p:nvGrpSpPr>
          <p:grpSpPr>
            <a:xfrm>
              <a:off x="959375" y="2320925"/>
              <a:ext cx="149800" cy="299575"/>
              <a:chOff x="3253150" y="2320925"/>
              <a:chExt cx="149800" cy="299575"/>
            </a:xfrm>
          </p:grpSpPr>
          <p:sp>
            <p:nvSpPr>
              <p:cNvPr id="170" name="Google Shape;170;p3"/>
              <p:cNvSpPr/>
              <p:nvPr/>
            </p:nvSpPr>
            <p:spPr>
              <a:xfrm>
                <a:off x="3290150" y="2476000"/>
                <a:ext cx="112800" cy="144500"/>
              </a:xfrm>
              <a:custGeom>
                <a:avLst/>
                <a:gdLst/>
                <a:ahLst/>
                <a:cxnLst/>
                <a:rect l="l" t="t" r="r" b="b"/>
                <a:pathLst>
                  <a:path w="4512" h="5780" extrusionOk="0">
                    <a:moveTo>
                      <a:pt x="2397" y="1480"/>
                    </a:moveTo>
                    <a:lnTo>
                      <a:pt x="1622" y="2467"/>
                    </a:lnTo>
                    <a:lnTo>
                      <a:pt x="1199" y="3101"/>
                    </a:lnTo>
                    <a:lnTo>
                      <a:pt x="917" y="3665"/>
                    </a:lnTo>
                    <a:lnTo>
                      <a:pt x="1270" y="2749"/>
                    </a:lnTo>
                    <a:lnTo>
                      <a:pt x="1481" y="2397"/>
                    </a:lnTo>
                    <a:lnTo>
                      <a:pt x="1763" y="2044"/>
                    </a:lnTo>
                    <a:lnTo>
                      <a:pt x="2045" y="1762"/>
                    </a:lnTo>
                    <a:lnTo>
                      <a:pt x="2397" y="1480"/>
                    </a:lnTo>
                    <a:close/>
                    <a:moveTo>
                      <a:pt x="3455" y="1762"/>
                    </a:moveTo>
                    <a:lnTo>
                      <a:pt x="3384" y="2115"/>
                    </a:lnTo>
                    <a:lnTo>
                      <a:pt x="3173" y="2608"/>
                    </a:lnTo>
                    <a:lnTo>
                      <a:pt x="2820" y="3172"/>
                    </a:lnTo>
                    <a:lnTo>
                      <a:pt x="2468" y="3806"/>
                    </a:lnTo>
                    <a:lnTo>
                      <a:pt x="2045" y="4370"/>
                    </a:lnTo>
                    <a:lnTo>
                      <a:pt x="1833" y="4511"/>
                    </a:lnTo>
                    <a:lnTo>
                      <a:pt x="1622" y="4723"/>
                    </a:lnTo>
                    <a:lnTo>
                      <a:pt x="1411" y="4793"/>
                    </a:lnTo>
                    <a:lnTo>
                      <a:pt x="1199" y="4793"/>
                    </a:lnTo>
                    <a:lnTo>
                      <a:pt x="1058" y="4652"/>
                    </a:lnTo>
                    <a:lnTo>
                      <a:pt x="917" y="4511"/>
                    </a:lnTo>
                    <a:lnTo>
                      <a:pt x="1270" y="4229"/>
                    </a:lnTo>
                    <a:lnTo>
                      <a:pt x="1622" y="3877"/>
                    </a:lnTo>
                    <a:lnTo>
                      <a:pt x="1904" y="3524"/>
                    </a:lnTo>
                    <a:lnTo>
                      <a:pt x="2186" y="3101"/>
                    </a:lnTo>
                    <a:lnTo>
                      <a:pt x="3455" y="1762"/>
                    </a:lnTo>
                    <a:close/>
                    <a:moveTo>
                      <a:pt x="2609" y="0"/>
                    </a:moveTo>
                    <a:lnTo>
                      <a:pt x="2397" y="71"/>
                    </a:lnTo>
                    <a:lnTo>
                      <a:pt x="2186" y="212"/>
                    </a:lnTo>
                    <a:lnTo>
                      <a:pt x="2045" y="423"/>
                    </a:lnTo>
                    <a:lnTo>
                      <a:pt x="1833" y="705"/>
                    </a:lnTo>
                    <a:lnTo>
                      <a:pt x="1763" y="987"/>
                    </a:lnTo>
                    <a:lnTo>
                      <a:pt x="1763" y="1057"/>
                    </a:lnTo>
                    <a:lnTo>
                      <a:pt x="1833" y="1057"/>
                    </a:lnTo>
                    <a:lnTo>
                      <a:pt x="2045" y="1128"/>
                    </a:lnTo>
                    <a:lnTo>
                      <a:pt x="2256" y="1057"/>
                    </a:lnTo>
                    <a:lnTo>
                      <a:pt x="2820" y="916"/>
                    </a:lnTo>
                    <a:lnTo>
                      <a:pt x="3032" y="846"/>
                    </a:lnTo>
                    <a:lnTo>
                      <a:pt x="2609" y="1198"/>
                    </a:lnTo>
                    <a:lnTo>
                      <a:pt x="2115" y="1410"/>
                    </a:lnTo>
                    <a:lnTo>
                      <a:pt x="1199" y="1974"/>
                    </a:lnTo>
                    <a:lnTo>
                      <a:pt x="847" y="2256"/>
                    </a:lnTo>
                    <a:lnTo>
                      <a:pt x="494" y="2608"/>
                    </a:lnTo>
                    <a:lnTo>
                      <a:pt x="212" y="3101"/>
                    </a:lnTo>
                    <a:lnTo>
                      <a:pt x="1" y="3665"/>
                    </a:lnTo>
                    <a:lnTo>
                      <a:pt x="1" y="4229"/>
                    </a:lnTo>
                    <a:lnTo>
                      <a:pt x="71" y="4723"/>
                    </a:lnTo>
                    <a:lnTo>
                      <a:pt x="212" y="5145"/>
                    </a:lnTo>
                    <a:lnTo>
                      <a:pt x="494" y="5498"/>
                    </a:lnTo>
                    <a:lnTo>
                      <a:pt x="847" y="5709"/>
                    </a:lnTo>
                    <a:lnTo>
                      <a:pt x="1340" y="5780"/>
                    </a:lnTo>
                    <a:lnTo>
                      <a:pt x="1833" y="5709"/>
                    </a:lnTo>
                    <a:lnTo>
                      <a:pt x="2397" y="5427"/>
                    </a:lnTo>
                    <a:lnTo>
                      <a:pt x="2891" y="5005"/>
                    </a:lnTo>
                    <a:lnTo>
                      <a:pt x="3455" y="4441"/>
                    </a:lnTo>
                    <a:lnTo>
                      <a:pt x="3877" y="3736"/>
                    </a:lnTo>
                    <a:lnTo>
                      <a:pt x="4230" y="2960"/>
                    </a:lnTo>
                    <a:lnTo>
                      <a:pt x="4371" y="2608"/>
                    </a:lnTo>
                    <a:lnTo>
                      <a:pt x="4441" y="2185"/>
                    </a:lnTo>
                    <a:lnTo>
                      <a:pt x="4512" y="1833"/>
                    </a:lnTo>
                    <a:lnTo>
                      <a:pt x="4441" y="1480"/>
                    </a:lnTo>
                    <a:lnTo>
                      <a:pt x="4371" y="1128"/>
                    </a:lnTo>
                    <a:lnTo>
                      <a:pt x="4230" y="775"/>
                    </a:lnTo>
                    <a:lnTo>
                      <a:pt x="4018" y="494"/>
                    </a:lnTo>
                    <a:lnTo>
                      <a:pt x="3666" y="282"/>
                    </a:lnTo>
                    <a:lnTo>
                      <a:pt x="3384" y="141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3"/>
              <p:cNvSpPr/>
              <p:nvPr/>
            </p:nvSpPr>
            <p:spPr>
              <a:xfrm>
                <a:off x="3253150" y="2320925"/>
                <a:ext cx="100475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5217" extrusionOk="0">
                    <a:moveTo>
                      <a:pt x="2045" y="1128"/>
                    </a:moveTo>
                    <a:lnTo>
                      <a:pt x="2186" y="1199"/>
                    </a:lnTo>
                    <a:lnTo>
                      <a:pt x="2397" y="1410"/>
                    </a:lnTo>
                    <a:lnTo>
                      <a:pt x="2609" y="1763"/>
                    </a:lnTo>
                    <a:lnTo>
                      <a:pt x="2750" y="2256"/>
                    </a:lnTo>
                    <a:lnTo>
                      <a:pt x="2820" y="2749"/>
                    </a:lnTo>
                    <a:lnTo>
                      <a:pt x="2750" y="3243"/>
                    </a:lnTo>
                    <a:lnTo>
                      <a:pt x="2679" y="3525"/>
                    </a:lnTo>
                    <a:lnTo>
                      <a:pt x="2609" y="3736"/>
                    </a:lnTo>
                    <a:lnTo>
                      <a:pt x="2256" y="3243"/>
                    </a:lnTo>
                    <a:lnTo>
                      <a:pt x="1904" y="2608"/>
                    </a:lnTo>
                    <a:lnTo>
                      <a:pt x="1763" y="2327"/>
                    </a:lnTo>
                    <a:lnTo>
                      <a:pt x="1622" y="1974"/>
                    </a:lnTo>
                    <a:lnTo>
                      <a:pt x="1622" y="1692"/>
                    </a:lnTo>
                    <a:lnTo>
                      <a:pt x="1692" y="1410"/>
                    </a:lnTo>
                    <a:lnTo>
                      <a:pt x="1833" y="1269"/>
                    </a:lnTo>
                    <a:lnTo>
                      <a:pt x="1904" y="1128"/>
                    </a:lnTo>
                    <a:close/>
                    <a:moveTo>
                      <a:pt x="846" y="1481"/>
                    </a:moveTo>
                    <a:lnTo>
                      <a:pt x="987" y="1692"/>
                    </a:lnTo>
                    <a:lnTo>
                      <a:pt x="1128" y="2045"/>
                    </a:lnTo>
                    <a:lnTo>
                      <a:pt x="1199" y="2679"/>
                    </a:lnTo>
                    <a:lnTo>
                      <a:pt x="1340" y="3454"/>
                    </a:lnTo>
                    <a:lnTo>
                      <a:pt x="1481" y="3807"/>
                    </a:lnTo>
                    <a:lnTo>
                      <a:pt x="1622" y="4089"/>
                    </a:lnTo>
                    <a:lnTo>
                      <a:pt x="776" y="3454"/>
                    </a:lnTo>
                    <a:lnTo>
                      <a:pt x="706" y="3243"/>
                    </a:lnTo>
                    <a:lnTo>
                      <a:pt x="635" y="2961"/>
                    </a:lnTo>
                    <a:lnTo>
                      <a:pt x="635" y="2467"/>
                    </a:lnTo>
                    <a:lnTo>
                      <a:pt x="706" y="1974"/>
                    </a:lnTo>
                    <a:lnTo>
                      <a:pt x="846" y="1481"/>
                    </a:lnTo>
                    <a:close/>
                    <a:moveTo>
                      <a:pt x="2397" y="1"/>
                    </a:moveTo>
                    <a:lnTo>
                      <a:pt x="1974" y="71"/>
                    </a:lnTo>
                    <a:lnTo>
                      <a:pt x="1481" y="141"/>
                    </a:lnTo>
                    <a:lnTo>
                      <a:pt x="1058" y="423"/>
                    </a:lnTo>
                    <a:lnTo>
                      <a:pt x="706" y="705"/>
                    </a:lnTo>
                    <a:lnTo>
                      <a:pt x="424" y="1128"/>
                    </a:lnTo>
                    <a:lnTo>
                      <a:pt x="212" y="1551"/>
                    </a:lnTo>
                    <a:lnTo>
                      <a:pt x="71" y="2045"/>
                    </a:lnTo>
                    <a:lnTo>
                      <a:pt x="1" y="2538"/>
                    </a:lnTo>
                    <a:lnTo>
                      <a:pt x="1" y="3102"/>
                    </a:lnTo>
                    <a:lnTo>
                      <a:pt x="71" y="3595"/>
                    </a:lnTo>
                    <a:lnTo>
                      <a:pt x="212" y="4018"/>
                    </a:lnTo>
                    <a:lnTo>
                      <a:pt x="424" y="4441"/>
                    </a:lnTo>
                    <a:lnTo>
                      <a:pt x="706" y="4793"/>
                    </a:lnTo>
                    <a:lnTo>
                      <a:pt x="1058" y="5005"/>
                    </a:lnTo>
                    <a:lnTo>
                      <a:pt x="1481" y="5146"/>
                    </a:lnTo>
                    <a:lnTo>
                      <a:pt x="1974" y="5216"/>
                    </a:lnTo>
                    <a:lnTo>
                      <a:pt x="2468" y="5075"/>
                    </a:lnTo>
                    <a:lnTo>
                      <a:pt x="2891" y="4934"/>
                    </a:lnTo>
                    <a:lnTo>
                      <a:pt x="3172" y="4652"/>
                    </a:lnTo>
                    <a:lnTo>
                      <a:pt x="3454" y="4300"/>
                    </a:lnTo>
                    <a:lnTo>
                      <a:pt x="3736" y="3948"/>
                    </a:lnTo>
                    <a:lnTo>
                      <a:pt x="3877" y="3525"/>
                    </a:lnTo>
                    <a:lnTo>
                      <a:pt x="4018" y="3102"/>
                    </a:lnTo>
                    <a:lnTo>
                      <a:pt x="4018" y="2608"/>
                    </a:lnTo>
                    <a:lnTo>
                      <a:pt x="4018" y="2186"/>
                    </a:lnTo>
                    <a:lnTo>
                      <a:pt x="4018" y="1692"/>
                    </a:lnTo>
                    <a:lnTo>
                      <a:pt x="3877" y="1269"/>
                    </a:lnTo>
                    <a:lnTo>
                      <a:pt x="3666" y="917"/>
                    </a:lnTo>
                    <a:lnTo>
                      <a:pt x="3454" y="564"/>
                    </a:lnTo>
                    <a:lnTo>
                      <a:pt x="3172" y="282"/>
                    </a:lnTo>
                    <a:lnTo>
                      <a:pt x="2820" y="141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2" name="Google Shape;172;p3"/>
            <p:cNvGrpSpPr/>
            <p:nvPr/>
          </p:nvGrpSpPr>
          <p:grpSpPr>
            <a:xfrm>
              <a:off x="1193750" y="3986125"/>
              <a:ext cx="766525" cy="1452000"/>
              <a:chOff x="3487525" y="3986125"/>
              <a:chExt cx="766525" cy="1452000"/>
            </a:xfrm>
          </p:grpSpPr>
          <p:sp>
            <p:nvSpPr>
              <p:cNvPr id="173" name="Google Shape;173;p3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avLst/>
                <a:gdLst/>
                <a:ahLst/>
                <a:cxnLst/>
                <a:rect l="l" t="t" r="r" b="b"/>
                <a:pathLst>
                  <a:path w="29886" h="58080" extrusionOk="0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3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11913" extrusionOk="0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3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4512" extrusionOk="0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3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3385" extrusionOk="0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7" name="Google Shape;177;p3"/>
            <p:cNvSpPr/>
            <p:nvPr/>
          </p:nvSpPr>
          <p:spPr>
            <a:xfrm>
              <a:off x="1660700" y="3957925"/>
              <a:ext cx="244950" cy="246725"/>
            </a:xfrm>
            <a:custGeom>
              <a:avLst/>
              <a:gdLst/>
              <a:ahLst/>
              <a:cxnLst/>
              <a:rect l="l" t="t" r="r" b="b"/>
              <a:pathLst>
                <a:path w="9798" h="9869" extrusionOk="0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971725" y="3707700"/>
              <a:ext cx="220275" cy="341875"/>
            </a:xfrm>
            <a:custGeom>
              <a:avLst/>
              <a:gdLst/>
              <a:ahLst/>
              <a:cxnLst/>
              <a:rect l="l" t="t" r="r" b="b"/>
              <a:pathLst>
                <a:path w="8811" h="13675" extrusionOk="0">
                  <a:moveTo>
                    <a:pt x="5075" y="6838"/>
                  </a:moveTo>
                  <a:lnTo>
                    <a:pt x="5921" y="7261"/>
                  </a:lnTo>
                  <a:lnTo>
                    <a:pt x="6907" y="7824"/>
                  </a:lnTo>
                  <a:lnTo>
                    <a:pt x="7330" y="8177"/>
                  </a:lnTo>
                  <a:lnTo>
                    <a:pt x="7683" y="8529"/>
                  </a:lnTo>
                  <a:lnTo>
                    <a:pt x="8035" y="8952"/>
                  </a:lnTo>
                  <a:lnTo>
                    <a:pt x="8247" y="9375"/>
                  </a:lnTo>
                  <a:lnTo>
                    <a:pt x="8247" y="9375"/>
                  </a:lnTo>
                  <a:lnTo>
                    <a:pt x="7330" y="8811"/>
                  </a:lnTo>
                  <a:lnTo>
                    <a:pt x="6485" y="8318"/>
                  </a:lnTo>
                  <a:lnTo>
                    <a:pt x="6132" y="8036"/>
                  </a:lnTo>
                  <a:lnTo>
                    <a:pt x="5709" y="7684"/>
                  </a:lnTo>
                  <a:lnTo>
                    <a:pt x="5357" y="7331"/>
                  </a:lnTo>
                  <a:lnTo>
                    <a:pt x="5075" y="6838"/>
                  </a:lnTo>
                  <a:close/>
                  <a:moveTo>
                    <a:pt x="3877" y="7261"/>
                  </a:moveTo>
                  <a:lnTo>
                    <a:pt x="4370" y="10009"/>
                  </a:lnTo>
                  <a:lnTo>
                    <a:pt x="4652" y="11701"/>
                  </a:lnTo>
                  <a:lnTo>
                    <a:pt x="4722" y="12406"/>
                  </a:lnTo>
                  <a:lnTo>
                    <a:pt x="4159" y="11983"/>
                  </a:lnTo>
                  <a:lnTo>
                    <a:pt x="3947" y="9657"/>
                  </a:lnTo>
                  <a:lnTo>
                    <a:pt x="3877" y="7261"/>
                  </a:lnTo>
                  <a:close/>
                  <a:moveTo>
                    <a:pt x="3383" y="1"/>
                  </a:moveTo>
                  <a:lnTo>
                    <a:pt x="3242" y="71"/>
                  </a:lnTo>
                  <a:lnTo>
                    <a:pt x="3172" y="212"/>
                  </a:lnTo>
                  <a:lnTo>
                    <a:pt x="3101" y="494"/>
                  </a:lnTo>
                  <a:lnTo>
                    <a:pt x="2960" y="1199"/>
                  </a:lnTo>
                  <a:lnTo>
                    <a:pt x="2890" y="2115"/>
                  </a:lnTo>
                  <a:lnTo>
                    <a:pt x="2749" y="4018"/>
                  </a:lnTo>
                  <a:lnTo>
                    <a:pt x="2678" y="5358"/>
                  </a:lnTo>
                  <a:lnTo>
                    <a:pt x="2678" y="6133"/>
                  </a:lnTo>
                  <a:lnTo>
                    <a:pt x="2608" y="7120"/>
                  </a:lnTo>
                  <a:lnTo>
                    <a:pt x="2608" y="8177"/>
                  </a:lnTo>
                  <a:lnTo>
                    <a:pt x="2537" y="9305"/>
                  </a:lnTo>
                  <a:lnTo>
                    <a:pt x="2326" y="10432"/>
                  </a:lnTo>
                  <a:lnTo>
                    <a:pt x="2185" y="10926"/>
                  </a:lnTo>
                  <a:lnTo>
                    <a:pt x="2044" y="11419"/>
                  </a:lnTo>
                  <a:lnTo>
                    <a:pt x="1833" y="11842"/>
                  </a:lnTo>
                  <a:lnTo>
                    <a:pt x="1551" y="12265"/>
                  </a:lnTo>
                  <a:lnTo>
                    <a:pt x="1269" y="12547"/>
                  </a:lnTo>
                  <a:lnTo>
                    <a:pt x="916" y="12829"/>
                  </a:lnTo>
                  <a:lnTo>
                    <a:pt x="916" y="12758"/>
                  </a:lnTo>
                  <a:lnTo>
                    <a:pt x="916" y="12547"/>
                  </a:lnTo>
                  <a:lnTo>
                    <a:pt x="1057" y="11772"/>
                  </a:lnTo>
                  <a:lnTo>
                    <a:pt x="1551" y="9375"/>
                  </a:lnTo>
                  <a:lnTo>
                    <a:pt x="1903" y="8106"/>
                  </a:lnTo>
                  <a:lnTo>
                    <a:pt x="2256" y="7049"/>
                  </a:lnTo>
                  <a:lnTo>
                    <a:pt x="2537" y="6274"/>
                  </a:lnTo>
                  <a:lnTo>
                    <a:pt x="2678" y="6062"/>
                  </a:lnTo>
                  <a:lnTo>
                    <a:pt x="2537" y="6203"/>
                  </a:lnTo>
                  <a:lnTo>
                    <a:pt x="2185" y="6767"/>
                  </a:lnTo>
                  <a:lnTo>
                    <a:pt x="1762" y="7613"/>
                  </a:lnTo>
                  <a:lnTo>
                    <a:pt x="1339" y="8600"/>
                  </a:lnTo>
                  <a:lnTo>
                    <a:pt x="493" y="10573"/>
                  </a:lnTo>
                  <a:lnTo>
                    <a:pt x="71" y="11631"/>
                  </a:lnTo>
                  <a:lnTo>
                    <a:pt x="0" y="12335"/>
                  </a:lnTo>
                  <a:lnTo>
                    <a:pt x="0" y="12899"/>
                  </a:lnTo>
                  <a:lnTo>
                    <a:pt x="0" y="13252"/>
                  </a:lnTo>
                  <a:lnTo>
                    <a:pt x="141" y="13534"/>
                  </a:lnTo>
                  <a:lnTo>
                    <a:pt x="282" y="13604"/>
                  </a:lnTo>
                  <a:lnTo>
                    <a:pt x="493" y="13675"/>
                  </a:lnTo>
                  <a:lnTo>
                    <a:pt x="705" y="13604"/>
                  </a:lnTo>
                  <a:lnTo>
                    <a:pt x="987" y="13393"/>
                  </a:lnTo>
                  <a:lnTo>
                    <a:pt x="1551" y="12899"/>
                  </a:lnTo>
                  <a:lnTo>
                    <a:pt x="2115" y="12124"/>
                  </a:lnTo>
                  <a:lnTo>
                    <a:pt x="2608" y="11278"/>
                  </a:lnTo>
                  <a:lnTo>
                    <a:pt x="2960" y="10432"/>
                  </a:lnTo>
                  <a:lnTo>
                    <a:pt x="3101" y="11419"/>
                  </a:lnTo>
                  <a:lnTo>
                    <a:pt x="3242" y="12124"/>
                  </a:lnTo>
                  <a:lnTo>
                    <a:pt x="3454" y="12758"/>
                  </a:lnTo>
                  <a:lnTo>
                    <a:pt x="3736" y="13252"/>
                  </a:lnTo>
                  <a:lnTo>
                    <a:pt x="3947" y="13463"/>
                  </a:lnTo>
                  <a:lnTo>
                    <a:pt x="4159" y="13604"/>
                  </a:lnTo>
                  <a:lnTo>
                    <a:pt x="4370" y="13675"/>
                  </a:lnTo>
                  <a:lnTo>
                    <a:pt x="4582" y="13675"/>
                  </a:lnTo>
                  <a:lnTo>
                    <a:pt x="4863" y="13604"/>
                  </a:lnTo>
                  <a:lnTo>
                    <a:pt x="5145" y="13393"/>
                  </a:lnTo>
                  <a:lnTo>
                    <a:pt x="5357" y="13252"/>
                  </a:lnTo>
                  <a:lnTo>
                    <a:pt x="5498" y="12970"/>
                  </a:lnTo>
                  <a:lnTo>
                    <a:pt x="5568" y="12758"/>
                  </a:lnTo>
                  <a:lnTo>
                    <a:pt x="5639" y="12476"/>
                  </a:lnTo>
                  <a:lnTo>
                    <a:pt x="5639" y="11772"/>
                  </a:lnTo>
                  <a:lnTo>
                    <a:pt x="5639" y="11067"/>
                  </a:lnTo>
                  <a:lnTo>
                    <a:pt x="5357" y="9657"/>
                  </a:lnTo>
                  <a:lnTo>
                    <a:pt x="5145" y="8600"/>
                  </a:lnTo>
                  <a:lnTo>
                    <a:pt x="5498" y="8882"/>
                  </a:lnTo>
                  <a:lnTo>
                    <a:pt x="5921" y="9093"/>
                  </a:lnTo>
                  <a:lnTo>
                    <a:pt x="6696" y="9516"/>
                  </a:lnTo>
                  <a:lnTo>
                    <a:pt x="7471" y="9939"/>
                  </a:lnTo>
                  <a:lnTo>
                    <a:pt x="7894" y="10221"/>
                  </a:lnTo>
                  <a:lnTo>
                    <a:pt x="8176" y="10503"/>
                  </a:lnTo>
                  <a:lnTo>
                    <a:pt x="8317" y="10644"/>
                  </a:lnTo>
                  <a:lnTo>
                    <a:pt x="8458" y="10714"/>
                  </a:lnTo>
                  <a:lnTo>
                    <a:pt x="8599" y="10714"/>
                  </a:lnTo>
                  <a:lnTo>
                    <a:pt x="8670" y="10644"/>
                  </a:lnTo>
                  <a:lnTo>
                    <a:pt x="8740" y="10362"/>
                  </a:lnTo>
                  <a:lnTo>
                    <a:pt x="8811" y="10009"/>
                  </a:lnTo>
                  <a:lnTo>
                    <a:pt x="8811" y="9023"/>
                  </a:lnTo>
                  <a:lnTo>
                    <a:pt x="8670" y="8388"/>
                  </a:lnTo>
                  <a:lnTo>
                    <a:pt x="8529" y="8106"/>
                  </a:lnTo>
                  <a:lnTo>
                    <a:pt x="8317" y="7895"/>
                  </a:lnTo>
                  <a:lnTo>
                    <a:pt x="7894" y="7402"/>
                  </a:lnTo>
                  <a:lnTo>
                    <a:pt x="7330" y="7049"/>
                  </a:lnTo>
                  <a:lnTo>
                    <a:pt x="6696" y="6697"/>
                  </a:lnTo>
                  <a:lnTo>
                    <a:pt x="5498" y="6062"/>
                  </a:lnTo>
                  <a:lnTo>
                    <a:pt x="5004" y="5710"/>
                  </a:lnTo>
                  <a:lnTo>
                    <a:pt x="4582" y="5287"/>
                  </a:lnTo>
                  <a:lnTo>
                    <a:pt x="4441" y="5076"/>
                  </a:lnTo>
                  <a:lnTo>
                    <a:pt x="4300" y="4794"/>
                  </a:lnTo>
                  <a:lnTo>
                    <a:pt x="4229" y="4159"/>
                  </a:lnTo>
                  <a:lnTo>
                    <a:pt x="4229" y="3384"/>
                  </a:lnTo>
                  <a:lnTo>
                    <a:pt x="4229" y="2609"/>
                  </a:lnTo>
                  <a:lnTo>
                    <a:pt x="4229" y="1904"/>
                  </a:lnTo>
                  <a:lnTo>
                    <a:pt x="4159" y="1199"/>
                  </a:lnTo>
                  <a:lnTo>
                    <a:pt x="4088" y="847"/>
                  </a:lnTo>
                  <a:lnTo>
                    <a:pt x="3947" y="565"/>
                  </a:lnTo>
                  <a:lnTo>
                    <a:pt x="3736" y="283"/>
                  </a:lnTo>
                  <a:lnTo>
                    <a:pt x="3524" y="71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2016625" y="4890075"/>
              <a:ext cx="119850" cy="586800"/>
            </a:xfrm>
            <a:custGeom>
              <a:avLst/>
              <a:gdLst/>
              <a:ahLst/>
              <a:cxnLst/>
              <a:rect l="l" t="t" r="r" b="b"/>
              <a:pathLst>
                <a:path w="4794" h="23472" extrusionOk="0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0" name="Google Shape;180;p3"/>
            <p:cNvGrpSpPr/>
            <p:nvPr/>
          </p:nvGrpSpPr>
          <p:grpSpPr>
            <a:xfrm>
              <a:off x="1216650" y="5036325"/>
              <a:ext cx="169175" cy="269650"/>
              <a:chOff x="3510425" y="5036325"/>
              <a:chExt cx="169175" cy="269650"/>
            </a:xfrm>
          </p:grpSpPr>
          <p:sp>
            <p:nvSpPr>
              <p:cNvPr id="181" name="Google Shape;181;p3"/>
              <p:cNvSpPr/>
              <p:nvPr/>
            </p:nvSpPr>
            <p:spPr>
              <a:xfrm>
                <a:off x="3510425" y="5105050"/>
                <a:ext cx="86350" cy="7757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3103" extrusionOk="0">
                    <a:moveTo>
                      <a:pt x="2185" y="1"/>
                    </a:moveTo>
                    <a:lnTo>
                      <a:pt x="1762" y="142"/>
                    </a:lnTo>
                    <a:lnTo>
                      <a:pt x="1269" y="424"/>
                    </a:lnTo>
                    <a:lnTo>
                      <a:pt x="846" y="706"/>
                    </a:lnTo>
                    <a:lnTo>
                      <a:pt x="494" y="1129"/>
                    </a:lnTo>
                    <a:lnTo>
                      <a:pt x="212" y="1551"/>
                    </a:lnTo>
                    <a:lnTo>
                      <a:pt x="71" y="1904"/>
                    </a:lnTo>
                    <a:lnTo>
                      <a:pt x="0" y="2327"/>
                    </a:lnTo>
                    <a:lnTo>
                      <a:pt x="71" y="2468"/>
                    </a:lnTo>
                    <a:lnTo>
                      <a:pt x="141" y="2679"/>
                    </a:lnTo>
                    <a:lnTo>
                      <a:pt x="282" y="2820"/>
                    </a:lnTo>
                    <a:lnTo>
                      <a:pt x="494" y="2891"/>
                    </a:lnTo>
                    <a:lnTo>
                      <a:pt x="705" y="3032"/>
                    </a:lnTo>
                    <a:lnTo>
                      <a:pt x="1058" y="3102"/>
                    </a:lnTo>
                    <a:lnTo>
                      <a:pt x="2256" y="3102"/>
                    </a:lnTo>
                    <a:lnTo>
                      <a:pt x="2538" y="2961"/>
                    </a:lnTo>
                    <a:lnTo>
                      <a:pt x="2820" y="2750"/>
                    </a:lnTo>
                    <a:lnTo>
                      <a:pt x="3031" y="2468"/>
                    </a:lnTo>
                    <a:lnTo>
                      <a:pt x="3313" y="1974"/>
                    </a:lnTo>
                    <a:lnTo>
                      <a:pt x="3454" y="1622"/>
                    </a:lnTo>
                    <a:lnTo>
                      <a:pt x="3384" y="917"/>
                    </a:lnTo>
                    <a:lnTo>
                      <a:pt x="3313" y="635"/>
                    </a:lnTo>
                    <a:lnTo>
                      <a:pt x="3243" y="424"/>
                    </a:lnTo>
                    <a:lnTo>
                      <a:pt x="3102" y="212"/>
                    </a:lnTo>
                    <a:lnTo>
                      <a:pt x="2961" y="142"/>
                    </a:lnTo>
                    <a:lnTo>
                      <a:pt x="2820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3602050" y="5157925"/>
                <a:ext cx="66975" cy="63450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2538" extrusionOk="0">
                    <a:moveTo>
                      <a:pt x="1269" y="0"/>
                    </a:moveTo>
                    <a:lnTo>
                      <a:pt x="846" y="71"/>
                    </a:lnTo>
                    <a:lnTo>
                      <a:pt x="423" y="353"/>
                    </a:lnTo>
                    <a:lnTo>
                      <a:pt x="141" y="705"/>
                    </a:lnTo>
                    <a:lnTo>
                      <a:pt x="71" y="917"/>
                    </a:lnTo>
                    <a:lnTo>
                      <a:pt x="0" y="1128"/>
                    </a:lnTo>
                    <a:lnTo>
                      <a:pt x="0" y="1410"/>
                    </a:lnTo>
                    <a:lnTo>
                      <a:pt x="71" y="1692"/>
                    </a:lnTo>
                    <a:lnTo>
                      <a:pt x="212" y="1974"/>
                    </a:lnTo>
                    <a:lnTo>
                      <a:pt x="353" y="2185"/>
                    </a:lnTo>
                    <a:lnTo>
                      <a:pt x="564" y="2397"/>
                    </a:lnTo>
                    <a:lnTo>
                      <a:pt x="846" y="2467"/>
                    </a:lnTo>
                    <a:lnTo>
                      <a:pt x="1058" y="2538"/>
                    </a:lnTo>
                    <a:lnTo>
                      <a:pt x="1551" y="2538"/>
                    </a:lnTo>
                    <a:lnTo>
                      <a:pt x="1833" y="2467"/>
                    </a:lnTo>
                    <a:lnTo>
                      <a:pt x="2044" y="2326"/>
                    </a:lnTo>
                    <a:lnTo>
                      <a:pt x="2256" y="2185"/>
                    </a:lnTo>
                    <a:lnTo>
                      <a:pt x="2397" y="1974"/>
                    </a:lnTo>
                    <a:lnTo>
                      <a:pt x="2538" y="1762"/>
                    </a:lnTo>
                    <a:lnTo>
                      <a:pt x="2608" y="1481"/>
                    </a:lnTo>
                    <a:lnTo>
                      <a:pt x="2679" y="1199"/>
                    </a:lnTo>
                    <a:lnTo>
                      <a:pt x="2608" y="917"/>
                    </a:lnTo>
                    <a:lnTo>
                      <a:pt x="2467" y="564"/>
                    </a:lnTo>
                    <a:lnTo>
                      <a:pt x="2326" y="353"/>
                    </a:lnTo>
                    <a:lnTo>
                      <a:pt x="2115" y="212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3538625" y="5221350"/>
                <a:ext cx="82825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3385" extrusionOk="0">
                    <a:moveTo>
                      <a:pt x="1621" y="1"/>
                    </a:moveTo>
                    <a:lnTo>
                      <a:pt x="1269" y="71"/>
                    </a:lnTo>
                    <a:lnTo>
                      <a:pt x="987" y="212"/>
                    </a:lnTo>
                    <a:lnTo>
                      <a:pt x="775" y="424"/>
                    </a:lnTo>
                    <a:lnTo>
                      <a:pt x="493" y="635"/>
                    </a:lnTo>
                    <a:lnTo>
                      <a:pt x="352" y="847"/>
                    </a:lnTo>
                    <a:lnTo>
                      <a:pt x="141" y="1129"/>
                    </a:lnTo>
                    <a:lnTo>
                      <a:pt x="71" y="1410"/>
                    </a:lnTo>
                    <a:lnTo>
                      <a:pt x="0" y="1763"/>
                    </a:lnTo>
                    <a:lnTo>
                      <a:pt x="0" y="2045"/>
                    </a:lnTo>
                    <a:lnTo>
                      <a:pt x="71" y="2327"/>
                    </a:lnTo>
                    <a:lnTo>
                      <a:pt x="211" y="2679"/>
                    </a:lnTo>
                    <a:lnTo>
                      <a:pt x="423" y="2891"/>
                    </a:lnTo>
                    <a:lnTo>
                      <a:pt x="705" y="3173"/>
                    </a:lnTo>
                    <a:lnTo>
                      <a:pt x="987" y="3314"/>
                    </a:lnTo>
                    <a:lnTo>
                      <a:pt x="1339" y="3384"/>
                    </a:lnTo>
                    <a:lnTo>
                      <a:pt x="1974" y="3384"/>
                    </a:lnTo>
                    <a:lnTo>
                      <a:pt x="2256" y="3243"/>
                    </a:lnTo>
                    <a:lnTo>
                      <a:pt x="2537" y="3032"/>
                    </a:lnTo>
                    <a:lnTo>
                      <a:pt x="2749" y="2820"/>
                    </a:lnTo>
                    <a:lnTo>
                      <a:pt x="2960" y="2538"/>
                    </a:lnTo>
                    <a:lnTo>
                      <a:pt x="3172" y="2256"/>
                    </a:lnTo>
                    <a:lnTo>
                      <a:pt x="3242" y="1974"/>
                    </a:lnTo>
                    <a:lnTo>
                      <a:pt x="3313" y="1692"/>
                    </a:lnTo>
                    <a:lnTo>
                      <a:pt x="3313" y="1340"/>
                    </a:lnTo>
                    <a:lnTo>
                      <a:pt x="3313" y="1058"/>
                    </a:lnTo>
                    <a:lnTo>
                      <a:pt x="3172" y="776"/>
                    </a:lnTo>
                    <a:lnTo>
                      <a:pt x="2960" y="494"/>
                    </a:lnTo>
                    <a:lnTo>
                      <a:pt x="2608" y="283"/>
                    </a:lnTo>
                    <a:lnTo>
                      <a:pt x="2256" y="142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3640825" y="5036325"/>
                <a:ext cx="387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693" extrusionOk="0">
                    <a:moveTo>
                      <a:pt x="493" y="1"/>
                    </a:moveTo>
                    <a:lnTo>
                      <a:pt x="282" y="71"/>
                    </a:lnTo>
                    <a:lnTo>
                      <a:pt x="141" y="142"/>
                    </a:lnTo>
                    <a:lnTo>
                      <a:pt x="71" y="283"/>
                    </a:lnTo>
                    <a:lnTo>
                      <a:pt x="0" y="635"/>
                    </a:lnTo>
                    <a:lnTo>
                      <a:pt x="0" y="988"/>
                    </a:lnTo>
                    <a:lnTo>
                      <a:pt x="141" y="1270"/>
                    </a:lnTo>
                    <a:lnTo>
                      <a:pt x="353" y="1552"/>
                    </a:lnTo>
                    <a:lnTo>
                      <a:pt x="564" y="1693"/>
                    </a:lnTo>
                    <a:lnTo>
                      <a:pt x="705" y="1693"/>
                    </a:lnTo>
                    <a:lnTo>
                      <a:pt x="775" y="1622"/>
                    </a:lnTo>
                    <a:lnTo>
                      <a:pt x="987" y="1481"/>
                    </a:lnTo>
                    <a:lnTo>
                      <a:pt x="1269" y="1199"/>
                    </a:lnTo>
                    <a:lnTo>
                      <a:pt x="1410" y="917"/>
                    </a:lnTo>
                    <a:lnTo>
                      <a:pt x="1551" y="635"/>
                    </a:lnTo>
                    <a:lnTo>
                      <a:pt x="1551" y="353"/>
                    </a:lnTo>
                    <a:lnTo>
                      <a:pt x="1410" y="142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"/>
          <p:cNvSpPr txBox="1">
            <a:spLocks noGrp="1"/>
          </p:cNvSpPr>
          <p:nvPr>
            <p:ph type="body" idx="1"/>
          </p:nvPr>
        </p:nvSpPr>
        <p:spPr>
          <a:xfrm>
            <a:off x="2269825" y="2161800"/>
            <a:ext cx="4604400" cy="8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419100" algn="ctr" rtl="0">
              <a:spcBef>
                <a:spcPts val="600"/>
              </a:spcBef>
              <a:spcAft>
                <a:spcPts val="0"/>
              </a:spcAft>
              <a:buSzPts val="3000"/>
              <a:buChar char="✢"/>
              <a:defRPr sz="3000" i="1"/>
            </a:lvl1pPr>
            <a:lvl2pPr marL="914400" lvl="1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 i="1"/>
            </a:lvl2pPr>
            <a:lvl3pPr marL="1371600" lvl="2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 i="1"/>
            </a:lvl3pPr>
            <a:lvl4pPr marL="1828800" lvl="3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 i="1"/>
            </a:lvl4pPr>
            <a:lvl5pPr marL="2286000" lvl="4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 i="1"/>
            </a:lvl5pPr>
            <a:lvl6pPr marL="2743200" lvl="5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 i="1"/>
            </a:lvl6pPr>
            <a:lvl7pPr marL="3200400" lvl="6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 i="1"/>
            </a:lvl7pPr>
            <a:lvl8pPr marL="3657600" lvl="7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 i="1"/>
            </a:lvl8pPr>
            <a:lvl9pPr marL="4114800" lvl="8" indent="-419100" algn="ctr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 i="1"/>
            </a:lvl9pPr>
          </a:lstStyle>
          <a:p>
            <a:endParaRPr/>
          </a:p>
        </p:txBody>
      </p:sp>
      <p:grpSp>
        <p:nvGrpSpPr>
          <p:cNvPr id="187" name="Google Shape;187;p4"/>
          <p:cNvGrpSpPr/>
          <p:nvPr/>
        </p:nvGrpSpPr>
        <p:grpSpPr>
          <a:xfrm>
            <a:off x="802981" y="3161504"/>
            <a:ext cx="7513267" cy="1540196"/>
            <a:chOff x="802981" y="3161504"/>
            <a:chExt cx="7513267" cy="1540196"/>
          </a:xfrm>
        </p:grpSpPr>
        <p:sp>
          <p:nvSpPr>
            <p:cNvPr id="188" name="Google Shape;188;p4"/>
            <p:cNvSpPr/>
            <p:nvPr/>
          </p:nvSpPr>
          <p:spPr>
            <a:xfrm rot="5400000">
              <a:off x="2822648" y="2524129"/>
              <a:ext cx="1042613" cy="2505030"/>
            </a:xfrm>
            <a:custGeom>
              <a:avLst/>
              <a:gdLst/>
              <a:ahLst/>
              <a:cxnLst/>
              <a:rect l="l" t="t" r="r" b="b"/>
              <a:pathLst>
                <a:path w="26080" h="62661" extrusionOk="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4"/>
            <p:cNvSpPr/>
            <p:nvPr/>
          </p:nvSpPr>
          <p:spPr>
            <a:xfrm rot="3020914">
              <a:off x="1433468" y="3420610"/>
              <a:ext cx="380422" cy="501593"/>
            </a:xfrm>
            <a:custGeom>
              <a:avLst/>
              <a:gdLst/>
              <a:ahLst/>
              <a:cxnLst/>
              <a:rect l="l" t="t" r="r" b="b"/>
              <a:pathLst>
                <a:path w="9516" h="12547" extrusionOk="0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0" name="Google Shape;190;p4"/>
            <p:cNvGrpSpPr/>
            <p:nvPr/>
          </p:nvGrpSpPr>
          <p:grpSpPr>
            <a:xfrm rot="7357511">
              <a:off x="7243958" y="3657662"/>
              <a:ext cx="194495" cy="389007"/>
              <a:chOff x="3253150" y="2320925"/>
              <a:chExt cx="149800" cy="299575"/>
            </a:xfrm>
          </p:grpSpPr>
          <p:sp>
            <p:nvSpPr>
              <p:cNvPr id="191" name="Google Shape;191;p4"/>
              <p:cNvSpPr/>
              <p:nvPr/>
            </p:nvSpPr>
            <p:spPr>
              <a:xfrm>
                <a:off x="3290150" y="2476000"/>
                <a:ext cx="112800" cy="144500"/>
              </a:xfrm>
              <a:custGeom>
                <a:avLst/>
                <a:gdLst/>
                <a:ahLst/>
                <a:cxnLst/>
                <a:rect l="l" t="t" r="r" b="b"/>
                <a:pathLst>
                  <a:path w="4512" h="5780" extrusionOk="0">
                    <a:moveTo>
                      <a:pt x="2397" y="1480"/>
                    </a:moveTo>
                    <a:lnTo>
                      <a:pt x="1622" y="2467"/>
                    </a:lnTo>
                    <a:lnTo>
                      <a:pt x="1199" y="3101"/>
                    </a:lnTo>
                    <a:lnTo>
                      <a:pt x="917" y="3665"/>
                    </a:lnTo>
                    <a:lnTo>
                      <a:pt x="1270" y="2749"/>
                    </a:lnTo>
                    <a:lnTo>
                      <a:pt x="1481" y="2397"/>
                    </a:lnTo>
                    <a:lnTo>
                      <a:pt x="1763" y="2044"/>
                    </a:lnTo>
                    <a:lnTo>
                      <a:pt x="2045" y="1762"/>
                    </a:lnTo>
                    <a:lnTo>
                      <a:pt x="2397" y="1480"/>
                    </a:lnTo>
                    <a:close/>
                    <a:moveTo>
                      <a:pt x="3455" y="1762"/>
                    </a:moveTo>
                    <a:lnTo>
                      <a:pt x="3384" y="2115"/>
                    </a:lnTo>
                    <a:lnTo>
                      <a:pt x="3173" y="2608"/>
                    </a:lnTo>
                    <a:lnTo>
                      <a:pt x="2820" y="3172"/>
                    </a:lnTo>
                    <a:lnTo>
                      <a:pt x="2468" y="3806"/>
                    </a:lnTo>
                    <a:lnTo>
                      <a:pt x="2045" y="4370"/>
                    </a:lnTo>
                    <a:lnTo>
                      <a:pt x="1833" y="4511"/>
                    </a:lnTo>
                    <a:lnTo>
                      <a:pt x="1622" y="4723"/>
                    </a:lnTo>
                    <a:lnTo>
                      <a:pt x="1411" y="4793"/>
                    </a:lnTo>
                    <a:lnTo>
                      <a:pt x="1199" y="4793"/>
                    </a:lnTo>
                    <a:lnTo>
                      <a:pt x="1058" y="4652"/>
                    </a:lnTo>
                    <a:lnTo>
                      <a:pt x="917" y="4511"/>
                    </a:lnTo>
                    <a:lnTo>
                      <a:pt x="1270" y="4229"/>
                    </a:lnTo>
                    <a:lnTo>
                      <a:pt x="1622" y="3877"/>
                    </a:lnTo>
                    <a:lnTo>
                      <a:pt x="1904" y="3524"/>
                    </a:lnTo>
                    <a:lnTo>
                      <a:pt x="2186" y="3101"/>
                    </a:lnTo>
                    <a:lnTo>
                      <a:pt x="3455" y="1762"/>
                    </a:lnTo>
                    <a:close/>
                    <a:moveTo>
                      <a:pt x="2609" y="0"/>
                    </a:moveTo>
                    <a:lnTo>
                      <a:pt x="2397" y="71"/>
                    </a:lnTo>
                    <a:lnTo>
                      <a:pt x="2186" y="212"/>
                    </a:lnTo>
                    <a:lnTo>
                      <a:pt x="2045" y="423"/>
                    </a:lnTo>
                    <a:lnTo>
                      <a:pt x="1833" y="705"/>
                    </a:lnTo>
                    <a:lnTo>
                      <a:pt x="1763" y="987"/>
                    </a:lnTo>
                    <a:lnTo>
                      <a:pt x="1763" y="1057"/>
                    </a:lnTo>
                    <a:lnTo>
                      <a:pt x="1833" y="1057"/>
                    </a:lnTo>
                    <a:lnTo>
                      <a:pt x="2045" y="1128"/>
                    </a:lnTo>
                    <a:lnTo>
                      <a:pt x="2256" y="1057"/>
                    </a:lnTo>
                    <a:lnTo>
                      <a:pt x="2820" y="916"/>
                    </a:lnTo>
                    <a:lnTo>
                      <a:pt x="3032" y="846"/>
                    </a:lnTo>
                    <a:lnTo>
                      <a:pt x="2609" y="1198"/>
                    </a:lnTo>
                    <a:lnTo>
                      <a:pt x="2115" y="1410"/>
                    </a:lnTo>
                    <a:lnTo>
                      <a:pt x="1199" y="1974"/>
                    </a:lnTo>
                    <a:lnTo>
                      <a:pt x="847" y="2256"/>
                    </a:lnTo>
                    <a:lnTo>
                      <a:pt x="494" y="2608"/>
                    </a:lnTo>
                    <a:lnTo>
                      <a:pt x="212" y="3101"/>
                    </a:lnTo>
                    <a:lnTo>
                      <a:pt x="1" y="3665"/>
                    </a:lnTo>
                    <a:lnTo>
                      <a:pt x="1" y="4229"/>
                    </a:lnTo>
                    <a:lnTo>
                      <a:pt x="71" y="4723"/>
                    </a:lnTo>
                    <a:lnTo>
                      <a:pt x="212" y="5145"/>
                    </a:lnTo>
                    <a:lnTo>
                      <a:pt x="494" y="5498"/>
                    </a:lnTo>
                    <a:lnTo>
                      <a:pt x="847" y="5709"/>
                    </a:lnTo>
                    <a:lnTo>
                      <a:pt x="1340" y="5780"/>
                    </a:lnTo>
                    <a:lnTo>
                      <a:pt x="1833" y="5709"/>
                    </a:lnTo>
                    <a:lnTo>
                      <a:pt x="2397" y="5427"/>
                    </a:lnTo>
                    <a:lnTo>
                      <a:pt x="2891" y="5005"/>
                    </a:lnTo>
                    <a:lnTo>
                      <a:pt x="3455" y="4441"/>
                    </a:lnTo>
                    <a:lnTo>
                      <a:pt x="3877" y="3736"/>
                    </a:lnTo>
                    <a:lnTo>
                      <a:pt x="4230" y="2960"/>
                    </a:lnTo>
                    <a:lnTo>
                      <a:pt x="4371" y="2608"/>
                    </a:lnTo>
                    <a:lnTo>
                      <a:pt x="4441" y="2185"/>
                    </a:lnTo>
                    <a:lnTo>
                      <a:pt x="4512" y="1833"/>
                    </a:lnTo>
                    <a:lnTo>
                      <a:pt x="4441" y="1480"/>
                    </a:lnTo>
                    <a:lnTo>
                      <a:pt x="4371" y="1128"/>
                    </a:lnTo>
                    <a:lnTo>
                      <a:pt x="4230" y="775"/>
                    </a:lnTo>
                    <a:lnTo>
                      <a:pt x="4018" y="494"/>
                    </a:lnTo>
                    <a:lnTo>
                      <a:pt x="3666" y="282"/>
                    </a:lnTo>
                    <a:lnTo>
                      <a:pt x="3384" y="141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4"/>
              <p:cNvSpPr/>
              <p:nvPr/>
            </p:nvSpPr>
            <p:spPr>
              <a:xfrm>
                <a:off x="3253150" y="2320925"/>
                <a:ext cx="100475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5217" extrusionOk="0">
                    <a:moveTo>
                      <a:pt x="2045" y="1128"/>
                    </a:moveTo>
                    <a:lnTo>
                      <a:pt x="2186" y="1199"/>
                    </a:lnTo>
                    <a:lnTo>
                      <a:pt x="2397" y="1410"/>
                    </a:lnTo>
                    <a:lnTo>
                      <a:pt x="2609" y="1763"/>
                    </a:lnTo>
                    <a:lnTo>
                      <a:pt x="2750" y="2256"/>
                    </a:lnTo>
                    <a:lnTo>
                      <a:pt x="2820" y="2749"/>
                    </a:lnTo>
                    <a:lnTo>
                      <a:pt x="2750" y="3243"/>
                    </a:lnTo>
                    <a:lnTo>
                      <a:pt x="2679" y="3525"/>
                    </a:lnTo>
                    <a:lnTo>
                      <a:pt x="2609" y="3736"/>
                    </a:lnTo>
                    <a:lnTo>
                      <a:pt x="2256" y="3243"/>
                    </a:lnTo>
                    <a:lnTo>
                      <a:pt x="1904" y="2608"/>
                    </a:lnTo>
                    <a:lnTo>
                      <a:pt x="1763" y="2327"/>
                    </a:lnTo>
                    <a:lnTo>
                      <a:pt x="1622" y="1974"/>
                    </a:lnTo>
                    <a:lnTo>
                      <a:pt x="1622" y="1692"/>
                    </a:lnTo>
                    <a:lnTo>
                      <a:pt x="1692" y="1410"/>
                    </a:lnTo>
                    <a:lnTo>
                      <a:pt x="1833" y="1269"/>
                    </a:lnTo>
                    <a:lnTo>
                      <a:pt x="1904" y="1128"/>
                    </a:lnTo>
                    <a:close/>
                    <a:moveTo>
                      <a:pt x="846" y="1481"/>
                    </a:moveTo>
                    <a:lnTo>
                      <a:pt x="987" y="1692"/>
                    </a:lnTo>
                    <a:lnTo>
                      <a:pt x="1128" y="2045"/>
                    </a:lnTo>
                    <a:lnTo>
                      <a:pt x="1199" y="2679"/>
                    </a:lnTo>
                    <a:lnTo>
                      <a:pt x="1340" y="3454"/>
                    </a:lnTo>
                    <a:lnTo>
                      <a:pt x="1481" y="3807"/>
                    </a:lnTo>
                    <a:lnTo>
                      <a:pt x="1622" y="4089"/>
                    </a:lnTo>
                    <a:lnTo>
                      <a:pt x="776" y="3454"/>
                    </a:lnTo>
                    <a:lnTo>
                      <a:pt x="706" y="3243"/>
                    </a:lnTo>
                    <a:lnTo>
                      <a:pt x="635" y="2961"/>
                    </a:lnTo>
                    <a:lnTo>
                      <a:pt x="635" y="2467"/>
                    </a:lnTo>
                    <a:lnTo>
                      <a:pt x="706" y="1974"/>
                    </a:lnTo>
                    <a:lnTo>
                      <a:pt x="846" y="1481"/>
                    </a:lnTo>
                    <a:close/>
                    <a:moveTo>
                      <a:pt x="2397" y="1"/>
                    </a:moveTo>
                    <a:lnTo>
                      <a:pt x="1974" y="71"/>
                    </a:lnTo>
                    <a:lnTo>
                      <a:pt x="1481" y="141"/>
                    </a:lnTo>
                    <a:lnTo>
                      <a:pt x="1058" y="423"/>
                    </a:lnTo>
                    <a:lnTo>
                      <a:pt x="706" y="705"/>
                    </a:lnTo>
                    <a:lnTo>
                      <a:pt x="424" y="1128"/>
                    </a:lnTo>
                    <a:lnTo>
                      <a:pt x="212" y="1551"/>
                    </a:lnTo>
                    <a:lnTo>
                      <a:pt x="71" y="2045"/>
                    </a:lnTo>
                    <a:lnTo>
                      <a:pt x="1" y="2538"/>
                    </a:lnTo>
                    <a:lnTo>
                      <a:pt x="1" y="3102"/>
                    </a:lnTo>
                    <a:lnTo>
                      <a:pt x="71" y="3595"/>
                    </a:lnTo>
                    <a:lnTo>
                      <a:pt x="212" y="4018"/>
                    </a:lnTo>
                    <a:lnTo>
                      <a:pt x="424" y="4441"/>
                    </a:lnTo>
                    <a:lnTo>
                      <a:pt x="706" y="4793"/>
                    </a:lnTo>
                    <a:lnTo>
                      <a:pt x="1058" y="5005"/>
                    </a:lnTo>
                    <a:lnTo>
                      <a:pt x="1481" y="5146"/>
                    </a:lnTo>
                    <a:lnTo>
                      <a:pt x="1974" y="5216"/>
                    </a:lnTo>
                    <a:lnTo>
                      <a:pt x="2468" y="5075"/>
                    </a:lnTo>
                    <a:lnTo>
                      <a:pt x="2891" y="4934"/>
                    </a:lnTo>
                    <a:lnTo>
                      <a:pt x="3172" y="4652"/>
                    </a:lnTo>
                    <a:lnTo>
                      <a:pt x="3454" y="4300"/>
                    </a:lnTo>
                    <a:lnTo>
                      <a:pt x="3736" y="3948"/>
                    </a:lnTo>
                    <a:lnTo>
                      <a:pt x="3877" y="3525"/>
                    </a:lnTo>
                    <a:lnTo>
                      <a:pt x="4018" y="3102"/>
                    </a:lnTo>
                    <a:lnTo>
                      <a:pt x="4018" y="2608"/>
                    </a:lnTo>
                    <a:lnTo>
                      <a:pt x="4018" y="2186"/>
                    </a:lnTo>
                    <a:lnTo>
                      <a:pt x="4018" y="1692"/>
                    </a:lnTo>
                    <a:lnTo>
                      <a:pt x="3877" y="1269"/>
                    </a:lnTo>
                    <a:lnTo>
                      <a:pt x="3666" y="917"/>
                    </a:lnTo>
                    <a:lnTo>
                      <a:pt x="3454" y="564"/>
                    </a:lnTo>
                    <a:lnTo>
                      <a:pt x="3172" y="282"/>
                    </a:lnTo>
                    <a:lnTo>
                      <a:pt x="2820" y="141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3" name="Google Shape;193;p4"/>
            <p:cNvGrpSpPr/>
            <p:nvPr/>
          </p:nvGrpSpPr>
          <p:grpSpPr>
            <a:xfrm rot="-5400000">
              <a:off x="5247912" y="2613433"/>
              <a:ext cx="1225750" cy="2321893"/>
              <a:chOff x="3487525" y="3986125"/>
              <a:chExt cx="766525" cy="1452000"/>
            </a:xfrm>
          </p:grpSpPr>
          <p:sp>
            <p:nvSpPr>
              <p:cNvPr id="194" name="Google Shape;194;p4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avLst/>
                <a:gdLst/>
                <a:ahLst/>
                <a:cxnLst/>
                <a:rect l="l" t="t" r="r" b="b"/>
                <a:pathLst>
                  <a:path w="29886" h="58080" extrusionOk="0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4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11913" extrusionOk="0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4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4512" extrusionOk="0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4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3385" extrusionOk="0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8" name="Google Shape;198;p4"/>
            <p:cNvSpPr/>
            <p:nvPr/>
          </p:nvSpPr>
          <p:spPr>
            <a:xfrm>
              <a:off x="4524477" y="3819970"/>
              <a:ext cx="329752" cy="332092"/>
            </a:xfrm>
            <a:custGeom>
              <a:avLst/>
              <a:gdLst/>
              <a:ahLst/>
              <a:cxnLst/>
              <a:rect l="l" t="t" r="r" b="b"/>
              <a:pathLst>
                <a:path w="9798" h="9869" extrusionOk="0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4"/>
            <p:cNvSpPr/>
            <p:nvPr/>
          </p:nvSpPr>
          <p:spPr>
            <a:xfrm rot="3958791">
              <a:off x="1686045" y="3770049"/>
              <a:ext cx="246705" cy="382854"/>
            </a:xfrm>
            <a:custGeom>
              <a:avLst/>
              <a:gdLst/>
              <a:ahLst/>
              <a:cxnLst/>
              <a:rect l="l" t="t" r="r" b="b"/>
              <a:pathLst>
                <a:path w="8811" h="13675" extrusionOk="0">
                  <a:moveTo>
                    <a:pt x="5075" y="6838"/>
                  </a:moveTo>
                  <a:lnTo>
                    <a:pt x="5921" y="7261"/>
                  </a:lnTo>
                  <a:lnTo>
                    <a:pt x="6907" y="7824"/>
                  </a:lnTo>
                  <a:lnTo>
                    <a:pt x="7330" y="8177"/>
                  </a:lnTo>
                  <a:lnTo>
                    <a:pt x="7683" y="8529"/>
                  </a:lnTo>
                  <a:lnTo>
                    <a:pt x="8035" y="8952"/>
                  </a:lnTo>
                  <a:lnTo>
                    <a:pt x="8247" y="9375"/>
                  </a:lnTo>
                  <a:lnTo>
                    <a:pt x="8247" y="9375"/>
                  </a:lnTo>
                  <a:lnTo>
                    <a:pt x="7330" y="8811"/>
                  </a:lnTo>
                  <a:lnTo>
                    <a:pt x="6485" y="8318"/>
                  </a:lnTo>
                  <a:lnTo>
                    <a:pt x="6132" y="8036"/>
                  </a:lnTo>
                  <a:lnTo>
                    <a:pt x="5709" y="7684"/>
                  </a:lnTo>
                  <a:lnTo>
                    <a:pt x="5357" y="7331"/>
                  </a:lnTo>
                  <a:lnTo>
                    <a:pt x="5075" y="6838"/>
                  </a:lnTo>
                  <a:close/>
                  <a:moveTo>
                    <a:pt x="3877" y="7261"/>
                  </a:moveTo>
                  <a:lnTo>
                    <a:pt x="4370" y="10009"/>
                  </a:lnTo>
                  <a:lnTo>
                    <a:pt x="4652" y="11701"/>
                  </a:lnTo>
                  <a:lnTo>
                    <a:pt x="4722" y="12406"/>
                  </a:lnTo>
                  <a:lnTo>
                    <a:pt x="4159" y="11983"/>
                  </a:lnTo>
                  <a:lnTo>
                    <a:pt x="3947" y="9657"/>
                  </a:lnTo>
                  <a:lnTo>
                    <a:pt x="3877" y="7261"/>
                  </a:lnTo>
                  <a:close/>
                  <a:moveTo>
                    <a:pt x="3383" y="1"/>
                  </a:moveTo>
                  <a:lnTo>
                    <a:pt x="3242" y="71"/>
                  </a:lnTo>
                  <a:lnTo>
                    <a:pt x="3172" y="212"/>
                  </a:lnTo>
                  <a:lnTo>
                    <a:pt x="3101" y="494"/>
                  </a:lnTo>
                  <a:lnTo>
                    <a:pt x="2960" y="1199"/>
                  </a:lnTo>
                  <a:lnTo>
                    <a:pt x="2890" y="2115"/>
                  </a:lnTo>
                  <a:lnTo>
                    <a:pt x="2749" y="4018"/>
                  </a:lnTo>
                  <a:lnTo>
                    <a:pt x="2678" y="5358"/>
                  </a:lnTo>
                  <a:lnTo>
                    <a:pt x="2678" y="6133"/>
                  </a:lnTo>
                  <a:lnTo>
                    <a:pt x="2608" y="7120"/>
                  </a:lnTo>
                  <a:lnTo>
                    <a:pt x="2608" y="8177"/>
                  </a:lnTo>
                  <a:lnTo>
                    <a:pt x="2537" y="9305"/>
                  </a:lnTo>
                  <a:lnTo>
                    <a:pt x="2326" y="10432"/>
                  </a:lnTo>
                  <a:lnTo>
                    <a:pt x="2185" y="10926"/>
                  </a:lnTo>
                  <a:lnTo>
                    <a:pt x="2044" y="11419"/>
                  </a:lnTo>
                  <a:lnTo>
                    <a:pt x="1833" y="11842"/>
                  </a:lnTo>
                  <a:lnTo>
                    <a:pt x="1551" y="12265"/>
                  </a:lnTo>
                  <a:lnTo>
                    <a:pt x="1269" y="12547"/>
                  </a:lnTo>
                  <a:lnTo>
                    <a:pt x="916" y="12829"/>
                  </a:lnTo>
                  <a:lnTo>
                    <a:pt x="916" y="12758"/>
                  </a:lnTo>
                  <a:lnTo>
                    <a:pt x="916" y="12547"/>
                  </a:lnTo>
                  <a:lnTo>
                    <a:pt x="1057" y="11772"/>
                  </a:lnTo>
                  <a:lnTo>
                    <a:pt x="1551" y="9375"/>
                  </a:lnTo>
                  <a:lnTo>
                    <a:pt x="1903" y="8106"/>
                  </a:lnTo>
                  <a:lnTo>
                    <a:pt x="2256" y="7049"/>
                  </a:lnTo>
                  <a:lnTo>
                    <a:pt x="2537" y="6274"/>
                  </a:lnTo>
                  <a:lnTo>
                    <a:pt x="2678" y="6062"/>
                  </a:lnTo>
                  <a:lnTo>
                    <a:pt x="2537" y="6203"/>
                  </a:lnTo>
                  <a:lnTo>
                    <a:pt x="2185" y="6767"/>
                  </a:lnTo>
                  <a:lnTo>
                    <a:pt x="1762" y="7613"/>
                  </a:lnTo>
                  <a:lnTo>
                    <a:pt x="1339" y="8600"/>
                  </a:lnTo>
                  <a:lnTo>
                    <a:pt x="493" y="10573"/>
                  </a:lnTo>
                  <a:lnTo>
                    <a:pt x="71" y="11631"/>
                  </a:lnTo>
                  <a:lnTo>
                    <a:pt x="0" y="12335"/>
                  </a:lnTo>
                  <a:lnTo>
                    <a:pt x="0" y="12899"/>
                  </a:lnTo>
                  <a:lnTo>
                    <a:pt x="0" y="13252"/>
                  </a:lnTo>
                  <a:lnTo>
                    <a:pt x="141" y="13534"/>
                  </a:lnTo>
                  <a:lnTo>
                    <a:pt x="282" y="13604"/>
                  </a:lnTo>
                  <a:lnTo>
                    <a:pt x="493" y="13675"/>
                  </a:lnTo>
                  <a:lnTo>
                    <a:pt x="705" y="13604"/>
                  </a:lnTo>
                  <a:lnTo>
                    <a:pt x="987" y="13393"/>
                  </a:lnTo>
                  <a:lnTo>
                    <a:pt x="1551" y="12899"/>
                  </a:lnTo>
                  <a:lnTo>
                    <a:pt x="2115" y="12124"/>
                  </a:lnTo>
                  <a:lnTo>
                    <a:pt x="2608" y="11278"/>
                  </a:lnTo>
                  <a:lnTo>
                    <a:pt x="2960" y="10432"/>
                  </a:lnTo>
                  <a:lnTo>
                    <a:pt x="3101" y="11419"/>
                  </a:lnTo>
                  <a:lnTo>
                    <a:pt x="3242" y="12124"/>
                  </a:lnTo>
                  <a:lnTo>
                    <a:pt x="3454" y="12758"/>
                  </a:lnTo>
                  <a:lnTo>
                    <a:pt x="3736" y="13252"/>
                  </a:lnTo>
                  <a:lnTo>
                    <a:pt x="3947" y="13463"/>
                  </a:lnTo>
                  <a:lnTo>
                    <a:pt x="4159" y="13604"/>
                  </a:lnTo>
                  <a:lnTo>
                    <a:pt x="4370" y="13675"/>
                  </a:lnTo>
                  <a:lnTo>
                    <a:pt x="4582" y="13675"/>
                  </a:lnTo>
                  <a:lnTo>
                    <a:pt x="4863" y="13604"/>
                  </a:lnTo>
                  <a:lnTo>
                    <a:pt x="5145" y="13393"/>
                  </a:lnTo>
                  <a:lnTo>
                    <a:pt x="5357" y="13252"/>
                  </a:lnTo>
                  <a:lnTo>
                    <a:pt x="5498" y="12970"/>
                  </a:lnTo>
                  <a:lnTo>
                    <a:pt x="5568" y="12758"/>
                  </a:lnTo>
                  <a:lnTo>
                    <a:pt x="5639" y="12476"/>
                  </a:lnTo>
                  <a:lnTo>
                    <a:pt x="5639" y="11772"/>
                  </a:lnTo>
                  <a:lnTo>
                    <a:pt x="5639" y="11067"/>
                  </a:lnTo>
                  <a:lnTo>
                    <a:pt x="5357" y="9657"/>
                  </a:lnTo>
                  <a:lnTo>
                    <a:pt x="5145" y="8600"/>
                  </a:lnTo>
                  <a:lnTo>
                    <a:pt x="5498" y="8882"/>
                  </a:lnTo>
                  <a:lnTo>
                    <a:pt x="5921" y="9093"/>
                  </a:lnTo>
                  <a:lnTo>
                    <a:pt x="6696" y="9516"/>
                  </a:lnTo>
                  <a:lnTo>
                    <a:pt x="7471" y="9939"/>
                  </a:lnTo>
                  <a:lnTo>
                    <a:pt x="7894" y="10221"/>
                  </a:lnTo>
                  <a:lnTo>
                    <a:pt x="8176" y="10503"/>
                  </a:lnTo>
                  <a:lnTo>
                    <a:pt x="8317" y="10644"/>
                  </a:lnTo>
                  <a:lnTo>
                    <a:pt x="8458" y="10714"/>
                  </a:lnTo>
                  <a:lnTo>
                    <a:pt x="8599" y="10714"/>
                  </a:lnTo>
                  <a:lnTo>
                    <a:pt x="8670" y="10644"/>
                  </a:lnTo>
                  <a:lnTo>
                    <a:pt x="8740" y="10362"/>
                  </a:lnTo>
                  <a:lnTo>
                    <a:pt x="8811" y="10009"/>
                  </a:lnTo>
                  <a:lnTo>
                    <a:pt x="8811" y="9023"/>
                  </a:lnTo>
                  <a:lnTo>
                    <a:pt x="8670" y="8388"/>
                  </a:lnTo>
                  <a:lnTo>
                    <a:pt x="8529" y="8106"/>
                  </a:lnTo>
                  <a:lnTo>
                    <a:pt x="8317" y="7895"/>
                  </a:lnTo>
                  <a:lnTo>
                    <a:pt x="7894" y="7402"/>
                  </a:lnTo>
                  <a:lnTo>
                    <a:pt x="7330" y="7049"/>
                  </a:lnTo>
                  <a:lnTo>
                    <a:pt x="6696" y="6697"/>
                  </a:lnTo>
                  <a:lnTo>
                    <a:pt x="5498" y="6062"/>
                  </a:lnTo>
                  <a:lnTo>
                    <a:pt x="5004" y="5710"/>
                  </a:lnTo>
                  <a:lnTo>
                    <a:pt x="4582" y="5287"/>
                  </a:lnTo>
                  <a:lnTo>
                    <a:pt x="4441" y="5076"/>
                  </a:lnTo>
                  <a:lnTo>
                    <a:pt x="4300" y="4794"/>
                  </a:lnTo>
                  <a:lnTo>
                    <a:pt x="4229" y="4159"/>
                  </a:lnTo>
                  <a:lnTo>
                    <a:pt x="4229" y="3384"/>
                  </a:lnTo>
                  <a:lnTo>
                    <a:pt x="4229" y="2609"/>
                  </a:lnTo>
                  <a:lnTo>
                    <a:pt x="4229" y="1904"/>
                  </a:lnTo>
                  <a:lnTo>
                    <a:pt x="4159" y="1199"/>
                  </a:lnTo>
                  <a:lnTo>
                    <a:pt x="4088" y="847"/>
                  </a:lnTo>
                  <a:lnTo>
                    <a:pt x="3947" y="565"/>
                  </a:lnTo>
                  <a:lnTo>
                    <a:pt x="3736" y="283"/>
                  </a:lnTo>
                  <a:lnTo>
                    <a:pt x="3524" y="71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rgbClr val="F7C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4"/>
            <p:cNvSpPr/>
            <p:nvPr/>
          </p:nvSpPr>
          <p:spPr>
            <a:xfrm rot="-5400000">
              <a:off x="7509304" y="3218901"/>
              <a:ext cx="191688" cy="700698"/>
            </a:xfrm>
            <a:custGeom>
              <a:avLst/>
              <a:gdLst/>
              <a:ahLst/>
              <a:cxnLst/>
              <a:rect l="l" t="t" r="r" b="b"/>
              <a:pathLst>
                <a:path w="4794" h="23472" extrusionOk="0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4"/>
            <p:cNvSpPr/>
            <p:nvPr/>
          </p:nvSpPr>
          <p:spPr>
            <a:xfrm rot="6864207">
              <a:off x="906951" y="3174041"/>
              <a:ext cx="298273" cy="420559"/>
            </a:xfrm>
            <a:custGeom>
              <a:avLst/>
              <a:gdLst/>
              <a:ahLst/>
              <a:cxnLst/>
              <a:rect l="l" t="t" r="r" b="b"/>
              <a:pathLst>
                <a:path w="9798" h="13816" extrusionOk="0">
                  <a:moveTo>
                    <a:pt x="6203" y="4159"/>
                  </a:moveTo>
                  <a:lnTo>
                    <a:pt x="6414" y="4230"/>
                  </a:lnTo>
                  <a:lnTo>
                    <a:pt x="6485" y="4371"/>
                  </a:lnTo>
                  <a:lnTo>
                    <a:pt x="6485" y="4512"/>
                  </a:lnTo>
                  <a:lnTo>
                    <a:pt x="6414" y="4582"/>
                  </a:lnTo>
                  <a:lnTo>
                    <a:pt x="6273" y="4582"/>
                  </a:lnTo>
                  <a:lnTo>
                    <a:pt x="5921" y="4512"/>
                  </a:lnTo>
                  <a:lnTo>
                    <a:pt x="5850" y="4441"/>
                  </a:lnTo>
                  <a:lnTo>
                    <a:pt x="5850" y="4371"/>
                  </a:lnTo>
                  <a:lnTo>
                    <a:pt x="5921" y="4230"/>
                  </a:lnTo>
                  <a:lnTo>
                    <a:pt x="6062" y="4159"/>
                  </a:lnTo>
                  <a:close/>
                  <a:moveTo>
                    <a:pt x="5709" y="5569"/>
                  </a:moveTo>
                  <a:lnTo>
                    <a:pt x="5004" y="6697"/>
                  </a:lnTo>
                  <a:lnTo>
                    <a:pt x="4088" y="7684"/>
                  </a:lnTo>
                  <a:lnTo>
                    <a:pt x="4440" y="7049"/>
                  </a:lnTo>
                  <a:lnTo>
                    <a:pt x="4793" y="6485"/>
                  </a:lnTo>
                  <a:lnTo>
                    <a:pt x="5216" y="5992"/>
                  </a:lnTo>
                  <a:lnTo>
                    <a:pt x="5709" y="5569"/>
                  </a:lnTo>
                  <a:close/>
                  <a:moveTo>
                    <a:pt x="6414" y="5992"/>
                  </a:moveTo>
                  <a:lnTo>
                    <a:pt x="6837" y="6274"/>
                  </a:lnTo>
                  <a:lnTo>
                    <a:pt x="6766" y="6838"/>
                  </a:lnTo>
                  <a:lnTo>
                    <a:pt x="6625" y="7402"/>
                  </a:lnTo>
                  <a:lnTo>
                    <a:pt x="6344" y="7895"/>
                  </a:lnTo>
                  <a:lnTo>
                    <a:pt x="6062" y="8388"/>
                  </a:lnTo>
                  <a:lnTo>
                    <a:pt x="6062" y="7825"/>
                  </a:lnTo>
                  <a:lnTo>
                    <a:pt x="6132" y="7190"/>
                  </a:lnTo>
                  <a:lnTo>
                    <a:pt x="6203" y="6556"/>
                  </a:lnTo>
                  <a:lnTo>
                    <a:pt x="6414" y="5992"/>
                  </a:lnTo>
                  <a:close/>
                  <a:moveTo>
                    <a:pt x="5568" y="5076"/>
                  </a:moveTo>
                  <a:lnTo>
                    <a:pt x="5075" y="5287"/>
                  </a:lnTo>
                  <a:lnTo>
                    <a:pt x="4652" y="5569"/>
                  </a:lnTo>
                  <a:lnTo>
                    <a:pt x="4229" y="5921"/>
                  </a:lnTo>
                  <a:lnTo>
                    <a:pt x="3947" y="6344"/>
                  </a:lnTo>
                  <a:lnTo>
                    <a:pt x="3383" y="7190"/>
                  </a:lnTo>
                  <a:lnTo>
                    <a:pt x="2819" y="8036"/>
                  </a:lnTo>
                  <a:lnTo>
                    <a:pt x="2678" y="8600"/>
                  </a:lnTo>
                  <a:lnTo>
                    <a:pt x="2608" y="8811"/>
                  </a:lnTo>
                  <a:lnTo>
                    <a:pt x="2467" y="8952"/>
                  </a:lnTo>
                  <a:lnTo>
                    <a:pt x="2326" y="9093"/>
                  </a:lnTo>
                  <a:lnTo>
                    <a:pt x="2115" y="9234"/>
                  </a:lnTo>
                  <a:lnTo>
                    <a:pt x="1551" y="9305"/>
                  </a:lnTo>
                  <a:lnTo>
                    <a:pt x="1269" y="9305"/>
                  </a:lnTo>
                  <a:lnTo>
                    <a:pt x="1057" y="9234"/>
                  </a:lnTo>
                  <a:lnTo>
                    <a:pt x="916" y="9093"/>
                  </a:lnTo>
                  <a:lnTo>
                    <a:pt x="775" y="8952"/>
                  </a:lnTo>
                  <a:lnTo>
                    <a:pt x="705" y="8741"/>
                  </a:lnTo>
                  <a:lnTo>
                    <a:pt x="705" y="8529"/>
                  </a:lnTo>
                  <a:lnTo>
                    <a:pt x="705" y="8247"/>
                  </a:lnTo>
                  <a:lnTo>
                    <a:pt x="846" y="7966"/>
                  </a:lnTo>
                  <a:lnTo>
                    <a:pt x="1128" y="7402"/>
                  </a:lnTo>
                  <a:lnTo>
                    <a:pt x="1551" y="6767"/>
                  </a:lnTo>
                  <a:lnTo>
                    <a:pt x="2115" y="6274"/>
                  </a:lnTo>
                  <a:lnTo>
                    <a:pt x="2749" y="5851"/>
                  </a:lnTo>
                  <a:lnTo>
                    <a:pt x="3454" y="5499"/>
                  </a:lnTo>
                  <a:lnTo>
                    <a:pt x="4159" y="5217"/>
                  </a:lnTo>
                  <a:lnTo>
                    <a:pt x="4863" y="5076"/>
                  </a:lnTo>
                  <a:close/>
                  <a:moveTo>
                    <a:pt x="5709" y="7120"/>
                  </a:moveTo>
                  <a:lnTo>
                    <a:pt x="5427" y="8247"/>
                  </a:lnTo>
                  <a:lnTo>
                    <a:pt x="5286" y="9446"/>
                  </a:lnTo>
                  <a:lnTo>
                    <a:pt x="4863" y="9869"/>
                  </a:lnTo>
                  <a:lnTo>
                    <a:pt x="4511" y="10080"/>
                  </a:lnTo>
                  <a:lnTo>
                    <a:pt x="4229" y="10292"/>
                  </a:lnTo>
                  <a:lnTo>
                    <a:pt x="3947" y="10362"/>
                  </a:lnTo>
                  <a:lnTo>
                    <a:pt x="3665" y="10362"/>
                  </a:lnTo>
                  <a:lnTo>
                    <a:pt x="3595" y="10292"/>
                  </a:lnTo>
                  <a:lnTo>
                    <a:pt x="3524" y="10151"/>
                  </a:lnTo>
                  <a:lnTo>
                    <a:pt x="3383" y="9798"/>
                  </a:lnTo>
                  <a:lnTo>
                    <a:pt x="3454" y="9516"/>
                  </a:lnTo>
                  <a:lnTo>
                    <a:pt x="3665" y="9164"/>
                  </a:lnTo>
                  <a:lnTo>
                    <a:pt x="4370" y="8388"/>
                  </a:lnTo>
                  <a:lnTo>
                    <a:pt x="5216" y="7684"/>
                  </a:lnTo>
                  <a:lnTo>
                    <a:pt x="5709" y="7120"/>
                  </a:lnTo>
                  <a:close/>
                  <a:moveTo>
                    <a:pt x="7894" y="6274"/>
                  </a:moveTo>
                  <a:lnTo>
                    <a:pt x="8388" y="7613"/>
                  </a:lnTo>
                  <a:lnTo>
                    <a:pt x="8670" y="8459"/>
                  </a:lnTo>
                  <a:lnTo>
                    <a:pt x="8810" y="9375"/>
                  </a:lnTo>
                  <a:lnTo>
                    <a:pt x="8881" y="9798"/>
                  </a:lnTo>
                  <a:lnTo>
                    <a:pt x="8881" y="10151"/>
                  </a:lnTo>
                  <a:lnTo>
                    <a:pt x="8810" y="10503"/>
                  </a:lnTo>
                  <a:lnTo>
                    <a:pt x="8670" y="10855"/>
                  </a:lnTo>
                  <a:lnTo>
                    <a:pt x="8529" y="11067"/>
                  </a:lnTo>
                  <a:lnTo>
                    <a:pt x="8247" y="11278"/>
                  </a:lnTo>
                  <a:lnTo>
                    <a:pt x="7894" y="11349"/>
                  </a:lnTo>
                  <a:lnTo>
                    <a:pt x="7471" y="11349"/>
                  </a:lnTo>
                  <a:lnTo>
                    <a:pt x="6978" y="11278"/>
                  </a:lnTo>
                  <a:lnTo>
                    <a:pt x="6625" y="11067"/>
                  </a:lnTo>
                  <a:lnTo>
                    <a:pt x="6414" y="10855"/>
                  </a:lnTo>
                  <a:lnTo>
                    <a:pt x="6344" y="10644"/>
                  </a:lnTo>
                  <a:lnTo>
                    <a:pt x="6273" y="10292"/>
                  </a:lnTo>
                  <a:lnTo>
                    <a:pt x="6344" y="10010"/>
                  </a:lnTo>
                  <a:lnTo>
                    <a:pt x="6625" y="9234"/>
                  </a:lnTo>
                  <a:lnTo>
                    <a:pt x="6978" y="8459"/>
                  </a:lnTo>
                  <a:lnTo>
                    <a:pt x="7401" y="7613"/>
                  </a:lnTo>
                  <a:lnTo>
                    <a:pt x="7753" y="6908"/>
                  </a:lnTo>
                  <a:lnTo>
                    <a:pt x="7894" y="6556"/>
                  </a:lnTo>
                  <a:lnTo>
                    <a:pt x="7894" y="6274"/>
                  </a:lnTo>
                  <a:close/>
                  <a:moveTo>
                    <a:pt x="7189" y="1"/>
                  </a:moveTo>
                  <a:lnTo>
                    <a:pt x="6978" y="71"/>
                  </a:lnTo>
                  <a:lnTo>
                    <a:pt x="6696" y="353"/>
                  </a:lnTo>
                  <a:lnTo>
                    <a:pt x="6485" y="494"/>
                  </a:lnTo>
                  <a:lnTo>
                    <a:pt x="6344" y="706"/>
                  </a:lnTo>
                  <a:lnTo>
                    <a:pt x="6203" y="1199"/>
                  </a:lnTo>
                  <a:lnTo>
                    <a:pt x="6132" y="1692"/>
                  </a:lnTo>
                  <a:lnTo>
                    <a:pt x="6062" y="2256"/>
                  </a:lnTo>
                  <a:lnTo>
                    <a:pt x="5921" y="2891"/>
                  </a:lnTo>
                  <a:lnTo>
                    <a:pt x="5780" y="3384"/>
                  </a:lnTo>
                  <a:lnTo>
                    <a:pt x="5568" y="3877"/>
                  </a:lnTo>
                  <a:lnTo>
                    <a:pt x="5357" y="4089"/>
                  </a:lnTo>
                  <a:lnTo>
                    <a:pt x="5145" y="4300"/>
                  </a:lnTo>
                  <a:lnTo>
                    <a:pt x="4581" y="4582"/>
                  </a:lnTo>
                  <a:lnTo>
                    <a:pt x="4018" y="4864"/>
                  </a:lnTo>
                  <a:lnTo>
                    <a:pt x="2819" y="5217"/>
                  </a:lnTo>
                  <a:lnTo>
                    <a:pt x="2255" y="5428"/>
                  </a:lnTo>
                  <a:lnTo>
                    <a:pt x="1692" y="5710"/>
                  </a:lnTo>
                  <a:lnTo>
                    <a:pt x="1128" y="6062"/>
                  </a:lnTo>
                  <a:lnTo>
                    <a:pt x="634" y="6626"/>
                  </a:lnTo>
                  <a:lnTo>
                    <a:pt x="282" y="7190"/>
                  </a:lnTo>
                  <a:lnTo>
                    <a:pt x="71" y="7825"/>
                  </a:lnTo>
                  <a:lnTo>
                    <a:pt x="0" y="8459"/>
                  </a:lnTo>
                  <a:lnTo>
                    <a:pt x="0" y="9093"/>
                  </a:lnTo>
                  <a:lnTo>
                    <a:pt x="71" y="9375"/>
                  </a:lnTo>
                  <a:lnTo>
                    <a:pt x="211" y="9587"/>
                  </a:lnTo>
                  <a:lnTo>
                    <a:pt x="352" y="9869"/>
                  </a:lnTo>
                  <a:lnTo>
                    <a:pt x="564" y="10010"/>
                  </a:lnTo>
                  <a:lnTo>
                    <a:pt x="846" y="10151"/>
                  </a:lnTo>
                  <a:lnTo>
                    <a:pt x="1128" y="10221"/>
                  </a:lnTo>
                  <a:lnTo>
                    <a:pt x="1903" y="10221"/>
                  </a:lnTo>
                  <a:lnTo>
                    <a:pt x="1339" y="10644"/>
                  </a:lnTo>
                  <a:lnTo>
                    <a:pt x="916" y="10926"/>
                  </a:lnTo>
                  <a:lnTo>
                    <a:pt x="564" y="11278"/>
                  </a:lnTo>
                  <a:lnTo>
                    <a:pt x="282" y="11701"/>
                  </a:lnTo>
                  <a:lnTo>
                    <a:pt x="141" y="12054"/>
                  </a:lnTo>
                  <a:lnTo>
                    <a:pt x="141" y="12195"/>
                  </a:lnTo>
                  <a:lnTo>
                    <a:pt x="211" y="12406"/>
                  </a:lnTo>
                  <a:lnTo>
                    <a:pt x="282" y="12547"/>
                  </a:lnTo>
                  <a:lnTo>
                    <a:pt x="493" y="12758"/>
                  </a:lnTo>
                  <a:lnTo>
                    <a:pt x="775" y="12899"/>
                  </a:lnTo>
                  <a:lnTo>
                    <a:pt x="1057" y="12970"/>
                  </a:lnTo>
                  <a:lnTo>
                    <a:pt x="1269" y="12899"/>
                  </a:lnTo>
                  <a:lnTo>
                    <a:pt x="1410" y="12829"/>
                  </a:lnTo>
                  <a:lnTo>
                    <a:pt x="1551" y="12688"/>
                  </a:lnTo>
                  <a:lnTo>
                    <a:pt x="1692" y="12547"/>
                  </a:lnTo>
                  <a:lnTo>
                    <a:pt x="1903" y="12054"/>
                  </a:lnTo>
                  <a:lnTo>
                    <a:pt x="2044" y="11560"/>
                  </a:lnTo>
                  <a:lnTo>
                    <a:pt x="2115" y="10996"/>
                  </a:lnTo>
                  <a:lnTo>
                    <a:pt x="2185" y="10573"/>
                  </a:lnTo>
                  <a:lnTo>
                    <a:pt x="2326" y="10292"/>
                  </a:lnTo>
                  <a:lnTo>
                    <a:pt x="2467" y="10714"/>
                  </a:lnTo>
                  <a:lnTo>
                    <a:pt x="2678" y="11067"/>
                  </a:lnTo>
                  <a:lnTo>
                    <a:pt x="3031" y="11278"/>
                  </a:lnTo>
                  <a:lnTo>
                    <a:pt x="3313" y="11490"/>
                  </a:lnTo>
                  <a:lnTo>
                    <a:pt x="4088" y="11490"/>
                  </a:lnTo>
                  <a:lnTo>
                    <a:pt x="4511" y="11419"/>
                  </a:lnTo>
                  <a:lnTo>
                    <a:pt x="4863" y="11208"/>
                  </a:lnTo>
                  <a:lnTo>
                    <a:pt x="4581" y="11772"/>
                  </a:lnTo>
                  <a:lnTo>
                    <a:pt x="4300" y="12265"/>
                  </a:lnTo>
                  <a:lnTo>
                    <a:pt x="4018" y="12829"/>
                  </a:lnTo>
                  <a:lnTo>
                    <a:pt x="3947" y="13393"/>
                  </a:lnTo>
                  <a:lnTo>
                    <a:pt x="3947" y="13534"/>
                  </a:lnTo>
                  <a:lnTo>
                    <a:pt x="4018" y="13675"/>
                  </a:lnTo>
                  <a:lnTo>
                    <a:pt x="4159" y="13816"/>
                  </a:lnTo>
                  <a:lnTo>
                    <a:pt x="4370" y="13816"/>
                  </a:lnTo>
                  <a:lnTo>
                    <a:pt x="4722" y="13675"/>
                  </a:lnTo>
                  <a:lnTo>
                    <a:pt x="5145" y="13534"/>
                  </a:lnTo>
                  <a:lnTo>
                    <a:pt x="5357" y="13322"/>
                  </a:lnTo>
                  <a:lnTo>
                    <a:pt x="5498" y="13040"/>
                  </a:lnTo>
                  <a:lnTo>
                    <a:pt x="5568" y="12688"/>
                  </a:lnTo>
                  <a:lnTo>
                    <a:pt x="5568" y="12336"/>
                  </a:lnTo>
                  <a:lnTo>
                    <a:pt x="5427" y="11631"/>
                  </a:lnTo>
                  <a:lnTo>
                    <a:pt x="5427" y="11278"/>
                  </a:lnTo>
                  <a:lnTo>
                    <a:pt x="5498" y="10996"/>
                  </a:lnTo>
                  <a:lnTo>
                    <a:pt x="5709" y="11419"/>
                  </a:lnTo>
                  <a:lnTo>
                    <a:pt x="6062" y="11772"/>
                  </a:lnTo>
                  <a:lnTo>
                    <a:pt x="6485" y="12054"/>
                  </a:lnTo>
                  <a:lnTo>
                    <a:pt x="6978" y="12265"/>
                  </a:lnTo>
                  <a:lnTo>
                    <a:pt x="7471" y="12336"/>
                  </a:lnTo>
                  <a:lnTo>
                    <a:pt x="8035" y="12336"/>
                  </a:lnTo>
                  <a:lnTo>
                    <a:pt x="8529" y="12265"/>
                  </a:lnTo>
                  <a:lnTo>
                    <a:pt x="8951" y="12054"/>
                  </a:lnTo>
                  <a:lnTo>
                    <a:pt x="9374" y="11701"/>
                  </a:lnTo>
                  <a:lnTo>
                    <a:pt x="9656" y="11278"/>
                  </a:lnTo>
                  <a:lnTo>
                    <a:pt x="9797" y="10855"/>
                  </a:lnTo>
                  <a:lnTo>
                    <a:pt x="9797" y="10362"/>
                  </a:lnTo>
                  <a:lnTo>
                    <a:pt x="9797" y="9869"/>
                  </a:lnTo>
                  <a:lnTo>
                    <a:pt x="9656" y="9375"/>
                  </a:lnTo>
                  <a:lnTo>
                    <a:pt x="9445" y="8318"/>
                  </a:lnTo>
                  <a:lnTo>
                    <a:pt x="9092" y="6979"/>
                  </a:lnTo>
                  <a:lnTo>
                    <a:pt x="8881" y="6274"/>
                  </a:lnTo>
                  <a:lnTo>
                    <a:pt x="8599" y="5499"/>
                  </a:lnTo>
                  <a:lnTo>
                    <a:pt x="8247" y="4794"/>
                  </a:lnTo>
                  <a:lnTo>
                    <a:pt x="7894" y="4159"/>
                  </a:lnTo>
                  <a:lnTo>
                    <a:pt x="7401" y="3595"/>
                  </a:lnTo>
                  <a:lnTo>
                    <a:pt x="7119" y="3384"/>
                  </a:lnTo>
                  <a:lnTo>
                    <a:pt x="6837" y="3243"/>
                  </a:lnTo>
                  <a:lnTo>
                    <a:pt x="7119" y="2820"/>
                  </a:lnTo>
                  <a:lnTo>
                    <a:pt x="7330" y="2256"/>
                  </a:lnTo>
                  <a:lnTo>
                    <a:pt x="7542" y="1622"/>
                  </a:lnTo>
                  <a:lnTo>
                    <a:pt x="7612" y="988"/>
                  </a:lnTo>
                  <a:lnTo>
                    <a:pt x="7612" y="424"/>
                  </a:lnTo>
                  <a:lnTo>
                    <a:pt x="7612" y="212"/>
                  </a:lnTo>
                  <a:lnTo>
                    <a:pt x="7471" y="71"/>
                  </a:lnTo>
                  <a:lnTo>
                    <a:pt x="7330" y="1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4"/>
            <p:cNvSpPr/>
            <p:nvPr/>
          </p:nvSpPr>
          <p:spPr>
            <a:xfrm rot="-1473928">
              <a:off x="7955495" y="3223413"/>
              <a:ext cx="317583" cy="276824"/>
            </a:xfrm>
            <a:custGeom>
              <a:avLst/>
              <a:gdLst/>
              <a:ahLst/>
              <a:cxnLst/>
              <a:rect l="l" t="t" r="r" b="b"/>
              <a:pathLst>
                <a:path w="10433" h="9094" extrusionOk="0">
                  <a:moveTo>
                    <a:pt x="7049" y="1199"/>
                  </a:moveTo>
                  <a:lnTo>
                    <a:pt x="7472" y="1340"/>
                  </a:lnTo>
                  <a:lnTo>
                    <a:pt x="7895" y="1481"/>
                  </a:lnTo>
                  <a:lnTo>
                    <a:pt x="8247" y="1692"/>
                  </a:lnTo>
                  <a:lnTo>
                    <a:pt x="8529" y="2045"/>
                  </a:lnTo>
                  <a:lnTo>
                    <a:pt x="8670" y="2397"/>
                  </a:lnTo>
                  <a:lnTo>
                    <a:pt x="8811" y="2820"/>
                  </a:lnTo>
                  <a:lnTo>
                    <a:pt x="8600" y="2397"/>
                  </a:lnTo>
                  <a:lnTo>
                    <a:pt x="8318" y="2115"/>
                  </a:lnTo>
                  <a:lnTo>
                    <a:pt x="8106" y="1904"/>
                  </a:lnTo>
                  <a:lnTo>
                    <a:pt x="7895" y="1833"/>
                  </a:lnTo>
                  <a:lnTo>
                    <a:pt x="7684" y="1833"/>
                  </a:lnTo>
                  <a:lnTo>
                    <a:pt x="7402" y="1904"/>
                  </a:lnTo>
                  <a:lnTo>
                    <a:pt x="6908" y="1904"/>
                  </a:lnTo>
                  <a:lnTo>
                    <a:pt x="6767" y="1974"/>
                  </a:lnTo>
                  <a:lnTo>
                    <a:pt x="6062" y="2186"/>
                  </a:lnTo>
                  <a:lnTo>
                    <a:pt x="5287" y="2397"/>
                  </a:lnTo>
                  <a:lnTo>
                    <a:pt x="4794" y="2538"/>
                  </a:lnTo>
                  <a:lnTo>
                    <a:pt x="4512" y="2468"/>
                  </a:lnTo>
                  <a:lnTo>
                    <a:pt x="4441" y="2397"/>
                  </a:lnTo>
                  <a:lnTo>
                    <a:pt x="4441" y="2327"/>
                  </a:lnTo>
                  <a:lnTo>
                    <a:pt x="4653" y="2115"/>
                  </a:lnTo>
                  <a:lnTo>
                    <a:pt x="4935" y="1904"/>
                  </a:lnTo>
                  <a:lnTo>
                    <a:pt x="5640" y="1481"/>
                  </a:lnTo>
                  <a:lnTo>
                    <a:pt x="6203" y="1199"/>
                  </a:lnTo>
                  <a:close/>
                  <a:moveTo>
                    <a:pt x="6485" y="3525"/>
                  </a:moveTo>
                  <a:lnTo>
                    <a:pt x="6626" y="3666"/>
                  </a:lnTo>
                  <a:lnTo>
                    <a:pt x="6697" y="3877"/>
                  </a:lnTo>
                  <a:lnTo>
                    <a:pt x="6697" y="4018"/>
                  </a:lnTo>
                  <a:lnTo>
                    <a:pt x="6697" y="4159"/>
                  </a:lnTo>
                  <a:lnTo>
                    <a:pt x="6556" y="4582"/>
                  </a:lnTo>
                  <a:lnTo>
                    <a:pt x="6274" y="4864"/>
                  </a:lnTo>
                  <a:lnTo>
                    <a:pt x="5992" y="5146"/>
                  </a:lnTo>
                  <a:lnTo>
                    <a:pt x="5710" y="5357"/>
                  </a:lnTo>
                  <a:lnTo>
                    <a:pt x="5428" y="5428"/>
                  </a:lnTo>
                  <a:lnTo>
                    <a:pt x="5287" y="5357"/>
                  </a:lnTo>
                  <a:lnTo>
                    <a:pt x="5146" y="5287"/>
                  </a:lnTo>
                  <a:lnTo>
                    <a:pt x="5076" y="5005"/>
                  </a:lnTo>
                  <a:lnTo>
                    <a:pt x="5076" y="4723"/>
                  </a:lnTo>
                  <a:lnTo>
                    <a:pt x="5287" y="4512"/>
                  </a:lnTo>
                  <a:lnTo>
                    <a:pt x="5499" y="4300"/>
                  </a:lnTo>
                  <a:lnTo>
                    <a:pt x="5358" y="4512"/>
                  </a:lnTo>
                  <a:lnTo>
                    <a:pt x="5217" y="4794"/>
                  </a:lnTo>
                  <a:lnTo>
                    <a:pt x="5287" y="5005"/>
                  </a:lnTo>
                  <a:lnTo>
                    <a:pt x="5358" y="5217"/>
                  </a:lnTo>
                  <a:lnTo>
                    <a:pt x="5569" y="5217"/>
                  </a:lnTo>
                  <a:lnTo>
                    <a:pt x="5710" y="5076"/>
                  </a:lnTo>
                  <a:lnTo>
                    <a:pt x="6062" y="4512"/>
                  </a:lnTo>
                  <a:lnTo>
                    <a:pt x="6344" y="3948"/>
                  </a:lnTo>
                  <a:lnTo>
                    <a:pt x="6485" y="3525"/>
                  </a:lnTo>
                  <a:close/>
                  <a:moveTo>
                    <a:pt x="9164" y="5076"/>
                  </a:moveTo>
                  <a:lnTo>
                    <a:pt x="9093" y="5569"/>
                  </a:lnTo>
                  <a:lnTo>
                    <a:pt x="8952" y="5992"/>
                  </a:lnTo>
                  <a:lnTo>
                    <a:pt x="8741" y="6415"/>
                  </a:lnTo>
                  <a:lnTo>
                    <a:pt x="8459" y="6767"/>
                  </a:lnTo>
                  <a:lnTo>
                    <a:pt x="7965" y="7190"/>
                  </a:lnTo>
                  <a:lnTo>
                    <a:pt x="7402" y="7542"/>
                  </a:lnTo>
                  <a:lnTo>
                    <a:pt x="6838" y="7683"/>
                  </a:lnTo>
                  <a:lnTo>
                    <a:pt x="6485" y="7754"/>
                  </a:lnTo>
                  <a:lnTo>
                    <a:pt x="6203" y="7683"/>
                  </a:lnTo>
                  <a:lnTo>
                    <a:pt x="6838" y="6979"/>
                  </a:lnTo>
                  <a:lnTo>
                    <a:pt x="7543" y="6274"/>
                  </a:lnTo>
                  <a:lnTo>
                    <a:pt x="8388" y="5639"/>
                  </a:lnTo>
                  <a:lnTo>
                    <a:pt x="9164" y="5076"/>
                  </a:lnTo>
                  <a:close/>
                  <a:moveTo>
                    <a:pt x="4089" y="3031"/>
                  </a:moveTo>
                  <a:lnTo>
                    <a:pt x="4089" y="3313"/>
                  </a:lnTo>
                  <a:lnTo>
                    <a:pt x="4018" y="3595"/>
                  </a:lnTo>
                  <a:lnTo>
                    <a:pt x="3736" y="4230"/>
                  </a:lnTo>
                  <a:lnTo>
                    <a:pt x="3384" y="4935"/>
                  </a:lnTo>
                  <a:lnTo>
                    <a:pt x="2961" y="5710"/>
                  </a:lnTo>
                  <a:lnTo>
                    <a:pt x="2891" y="6062"/>
                  </a:lnTo>
                  <a:lnTo>
                    <a:pt x="2750" y="6415"/>
                  </a:lnTo>
                  <a:lnTo>
                    <a:pt x="2820" y="6697"/>
                  </a:lnTo>
                  <a:lnTo>
                    <a:pt x="2891" y="6979"/>
                  </a:lnTo>
                  <a:lnTo>
                    <a:pt x="3102" y="7190"/>
                  </a:lnTo>
                  <a:lnTo>
                    <a:pt x="3455" y="7331"/>
                  </a:lnTo>
                  <a:lnTo>
                    <a:pt x="3948" y="7402"/>
                  </a:lnTo>
                  <a:lnTo>
                    <a:pt x="4653" y="7472"/>
                  </a:lnTo>
                  <a:lnTo>
                    <a:pt x="3877" y="7895"/>
                  </a:lnTo>
                  <a:lnTo>
                    <a:pt x="3243" y="8036"/>
                  </a:lnTo>
                  <a:lnTo>
                    <a:pt x="2679" y="8106"/>
                  </a:lnTo>
                  <a:lnTo>
                    <a:pt x="2256" y="8036"/>
                  </a:lnTo>
                  <a:lnTo>
                    <a:pt x="1904" y="7824"/>
                  </a:lnTo>
                  <a:lnTo>
                    <a:pt x="1692" y="7542"/>
                  </a:lnTo>
                  <a:lnTo>
                    <a:pt x="1551" y="7190"/>
                  </a:lnTo>
                  <a:lnTo>
                    <a:pt x="1481" y="6767"/>
                  </a:lnTo>
                  <a:lnTo>
                    <a:pt x="1551" y="6344"/>
                  </a:lnTo>
                  <a:lnTo>
                    <a:pt x="1692" y="5851"/>
                  </a:lnTo>
                  <a:lnTo>
                    <a:pt x="1833" y="5357"/>
                  </a:lnTo>
                  <a:lnTo>
                    <a:pt x="2115" y="4864"/>
                  </a:lnTo>
                  <a:lnTo>
                    <a:pt x="2397" y="4441"/>
                  </a:lnTo>
                  <a:lnTo>
                    <a:pt x="2750" y="4018"/>
                  </a:lnTo>
                  <a:lnTo>
                    <a:pt x="3173" y="3595"/>
                  </a:lnTo>
                  <a:lnTo>
                    <a:pt x="3595" y="3313"/>
                  </a:lnTo>
                  <a:lnTo>
                    <a:pt x="4089" y="3031"/>
                  </a:lnTo>
                  <a:close/>
                  <a:moveTo>
                    <a:pt x="6697" y="1"/>
                  </a:moveTo>
                  <a:lnTo>
                    <a:pt x="6203" y="71"/>
                  </a:lnTo>
                  <a:lnTo>
                    <a:pt x="5780" y="142"/>
                  </a:lnTo>
                  <a:lnTo>
                    <a:pt x="5358" y="353"/>
                  </a:lnTo>
                  <a:lnTo>
                    <a:pt x="4935" y="635"/>
                  </a:lnTo>
                  <a:lnTo>
                    <a:pt x="4723" y="776"/>
                  </a:lnTo>
                  <a:lnTo>
                    <a:pt x="4582" y="987"/>
                  </a:lnTo>
                  <a:lnTo>
                    <a:pt x="4371" y="1410"/>
                  </a:lnTo>
                  <a:lnTo>
                    <a:pt x="4159" y="1833"/>
                  </a:lnTo>
                  <a:lnTo>
                    <a:pt x="4089" y="2045"/>
                  </a:lnTo>
                  <a:lnTo>
                    <a:pt x="3948" y="2186"/>
                  </a:lnTo>
                  <a:lnTo>
                    <a:pt x="3595" y="2468"/>
                  </a:lnTo>
                  <a:lnTo>
                    <a:pt x="3173" y="2679"/>
                  </a:lnTo>
                  <a:lnTo>
                    <a:pt x="2679" y="2820"/>
                  </a:lnTo>
                  <a:lnTo>
                    <a:pt x="2186" y="3172"/>
                  </a:lnTo>
                  <a:lnTo>
                    <a:pt x="1410" y="3807"/>
                  </a:lnTo>
                  <a:lnTo>
                    <a:pt x="988" y="4230"/>
                  </a:lnTo>
                  <a:lnTo>
                    <a:pt x="706" y="4582"/>
                  </a:lnTo>
                  <a:lnTo>
                    <a:pt x="424" y="5076"/>
                  </a:lnTo>
                  <a:lnTo>
                    <a:pt x="212" y="5498"/>
                  </a:lnTo>
                  <a:lnTo>
                    <a:pt x="71" y="5992"/>
                  </a:lnTo>
                  <a:lnTo>
                    <a:pt x="1" y="6556"/>
                  </a:lnTo>
                  <a:lnTo>
                    <a:pt x="71" y="7261"/>
                  </a:lnTo>
                  <a:lnTo>
                    <a:pt x="212" y="7754"/>
                  </a:lnTo>
                  <a:lnTo>
                    <a:pt x="424" y="8177"/>
                  </a:lnTo>
                  <a:lnTo>
                    <a:pt x="635" y="8529"/>
                  </a:lnTo>
                  <a:lnTo>
                    <a:pt x="917" y="8811"/>
                  </a:lnTo>
                  <a:lnTo>
                    <a:pt x="1270" y="8952"/>
                  </a:lnTo>
                  <a:lnTo>
                    <a:pt x="1692" y="9023"/>
                  </a:lnTo>
                  <a:lnTo>
                    <a:pt x="2045" y="9093"/>
                  </a:lnTo>
                  <a:lnTo>
                    <a:pt x="2961" y="9023"/>
                  </a:lnTo>
                  <a:lnTo>
                    <a:pt x="3877" y="8811"/>
                  </a:lnTo>
                  <a:lnTo>
                    <a:pt x="5640" y="8388"/>
                  </a:lnTo>
                  <a:lnTo>
                    <a:pt x="6485" y="8388"/>
                  </a:lnTo>
                  <a:lnTo>
                    <a:pt x="7261" y="8459"/>
                  </a:lnTo>
                  <a:lnTo>
                    <a:pt x="7613" y="8529"/>
                  </a:lnTo>
                  <a:lnTo>
                    <a:pt x="8036" y="8459"/>
                  </a:lnTo>
                  <a:lnTo>
                    <a:pt x="8529" y="8247"/>
                  </a:lnTo>
                  <a:lnTo>
                    <a:pt x="9023" y="7965"/>
                  </a:lnTo>
                  <a:lnTo>
                    <a:pt x="9446" y="7472"/>
                  </a:lnTo>
                  <a:lnTo>
                    <a:pt x="9798" y="6979"/>
                  </a:lnTo>
                  <a:lnTo>
                    <a:pt x="10150" y="6415"/>
                  </a:lnTo>
                  <a:lnTo>
                    <a:pt x="10362" y="5851"/>
                  </a:lnTo>
                  <a:lnTo>
                    <a:pt x="10432" y="5217"/>
                  </a:lnTo>
                  <a:lnTo>
                    <a:pt x="10432" y="4582"/>
                  </a:lnTo>
                  <a:lnTo>
                    <a:pt x="10362" y="4018"/>
                  </a:lnTo>
                  <a:lnTo>
                    <a:pt x="10080" y="3384"/>
                  </a:lnTo>
                  <a:lnTo>
                    <a:pt x="10150" y="2891"/>
                  </a:lnTo>
                  <a:lnTo>
                    <a:pt x="10080" y="2468"/>
                  </a:lnTo>
                  <a:lnTo>
                    <a:pt x="10009" y="1974"/>
                  </a:lnTo>
                  <a:lnTo>
                    <a:pt x="9798" y="1622"/>
                  </a:lnTo>
                  <a:lnTo>
                    <a:pt x="9516" y="1199"/>
                  </a:lnTo>
                  <a:lnTo>
                    <a:pt x="9234" y="917"/>
                  </a:lnTo>
                  <a:lnTo>
                    <a:pt x="8882" y="635"/>
                  </a:lnTo>
                  <a:lnTo>
                    <a:pt x="8459" y="424"/>
                  </a:lnTo>
                  <a:lnTo>
                    <a:pt x="8036" y="212"/>
                  </a:lnTo>
                  <a:lnTo>
                    <a:pt x="7613" y="71"/>
                  </a:lnTo>
                  <a:lnTo>
                    <a:pt x="7120" y="1"/>
                  </a:lnTo>
                  <a:close/>
                </a:path>
              </a:pathLst>
            </a:custGeom>
            <a:solidFill>
              <a:srgbClr val="DDA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3" name="Google Shape;203;p4"/>
            <p:cNvGrpSpPr/>
            <p:nvPr/>
          </p:nvGrpSpPr>
          <p:grpSpPr>
            <a:xfrm rot="4061875">
              <a:off x="4563803" y="4379795"/>
              <a:ext cx="251087" cy="298303"/>
              <a:chOff x="4157100" y="2900650"/>
              <a:chExt cx="206200" cy="244975"/>
            </a:xfrm>
          </p:grpSpPr>
          <p:sp>
            <p:nvSpPr>
              <p:cNvPr id="204" name="Google Shape;204;p4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4583" extrusionOk="0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4160" extrusionOk="0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4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4160" extrusionOk="0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7" name="Google Shape;207;p4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"/>
          <p:cNvSpPr txBox="1">
            <a:spLocks noGrp="1"/>
          </p:cNvSpPr>
          <p:nvPr>
            <p:ph type="title"/>
          </p:nvPr>
        </p:nvSpPr>
        <p:spPr>
          <a:xfrm>
            <a:off x="628975" y="586975"/>
            <a:ext cx="600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5"/>
          <p:cNvSpPr txBox="1">
            <a:spLocks noGrp="1"/>
          </p:cNvSpPr>
          <p:nvPr>
            <p:ph type="body" idx="1"/>
          </p:nvPr>
        </p:nvSpPr>
        <p:spPr>
          <a:xfrm>
            <a:off x="628975" y="1504950"/>
            <a:ext cx="6009600" cy="32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✢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9pPr>
          </a:lstStyle>
          <a:p>
            <a:endParaRPr/>
          </a:p>
        </p:txBody>
      </p:sp>
      <p:grpSp>
        <p:nvGrpSpPr>
          <p:cNvPr id="211" name="Google Shape;211;p5"/>
          <p:cNvGrpSpPr/>
          <p:nvPr/>
        </p:nvGrpSpPr>
        <p:grpSpPr>
          <a:xfrm>
            <a:off x="7108241" y="-58105"/>
            <a:ext cx="1401157" cy="5259705"/>
            <a:chOff x="818425" y="238125"/>
            <a:chExt cx="1395575" cy="5238750"/>
          </a:xfrm>
        </p:grpSpPr>
        <p:sp>
          <p:nvSpPr>
            <p:cNvPr id="212" name="Google Shape;212;p5"/>
            <p:cNvSpPr/>
            <p:nvPr/>
          </p:nvSpPr>
          <p:spPr>
            <a:xfrm>
              <a:off x="1253650" y="245150"/>
              <a:ext cx="731300" cy="1178875"/>
            </a:xfrm>
            <a:custGeom>
              <a:avLst/>
              <a:gdLst/>
              <a:ahLst/>
              <a:cxnLst/>
              <a:rect l="l" t="t" r="r" b="b"/>
              <a:pathLst>
                <a:path w="29252" h="47155" extrusionOk="0">
                  <a:moveTo>
                    <a:pt x="17692" y="8600"/>
                  </a:moveTo>
                  <a:lnTo>
                    <a:pt x="14872" y="9305"/>
                  </a:lnTo>
                  <a:lnTo>
                    <a:pt x="11771" y="10080"/>
                  </a:lnTo>
                  <a:lnTo>
                    <a:pt x="8811" y="10856"/>
                  </a:lnTo>
                  <a:lnTo>
                    <a:pt x="7542" y="11278"/>
                  </a:lnTo>
                  <a:lnTo>
                    <a:pt x="6485" y="11631"/>
                  </a:lnTo>
                  <a:lnTo>
                    <a:pt x="9234" y="10503"/>
                  </a:lnTo>
                  <a:lnTo>
                    <a:pt x="10573" y="10010"/>
                  </a:lnTo>
                  <a:lnTo>
                    <a:pt x="11983" y="9587"/>
                  </a:lnTo>
                  <a:lnTo>
                    <a:pt x="13392" y="9164"/>
                  </a:lnTo>
                  <a:lnTo>
                    <a:pt x="14802" y="8882"/>
                  </a:lnTo>
                  <a:lnTo>
                    <a:pt x="16282" y="8671"/>
                  </a:lnTo>
                  <a:lnTo>
                    <a:pt x="17692" y="8600"/>
                  </a:lnTo>
                  <a:close/>
                  <a:moveTo>
                    <a:pt x="20652" y="3102"/>
                  </a:moveTo>
                  <a:lnTo>
                    <a:pt x="20934" y="3173"/>
                  </a:lnTo>
                  <a:lnTo>
                    <a:pt x="21709" y="3455"/>
                  </a:lnTo>
                  <a:lnTo>
                    <a:pt x="22414" y="3807"/>
                  </a:lnTo>
                  <a:lnTo>
                    <a:pt x="23049" y="4160"/>
                  </a:lnTo>
                  <a:lnTo>
                    <a:pt x="23683" y="4582"/>
                  </a:lnTo>
                  <a:lnTo>
                    <a:pt x="24247" y="5076"/>
                  </a:lnTo>
                  <a:lnTo>
                    <a:pt x="24740" y="5569"/>
                  </a:lnTo>
                  <a:lnTo>
                    <a:pt x="25234" y="6133"/>
                  </a:lnTo>
                  <a:lnTo>
                    <a:pt x="25656" y="6697"/>
                  </a:lnTo>
                  <a:lnTo>
                    <a:pt x="26079" y="7331"/>
                  </a:lnTo>
                  <a:lnTo>
                    <a:pt x="26432" y="7966"/>
                  </a:lnTo>
                  <a:lnTo>
                    <a:pt x="26714" y="8671"/>
                  </a:lnTo>
                  <a:lnTo>
                    <a:pt x="26996" y="9305"/>
                  </a:lnTo>
                  <a:lnTo>
                    <a:pt x="27278" y="10080"/>
                  </a:lnTo>
                  <a:lnTo>
                    <a:pt x="27489" y="10856"/>
                  </a:lnTo>
                  <a:lnTo>
                    <a:pt x="27771" y="12406"/>
                  </a:lnTo>
                  <a:lnTo>
                    <a:pt x="27348" y="11631"/>
                  </a:lnTo>
                  <a:lnTo>
                    <a:pt x="26996" y="10856"/>
                  </a:lnTo>
                  <a:lnTo>
                    <a:pt x="26502" y="10151"/>
                  </a:lnTo>
                  <a:lnTo>
                    <a:pt x="26009" y="9516"/>
                  </a:lnTo>
                  <a:lnTo>
                    <a:pt x="25022" y="8177"/>
                  </a:lnTo>
                  <a:lnTo>
                    <a:pt x="23894" y="6908"/>
                  </a:lnTo>
                  <a:lnTo>
                    <a:pt x="22837" y="5851"/>
                  </a:lnTo>
                  <a:lnTo>
                    <a:pt x="21850" y="4723"/>
                  </a:lnTo>
                  <a:lnTo>
                    <a:pt x="21427" y="4300"/>
                  </a:lnTo>
                  <a:lnTo>
                    <a:pt x="20864" y="3666"/>
                  </a:lnTo>
                  <a:lnTo>
                    <a:pt x="20652" y="3384"/>
                  </a:lnTo>
                  <a:lnTo>
                    <a:pt x="20511" y="3173"/>
                  </a:lnTo>
                  <a:lnTo>
                    <a:pt x="20582" y="3102"/>
                  </a:lnTo>
                  <a:close/>
                  <a:moveTo>
                    <a:pt x="18185" y="9516"/>
                  </a:moveTo>
                  <a:lnTo>
                    <a:pt x="17480" y="10151"/>
                  </a:lnTo>
                  <a:lnTo>
                    <a:pt x="16776" y="10715"/>
                  </a:lnTo>
                  <a:lnTo>
                    <a:pt x="15930" y="11208"/>
                  </a:lnTo>
                  <a:lnTo>
                    <a:pt x="15084" y="11560"/>
                  </a:lnTo>
                  <a:lnTo>
                    <a:pt x="14238" y="11913"/>
                  </a:lnTo>
                  <a:lnTo>
                    <a:pt x="13322" y="12124"/>
                  </a:lnTo>
                  <a:lnTo>
                    <a:pt x="12406" y="12336"/>
                  </a:lnTo>
                  <a:lnTo>
                    <a:pt x="11489" y="12477"/>
                  </a:lnTo>
                  <a:lnTo>
                    <a:pt x="9586" y="12688"/>
                  </a:lnTo>
                  <a:lnTo>
                    <a:pt x="7754" y="12759"/>
                  </a:lnTo>
                  <a:lnTo>
                    <a:pt x="5851" y="12759"/>
                  </a:lnTo>
                  <a:lnTo>
                    <a:pt x="4018" y="12829"/>
                  </a:lnTo>
                  <a:lnTo>
                    <a:pt x="4582" y="12547"/>
                  </a:lnTo>
                  <a:lnTo>
                    <a:pt x="5287" y="12336"/>
                  </a:lnTo>
                  <a:lnTo>
                    <a:pt x="6062" y="12195"/>
                  </a:lnTo>
                  <a:lnTo>
                    <a:pt x="6978" y="12054"/>
                  </a:lnTo>
                  <a:lnTo>
                    <a:pt x="8670" y="11913"/>
                  </a:lnTo>
                  <a:lnTo>
                    <a:pt x="9445" y="11842"/>
                  </a:lnTo>
                  <a:lnTo>
                    <a:pt x="10150" y="11701"/>
                  </a:lnTo>
                  <a:lnTo>
                    <a:pt x="12124" y="11278"/>
                  </a:lnTo>
                  <a:lnTo>
                    <a:pt x="14168" y="10715"/>
                  </a:lnTo>
                  <a:lnTo>
                    <a:pt x="16212" y="10151"/>
                  </a:lnTo>
                  <a:lnTo>
                    <a:pt x="18185" y="9516"/>
                  </a:lnTo>
                  <a:close/>
                  <a:moveTo>
                    <a:pt x="20511" y="3948"/>
                  </a:moveTo>
                  <a:lnTo>
                    <a:pt x="20864" y="4512"/>
                  </a:lnTo>
                  <a:lnTo>
                    <a:pt x="21216" y="5146"/>
                  </a:lnTo>
                  <a:lnTo>
                    <a:pt x="22062" y="6204"/>
                  </a:lnTo>
                  <a:lnTo>
                    <a:pt x="23824" y="8248"/>
                  </a:lnTo>
                  <a:lnTo>
                    <a:pt x="24881" y="9587"/>
                  </a:lnTo>
                  <a:lnTo>
                    <a:pt x="25797" y="10996"/>
                  </a:lnTo>
                  <a:lnTo>
                    <a:pt x="26220" y="11701"/>
                  </a:lnTo>
                  <a:lnTo>
                    <a:pt x="26573" y="12477"/>
                  </a:lnTo>
                  <a:lnTo>
                    <a:pt x="26925" y="13252"/>
                  </a:lnTo>
                  <a:lnTo>
                    <a:pt x="27207" y="14027"/>
                  </a:lnTo>
                  <a:lnTo>
                    <a:pt x="25022" y="11701"/>
                  </a:lnTo>
                  <a:lnTo>
                    <a:pt x="24035" y="10574"/>
                  </a:lnTo>
                  <a:lnTo>
                    <a:pt x="23119" y="9375"/>
                  </a:lnTo>
                  <a:lnTo>
                    <a:pt x="22344" y="8177"/>
                  </a:lnTo>
                  <a:lnTo>
                    <a:pt x="21568" y="6908"/>
                  </a:lnTo>
                  <a:lnTo>
                    <a:pt x="21286" y="6204"/>
                  </a:lnTo>
                  <a:lnTo>
                    <a:pt x="21005" y="5499"/>
                  </a:lnTo>
                  <a:lnTo>
                    <a:pt x="20723" y="4723"/>
                  </a:lnTo>
                  <a:lnTo>
                    <a:pt x="20511" y="3948"/>
                  </a:lnTo>
                  <a:close/>
                  <a:moveTo>
                    <a:pt x="12194" y="25657"/>
                  </a:moveTo>
                  <a:lnTo>
                    <a:pt x="9375" y="26855"/>
                  </a:lnTo>
                  <a:lnTo>
                    <a:pt x="6485" y="28195"/>
                  </a:lnTo>
                  <a:lnTo>
                    <a:pt x="4441" y="29181"/>
                  </a:lnTo>
                  <a:lnTo>
                    <a:pt x="2467" y="30098"/>
                  </a:lnTo>
                  <a:lnTo>
                    <a:pt x="3525" y="29252"/>
                  </a:lnTo>
                  <a:lnTo>
                    <a:pt x="4582" y="28406"/>
                  </a:lnTo>
                  <a:lnTo>
                    <a:pt x="5780" y="27701"/>
                  </a:lnTo>
                  <a:lnTo>
                    <a:pt x="6978" y="26996"/>
                  </a:lnTo>
                  <a:lnTo>
                    <a:pt x="8177" y="26503"/>
                  </a:lnTo>
                  <a:lnTo>
                    <a:pt x="9516" y="26080"/>
                  </a:lnTo>
                  <a:lnTo>
                    <a:pt x="10855" y="25798"/>
                  </a:lnTo>
                  <a:lnTo>
                    <a:pt x="12194" y="25657"/>
                  </a:lnTo>
                  <a:close/>
                  <a:moveTo>
                    <a:pt x="12194" y="26855"/>
                  </a:moveTo>
                  <a:lnTo>
                    <a:pt x="11207" y="27701"/>
                  </a:lnTo>
                  <a:lnTo>
                    <a:pt x="10221" y="28477"/>
                  </a:lnTo>
                  <a:lnTo>
                    <a:pt x="9234" y="29181"/>
                  </a:lnTo>
                  <a:lnTo>
                    <a:pt x="8106" y="29816"/>
                  </a:lnTo>
                  <a:lnTo>
                    <a:pt x="7260" y="30239"/>
                  </a:lnTo>
                  <a:lnTo>
                    <a:pt x="6414" y="30591"/>
                  </a:lnTo>
                  <a:lnTo>
                    <a:pt x="5498" y="30873"/>
                  </a:lnTo>
                  <a:lnTo>
                    <a:pt x="4582" y="31155"/>
                  </a:lnTo>
                  <a:lnTo>
                    <a:pt x="3666" y="31296"/>
                  </a:lnTo>
                  <a:lnTo>
                    <a:pt x="2679" y="31437"/>
                  </a:lnTo>
                  <a:lnTo>
                    <a:pt x="1763" y="31578"/>
                  </a:lnTo>
                  <a:lnTo>
                    <a:pt x="846" y="31578"/>
                  </a:lnTo>
                  <a:lnTo>
                    <a:pt x="1269" y="31296"/>
                  </a:lnTo>
                  <a:lnTo>
                    <a:pt x="1833" y="31014"/>
                  </a:lnTo>
                  <a:lnTo>
                    <a:pt x="3172" y="30521"/>
                  </a:lnTo>
                  <a:lnTo>
                    <a:pt x="4652" y="30027"/>
                  </a:lnTo>
                  <a:lnTo>
                    <a:pt x="5780" y="29675"/>
                  </a:lnTo>
                  <a:lnTo>
                    <a:pt x="9022" y="28265"/>
                  </a:lnTo>
                  <a:lnTo>
                    <a:pt x="12194" y="26855"/>
                  </a:lnTo>
                  <a:close/>
                  <a:moveTo>
                    <a:pt x="17762" y="20300"/>
                  </a:moveTo>
                  <a:lnTo>
                    <a:pt x="18608" y="21851"/>
                  </a:lnTo>
                  <a:lnTo>
                    <a:pt x="19383" y="23402"/>
                  </a:lnTo>
                  <a:lnTo>
                    <a:pt x="20018" y="25023"/>
                  </a:lnTo>
                  <a:lnTo>
                    <a:pt x="20652" y="26644"/>
                  </a:lnTo>
                  <a:lnTo>
                    <a:pt x="21780" y="29886"/>
                  </a:lnTo>
                  <a:lnTo>
                    <a:pt x="22485" y="31507"/>
                  </a:lnTo>
                  <a:lnTo>
                    <a:pt x="23190" y="33129"/>
                  </a:lnTo>
                  <a:lnTo>
                    <a:pt x="22414" y="32565"/>
                  </a:lnTo>
                  <a:lnTo>
                    <a:pt x="21639" y="31930"/>
                  </a:lnTo>
                  <a:lnTo>
                    <a:pt x="21005" y="31296"/>
                  </a:lnTo>
                  <a:lnTo>
                    <a:pt x="20370" y="30662"/>
                  </a:lnTo>
                  <a:lnTo>
                    <a:pt x="19806" y="29957"/>
                  </a:lnTo>
                  <a:lnTo>
                    <a:pt x="19313" y="29322"/>
                  </a:lnTo>
                  <a:lnTo>
                    <a:pt x="18890" y="28547"/>
                  </a:lnTo>
                  <a:lnTo>
                    <a:pt x="18467" y="27842"/>
                  </a:lnTo>
                  <a:lnTo>
                    <a:pt x="18115" y="26996"/>
                  </a:lnTo>
                  <a:lnTo>
                    <a:pt x="17833" y="26221"/>
                  </a:lnTo>
                  <a:lnTo>
                    <a:pt x="17621" y="25375"/>
                  </a:lnTo>
                  <a:lnTo>
                    <a:pt x="17480" y="24529"/>
                  </a:lnTo>
                  <a:lnTo>
                    <a:pt x="17410" y="23613"/>
                  </a:lnTo>
                  <a:lnTo>
                    <a:pt x="17339" y="22697"/>
                  </a:lnTo>
                  <a:lnTo>
                    <a:pt x="17339" y="21710"/>
                  </a:lnTo>
                  <a:lnTo>
                    <a:pt x="17480" y="20723"/>
                  </a:lnTo>
                  <a:lnTo>
                    <a:pt x="17480" y="21569"/>
                  </a:lnTo>
                  <a:lnTo>
                    <a:pt x="17480" y="22415"/>
                  </a:lnTo>
                  <a:lnTo>
                    <a:pt x="17551" y="23190"/>
                  </a:lnTo>
                  <a:lnTo>
                    <a:pt x="17692" y="24036"/>
                  </a:lnTo>
                  <a:lnTo>
                    <a:pt x="18115" y="25587"/>
                  </a:lnTo>
                  <a:lnTo>
                    <a:pt x="18608" y="27137"/>
                  </a:lnTo>
                  <a:lnTo>
                    <a:pt x="19172" y="28618"/>
                  </a:lnTo>
                  <a:lnTo>
                    <a:pt x="19524" y="29393"/>
                  </a:lnTo>
                  <a:lnTo>
                    <a:pt x="19736" y="29675"/>
                  </a:lnTo>
                  <a:lnTo>
                    <a:pt x="19877" y="29745"/>
                  </a:lnTo>
                  <a:lnTo>
                    <a:pt x="20159" y="29816"/>
                  </a:lnTo>
                  <a:lnTo>
                    <a:pt x="20511" y="29886"/>
                  </a:lnTo>
                  <a:lnTo>
                    <a:pt x="20652" y="29886"/>
                  </a:lnTo>
                  <a:lnTo>
                    <a:pt x="20723" y="29745"/>
                  </a:lnTo>
                  <a:lnTo>
                    <a:pt x="20793" y="29604"/>
                  </a:lnTo>
                  <a:lnTo>
                    <a:pt x="20723" y="29393"/>
                  </a:lnTo>
                  <a:lnTo>
                    <a:pt x="19806" y="27137"/>
                  </a:lnTo>
                  <a:lnTo>
                    <a:pt x="19031" y="24882"/>
                  </a:lnTo>
                  <a:lnTo>
                    <a:pt x="18397" y="22626"/>
                  </a:lnTo>
                  <a:lnTo>
                    <a:pt x="17762" y="20300"/>
                  </a:lnTo>
                  <a:close/>
                  <a:moveTo>
                    <a:pt x="10503" y="36723"/>
                  </a:moveTo>
                  <a:lnTo>
                    <a:pt x="10080" y="37569"/>
                  </a:lnTo>
                  <a:lnTo>
                    <a:pt x="9516" y="38697"/>
                  </a:lnTo>
                  <a:lnTo>
                    <a:pt x="9304" y="39261"/>
                  </a:lnTo>
                  <a:lnTo>
                    <a:pt x="9163" y="39825"/>
                  </a:lnTo>
                  <a:lnTo>
                    <a:pt x="9093" y="40036"/>
                  </a:lnTo>
                  <a:lnTo>
                    <a:pt x="9163" y="40248"/>
                  </a:lnTo>
                  <a:lnTo>
                    <a:pt x="9234" y="40388"/>
                  </a:lnTo>
                  <a:lnTo>
                    <a:pt x="9304" y="40529"/>
                  </a:lnTo>
                  <a:lnTo>
                    <a:pt x="9516" y="40600"/>
                  </a:lnTo>
                  <a:lnTo>
                    <a:pt x="9657" y="40529"/>
                  </a:lnTo>
                  <a:lnTo>
                    <a:pt x="9868" y="40459"/>
                  </a:lnTo>
                  <a:lnTo>
                    <a:pt x="10009" y="40248"/>
                  </a:lnTo>
                  <a:lnTo>
                    <a:pt x="10362" y="39754"/>
                  </a:lnTo>
                  <a:lnTo>
                    <a:pt x="10714" y="39120"/>
                  </a:lnTo>
                  <a:lnTo>
                    <a:pt x="11278" y="37851"/>
                  </a:lnTo>
                  <a:lnTo>
                    <a:pt x="11630" y="37005"/>
                  </a:lnTo>
                  <a:lnTo>
                    <a:pt x="12053" y="37569"/>
                  </a:lnTo>
                  <a:lnTo>
                    <a:pt x="12406" y="38274"/>
                  </a:lnTo>
                  <a:lnTo>
                    <a:pt x="12547" y="38626"/>
                  </a:lnTo>
                  <a:lnTo>
                    <a:pt x="12617" y="38979"/>
                  </a:lnTo>
                  <a:lnTo>
                    <a:pt x="12617" y="39331"/>
                  </a:lnTo>
                  <a:lnTo>
                    <a:pt x="12617" y="39684"/>
                  </a:lnTo>
                  <a:lnTo>
                    <a:pt x="12476" y="40248"/>
                  </a:lnTo>
                  <a:lnTo>
                    <a:pt x="12265" y="40741"/>
                  </a:lnTo>
                  <a:lnTo>
                    <a:pt x="11983" y="41305"/>
                  </a:lnTo>
                  <a:lnTo>
                    <a:pt x="11630" y="41869"/>
                  </a:lnTo>
                  <a:lnTo>
                    <a:pt x="11207" y="42433"/>
                  </a:lnTo>
                  <a:lnTo>
                    <a:pt x="10714" y="42996"/>
                  </a:lnTo>
                  <a:lnTo>
                    <a:pt x="9657" y="44054"/>
                  </a:lnTo>
                  <a:lnTo>
                    <a:pt x="8458" y="45040"/>
                  </a:lnTo>
                  <a:lnTo>
                    <a:pt x="7824" y="45463"/>
                  </a:lnTo>
                  <a:lnTo>
                    <a:pt x="7260" y="45816"/>
                  </a:lnTo>
                  <a:lnTo>
                    <a:pt x="6626" y="46098"/>
                  </a:lnTo>
                  <a:lnTo>
                    <a:pt x="6062" y="46380"/>
                  </a:lnTo>
                  <a:lnTo>
                    <a:pt x="5498" y="46521"/>
                  </a:lnTo>
                  <a:lnTo>
                    <a:pt x="5005" y="46591"/>
                  </a:lnTo>
                  <a:lnTo>
                    <a:pt x="5287" y="45181"/>
                  </a:lnTo>
                  <a:lnTo>
                    <a:pt x="5639" y="43772"/>
                  </a:lnTo>
                  <a:lnTo>
                    <a:pt x="6062" y="42292"/>
                  </a:lnTo>
                  <a:lnTo>
                    <a:pt x="6626" y="40952"/>
                  </a:lnTo>
                  <a:lnTo>
                    <a:pt x="6978" y="40248"/>
                  </a:lnTo>
                  <a:lnTo>
                    <a:pt x="7331" y="39613"/>
                  </a:lnTo>
                  <a:lnTo>
                    <a:pt x="7754" y="39049"/>
                  </a:lnTo>
                  <a:lnTo>
                    <a:pt x="8177" y="38485"/>
                  </a:lnTo>
                  <a:lnTo>
                    <a:pt x="8670" y="37992"/>
                  </a:lnTo>
                  <a:lnTo>
                    <a:pt x="9234" y="37499"/>
                  </a:lnTo>
                  <a:lnTo>
                    <a:pt x="9868" y="37076"/>
                  </a:lnTo>
                  <a:lnTo>
                    <a:pt x="10503" y="36723"/>
                  </a:lnTo>
                  <a:close/>
                  <a:moveTo>
                    <a:pt x="19947" y="1"/>
                  </a:moveTo>
                  <a:lnTo>
                    <a:pt x="19877" y="706"/>
                  </a:lnTo>
                  <a:lnTo>
                    <a:pt x="19806" y="1552"/>
                  </a:lnTo>
                  <a:lnTo>
                    <a:pt x="19665" y="3455"/>
                  </a:lnTo>
                  <a:lnTo>
                    <a:pt x="19595" y="4441"/>
                  </a:lnTo>
                  <a:lnTo>
                    <a:pt x="19454" y="5358"/>
                  </a:lnTo>
                  <a:lnTo>
                    <a:pt x="19242" y="6133"/>
                  </a:lnTo>
                  <a:lnTo>
                    <a:pt x="19102" y="6485"/>
                  </a:lnTo>
                  <a:lnTo>
                    <a:pt x="18961" y="6767"/>
                  </a:lnTo>
                  <a:lnTo>
                    <a:pt x="18679" y="7120"/>
                  </a:lnTo>
                  <a:lnTo>
                    <a:pt x="18397" y="7331"/>
                  </a:lnTo>
                  <a:lnTo>
                    <a:pt x="18115" y="7472"/>
                  </a:lnTo>
                  <a:lnTo>
                    <a:pt x="17833" y="7543"/>
                  </a:lnTo>
                  <a:lnTo>
                    <a:pt x="16071" y="7543"/>
                  </a:lnTo>
                  <a:lnTo>
                    <a:pt x="15225" y="7613"/>
                  </a:lnTo>
                  <a:lnTo>
                    <a:pt x="14379" y="7754"/>
                  </a:lnTo>
                  <a:lnTo>
                    <a:pt x="12687" y="8177"/>
                  </a:lnTo>
                  <a:lnTo>
                    <a:pt x="10362" y="8882"/>
                  </a:lnTo>
                  <a:lnTo>
                    <a:pt x="8881" y="9305"/>
                  </a:lnTo>
                  <a:lnTo>
                    <a:pt x="7472" y="9869"/>
                  </a:lnTo>
                  <a:lnTo>
                    <a:pt x="6062" y="10503"/>
                  </a:lnTo>
                  <a:lnTo>
                    <a:pt x="5357" y="10856"/>
                  </a:lnTo>
                  <a:lnTo>
                    <a:pt x="4793" y="11208"/>
                  </a:lnTo>
                  <a:lnTo>
                    <a:pt x="4229" y="11631"/>
                  </a:lnTo>
                  <a:lnTo>
                    <a:pt x="3736" y="12054"/>
                  </a:lnTo>
                  <a:lnTo>
                    <a:pt x="3313" y="12477"/>
                  </a:lnTo>
                  <a:lnTo>
                    <a:pt x="3031" y="12900"/>
                  </a:lnTo>
                  <a:lnTo>
                    <a:pt x="2820" y="12970"/>
                  </a:lnTo>
                  <a:lnTo>
                    <a:pt x="2749" y="13182"/>
                  </a:lnTo>
                  <a:lnTo>
                    <a:pt x="2820" y="13675"/>
                  </a:lnTo>
                  <a:lnTo>
                    <a:pt x="3031" y="13604"/>
                  </a:lnTo>
                  <a:lnTo>
                    <a:pt x="5921" y="13604"/>
                  </a:lnTo>
                  <a:lnTo>
                    <a:pt x="9586" y="13675"/>
                  </a:lnTo>
                  <a:lnTo>
                    <a:pt x="10714" y="13604"/>
                  </a:lnTo>
                  <a:lnTo>
                    <a:pt x="11912" y="13463"/>
                  </a:lnTo>
                  <a:lnTo>
                    <a:pt x="13110" y="13252"/>
                  </a:lnTo>
                  <a:lnTo>
                    <a:pt x="14238" y="12970"/>
                  </a:lnTo>
                  <a:lnTo>
                    <a:pt x="15366" y="12618"/>
                  </a:lnTo>
                  <a:lnTo>
                    <a:pt x="16494" y="12124"/>
                  </a:lnTo>
                  <a:lnTo>
                    <a:pt x="17480" y="11490"/>
                  </a:lnTo>
                  <a:lnTo>
                    <a:pt x="17974" y="11137"/>
                  </a:lnTo>
                  <a:lnTo>
                    <a:pt x="18397" y="10785"/>
                  </a:lnTo>
                  <a:lnTo>
                    <a:pt x="17974" y="14098"/>
                  </a:lnTo>
                  <a:lnTo>
                    <a:pt x="17621" y="16212"/>
                  </a:lnTo>
                  <a:lnTo>
                    <a:pt x="17269" y="18327"/>
                  </a:lnTo>
                  <a:lnTo>
                    <a:pt x="16776" y="20441"/>
                  </a:lnTo>
                  <a:lnTo>
                    <a:pt x="16494" y="21428"/>
                  </a:lnTo>
                  <a:lnTo>
                    <a:pt x="16212" y="22274"/>
                  </a:lnTo>
                  <a:lnTo>
                    <a:pt x="15859" y="23120"/>
                  </a:lnTo>
                  <a:lnTo>
                    <a:pt x="15436" y="23825"/>
                  </a:lnTo>
                  <a:lnTo>
                    <a:pt x="15013" y="24389"/>
                  </a:lnTo>
                  <a:lnTo>
                    <a:pt x="14591" y="24811"/>
                  </a:lnTo>
                  <a:lnTo>
                    <a:pt x="14309" y="24952"/>
                  </a:lnTo>
                  <a:lnTo>
                    <a:pt x="14027" y="25093"/>
                  </a:lnTo>
                  <a:lnTo>
                    <a:pt x="13322" y="25234"/>
                  </a:lnTo>
                  <a:lnTo>
                    <a:pt x="12617" y="25305"/>
                  </a:lnTo>
                  <a:lnTo>
                    <a:pt x="10150" y="25305"/>
                  </a:lnTo>
                  <a:lnTo>
                    <a:pt x="9375" y="25375"/>
                  </a:lnTo>
                  <a:lnTo>
                    <a:pt x="8670" y="25516"/>
                  </a:lnTo>
                  <a:lnTo>
                    <a:pt x="7824" y="25798"/>
                  </a:lnTo>
                  <a:lnTo>
                    <a:pt x="6978" y="26151"/>
                  </a:lnTo>
                  <a:lnTo>
                    <a:pt x="6203" y="26503"/>
                  </a:lnTo>
                  <a:lnTo>
                    <a:pt x="5428" y="26926"/>
                  </a:lnTo>
                  <a:lnTo>
                    <a:pt x="4652" y="27349"/>
                  </a:lnTo>
                  <a:lnTo>
                    <a:pt x="3948" y="27842"/>
                  </a:lnTo>
                  <a:lnTo>
                    <a:pt x="2538" y="28970"/>
                  </a:lnTo>
                  <a:lnTo>
                    <a:pt x="1481" y="29816"/>
                  </a:lnTo>
                  <a:lnTo>
                    <a:pt x="705" y="30521"/>
                  </a:lnTo>
                  <a:lnTo>
                    <a:pt x="212" y="31085"/>
                  </a:lnTo>
                  <a:lnTo>
                    <a:pt x="71" y="31366"/>
                  </a:lnTo>
                  <a:lnTo>
                    <a:pt x="0" y="31507"/>
                  </a:lnTo>
                  <a:lnTo>
                    <a:pt x="0" y="31648"/>
                  </a:lnTo>
                  <a:lnTo>
                    <a:pt x="141" y="31789"/>
                  </a:lnTo>
                  <a:lnTo>
                    <a:pt x="353" y="31930"/>
                  </a:lnTo>
                  <a:lnTo>
                    <a:pt x="635" y="32001"/>
                  </a:lnTo>
                  <a:lnTo>
                    <a:pt x="1622" y="32071"/>
                  </a:lnTo>
                  <a:lnTo>
                    <a:pt x="2961" y="32001"/>
                  </a:lnTo>
                  <a:lnTo>
                    <a:pt x="3807" y="31930"/>
                  </a:lnTo>
                  <a:lnTo>
                    <a:pt x="4652" y="31860"/>
                  </a:lnTo>
                  <a:lnTo>
                    <a:pt x="5498" y="31648"/>
                  </a:lnTo>
                  <a:lnTo>
                    <a:pt x="6273" y="31437"/>
                  </a:lnTo>
                  <a:lnTo>
                    <a:pt x="7049" y="31226"/>
                  </a:lnTo>
                  <a:lnTo>
                    <a:pt x="7824" y="30873"/>
                  </a:lnTo>
                  <a:lnTo>
                    <a:pt x="9304" y="30168"/>
                  </a:lnTo>
                  <a:lnTo>
                    <a:pt x="10784" y="29322"/>
                  </a:lnTo>
                  <a:lnTo>
                    <a:pt x="12124" y="28336"/>
                  </a:lnTo>
                  <a:lnTo>
                    <a:pt x="13392" y="27278"/>
                  </a:lnTo>
                  <a:lnTo>
                    <a:pt x="14661" y="26151"/>
                  </a:lnTo>
                  <a:lnTo>
                    <a:pt x="13956" y="28265"/>
                  </a:lnTo>
                  <a:lnTo>
                    <a:pt x="13322" y="30450"/>
                  </a:lnTo>
                  <a:lnTo>
                    <a:pt x="12899" y="31507"/>
                  </a:lnTo>
                  <a:lnTo>
                    <a:pt x="12476" y="32565"/>
                  </a:lnTo>
                  <a:lnTo>
                    <a:pt x="12053" y="33551"/>
                  </a:lnTo>
                  <a:lnTo>
                    <a:pt x="11489" y="34468"/>
                  </a:lnTo>
                  <a:lnTo>
                    <a:pt x="11137" y="35032"/>
                  </a:lnTo>
                  <a:lnTo>
                    <a:pt x="10714" y="35455"/>
                  </a:lnTo>
                  <a:lnTo>
                    <a:pt x="10221" y="35877"/>
                  </a:lnTo>
                  <a:lnTo>
                    <a:pt x="9727" y="36159"/>
                  </a:lnTo>
                  <a:lnTo>
                    <a:pt x="8740" y="36864"/>
                  </a:lnTo>
                  <a:lnTo>
                    <a:pt x="8247" y="37287"/>
                  </a:lnTo>
                  <a:lnTo>
                    <a:pt x="7683" y="37781"/>
                  </a:lnTo>
                  <a:lnTo>
                    <a:pt x="7331" y="38133"/>
                  </a:lnTo>
                  <a:lnTo>
                    <a:pt x="6978" y="38697"/>
                  </a:lnTo>
                  <a:lnTo>
                    <a:pt x="6133" y="40107"/>
                  </a:lnTo>
                  <a:lnTo>
                    <a:pt x="5216" y="41798"/>
                  </a:lnTo>
                  <a:lnTo>
                    <a:pt x="4864" y="42644"/>
                  </a:lnTo>
                  <a:lnTo>
                    <a:pt x="4511" y="43490"/>
                  </a:lnTo>
                  <a:lnTo>
                    <a:pt x="4300" y="44336"/>
                  </a:lnTo>
                  <a:lnTo>
                    <a:pt x="4159" y="45111"/>
                  </a:lnTo>
                  <a:lnTo>
                    <a:pt x="4159" y="45816"/>
                  </a:lnTo>
                  <a:lnTo>
                    <a:pt x="4159" y="46098"/>
                  </a:lnTo>
                  <a:lnTo>
                    <a:pt x="4229" y="46380"/>
                  </a:lnTo>
                  <a:lnTo>
                    <a:pt x="4370" y="46591"/>
                  </a:lnTo>
                  <a:lnTo>
                    <a:pt x="4511" y="46803"/>
                  </a:lnTo>
                  <a:lnTo>
                    <a:pt x="4723" y="46944"/>
                  </a:lnTo>
                  <a:lnTo>
                    <a:pt x="4934" y="47084"/>
                  </a:lnTo>
                  <a:lnTo>
                    <a:pt x="5216" y="47155"/>
                  </a:lnTo>
                  <a:lnTo>
                    <a:pt x="5992" y="47155"/>
                  </a:lnTo>
                  <a:lnTo>
                    <a:pt x="6414" y="47014"/>
                  </a:lnTo>
                  <a:lnTo>
                    <a:pt x="7049" y="46803"/>
                  </a:lnTo>
                  <a:lnTo>
                    <a:pt x="7683" y="46521"/>
                  </a:lnTo>
                  <a:lnTo>
                    <a:pt x="8388" y="46168"/>
                  </a:lnTo>
                  <a:lnTo>
                    <a:pt x="9093" y="45745"/>
                  </a:lnTo>
                  <a:lnTo>
                    <a:pt x="9798" y="45252"/>
                  </a:lnTo>
                  <a:lnTo>
                    <a:pt x="10432" y="44688"/>
                  </a:lnTo>
                  <a:lnTo>
                    <a:pt x="11066" y="44124"/>
                  </a:lnTo>
                  <a:lnTo>
                    <a:pt x="11630" y="43490"/>
                  </a:lnTo>
                  <a:lnTo>
                    <a:pt x="12194" y="42855"/>
                  </a:lnTo>
                  <a:lnTo>
                    <a:pt x="12687" y="42151"/>
                  </a:lnTo>
                  <a:lnTo>
                    <a:pt x="13040" y="41446"/>
                  </a:lnTo>
                  <a:lnTo>
                    <a:pt x="13392" y="40741"/>
                  </a:lnTo>
                  <a:lnTo>
                    <a:pt x="13604" y="40036"/>
                  </a:lnTo>
                  <a:lnTo>
                    <a:pt x="13674" y="39261"/>
                  </a:lnTo>
                  <a:lnTo>
                    <a:pt x="13674" y="38556"/>
                  </a:lnTo>
                  <a:lnTo>
                    <a:pt x="13533" y="37851"/>
                  </a:lnTo>
                  <a:lnTo>
                    <a:pt x="13392" y="37640"/>
                  </a:lnTo>
                  <a:lnTo>
                    <a:pt x="13181" y="37358"/>
                  </a:lnTo>
                  <a:lnTo>
                    <a:pt x="12758" y="36794"/>
                  </a:lnTo>
                  <a:lnTo>
                    <a:pt x="12335" y="36300"/>
                  </a:lnTo>
                  <a:lnTo>
                    <a:pt x="12194" y="36018"/>
                  </a:lnTo>
                  <a:lnTo>
                    <a:pt x="12124" y="35807"/>
                  </a:lnTo>
                  <a:lnTo>
                    <a:pt x="12194" y="35455"/>
                  </a:lnTo>
                  <a:lnTo>
                    <a:pt x="12335" y="34961"/>
                  </a:lnTo>
                  <a:lnTo>
                    <a:pt x="12828" y="33763"/>
                  </a:lnTo>
                  <a:lnTo>
                    <a:pt x="13815" y="31719"/>
                  </a:lnTo>
                  <a:lnTo>
                    <a:pt x="14591" y="29675"/>
                  </a:lnTo>
                  <a:lnTo>
                    <a:pt x="15295" y="27560"/>
                  </a:lnTo>
                  <a:lnTo>
                    <a:pt x="16000" y="25516"/>
                  </a:lnTo>
                  <a:lnTo>
                    <a:pt x="16635" y="23402"/>
                  </a:lnTo>
                  <a:lnTo>
                    <a:pt x="16635" y="24177"/>
                  </a:lnTo>
                  <a:lnTo>
                    <a:pt x="16705" y="24952"/>
                  </a:lnTo>
                  <a:lnTo>
                    <a:pt x="16846" y="25728"/>
                  </a:lnTo>
                  <a:lnTo>
                    <a:pt x="16987" y="26503"/>
                  </a:lnTo>
                  <a:lnTo>
                    <a:pt x="17198" y="27208"/>
                  </a:lnTo>
                  <a:lnTo>
                    <a:pt x="17480" y="27983"/>
                  </a:lnTo>
                  <a:lnTo>
                    <a:pt x="17762" y="28688"/>
                  </a:lnTo>
                  <a:lnTo>
                    <a:pt x="18115" y="29393"/>
                  </a:lnTo>
                  <a:lnTo>
                    <a:pt x="18538" y="30027"/>
                  </a:lnTo>
                  <a:lnTo>
                    <a:pt x="18961" y="30662"/>
                  </a:lnTo>
                  <a:lnTo>
                    <a:pt x="19454" y="31296"/>
                  </a:lnTo>
                  <a:lnTo>
                    <a:pt x="20018" y="31860"/>
                  </a:lnTo>
                  <a:lnTo>
                    <a:pt x="20582" y="32353"/>
                  </a:lnTo>
                  <a:lnTo>
                    <a:pt x="21216" y="32847"/>
                  </a:lnTo>
                  <a:lnTo>
                    <a:pt x="21850" y="33270"/>
                  </a:lnTo>
                  <a:lnTo>
                    <a:pt x="22555" y="33622"/>
                  </a:lnTo>
                  <a:lnTo>
                    <a:pt x="23049" y="33904"/>
                  </a:lnTo>
                  <a:lnTo>
                    <a:pt x="23612" y="34045"/>
                  </a:lnTo>
                  <a:lnTo>
                    <a:pt x="23894" y="34115"/>
                  </a:lnTo>
                  <a:lnTo>
                    <a:pt x="24106" y="34115"/>
                  </a:lnTo>
                  <a:lnTo>
                    <a:pt x="24317" y="34045"/>
                  </a:lnTo>
                  <a:lnTo>
                    <a:pt x="24458" y="33833"/>
                  </a:lnTo>
                  <a:lnTo>
                    <a:pt x="24458" y="33692"/>
                  </a:lnTo>
                  <a:lnTo>
                    <a:pt x="24458" y="33411"/>
                  </a:lnTo>
                  <a:lnTo>
                    <a:pt x="24247" y="32635"/>
                  </a:lnTo>
                  <a:lnTo>
                    <a:pt x="23965" y="31719"/>
                  </a:lnTo>
                  <a:lnTo>
                    <a:pt x="23542" y="30591"/>
                  </a:lnTo>
                  <a:lnTo>
                    <a:pt x="22767" y="28547"/>
                  </a:lnTo>
                  <a:lnTo>
                    <a:pt x="22203" y="27137"/>
                  </a:lnTo>
                  <a:lnTo>
                    <a:pt x="21780" y="25798"/>
                  </a:lnTo>
                  <a:lnTo>
                    <a:pt x="21216" y="24389"/>
                  </a:lnTo>
                  <a:lnTo>
                    <a:pt x="20652" y="23120"/>
                  </a:lnTo>
                  <a:lnTo>
                    <a:pt x="19877" y="21851"/>
                  </a:lnTo>
                  <a:lnTo>
                    <a:pt x="19454" y="21146"/>
                  </a:lnTo>
                  <a:lnTo>
                    <a:pt x="19102" y="20653"/>
                  </a:lnTo>
                  <a:lnTo>
                    <a:pt x="18467" y="19878"/>
                  </a:lnTo>
                  <a:lnTo>
                    <a:pt x="18256" y="19455"/>
                  </a:lnTo>
                  <a:lnTo>
                    <a:pt x="18115" y="19032"/>
                  </a:lnTo>
                  <a:lnTo>
                    <a:pt x="18044" y="18468"/>
                  </a:lnTo>
                  <a:lnTo>
                    <a:pt x="18044" y="17763"/>
                  </a:lnTo>
                  <a:lnTo>
                    <a:pt x="18185" y="16283"/>
                  </a:lnTo>
                  <a:lnTo>
                    <a:pt x="18397" y="14732"/>
                  </a:lnTo>
                  <a:lnTo>
                    <a:pt x="19031" y="11701"/>
                  </a:lnTo>
                  <a:lnTo>
                    <a:pt x="19595" y="8671"/>
                  </a:lnTo>
                  <a:lnTo>
                    <a:pt x="19877" y="7120"/>
                  </a:lnTo>
                  <a:lnTo>
                    <a:pt x="20018" y="5640"/>
                  </a:lnTo>
                  <a:lnTo>
                    <a:pt x="20370" y="6767"/>
                  </a:lnTo>
                  <a:lnTo>
                    <a:pt x="20793" y="7825"/>
                  </a:lnTo>
                  <a:lnTo>
                    <a:pt x="21286" y="8741"/>
                  </a:lnTo>
                  <a:lnTo>
                    <a:pt x="21921" y="9587"/>
                  </a:lnTo>
                  <a:lnTo>
                    <a:pt x="22555" y="10433"/>
                  </a:lnTo>
                  <a:lnTo>
                    <a:pt x="23331" y="11278"/>
                  </a:lnTo>
                  <a:lnTo>
                    <a:pt x="24811" y="12900"/>
                  </a:lnTo>
                  <a:lnTo>
                    <a:pt x="25868" y="14239"/>
                  </a:lnTo>
                  <a:lnTo>
                    <a:pt x="26432" y="14944"/>
                  </a:lnTo>
                  <a:lnTo>
                    <a:pt x="27066" y="15507"/>
                  </a:lnTo>
                  <a:lnTo>
                    <a:pt x="27348" y="15789"/>
                  </a:lnTo>
                  <a:lnTo>
                    <a:pt x="27701" y="15930"/>
                  </a:lnTo>
                  <a:lnTo>
                    <a:pt x="27982" y="16001"/>
                  </a:lnTo>
                  <a:lnTo>
                    <a:pt x="28194" y="15930"/>
                  </a:lnTo>
                  <a:lnTo>
                    <a:pt x="28476" y="15860"/>
                  </a:lnTo>
                  <a:lnTo>
                    <a:pt x="28687" y="15578"/>
                  </a:lnTo>
                  <a:lnTo>
                    <a:pt x="28899" y="15226"/>
                  </a:lnTo>
                  <a:lnTo>
                    <a:pt x="29110" y="14662"/>
                  </a:lnTo>
                  <a:lnTo>
                    <a:pt x="29181" y="14168"/>
                  </a:lnTo>
                  <a:lnTo>
                    <a:pt x="29251" y="13675"/>
                  </a:lnTo>
                  <a:lnTo>
                    <a:pt x="29251" y="13111"/>
                  </a:lnTo>
                  <a:lnTo>
                    <a:pt x="29181" y="12477"/>
                  </a:lnTo>
                  <a:lnTo>
                    <a:pt x="28969" y="11278"/>
                  </a:lnTo>
                  <a:lnTo>
                    <a:pt x="28617" y="10080"/>
                  </a:lnTo>
                  <a:lnTo>
                    <a:pt x="28123" y="8811"/>
                  </a:lnTo>
                  <a:lnTo>
                    <a:pt x="27630" y="7684"/>
                  </a:lnTo>
                  <a:lnTo>
                    <a:pt x="27066" y="6626"/>
                  </a:lnTo>
                  <a:lnTo>
                    <a:pt x="26573" y="5781"/>
                  </a:lnTo>
                  <a:lnTo>
                    <a:pt x="26150" y="5217"/>
                  </a:lnTo>
                  <a:lnTo>
                    <a:pt x="25516" y="4512"/>
                  </a:lnTo>
                  <a:lnTo>
                    <a:pt x="24670" y="3807"/>
                  </a:lnTo>
                  <a:lnTo>
                    <a:pt x="23753" y="3102"/>
                  </a:lnTo>
                  <a:lnTo>
                    <a:pt x="22767" y="2538"/>
                  </a:lnTo>
                  <a:lnTo>
                    <a:pt x="22273" y="2256"/>
                  </a:lnTo>
                  <a:lnTo>
                    <a:pt x="21780" y="2115"/>
                  </a:lnTo>
                  <a:lnTo>
                    <a:pt x="21357" y="2045"/>
                  </a:lnTo>
                  <a:lnTo>
                    <a:pt x="20934" y="2045"/>
                  </a:lnTo>
                  <a:lnTo>
                    <a:pt x="20511" y="2186"/>
                  </a:lnTo>
                  <a:lnTo>
                    <a:pt x="20229" y="2397"/>
                  </a:lnTo>
                  <a:lnTo>
                    <a:pt x="20088" y="1129"/>
                  </a:lnTo>
                  <a:lnTo>
                    <a:pt x="19947" y="1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3" name="Google Shape;213;p5"/>
            <p:cNvGrpSpPr/>
            <p:nvPr/>
          </p:nvGrpSpPr>
          <p:grpSpPr>
            <a:xfrm>
              <a:off x="818425" y="1334150"/>
              <a:ext cx="925100" cy="1370950"/>
              <a:chOff x="3112200" y="1334150"/>
              <a:chExt cx="925100" cy="1370950"/>
            </a:xfrm>
          </p:grpSpPr>
          <p:sp>
            <p:nvSpPr>
              <p:cNvPr id="214" name="Google Shape;214;p5"/>
              <p:cNvSpPr/>
              <p:nvPr/>
            </p:nvSpPr>
            <p:spPr>
              <a:xfrm>
                <a:off x="3173850" y="1334150"/>
                <a:ext cx="819400" cy="1279300"/>
              </a:xfrm>
              <a:custGeom>
                <a:avLst/>
                <a:gdLst/>
                <a:ahLst/>
                <a:cxnLst/>
                <a:rect l="l" t="t" r="r" b="b"/>
                <a:pathLst>
                  <a:path w="32776" h="51172" extrusionOk="0">
                    <a:moveTo>
                      <a:pt x="15155" y="0"/>
                    </a:moveTo>
                    <a:lnTo>
                      <a:pt x="15026" y="431"/>
                    </a:lnTo>
                    <a:lnTo>
                      <a:pt x="15084" y="353"/>
                    </a:lnTo>
                    <a:lnTo>
                      <a:pt x="15155" y="0"/>
                    </a:lnTo>
                    <a:close/>
                    <a:moveTo>
                      <a:pt x="15026" y="431"/>
                    </a:moveTo>
                    <a:lnTo>
                      <a:pt x="14873" y="635"/>
                    </a:lnTo>
                    <a:lnTo>
                      <a:pt x="14380" y="1339"/>
                    </a:lnTo>
                    <a:lnTo>
                      <a:pt x="13957" y="2044"/>
                    </a:lnTo>
                    <a:lnTo>
                      <a:pt x="13745" y="2397"/>
                    </a:lnTo>
                    <a:lnTo>
                      <a:pt x="13604" y="2820"/>
                    </a:lnTo>
                    <a:lnTo>
                      <a:pt x="13252" y="3947"/>
                    </a:lnTo>
                    <a:lnTo>
                      <a:pt x="13040" y="5146"/>
                    </a:lnTo>
                    <a:lnTo>
                      <a:pt x="12970" y="6273"/>
                    </a:lnTo>
                    <a:lnTo>
                      <a:pt x="12899" y="7472"/>
                    </a:lnTo>
                    <a:lnTo>
                      <a:pt x="12970" y="8670"/>
                    </a:lnTo>
                    <a:lnTo>
                      <a:pt x="13181" y="9798"/>
                    </a:lnTo>
                    <a:lnTo>
                      <a:pt x="13463" y="10996"/>
                    </a:lnTo>
                    <a:lnTo>
                      <a:pt x="13816" y="12124"/>
                    </a:lnTo>
                    <a:lnTo>
                      <a:pt x="14098" y="13251"/>
                    </a:lnTo>
                    <a:lnTo>
                      <a:pt x="14380" y="14379"/>
                    </a:lnTo>
                    <a:lnTo>
                      <a:pt x="14591" y="15436"/>
                    </a:lnTo>
                    <a:lnTo>
                      <a:pt x="14662" y="16564"/>
                    </a:lnTo>
                    <a:lnTo>
                      <a:pt x="14662" y="17128"/>
                    </a:lnTo>
                    <a:lnTo>
                      <a:pt x="14591" y="17692"/>
                    </a:lnTo>
                    <a:lnTo>
                      <a:pt x="14380" y="18115"/>
                    </a:lnTo>
                    <a:lnTo>
                      <a:pt x="14168" y="18538"/>
                    </a:lnTo>
                    <a:lnTo>
                      <a:pt x="13886" y="18820"/>
                    </a:lnTo>
                    <a:lnTo>
                      <a:pt x="13604" y="19172"/>
                    </a:lnTo>
                    <a:lnTo>
                      <a:pt x="13252" y="19383"/>
                    </a:lnTo>
                    <a:lnTo>
                      <a:pt x="12829" y="19595"/>
                    </a:lnTo>
                    <a:lnTo>
                      <a:pt x="11983" y="19947"/>
                    </a:lnTo>
                    <a:lnTo>
                      <a:pt x="10996" y="20229"/>
                    </a:lnTo>
                    <a:lnTo>
                      <a:pt x="9023" y="20652"/>
                    </a:lnTo>
                    <a:lnTo>
                      <a:pt x="7190" y="21146"/>
                    </a:lnTo>
                    <a:lnTo>
                      <a:pt x="4018" y="22132"/>
                    </a:lnTo>
                    <a:lnTo>
                      <a:pt x="2468" y="22696"/>
                    </a:lnTo>
                    <a:lnTo>
                      <a:pt x="1129" y="23260"/>
                    </a:lnTo>
                    <a:lnTo>
                      <a:pt x="635" y="23472"/>
                    </a:lnTo>
                    <a:lnTo>
                      <a:pt x="212" y="23754"/>
                    </a:lnTo>
                    <a:lnTo>
                      <a:pt x="1" y="23965"/>
                    </a:lnTo>
                    <a:lnTo>
                      <a:pt x="1" y="24035"/>
                    </a:lnTo>
                    <a:lnTo>
                      <a:pt x="1" y="24106"/>
                    </a:lnTo>
                    <a:lnTo>
                      <a:pt x="494" y="23965"/>
                    </a:lnTo>
                    <a:lnTo>
                      <a:pt x="1763" y="23613"/>
                    </a:lnTo>
                    <a:lnTo>
                      <a:pt x="5851" y="22555"/>
                    </a:lnTo>
                    <a:lnTo>
                      <a:pt x="10080" y="21568"/>
                    </a:lnTo>
                    <a:lnTo>
                      <a:pt x="12477" y="21075"/>
                    </a:lnTo>
                    <a:lnTo>
                      <a:pt x="11490" y="23331"/>
                    </a:lnTo>
                    <a:lnTo>
                      <a:pt x="10785" y="25163"/>
                    </a:lnTo>
                    <a:lnTo>
                      <a:pt x="10010" y="27207"/>
                    </a:lnTo>
                    <a:lnTo>
                      <a:pt x="9305" y="29251"/>
                    </a:lnTo>
                    <a:lnTo>
                      <a:pt x="8811" y="31013"/>
                    </a:lnTo>
                    <a:lnTo>
                      <a:pt x="8670" y="31718"/>
                    </a:lnTo>
                    <a:lnTo>
                      <a:pt x="8670" y="32353"/>
                    </a:lnTo>
                    <a:lnTo>
                      <a:pt x="8670" y="32705"/>
                    </a:lnTo>
                    <a:lnTo>
                      <a:pt x="8741" y="32846"/>
                    </a:lnTo>
                    <a:lnTo>
                      <a:pt x="8882" y="32916"/>
                    </a:lnTo>
                    <a:lnTo>
                      <a:pt x="8952" y="32916"/>
                    </a:lnTo>
                    <a:lnTo>
                      <a:pt x="9093" y="32705"/>
                    </a:lnTo>
                    <a:lnTo>
                      <a:pt x="9446" y="32071"/>
                    </a:lnTo>
                    <a:lnTo>
                      <a:pt x="10362" y="29815"/>
                    </a:lnTo>
                    <a:lnTo>
                      <a:pt x="11701" y="26220"/>
                    </a:lnTo>
                    <a:lnTo>
                      <a:pt x="11983" y="27207"/>
                    </a:lnTo>
                    <a:lnTo>
                      <a:pt x="12265" y="28265"/>
                    </a:lnTo>
                    <a:lnTo>
                      <a:pt x="12617" y="29322"/>
                    </a:lnTo>
                    <a:lnTo>
                      <a:pt x="12758" y="30379"/>
                    </a:lnTo>
                    <a:lnTo>
                      <a:pt x="13181" y="32071"/>
                    </a:lnTo>
                    <a:lnTo>
                      <a:pt x="12970" y="32141"/>
                    </a:lnTo>
                    <a:lnTo>
                      <a:pt x="12829" y="32282"/>
                    </a:lnTo>
                    <a:lnTo>
                      <a:pt x="12758" y="32494"/>
                    </a:lnTo>
                    <a:lnTo>
                      <a:pt x="12688" y="32705"/>
                    </a:lnTo>
                    <a:lnTo>
                      <a:pt x="12899" y="33339"/>
                    </a:lnTo>
                    <a:lnTo>
                      <a:pt x="13040" y="33621"/>
                    </a:lnTo>
                    <a:lnTo>
                      <a:pt x="13181" y="33762"/>
                    </a:lnTo>
                    <a:lnTo>
                      <a:pt x="13322" y="33903"/>
                    </a:lnTo>
                    <a:lnTo>
                      <a:pt x="13604" y="33903"/>
                    </a:lnTo>
                    <a:lnTo>
                      <a:pt x="13675" y="33833"/>
                    </a:lnTo>
                    <a:lnTo>
                      <a:pt x="13957" y="33621"/>
                    </a:lnTo>
                    <a:lnTo>
                      <a:pt x="14168" y="33269"/>
                    </a:lnTo>
                    <a:lnTo>
                      <a:pt x="14380" y="32705"/>
                    </a:lnTo>
                    <a:lnTo>
                      <a:pt x="14450" y="32141"/>
                    </a:lnTo>
                    <a:lnTo>
                      <a:pt x="14450" y="31718"/>
                    </a:lnTo>
                    <a:lnTo>
                      <a:pt x="14380" y="31225"/>
                    </a:lnTo>
                    <a:lnTo>
                      <a:pt x="14309" y="30802"/>
                    </a:lnTo>
                    <a:lnTo>
                      <a:pt x="14168" y="30379"/>
                    </a:lnTo>
                    <a:lnTo>
                      <a:pt x="13745" y="29533"/>
                    </a:lnTo>
                    <a:lnTo>
                      <a:pt x="13322" y="28687"/>
                    </a:lnTo>
                    <a:lnTo>
                      <a:pt x="12829" y="27842"/>
                    </a:lnTo>
                    <a:lnTo>
                      <a:pt x="12477" y="27066"/>
                    </a:lnTo>
                    <a:lnTo>
                      <a:pt x="12124" y="26220"/>
                    </a:lnTo>
                    <a:lnTo>
                      <a:pt x="12054" y="25868"/>
                    </a:lnTo>
                    <a:lnTo>
                      <a:pt x="11983" y="25445"/>
                    </a:lnTo>
                    <a:lnTo>
                      <a:pt x="11983" y="25093"/>
                    </a:lnTo>
                    <a:lnTo>
                      <a:pt x="12054" y="24740"/>
                    </a:lnTo>
                    <a:lnTo>
                      <a:pt x="12336" y="23824"/>
                    </a:lnTo>
                    <a:lnTo>
                      <a:pt x="12829" y="22908"/>
                    </a:lnTo>
                    <a:lnTo>
                      <a:pt x="13322" y="21921"/>
                    </a:lnTo>
                    <a:lnTo>
                      <a:pt x="13886" y="20934"/>
                    </a:lnTo>
                    <a:lnTo>
                      <a:pt x="14521" y="20088"/>
                    </a:lnTo>
                    <a:lnTo>
                      <a:pt x="15507" y="18749"/>
                    </a:lnTo>
                    <a:lnTo>
                      <a:pt x="16706" y="21709"/>
                    </a:lnTo>
                    <a:lnTo>
                      <a:pt x="17974" y="24670"/>
                    </a:lnTo>
                    <a:lnTo>
                      <a:pt x="20653" y="30520"/>
                    </a:lnTo>
                    <a:lnTo>
                      <a:pt x="21428" y="32212"/>
                    </a:lnTo>
                    <a:lnTo>
                      <a:pt x="21639" y="32846"/>
                    </a:lnTo>
                    <a:lnTo>
                      <a:pt x="21710" y="33410"/>
                    </a:lnTo>
                    <a:lnTo>
                      <a:pt x="21710" y="33974"/>
                    </a:lnTo>
                    <a:lnTo>
                      <a:pt x="21569" y="34538"/>
                    </a:lnTo>
                    <a:lnTo>
                      <a:pt x="21216" y="35242"/>
                    </a:lnTo>
                    <a:lnTo>
                      <a:pt x="20794" y="36088"/>
                    </a:lnTo>
                    <a:lnTo>
                      <a:pt x="20300" y="37146"/>
                    </a:lnTo>
                    <a:lnTo>
                      <a:pt x="19877" y="38203"/>
                    </a:lnTo>
                    <a:lnTo>
                      <a:pt x="19666" y="38626"/>
                    </a:lnTo>
                    <a:lnTo>
                      <a:pt x="19384" y="39119"/>
                    </a:lnTo>
                    <a:lnTo>
                      <a:pt x="19032" y="39472"/>
                    </a:lnTo>
                    <a:lnTo>
                      <a:pt x="18609" y="39824"/>
                    </a:lnTo>
                    <a:lnTo>
                      <a:pt x="18186" y="40035"/>
                    </a:lnTo>
                    <a:lnTo>
                      <a:pt x="17692" y="40317"/>
                    </a:lnTo>
                    <a:lnTo>
                      <a:pt x="16565" y="40811"/>
                    </a:lnTo>
                    <a:lnTo>
                      <a:pt x="14521" y="41586"/>
                    </a:lnTo>
                    <a:lnTo>
                      <a:pt x="14239" y="41586"/>
                    </a:lnTo>
                    <a:lnTo>
                      <a:pt x="13957" y="41516"/>
                    </a:lnTo>
                    <a:lnTo>
                      <a:pt x="13322" y="41445"/>
                    </a:lnTo>
                    <a:lnTo>
                      <a:pt x="13040" y="41516"/>
                    </a:lnTo>
                    <a:lnTo>
                      <a:pt x="12829" y="41657"/>
                    </a:lnTo>
                    <a:lnTo>
                      <a:pt x="12758" y="41798"/>
                    </a:lnTo>
                    <a:lnTo>
                      <a:pt x="12688" y="41938"/>
                    </a:lnTo>
                    <a:lnTo>
                      <a:pt x="12688" y="42432"/>
                    </a:lnTo>
                    <a:lnTo>
                      <a:pt x="12758" y="42784"/>
                    </a:lnTo>
                    <a:lnTo>
                      <a:pt x="12899" y="42996"/>
                    </a:lnTo>
                    <a:lnTo>
                      <a:pt x="13181" y="43066"/>
                    </a:lnTo>
                    <a:lnTo>
                      <a:pt x="13604" y="43137"/>
                    </a:lnTo>
                    <a:lnTo>
                      <a:pt x="14027" y="43066"/>
                    </a:lnTo>
                    <a:lnTo>
                      <a:pt x="14450" y="42925"/>
                    </a:lnTo>
                    <a:lnTo>
                      <a:pt x="15507" y="42502"/>
                    </a:lnTo>
                    <a:lnTo>
                      <a:pt x="16635" y="42009"/>
                    </a:lnTo>
                    <a:lnTo>
                      <a:pt x="17622" y="41516"/>
                    </a:lnTo>
                    <a:lnTo>
                      <a:pt x="18468" y="41093"/>
                    </a:lnTo>
                    <a:lnTo>
                      <a:pt x="19032" y="40881"/>
                    </a:lnTo>
                    <a:lnTo>
                      <a:pt x="18820" y="41868"/>
                    </a:lnTo>
                    <a:lnTo>
                      <a:pt x="18750" y="43066"/>
                    </a:lnTo>
                    <a:lnTo>
                      <a:pt x="18609" y="44194"/>
                    </a:lnTo>
                    <a:lnTo>
                      <a:pt x="18538" y="44687"/>
                    </a:lnTo>
                    <a:lnTo>
                      <a:pt x="18327" y="45181"/>
                    </a:lnTo>
                    <a:lnTo>
                      <a:pt x="18186" y="45463"/>
                    </a:lnTo>
                    <a:lnTo>
                      <a:pt x="18045" y="45745"/>
                    </a:lnTo>
                    <a:lnTo>
                      <a:pt x="17551" y="46238"/>
                    </a:lnTo>
                    <a:lnTo>
                      <a:pt x="17410" y="46449"/>
                    </a:lnTo>
                    <a:lnTo>
                      <a:pt x="17199" y="46802"/>
                    </a:lnTo>
                    <a:lnTo>
                      <a:pt x="17128" y="47084"/>
                    </a:lnTo>
                    <a:lnTo>
                      <a:pt x="17058" y="47436"/>
                    </a:lnTo>
                    <a:lnTo>
                      <a:pt x="17058" y="47859"/>
                    </a:lnTo>
                    <a:lnTo>
                      <a:pt x="17128" y="48212"/>
                    </a:lnTo>
                    <a:lnTo>
                      <a:pt x="17269" y="48494"/>
                    </a:lnTo>
                    <a:lnTo>
                      <a:pt x="17410" y="48705"/>
                    </a:lnTo>
                    <a:lnTo>
                      <a:pt x="17551" y="48846"/>
                    </a:lnTo>
                    <a:lnTo>
                      <a:pt x="17763" y="48987"/>
                    </a:lnTo>
                    <a:lnTo>
                      <a:pt x="18256" y="48987"/>
                    </a:lnTo>
                    <a:lnTo>
                      <a:pt x="18750" y="48846"/>
                    </a:lnTo>
                    <a:lnTo>
                      <a:pt x="19243" y="48494"/>
                    </a:lnTo>
                    <a:lnTo>
                      <a:pt x="19666" y="48071"/>
                    </a:lnTo>
                    <a:lnTo>
                      <a:pt x="20018" y="47507"/>
                    </a:lnTo>
                    <a:lnTo>
                      <a:pt x="20018" y="47366"/>
                    </a:lnTo>
                    <a:lnTo>
                      <a:pt x="20018" y="47154"/>
                    </a:lnTo>
                    <a:lnTo>
                      <a:pt x="19948" y="46943"/>
                    </a:lnTo>
                    <a:lnTo>
                      <a:pt x="19877" y="46661"/>
                    </a:lnTo>
                    <a:lnTo>
                      <a:pt x="19807" y="46379"/>
                    </a:lnTo>
                    <a:lnTo>
                      <a:pt x="19807" y="45745"/>
                    </a:lnTo>
                    <a:lnTo>
                      <a:pt x="19736" y="44969"/>
                    </a:lnTo>
                    <a:lnTo>
                      <a:pt x="19666" y="44123"/>
                    </a:lnTo>
                    <a:lnTo>
                      <a:pt x="19736" y="43348"/>
                    </a:lnTo>
                    <a:lnTo>
                      <a:pt x="19877" y="42150"/>
                    </a:lnTo>
                    <a:lnTo>
                      <a:pt x="20159" y="41022"/>
                    </a:lnTo>
                    <a:lnTo>
                      <a:pt x="20794" y="38767"/>
                    </a:lnTo>
                    <a:lnTo>
                      <a:pt x="21498" y="36511"/>
                    </a:lnTo>
                    <a:lnTo>
                      <a:pt x="22344" y="34326"/>
                    </a:lnTo>
                    <a:lnTo>
                      <a:pt x="23190" y="36441"/>
                    </a:lnTo>
                    <a:lnTo>
                      <a:pt x="24036" y="38555"/>
                    </a:lnTo>
                    <a:lnTo>
                      <a:pt x="24811" y="40740"/>
                    </a:lnTo>
                    <a:lnTo>
                      <a:pt x="25446" y="42925"/>
                    </a:lnTo>
                    <a:lnTo>
                      <a:pt x="25516" y="43630"/>
                    </a:lnTo>
                    <a:lnTo>
                      <a:pt x="25657" y="44687"/>
                    </a:lnTo>
                    <a:lnTo>
                      <a:pt x="25868" y="47366"/>
                    </a:lnTo>
                    <a:lnTo>
                      <a:pt x="26080" y="48775"/>
                    </a:lnTo>
                    <a:lnTo>
                      <a:pt x="26221" y="49903"/>
                    </a:lnTo>
                    <a:lnTo>
                      <a:pt x="26432" y="50819"/>
                    </a:lnTo>
                    <a:lnTo>
                      <a:pt x="26573" y="51031"/>
                    </a:lnTo>
                    <a:lnTo>
                      <a:pt x="26714" y="51172"/>
                    </a:lnTo>
                    <a:lnTo>
                      <a:pt x="27208" y="51172"/>
                    </a:lnTo>
                    <a:lnTo>
                      <a:pt x="27349" y="51031"/>
                    </a:lnTo>
                    <a:lnTo>
                      <a:pt x="27490" y="50890"/>
                    </a:lnTo>
                    <a:lnTo>
                      <a:pt x="27630" y="50608"/>
                    </a:lnTo>
                    <a:lnTo>
                      <a:pt x="27701" y="50326"/>
                    </a:lnTo>
                    <a:lnTo>
                      <a:pt x="27771" y="49480"/>
                    </a:lnTo>
                    <a:lnTo>
                      <a:pt x="27771" y="48494"/>
                    </a:lnTo>
                    <a:lnTo>
                      <a:pt x="27630" y="47366"/>
                    </a:lnTo>
                    <a:lnTo>
                      <a:pt x="27490" y="46168"/>
                    </a:lnTo>
                    <a:lnTo>
                      <a:pt x="27208" y="44828"/>
                    </a:lnTo>
                    <a:lnTo>
                      <a:pt x="26644" y="42150"/>
                    </a:lnTo>
                    <a:lnTo>
                      <a:pt x="25939" y="39753"/>
                    </a:lnTo>
                    <a:lnTo>
                      <a:pt x="25375" y="37850"/>
                    </a:lnTo>
                    <a:lnTo>
                      <a:pt x="25023" y="36793"/>
                    </a:lnTo>
                    <a:lnTo>
                      <a:pt x="25023" y="36793"/>
                    </a:lnTo>
                    <a:lnTo>
                      <a:pt x="25586" y="37075"/>
                    </a:lnTo>
                    <a:lnTo>
                      <a:pt x="26080" y="37216"/>
                    </a:lnTo>
                    <a:lnTo>
                      <a:pt x="27208" y="37568"/>
                    </a:lnTo>
                    <a:lnTo>
                      <a:pt x="27701" y="37780"/>
                    </a:lnTo>
                    <a:lnTo>
                      <a:pt x="28265" y="37991"/>
                    </a:lnTo>
                    <a:lnTo>
                      <a:pt x="28758" y="38273"/>
                    </a:lnTo>
                    <a:lnTo>
                      <a:pt x="29252" y="38626"/>
                    </a:lnTo>
                    <a:lnTo>
                      <a:pt x="29675" y="39049"/>
                    </a:lnTo>
                    <a:lnTo>
                      <a:pt x="30168" y="39683"/>
                    </a:lnTo>
                    <a:lnTo>
                      <a:pt x="30732" y="40247"/>
                    </a:lnTo>
                    <a:lnTo>
                      <a:pt x="30943" y="40388"/>
                    </a:lnTo>
                    <a:lnTo>
                      <a:pt x="31225" y="40458"/>
                    </a:lnTo>
                    <a:lnTo>
                      <a:pt x="31719" y="40458"/>
                    </a:lnTo>
                    <a:lnTo>
                      <a:pt x="31930" y="40388"/>
                    </a:lnTo>
                    <a:lnTo>
                      <a:pt x="32071" y="40317"/>
                    </a:lnTo>
                    <a:lnTo>
                      <a:pt x="32282" y="40176"/>
                    </a:lnTo>
                    <a:lnTo>
                      <a:pt x="32423" y="40035"/>
                    </a:lnTo>
                    <a:lnTo>
                      <a:pt x="32564" y="39824"/>
                    </a:lnTo>
                    <a:lnTo>
                      <a:pt x="32635" y="39542"/>
                    </a:lnTo>
                    <a:lnTo>
                      <a:pt x="32776" y="38908"/>
                    </a:lnTo>
                    <a:lnTo>
                      <a:pt x="32705" y="38696"/>
                    </a:lnTo>
                    <a:lnTo>
                      <a:pt x="32705" y="38555"/>
                    </a:lnTo>
                    <a:lnTo>
                      <a:pt x="32635" y="38414"/>
                    </a:lnTo>
                    <a:lnTo>
                      <a:pt x="32494" y="38344"/>
                    </a:lnTo>
                    <a:lnTo>
                      <a:pt x="32212" y="38273"/>
                    </a:lnTo>
                    <a:lnTo>
                      <a:pt x="31860" y="38273"/>
                    </a:lnTo>
                    <a:lnTo>
                      <a:pt x="31437" y="38344"/>
                    </a:lnTo>
                    <a:lnTo>
                      <a:pt x="31084" y="38414"/>
                    </a:lnTo>
                    <a:lnTo>
                      <a:pt x="30802" y="38414"/>
                    </a:lnTo>
                    <a:lnTo>
                      <a:pt x="30450" y="38273"/>
                    </a:lnTo>
                    <a:lnTo>
                      <a:pt x="30097" y="38062"/>
                    </a:lnTo>
                    <a:lnTo>
                      <a:pt x="29252" y="37568"/>
                    </a:lnTo>
                    <a:lnTo>
                      <a:pt x="28406" y="37075"/>
                    </a:lnTo>
                    <a:lnTo>
                      <a:pt x="27912" y="36864"/>
                    </a:lnTo>
                    <a:lnTo>
                      <a:pt x="27490" y="36723"/>
                    </a:lnTo>
                    <a:lnTo>
                      <a:pt x="26855" y="36582"/>
                    </a:lnTo>
                    <a:lnTo>
                      <a:pt x="26080" y="36511"/>
                    </a:lnTo>
                    <a:lnTo>
                      <a:pt x="25305" y="36370"/>
                    </a:lnTo>
                    <a:lnTo>
                      <a:pt x="25023" y="36300"/>
                    </a:lnTo>
                    <a:lnTo>
                      <a:pt x="24811" y="36229"/>
                    </a:lnTo>
                    <a:lnTo>
                      <a:pt x="24600" y="36018"/>
                    </a:lnTo>
                    <a:lnTo>
                      <a:pt x="24459" y="35736"/>
                    </a:lnTo>
                    <a:lnTo>
                      <a:pt x="24177" y="35031"/>
                    </a:lnTo>
                    <a:lnTo>
                      <a:pt x="23683" y="33621"/>
                    </a:lnTo>
                    <a:lnTo>
                      <a:pt x="18186" y="21568"/>
                    </a:lnTo>
                    <a:lnTo>
                      <a:pt x="19032" y="21639"/>
                    </a:lnTo>
                    <a:lnTo>
                      <a:pt x="19877" y="21709"/>
                    </a:lnTo>
                    <a:lnTo>
                      <a:pt x="20653" y="21921"/>
                    </a:lnTo>
                    <a:lnTo>
                      <a:pt x="21428" y="22132"/>
                    </a:lnTo>
                    <a:lnTo>
                      <a:pt x="22203" y="22414"/>
                    </a:lnTo>
                    <a:lnTo>
                      <a:pt x="22838" y="22837"/>
                    </a:lnTo>
                    <a:lnTo>
                      <a:pt x="23401" y="23260"/>
                    </a:lnTo>
                    <a:lnTo>
                      <a:pt x="23824" y="23824"/>
                    </a:lnTo>
                    <a:lnTo>
                      <a:pt x="24529" y="25022"/>
                    </a:lnTo>
                    <a:lnTo>
                      <a:pt x="25446" y="26925"/>
                    </a:lnTo>
                    <a:lnTo>
                      <a:pt x="26291" y="28758"/>
                    </a:lnTo>
                    <a:lnTo>
                      <a:pt x="26573" y="29392"/>
                    </a:lnTo>
                    <a:lnTo>
                      <a:pt x="26644" y="29815"/>
                    </a:lnTo>
                    <a:lnTo>
                      <a:pt x="26644" y="29040"/>
                    </a:lnTo>
                    <a:lnTo>
                      <a:pt x="26503" y="28265"/>
                    </a:lnTo>
                    <a:lnTo>
                      <a:pt x="26291" y="27489"/>
                    </a:lnTo>
                    <a:lnTo>
                      <a:pt x="26080" y="26714"/>
                    </a:lnTo>
                    <a:lnTo>
                      <a:pt x="25586" y="25093"/>
                    </a:lnTo>
                    <a:lnTo>
                      <a:pt x="25023" y="23683"/>
                    </a:lnTo>
                    <a:lnTo>
                      <a:pt x="26291" y="24317"/>
                    </a:lnTo>
                    <a:lnTo>
                      <a:pt x="28547" y="25445"/>
                    </a:lnTo>
                    <a:lnTo>
                      <a:pt x="29815" y="26009"/>
                    </a:lnTo>
                    <a:lnTo>
                      <a:pt x="30873" y="26432"/>
                    </a:lnTo>
                    <a:lnTo>
                      <a:pt x="31578" y="26714"/>
                    </a:lnTo>
                    <a:lnTo>
                      <a:pt x="31860" y="26714"/>
                    </a:lnTo>
                    <a:lnTo>
                      <a:pt x="31930" y="26643"/>
                    </a:lnTo>
                    <a:lnTo>
                      <a:pt x="31930" y="26502"/>
                    </a:lnTo>
                    <a:lnTo>
                      <a:pt x="31930" y="26361"/>
                    </a:lnTo>
                    <a:lnTo>
                      <a:pt x="31648" y="26079"/>
                    </a:lnTo>
                    <a:lnTo>
                      <a:pt x="31155" y="25657"/>
                    </a:lnTo>
                    <a:lnTo>
                      <a:pt x="30520" y="25234"/>
                    </a:lnTo>
                    <a:lnTo>
                      <a:pt x="28829" y="24317"/>
                    </a:lnTo>
                    <a:lnTo>
                      <a:pt x="26785" y="23331"/>
                    </a:lnTo>
                    <a:lnTo>
                      <a:pt x="24741" y="22485"/>
                    </a:lnTo>
                    <a:lnTo>
                      <a:pt x="22767" y="21709"/>
                    </a:lnTo>
                    <a:lnTo>
                      <a:pt x="21216" y="21146"/>
                    </a:lnTo>
                    <a:lnTo>
                      <a:pt x="20371" y="20864"/>
                    </a:lnTo>
                    <a:lnTo>
                      <a:pt x="19525" y="20793"/>
                    </a:lnTo>
                    <a:lnTo>
                      <a:pt x="18820" y="20723"/>
                    </a:lnTo>
                    <a:lnTo>
                      <a:pt x="18468" y="20652"/>
                    </a:lnTo>
                    <a:lnTo>
                      <a:pt x="18186" y="20511"/>
                    </a:lnTo>
                    <a:lnTo>
                      <a:pt x="17833" y="20370"/>
                    </a:lnTo>
                    <a:lnTo>
                      <a:pt x="17551" y="20159"/>
                    </a:lnTo>
                    <a:lnTo>
                      <a:pt x="17340" y="19877"/>
                    </a:lnTo>
                    <a:lnTo>
                      <a:pt x="17199" y="19595"/>
                    </a:lnTo>
                    <a:lnTo>
                      <a:pt x="16917" y="18820"/>
                    </a:lnTo>
                    <a:lnTo>
                      <a:pt x="16424" y="17410"/>
                    </a:lnTo>
                    <a:lnTo>
                      <a:pt x="15789" y="15718"/>
                    </a:lnTo>
                    <a:lnTo>
                      <a:pt x="15155" y="13956"/>
                    </a:lnTo>
                    <a:lnTo>
                      <a:pt x="14662" y="12194"/>
                    </a:lnTo>
                    <a:lnTo>
                      <a:pt x="14309" y="10432"/>
                    </a:lnTo>
                    <a:lnTo>
                      <a:pt x="16283" y="10855"/>
                    </a:lnTo>
                    <a:lnTo>
                      <a:pt x="19807" y="11701"/>
                    </a:lnTo>
                    <a:lnTo>
                      <a:pt x="23120" y="12546"/>
                    </a:lnTo>
                    <a:lnTo>
                      <a:pt x="24177" y="12828"/>
                    </a:lnTo>
                    <a:lnTo>
                      <a:pt x="24529" y="12969"/>
                    </a:lnTo>
                    <a:lnTo>
                      <a:pt x="24600" y="12899"/>
                    </a:lnTo>
                    <a:lnTo>
                      <a:pt x="24529" y="12758"/>
                    </a:lnTo>
                    <a:lnTo>
                      <a:pt x="24318" y="12546"/>
                    </a:lnTo>
                    <a:lnTo>
                      <a:pt x="23965" y="12265"/>
                    </a:lnTo>
                    <a:lnTo>
                      <a:pt x="23401" y="12053"/>
                    </a:lnTo>
                    <a:lnTo>
                      <a:pt x="22062" y="11560"/>
                    </a:lnTo>
                    <a:lnTo>
                      <a:pt x="20441" y="11066"/>
                    </a:lnTo>
                    <a:lnTo>
                      <a:pt x="17269" y="10221"/>
                    </a:lnTo>
                    <a:lnTo>
                      <a:pt x="16142" y="9868"/>
                    </a:lnTo>
                    <a:lnTo>
                      <a:pt x="15507" y="9727"/>
                    </a:lnTo>
                    <a:lnTo>
                      <a:pt x="15296" y="9727"/>
                    </a:lnTo>
                    <a:lnTo>
                      <a:pt x="15084" y="9657"/>
                    </a:lnTo>
                    <a:lnTo>
                      <a:pt x="14873" y="9516"/>
                    </a:lnTo>
                    <a:lnTo>
                      <a:pt x="14732" y="9304"/>
                    </a:lnTo>
                    <a:lnTo>
                      <a:pt x="14450" y="8740"/>
                    </a:lnTo>
                    <a:lnTo>
                      <a:pt x="14239" y="8035"/>
                    </a:lnTo>
                    <a:lnTo>
                      <a:pt x="14098" y="7331"/>
                    </a:lnTo>
                    <a:lnTo>
                      <a:pt x="13957" y="6626"/>
                    </a:lnTo>
                    <a:lnTo>
                      <a:pt x="13886" y="5639"/>
                    </a:lnTo>
                    <a:lnTo>
                      <a:pt x="13957" y="4864"/>
                    </a:lnTo>
                    <a:lnTo>
                      <a:pt x="14027" y="4159"/>
                    </a:lnTo>
                    <a:lnTo>
                      <a:pt x="14380" y="2749"/>
                    </a:lnTo>
                    <a:lnTo>
                      <a:pt x="14732" y="1410"/>
                    </a:lnTo>
                    <a:lnTo>
                      <a:pt x="15026" y="43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3757125" y="2555275"/>
                <a:ext cx="5815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239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423" y="212"/>
                    </a:lnTo>
                    <a:lnTo>
                      <a:pt x="211" y="424"/>
                    </a:lnTo>
                    <a:lnTo>
                      <a:pt x="141" y="565"/>
                    </a:lnTo>
                    <a:lnTo>
                      <a:pt x="0" y="776"/>
                    </a:lnTo>
                    <a:lnTo>
                      <a:pt x="0" y="1199"/>
                    </a:lnTo>
                    <a:lnTo>
                      <a:pt x="70" y="1693"/>
                    </a:lnTo>
                    <a:lnTo>
                      <a:pt x="141" y="1834"/>
                    </a:lnTo>
                    <a:lnTo>
                      <a:pt x="282" y="2045"/>
                    </a:lnTo>
                    <a:lnTo>
                      <a:pt x="423" y="2186"/>
                    </a:lnTo>
                    <a:lnTo>
                      <a:pt x="634" y="2327"/>
                    </a:lnTo>
                    <a:lnTo>
                      <a:pt x="916" y="2397"/>
                    </a:lnTo>
                    <a:lnTo>
                      <a:pt x="1198" y="2397"/>
                    </a:lnTo>
                    <a:lnTo>
                      <a:pt x="1410" y="2327"/>
                    </a:lnTo>
                    <a:lnTo>
                      <a:pt x="1692" y="2256"/>
                    </a:lnTo>
                    <a:lnTo>
                      <a:pt x="1903" y="2115"/>
                    </a:lnTo>
                    <a:lnTo>
                      <a:pt x="2044" y="1974"/>
                    </a:lnTo>
                    <a:lnTo>
                      <a:pt x="2185" y="1834"/>
                    </a:lnTo>
                    <a:lnTo>
                      <a:pt x="2255" y="1622"/>
                    </a:lnTo>
                    <a:lnTo>
                      <a:pt x="2326" y="1129"/>
                    </a:lnTo>
                    <a:lnTo>
                      <a:pt x="2185" y="706"/>
                    </a:lnTo>
                    <a:lnTo>
                      <a:pt x="2115" y="494"/>
                    </a:lnTo>
                    <a:lnTo>
                      <a:pt x="1974" y="353"/>
                    </a:lnTo>
                    <a:lnTo>
                      <a:pt x="1833" y="212"/>
                    </a:lnTo>
                    <a:lnTo>
                      <a:pt x="1621" y="71"/>
                    </a:ln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5"/>
              <p:cNvSpPr/>
              <p:nvPr/>
            </p:nvSpPr>
            <p:spPr>
              <a:xfrm>
                <a:off x="3764150" y="2631050"/>
                <a:ext cx="7580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962" extrusionOk="0">
                    <a:moveTo>
                      <a:pt x="1199" y="1"/>
                    </a:moveTo>
                    <a:lnTo>
                      <a:pt x="917" y="71"/>
                    </a:lnTo>
                    <a:lnTo>
                      <a:pt x="635" y="212"/>
                    </a:lnTo>
                    <a:lnTo>
                      <a:pt x="424" y="424"/>
                    </a:lnTo>
                    <a:lnTo>
                      <a:pt x="212" y="706"/>
                    </a:lnTo>
                    <a:lnTo>
                      <a:pt x="71" y="988"/>
                    </a:lnTo>
                    <a:lnTo>
                      <a:pt x="1" y="1269"/>
                    </a:lnTo>
                    <a:lnTo>
                      <a:pt x="1" y="1551"/>
                    </a:lnTo>
                    <a:lnTo>
                      <a:pt x="71" y="1763"/>
                    </a:lnTo>
                    <a:lnTo>
                      <a:pt x="142" y="2045"/>
                    </a:lnTo>
                    <a:lnTo>
                      <a:pt x="353" y="2327"/>
                    </a:lnTo>
                    <a:lnTo>
                      <a:pt x="494" y="2538"/>
                    </a:lnTo>
                    <a:lnTo>
                      <a:pt x="706" y="2679"/>
                    </a:lnTo>
                    <a:lnTo>
                      <a:pt x="988" y="2820"/>
                    </a:lnTo>
                    <a:lnTo>
                      <a:pt x="1270" y="2961"/>
                    </a:lnTo>
                    <a:lnTo>
                      <a:pt x="1834" y="2961"/>
                    </a:lnTo>
                    <a:lnTo>
                      <a:pt x="2115" y="2891"/>
                    </a:lnTo>
                    <a:lnTo>
                      <a:pt x="2327" y="2750"/>
                    </a:lnTo>
                    <a:lnTo>
                      <a:pt x="2609" y="2538"/>
                    </a:lnTo>
                    <a:lnTo>
                      <a:pt x="2820" y="2256"/>
                    </a:lnTo>
                    <a:lnTo>
                      <a:pt x="2961" y="1974"/>
                    </a:lnTo>
                    <a:lnTo>
                      <a:pt x="3032" y="1763"/>
                    </a:lnTo>
                    <a:lnTo>
                      <a:pt x="3032" y="1481"/>
                    </a:lnTo>
                    <a:lnTo>
                      <a:pt x="2961" y="1199"/>
                    </a:lnTo>
                    <a:lnTo>
                      <a:pt x="2820" y="917"/>
                    </a:lnTo>
                    <a:lnTo>
                      <a:pt x="2679" y="635"/>
                    </a:lnTo>
                    <a:lnTo>
                      <a:pt x="2468" y="424"/>
                    </a:lnTo>
                    <a:lnTo>
                      <a:pt x="2256" y="283"/>
                    </a:lnTo>
                    <a:lnTo>
                      <a:pt x="2045" y="142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5"/>
              <p:cNvSpPr/>
              <p:nvPr/>
            </p:nvSpPr>
            <p:spPr>
              <a:xfrm>
                <a:off x="3852275" y="2620475"/>
                <a:ext cx="652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2750" extrusionOk="0">
                    <a:moveTo>
                      <a:pt x="1128" y="1"/>
                    </a:moveTo>
                    <a:lnTo>
                      <a:pt x="705" y="142"/>
                    </a:lnTo>
                    <a:lnTo>
                      <a:pt x="493" y="283"/>
                    </a:lnTo>
                    <a:lnTo>
                      <a:pt x="353" y="424"/>
                    </a:lnTo>
                    <a:lnTo>
                      <a:pt x="212" y="635"/>
                    </a:lnTo>
                    <a:lnTo>
                      <a:pt x="71" y="847"/>
                    </a:lnTo>
                    <a:lnTo>
                      <a:pt x="0" y="1129"/>
                    </a:lnTo>
                    <a:lnTo>
                      <a:pt x="71" y="1411"/>
                    </a:lnTo>
                    <a:lnTo>
                      <a:pt x="71" y="1763"/>
                    </a:lnTo>
                    <a:lnTo>
                      <a:pt x="212" y="2045"/>
                    </a:lnTo>
                    <a:lnTo>
                      <a:pt x="353" y="2256"/>
                    </a:lnTo>
                    <a:lnTo>
                      <a:pt x="564" y="2468"/>
                    </a:lnTo>
                    <a:lnTo>
                      <a:pt x="775" y="2609"/>
                    </a:lnTo>
                    <a:lnTo>
                      <a:pt x="987" y="2679"/>
                    </a:lnTo>
                    <a:lnTo>
                      <a:pt x="1269" y="2750"/>
                    </a:lnTo>
                    <a:lnTo>
                      <a:pt x="1692" y="2750"/>
                    </a:lnTo>
                    <a:lnTo>
                      <a:pt x="1974" y="2609"/>
                    </a:lnTo>
                    <a:lnTo>
                      <a:pt x="2115" y="2538"/>
                    </a:lnTo>
                    <a:lnTo>
                      <a:pt x="2326" y="2327"/>
                    </a:lnTo>
                    <a:lnTo>
                      <a:pt x="2467" y="2115"/>
                    </a:lnTo>
                    <a:lnTo>
                      <a:pt x="2538" y="1904"/>
                    </a:lnTo>
                    <a:lnTo>
                      <a:pt x="2608" y="1552"/>
                    </a:lnTo>
                    <a:lnTo>
                      <a:pt x="2608" y="1199"/>
                    </a:lnTo>
                    <a:lnTo>
                      <a:pt x="2538" y="917"/>
                    </a:lnTo>
                    <a:lnTo>
                      <a:pt x="2397" y="635"/>
                    </a:lnTo>
                    <a:lnTo>
                      <a:pt x="2256" y="424"/>
                    </a:lnTo>
                    <a:lnTo>
                      <a:pt x="2044" y="283"/>
                    </a:lnTo>
                    <a:lnTo>
                      <a:pt x="1833" y="142"/>
                    </a:lnTo>
                    <a:lnTo>
                      <a:pt x="1621" y="71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5"/>
              <p:cNvSpPr/>
              <p:nvPr/>
            </p:nvSpPr>
            <p:spPr>
              <a:xfrm>
                <a:off x="3883975" y="2544725"/>
                <a:ext cx="67000" cy="6872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2749" extrusionOk="0">
                    <a:moveTo>
                      <a:pt x="1270" y="0"/>
                    </a:moveTo>
                    <a:lnTo>
                      <a:pt x="917" y="71"/>
                    </a:lnTo>
                    <a:lnTo>
                      <a:pt x="706" y="211"/>
                    </a:lnTo>
                    <a:lnTo>
                      <a:pt x="424" y="352"/>
                    </a:lnTo>
                    <a:lnTo>
                      <a:pt x="283" y="564"/>
                    </a:lnTo>
                    <a:lnTo>
                      <a:pt x="142" y="846"/>
                    </a:lnTo>
                    <a:lnTo>
                      <a:pt x="71" y="1057"/>
                    </a:lnTo>
                    <a:lnTo>
                      <a:pt x="1" y="1339"/>
                    </a:lnTo>
                    <a:lnTo>
                      <a:pt x="1" y="1621"/>
                    </a:lnTo>
                    <a:lnTo>
                      <a:pt x="71" y="1833"/>
                    </a:lnTo>
                    <a:lnTo>
                      <a:pt x="142" y="2115"/>
                    </a:lnTo>
                    <a:lnTo>
                      <a:pt x="283" y="2326"/>
                    </a:lnTo>
                    <a:lnTo>
                      <a:pt x="494" y="2467"/>
                    </a:lnTo>
                    <a:lnTo>
                      <a:pt x="706" y="2608"/>
                    </a:lnTo>
                    <a:lnTo>
                      <a:pt x="917" y="2749"/>
                    </a:lnTo>
                    <a:lnTo>
                      <a:pt x="1551" y="2749"/>
                    </a:lnTo>
                    <a:lnTo>
                      <a:pt x="1833" y="2608"/>
                    </a:lnTo>
                    <a:lnTo>
                      <a:pt x="2115" y="2537"/>
                    </a:lnTo>
                    <a:lnTo>
                      <a:pt x="2327" y="2326"/>
                    </a:lnTo>
                    <a:lnTo>
                      <a:pt x="2468" y="2185"/>
                    </a:lnTo>
                    <a:lnTo>
                      <a:pt x="2538" y="1974"/>
                    </a:lnTo>
                    <a:lnTo>
                      <a:pt x="2609" y="1762"/>
                    </a:lnTo>
                    <a:lnTo>
                      <a:pt x="2679" y="1269"/>
                    </a:lnTo>
                    <a:lnTo>
                      <a:pt x="2538" y="846"/>
                    </a:lnTo>
                    <a:lnTo>
                      <a:pt x="2256" y="423"/>
                    </a:lnTo>
                    <a:lnTo>
                      <a:pt x="2045" y="282"/>
                    </a:lnTo>
                    <a:lnTo>
                      <a:pt x="1833" y="14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5"/>
              <p:cNvSpPr/>
              <p:nvPr/>
            </p:nvSpPr>
            <p:spPr>
              <a:xfrm>
                <a:off x="3876925" y="2454850"/>
                <a:ext cx="5642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2468" extrusionOk="0">
                    <a:moveTo>
                      <a:pt x="1481" y="0"/>
                    </a:moveTo>
                    <a:lnTo>
                      <a:pt x="1199" y="71"/>
                    </a:lnTo>
                    <a:lnTo>
                      <a:pt x="988" y="141"/>
                    </a:lnTo>
                    <a:lnTo>
                      <a:pt x="706" y="212"/>
                    </a:lnTo>
                    <a:lnTo>
                      <a:pt x="494" y="423"/>
                    </a:lnTo>
                    <a:lnTo>
                      <a:pt x="353" y="635"/>
                    </a:lnTo>
                    <a:lnTo>
                      <a:pt x="142" y="917"/>
                    </a:lnTo>
                    <a:lnTo>
                      <a:pt x="71" y="1128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03"/>
                    </a:lnTo>
                    <a:lnTo>
                      <a:pt x="283" y="2115"/>
                    </a:lnTo>
                    <a:lnTo>
                      <a:pt x="494" y="2326"/>
                    </a:lnTo>
                    <a:lnTo>
                      <a:pt x="847" y="2397"/>
                    </a:lnTo>
                    <a:lnTo>
                      <a:pt x="1270" y="2467"/>
                    </a:lnTo>
                    <a:lnTo>
                      <a:pt x="1552" y="2326"/>
                    </a:lnTo>
                    <a:lnTo>
                      <a:pt x="1833" y="2185"/>
                    </a:lnTo>
                    <a:lnTo>
                      <a:pt x="2045" y="1903"/>
                    </a:lnTo>
                    <a:lnTo>
                      <a:pt x="2186" y="1621"/>
                    </a:lnTo>
                    <a:lnTo>
                      <a:pt x="2256" y="1269"/>
                    </a:lnTo>
                    <a:lnTo>
                      <a:pt x="2256" y="917"/>
                    </a:lnTo>
                    <a:lnTo>
                      <a:pt x="2186" y="564"/>
                    </a:lnTo>
                    <a:lnTo>
                      <a:pt x="1974" y="282"/>
                    </a:lnTo>
                    <a:lnTo>
                      <a:pt x="1692" y="141"/>
                    </a:lnTo>
                    <a:lnTo>
                      <a:pt x="1481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5"/>
              <p:cNvSpPr/>
              <p:nvPr/>
            </p:nvSpPr>
            <p:spPr>
              <a:xfrm>
                <a:off x="3674300" y="2435450"/>
                <a:ext cx="458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905" extrusionOk="0">
                    <a:moveTo>
                      <a:pt x="1058" y="1"/>
                    </a:moveTo>
                    <a:lnTo>
                      <a:pt x="635" y="71"/>
                    </a:lnTo>
                    <a:lnTo>
                      <a:pt x="423" y="142"/>
                    </a:lnTo>
                    <a:lnTo>
                      <a:pt x="282" y="212"/>
                    </a:lnTo>
                    <a:lnTo>
                      <a:pt x="141" y="353"/>
                    </a:lnTo>
                    <a:lnTo>
                      <a:pt x="71" y="494"/>
                    </a:lnTo>
                    <a:lnTo>
                      <a:pt x="0" y="847"/>
                    </a:lnTo>
                    <a:lnTo>
                      <a:pt x="71" y="1199"/>
                    </a:lnTo>
                    <a:lnTo>
                      <a:pt x="212" y="1552"/>
                    </a:lnTo>
                    <a:lnTo>
                      <a:pt x="494" y="1763"/>
                    </a:lnTo>
                    <a:lnTo>
                      <a:pt x="776" y="1904"/>
                    </a:lnTo>
                    <a:lnTo>
                      <a:pt x="987" y="1904"/>
                    </a:lnTo>
                    <a:lnTo>
                      <a:pt x="1198" y="1834"/>
                    </a:lnTo>
                    <a:lnTo>
                      <a:pt x="1551" y="1622"/>
                    </a:lnTo>
                    <a:lnTo>
                      <a:pt x="1762" y="1340"/>
                    </a:lnTo>
                    <a:lnTo>
                      <a:pt x="1833" y="988"/>
                    </a:lnTo>
                    <a:lnTo>
                      <a:pt x="1762" y="635"/>
                    </a:lnTo>
                    <a:lnTo>
                      <a:pt x="1621" y="353"/>
                    </a:lnTo>
                    <a:lnTo>
                      <a:pt x="1410" y="142"/>
                    </a:lnTo>
                    <a:lnTo>
                      <a:pt x="1058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5"/>
              <p:cNvSpPr/>
              <p:nvPr/>
            </p:nvSpPr>
            <p:spPr>
              <a:xfrm>
                <a:off x="3834650" y="2060125"/>
                <a:ext cx="7227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46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282" y="353"/>
                    </a:lnTo>
                    <a:lnTo>
                      <a:pt x="141" y="776"/>
                    </a:lnTo>
                    <a:lnTo>
                      <a:pt x="0" y="1340"/>
                    </a:lnTo>
                    <a:lnTo>
                      <a:pt x="71" y="1692"/>
                    </a:lnTo>
                    <a:lnTo>
                      <a:pt x="141" y="1974"/>
                    </a:lnTo>
                    <a:lnTo>
                      <a:pt x="353" y="2186"/>
                    </a:lnTo>
                    <a:lnTo>
                      <a:pt x="564" y="2327"/>
                    </a:lnTo>
                    <a:lnTo>
                      <a:pt x="846" y="2397"/>
                    </a:lnTo>
                    <a:lnTo>
                      <a:pt x="1058" y="2468"/>
                    </a:lnTo>
                    <a:lnTo>
                      <a:pt x="1339" y="2468"/>
                    </a:lnTo>
                    <a:lnTo>
                      <a:pt x="1551" y="2397"/>
                    </a:lnTo>
                    <a:lnTo>
                      <a:pt x="2115" y="2468"/>
                    </a:lnTo>
                    <a:lnTo>
                      <a:pt x="2538" y="2397"/>
                    </a:lnTo>
                    <a:lnTo>
                      <a:pt x="2749" y="2256"/>
                    </a:lnTo>
                    <a:lnTo>
                      <a:pt x="2890" y="1974"/>
                    </a:lnTo>
                    <a:lnTo>
                      <a:pt x="2820" y="1692"/>
                    </a:lnTo>
                    <a:lnTo>
                      <a:pt x="2749" y="1340"/>
                    </a:lnTo>
                    <a:lnTo>
                      <a:pt x="2538" y="988"/>
                    </a:lnTo>
                    <a:lnTo>
                      <a:pt x="2256" y="706"/>
                    </a:lnTo>
                    <a:lnTo>
                      <a:pt x="1903" y="424"/>
                    </a:lnTo>
                    <a:lnTo>
                      <a:pt x="1551" y="212"/>
                    </a:lnTo>
                    <a:lnTo>
                      <a:pt x="1198" y="71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5"/>
              <p:cNvSpPr/>
              <p:nvPr/>
            </p:nvSpPr>
            <p:spPr>
              <a:xfrm>
                <a:off x="3973850" y="1963225"/>
                <a:ext cx="63450" cy="66975"/>
              </a:xfrm>
              <a:custGeom>
                <a:avLst/>
                <a:gdLst/>
                <a:ahLst/>
                <a:cxnLst/>
                <a:rect l="l" t="t" r="r" b="b"/>
                <a:pathLst>
                  <a:path w="2538" h="2679" extrusionOk="0">
                    <a:moveTo>
                      <a:pt x="1340" y="0"/>
                    </a:moveTo>
                    <a:lnTo>
                      <a:pt x="1128" y="71"/>
                    </a:lnTo>
                    <a:lnTo>
                      <a:pt x="846" y="141"/>
                    </a:lnTo>
                    <a:lnTo>
                      <a:pt x="635" y="353"/>
                    </a:lnTo>
                    <a:lnTo>
                      <a:pt x="423" y="564"/>
                    </a:lnTo>
                    <a:lnTo>
                      <a:pt x="212" y="776"/>
                    </a:lnTo>
                    <a:lnTo>
                      <a:pt x="71" y="1057"/>
                    </a:lnTo>
                    <a:lnTo>
                      <a:pt x="0" y="1339"/>
                    </a:lnTo>
                    <a:lnTo>
                      <a:pt x="0" y="1621"/>
                    </a:lnTo>
                    <a:lnTo>
                      <a:pt x="0" y="1903"/>
                    </a:lnTo>
                    <a:lnTo>
                      <a:pt x="141" y="2115"/>
                    </a:lnTo>
                    <a:lnTo>
                      <a:pt x="282" y="2326"/>
                    </a:lnTo>
                    <a:lnTo>
                      <a:pt x="564" y="2538"/>
                    </a:lnTo>
                    <a:lnTo>
                      <a:pt x="776" y="2608"/>
                    </a:lnTo>
                    <a:lnTo>
                      <a:pt x="987" y="2679"/>
                    </a:lnTo>
                    <a:lnTo>
                      <a:pt x="1410" y="2608"/>
                    </a:lnTo>
                    <a:lnTo>
                      <a:pt x="1763" y="2397"/>
                    </a:lnTo>
                    <a:lnTo>
                      <a:pt x="2115" y="2115"/>
                    </a:lnTo>
                    <a:lnTo>
                      <a:pt x="2326" y="1833"/>
                    </a:lnTo>
                    <a:lnTo>
                      <a:pt x="2467" y="1410"/>
                    </a:lnTo>
                    <a:lnTo>
                      <a:pt x="2538" y="987"/>
                    </a:lnTo>
                    <a:lnTo>
                      <a:pt x="2467" y="776"/>
                    </a:lnTo>
                    <a:lnTo>
                      <a:pt x="2397" y="635"/>
                    </a:lnTo>
                    <a:lnTo>
                      <a:pt x="2185" y="282"/>
                    </a:lnTo>
                    <a:lnTo>
                      <a:pt x="1904" y="141"/>
                    </a:lnTo>
                    <a:lnTo>
                      <a:pt x="1622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5"/>
              <p:cNvSpPr/>
              <p:nvPr/>
            </p:nvSpPr>
            <p:spPr>
              <a:xfrm>
                <a:off x="3942125" y="1933250"/>
                <a:ext cx="5112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693" extrusionOk="0">
                    <a:moveTo>
                      <a:pt x="847" y="1"/>
                    </a:moveTo>
                    <a:lnTo>
                      <a:pt x="635" y="71"/>
                    </a:lnTo>
                    <a:lnTo>
                      <a:pt x="353" y="212"/>
                    </a:lnTo>
                    <a:lnTo>
                      <a:pt x="142" y="283"/>
                    </a:lnTo>
                    <a:lnTo>
                      <a:pt x="1" y="494"/>
                    </a:lnTo>
                    <a:lnTo>
                      <a:pt x="1" y="706"/>
                    </a:lnTo>
                    <a:lnTo>
                      <a:pt x="1" y="917"/>
                    </a:lnTo>
                    <a:lnTo>
                      <a:pt x="142" y="1199"/>
                    </a:lnTo>
                    <a:lnTo>
                      <a:pt x="424" y="1481"/>
                    </a:lnTo>
                    <a:lnTo>
                      <a:pt x="565" y="1622"/>
                    </a:lnTo>
                    <a:lnTo>
                      <a:pt x="776" y="1693"/>
                    </a:lnTo>
                    <a:lnTo>
                      <a:pt x="1199" y="1693"/>
                    </a:lnTo>
                    <a:lnTo>
                      <a:pt x="1551" y="1481"/>
                    </a:lnTo>
                    <a:lnTo>
                      <a:pt x="1833" y="1199"/>
                    </a:lnTo>
                    <a:lnTo>
                      <a:pt x="1974" y="917"/>
                    </a:lnTo>
                    <a:lnTo>
                      <a:pt x="2045" y="635"/>
                    </a:lnTo>
                    <a:lnTo>
                      <a:pt x="1974" y="424"/>
                    </a:lnTo>
                    <a:lnTo>
                      <a:pt x="1833" y="212"/>
                    </a:lnTo>
                    <a:lnTo>
                      <a:pt x="1622" y="142"/>
                    </a:lnTo>
                    <a:lnTo>
                      <a:pt x="1410" y="71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5"/>
              <p:cNvSpPr/>
              <p:nvPr/>
            </p:nvSpPr>
            <p:spPr>
              <a:xfrm>
                <a:off x="3353600" y="2167625"/>
                <a:ext cx="51125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2045" extrusionOk="0">
                    <a:moveTo>
                      <a:pt x="846" y="0"/>
                    </a:moveTo>
                    <a:lnTo>
                      <a:pt x="635" y="71"/>
                    </a:lnTo>
                    <a:lnTo>
                      <a:pt x="494" y="141"/>
                    </a:lnTo>
                    <a:lnTo>
                      <a:pt x="282" y="353"/>
                    </a:lnTo>
                    <a:lnTo>
                      <a:pt x="141" y="494"/>
                    </a:lnTo>
                    <a:lnTo>
                      <a:pt x="71" y="705"/>
                    </a:lnTo>
                    <a:lnTo>
                      <a:pt x="0" y="917"/>
                    </a:lnTo>
                    <a:lnTo>
                      <a:pt x="0" y="1058"/>
                    </a:lnTo>
                    <a:lnTo>
                      <a:pt x="141" y="1410"/>
                    </a:lnTo>
                    <a:lnTo>
                      <a:pt x="353" y="1762"/>
                    </a:lnTo>
                    <a:lnTo>
                      <a:pt x="705" y="1974"/>
                    </a:lnTo>
                    <a:lnTo>
                      <a:pt x="1058" y="2044"/>
                    </a:lnTo>
                    <a:lnTo>
                      <a:pt x="1269" y="2044"/>
                    </a:lnTo>
                    <a:lnTo>
                      <a:pt x="1410" y="1974"/>
                    </a:lnTo>
                    <a:lnTo>
                      <a:pt x="1621" y="1833"/>
                    </a:lnTo>
                    <a:lnTo>
                      <a:pt x="1762" y="1692"/>
                    </a:lnTo>
                    <a:lnTo>
                      <a:pt x="1903" y="1551"/>
                    </a:lnTo>
                    <a:lnTo>
                      <a:pt x="2044" y="1340"/>
                    </a:lnTo>
                    <a:lnTo>
                      <a:pt x="2044" y="1128"/>
                    </a:lnTo>
                    <a:lnTo>
                      <a:pt x="2044" y="987"/>
                    </a:lnTo>
                    <a:lnTo>
                      <a:pt x="1974" y="635"/>
                    </a:lnTo>
                    <a:lnTo>
                      <a:pt x="1692" y="282"/>
                    </a:lnTo>
                    <a:lnTo>
                      <a:pt x="1410" y="71"/>
                    </a:lnTo>
                    <a:lnTo>
                      <a:pt x="105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5"/>
              <p:cNvSpPr/>
              <p:nvPr/>
            </p:nvSpPr>
            <p:spPr>
              <a:xfrm>
                <a:off x="3411750" y="2151775"/>
                <a:ext cx="31725" cy="2467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987" extrusionOk="0">
                    <a:moveTo>
                      <a:pt x="705" y="0"/>
                    </a:moveTo>
                    <a:lnTo>
                      <a:pt x="423" y="71"/>
                    </a:lnTo>
                    <a:lnTo>
                      <a:pt x="141" y="282"/>
                    </a:lnTo>
                    <a:lnTo>
                      <a:pt x="71" y="352"/>
                    </a:lnTo>
                    <a:lnTo>
                      <a:pt x="0" y="493"/>
                    </a:lnTo>
                    <a:lnTo>
                      <a:pt x="71" y="564"/>
                    </a:lnTo>
                    <a:lnTo>
                      <a:pt x="141" y="705"/>
                    </a:lnTo>
                    <a:lnTo>
                      <a:pt x="282" y="846"/>
                    </a:lnTo>
                    <a:lnTo>
                      <a:pt x="564" y="916"/>
                    </a:lnTo>
                    <a:lnTo>
                      <a:pt x="776" y="987"/>
                    </a:lnTo>
                    <a:lnTo>
                      <a:pt x="987" y="987"/>
                    </a:lnTo>
                    <a:lnTo>
                      <a:pt x="1057" y="916"/>
                    </a:lnTo>
                    <a:lnTo>
                      <a:pt x="1128" y="775"/>
                    </a:lnTo>
                    <a:lnTo>
                      <a:pt x="1128" y="493"/>
                    </a:lnTo>
                    <a:lnTo>
                      <a:pt x="1198" y="282"/>
                    </a:lnTo>
                    <a:lnTo>
                      <a:pt x="1269" y="141"/>
                    </a:lnTo>
                    <a:lnTo>
                      <a:pt x="1198" y="71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5"/>
              <p:cNvSpPr/>
              <p:nvPr/>
            </p:nvSpPr>
            <p:spPr>
              <a:xfrm>
                <a:off x="3112200" y="1920925"/>
                <a:ext cx="54625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2186" extrusionOk="0">
                    <a:moveTo>
                      <a:pt x="987" y="1"/>
                    </a:moveTo>
                    <a:lnTo>
                      <a:pt x="634" y="71"/>
                    </a:lnTo>
                    <a:lnTo>
                      <a:pt x="352" y="283"/>
                    </a:lnTo>
                    <a:lnTo>
                      <a:pt x="141" y="564"/>
                    </a:lnTo>
                    <a:lnTo>
                      <a:pt x="0" y="846"/>
                    </a:lnTo>
                    <a:lnTo>
                      <a:pt x="0" y="1199"/>
                    </a:lnTo>
                    <a:lnTo>
                      <a:pt x="70" y="1551"/>
                    </a:lnTo>
                    <a:lnTo>
                      <a:pt x="352" y="1833"/>
                    </a:lnTo>
                    <a:lnTo>
                      <a:pt x="634" y="2045"/>
                    </a:lnTo>
                    <a:lnTo>
                      <a:pt x="846" y="2115"/>
                    </a:lnTo>
                    <a:lnTo>
                      <a:pt x="1128" y="2186"/>
                    </a:lnTo>
                    <a:lnTo>
                      <a:pt x="1339" y="2115"/>
                    </a:lnTo>
                    <a:lnTo>
                      <a:pt x="1551" y="2045"/>
                    </a:lnTo>
                    <a:lnTo>
                      <a:pt x="1762" y="1904"/>
                    </a:lnTo>
                    <a:lnTo>
                      <a:pt x="1903" y="1763"/>
                    </a:lnTo>
                    <a:lnTo>
                      <a:pt x="2044" y="1551"/>
                    </a:lnTo>
                    <a:lnTo>
                      <a:pt x="2115" y="1340"/>
                    </a:lnTo>
                    <a:lnTo>
                      <a:pt x="2185" y="1128"/>
                    </a:lnTo>
                    <a:lnTo>
                      <a:pt x="2185" y="846"/>
                    </a:lnTo>
                    <a:lnTo>
                      <a:pt x="2185" y="635"/>
                    </a:lnTo>
                    <a:lnTo>
                      <a:pt x="2044" y="423"/>
                    </a:lnTo>
                    <a:lnTo>
                      <a:pt x="1903" y="283"/>
                    </a:lnTo>
                    <a:lnTo>
                      <a:pt x="1692" y="71"/>
                    </a:lnTo>
                    <a:lnTo>
                      <a:pt x="1410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5"/>
              <p:cNvSpPr/>
              <p:nvPr/>
            </p:nvSpPr>
            <p:spPr>
              <a:xfrm>
                <a:off x="3150950" y="1836350"/>
                <a:ext cx="758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820" extrusionOk="0">
                    <a:moveTo>
                      <a:pt x="1692" y="0"/>
                    </a:moveTo>
                    <a:lnTo>
                      <a:pt x="1410" y="71"/>
                    </a:lnTo>
                    <a:lnTo>
                      <a:pt x="1128" y="141"/>
                    </a:lnTo>
                    <a:lnTo>
                      <a:pt x="705" y="353"/>
                    </a:lnTo>
                    <a:lnTo>
                      <a:pt x="283" y="705"/>
                    </a:lnTo>
                    <a:lnTo>
                      <a:pt x="142" y="917"/>
                    </a:lnTo>
                    <a:lnTo>
                      <a:pt x="71" y="1199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74"/>
                    </a:lnTo>
                    <a:lnTo>
                      <a:pt x="212" y="2256"/>
                    </a:lnTo>
                    <a:lnTo>
                      <a:pt x="424" y="2467"/>
                    </a:lnTo>
                    <a:lnTo>
                      <a:pt x="705" y="2679"/>
                    </a:lnTo>
                    <a:lnTo>
                      <a:pt x="987" y="2749"/>
                    </a:lnTo>
                    <a:lnTo>
                      <a:pt x="1269" y="2820"/>
                    </a:lnTo>
                    <a:lnTo>
                      <a:pt x="1551" y="2749"/>
                    </a:lnTo>
                    <a:lnTo>
                      <a:pt x="1833" y="2679"/>
                    </a:lnTo>
                    <a:lnTo>
                      <a:pt x="2115" y="2608"/>
                    </a:lnTo>
                    <a:lnTo>
                      <a:pt x="2397" y="2397"/>
                    </a:lnTo>
                    <a:lnTo>
                      <a:pt x="2609" y="2256"/>
                    </a:lnTo>
                    <a:lnTo>
                      <a:pt x="2820" y="2044"/>
                    </a:lnTo>
                    <a:lnTo>
                      <a:pt x="2961" y="1762"/>
                    </a:lnTo>
                    <a:lnTo>
                      <a:pt x="3031" y="1551"/>
                    </a:lnTo>
                    <a:lnTo>
                      <a:pt x="3031" y="1269"/>
                    </a:lnTo>
                    <a:lnTo>
                      <a:pt x="2961" y="987"/>
                    </a:lnTo>
                    <a:lnTo>
                      <a:pt x="2820" y="705"/>
                    </a:lnTo>
                    <a:lnTo>
                      <a:pt x="2609" y="423"/>
                    </a:lnTo>
                    <a:lnTo>
                      <a:pt x="2397" y="282"/>
                    </a:lnTo>
                    <a:lnTo>
                      <a:pt x="2186" y="141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5"/>
              <p:cNvSpPr/>
              <p:nvPr/>
            </p:nvSpPr>
            <p:spPr>
              <a:xfrm>
                <a:off x="3182675" y="1952650"/>
                <a:ext cx="405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551" extrusionOk="0">
                    <a:moveTo>
                      <a:pt x="423" y="0"/>
                    </a:moveTo>
                    <a:lnTo>
                      <a:pt x="141" y="212"/>
                    </a:lnTo>
                    <a:lnTo>
                      <a:pt x="71" y="353"/>
                    </a:lnTo>
                    <a:lnTo>
                      <a:pt x="0" y="494"/>
                    </a:lnTo>
                    <a:lnTo>
                      <a:pt x="0" y="705"/>
                    </a:lnTo>
                    <a:lnTo>
                      <a:pt x="0" y="917"/>
                    </a:lnTo>
                    <a:lnTo>
                      <a:pt x="141" y="1199"/>
                    </a:lnTo>
                    <a:lnTo>
                      <a:pt x="282" y="1410"/>
                    </a:lnTo>
                    <a:lnTo>
                      <a:pt x="564" y="1480"/>
                    </a:lnTo>
                    <a:lnTo>
                      <a:pt x="776" y="1551"/>
                    </a:lnTo>
                    <a:lnTo>
                      <a:pt x="1058" y="1551"/>
                    </a:lnTo>
                    <a:lnTo>
                      <a:pt x="1269" y="1410"/>
                    </a:lnTo>
                    <a:lnTo>
                      <a:pt x="1410" y="1269"/>
                    </a:lnTo>
                    <a:lnTo>
                      <a:pt x="1551" y="987"/>
                    </a:lnTo>
                    <a:lnTo>
                      <a:pt x="1621" y="776"/>
                    </a:lnTo>
                    <a:lnTo>
                      <a:pt x="1551" y="564"/>
                    </a:lnTo>
                    <a:lnTo>
                      <a:pt x="1551" y="353"/>
                    </a:lnTo>
                    <a:lnTo>
                      <a:pt x="1410" y="212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5"/>
              <p:cNvSpPr/>
              <p:nvPr/>
            </p:nvSpPr>
            <p:spPr>
              <a:xfrm>
                <a:off x="3709525" y="1667175"/>
                <a:ext cx="58175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7" h="2398" extrusionOk="0">
                    <a:moveTo>
                      <a:pt x="1199" y="1"/>
                    </a:moveTo>
                    <a:lnTo>
                      <a:pt x="847" y="71"/>
                    </a:lnTo>
                    <a:lnTo>
                      <a:pt x="565" y="142"/>
                    </a:lnTo>
                    <a:lnTo>
                      <a:pt x="353" y="283"/>
                    </a:lnTo>
                    <a:lnTo>
                      <a:pt x="212" y="494"/>
                    </a:lnTo>
                    <a:lnTo>
                      <a:pt x="71" y="776"/>
                    </a:lnTo>
                    <a:lnTo>
                      <a:pt x="71" y="988"/>
                    </a:lnTo>
                    <a:lnTo>
                      <a:pt x="1" y="1270"/>
                    </a:lnTo>
                    <a:lnTo>
                      <a:pt x="71" y="1481"/>
                    </a:lnTo>
                    <a:lnTo>
                      <a:pt x="142" y="1763"/>
                    </a:lnTo>
                    <a:lnTo>
                      <a:pt x="283" y="1974"/>
                    </a:lnTo>
                    <a:lnTo>
                      <a:pt x="424" y="2186"/>
                    </a:lnTo>
                    <a:lnTo>
                      <a:pt x="635" y="2327"/>
                    </a:lnTo>
                    <a:lnTo>
                      <a:pt x="847" y="2397"/>
                    </a:lnTo>
                    <a:lnTo>
                      <a:pt x="1129" y="2397"/>
                    </a:lnTo>
                    <a:lnTo>
                      <a:pt x="1481" y="2327"/>
                    </a:lnTo>
                    <a:lnTo>
                      <a:pt x="1763" y="2186"/>
                    </a:lnTo>
                    <a:lnTo>
                      <a:pt x="2045" y="1904"/>
                    </a:lnTo>
                    <a:lnTo>
                      <a:pt x="2256" y="1551"/>
                    </a:lnTo>
                    <a:lnTo>
                      <a:pt x="2327" y="1199"/>
                    </a:lnTo>
                    <a:lnTo>
                      <a:pt x="2327" y="776"/>
                    </a:lnTo>
                    <a:lnTo>
                      <a:pt x="2256" y="494"/>
                    </a:lnTo>
                    <a:lnTo>
                      <a:pt x="1974" y="212"/>
                    </a:lnTo>
                    <a:lnTo>
                      <a:pt x="1763" y="142"/>
                    </a:lnTo>
                    <a:lnTo>
                      <a:pt x="1552" y="71"/>
                    </a:lnTo>
                    <a:lnTo>
                      <a:pt x="119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5"/>
              <p:cNvSpPr/>
              <p:nvPr/>
            </p:nvSpPr>
            <p:spPr>
              <a:xfrm>
                <a:off x="3767675" y="1591400"/>
                <a:ext cx="52900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116" extrusionOk="0">
                    <a:moveTo>
                      <a:pt x="1270" y="1"/>
                    </a:moveTo>
                    <a:lnTo>
                      <a:pt x="988" y="71"/>
                    </a:lnTo>
                    <a:lnTo>
                      <a:pt x="706" y="142"/>
                    </a:lnTo>
                    <a:lnTo>
                      <a:pt x="353" y="353"/>
                    </a:lnTo>
                    <a:lnTo>
                      <a:pt x="142" y="635"/>
                    </a:lnTo>
                    <a:lnTo>
                      <a:pt x="1" y="988"/>
                    </a:lnTo>
                    <a:lnTo>
                      <a:pt x="1" y="1270"/>
                    </a:lnTo>
                    <a:lnTo>
                      <a:pt x="71" y="1622"/>
                    </a:lnTo>
                    <a:lnTo>
                      <a:pt x="283" y="1904"/>
                    </a:lnTo>
                    <a:lnTo>
                      <a:pt x="565" y="2045"/>
                    </a:lnTo>
                    <a:lnTo>
                      <a:pt x="988" y="2116"/>
                    </a:lnTo>
                    <a:lnTo>
                      <a:pt x="1270" y="2116"/>
                    </a:lnTo>
                    <a:lnTo>
                      <a:pt x="1552" y="2045"/>
                    </a:lnTo>
                    <a:lnTo>
                      <a:pt x="1763" y="1904"/>
                    </a:lnTo>
                    <a:lnTo>
                      <a:pt x="1904" y="1763"/>
                    </a:lnTo>
                    <a:lnTo>
                      <a:pt x="2045" y="1552"/>
                    </a:lnTo>
                    <a:lnTo>
                      <a:pt x="2115" y="1340"/>
                    </a:lnTo>
                    <a:lnTo>
                      <a:pt x="2115" y="917"/>
                    </a:lnTo>
                    <a:lnTo>
                      <a:pt x="2045" y="706"/>
                    </a:lnTo>
                    <a:lnTo>
                      <a:pt x="1974" y="494"/>
                    </a:lnTo>
                    <a:lnTo>
                      <a:pt x="1833" y="283"/>
                    </a:lnTo>
                    <a:lnTo>
                      <a:pt x="1693" y="142"/>
                    </a:lnTo>
                    <a:lnTo>
                      <a:pt x="1481" y="71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5"/>
              <p:cNvSpPr/>
              <p:nvPr/>
            </p:nvSpPr>
            <p:spPr>
              <a:xfrm>
                <a:off x="3813500" y="1635475"/>
                <a:ext cx="3527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622" extrusionOk="0">
                    <a:moveTo>
                      <a:pt x="564" y="0"/>
                    </a:moveTo>
                    <a:lnTo>
                      <a:pt x="423" y="71"/>
                    </a:lnTo>
                    <a:lnTo>
                      <a:pt x="212" y="353"/>
                    </a:lnTo>
                    <a:lnTo>
                      <a:pt x="71" y="775"/>
                    </a:lnTo>
                    <a:lnTo>
                      <a:pt x="0" y="1198"/>
                    </a:lnTo>
                    <a:lnTo>
                      <a:pt x="71" y="1339"/>
                    </a:lnTo>
                    <a:lnTo>
                      <a:pt x="141" y="1480"/>
                    </a:lnTo>
                    <a:lnTo>
                      <a:pt x="282" y="1551"/>
                    </a:lnTo>
                    <a:lnTo>
                      <a:pt x="494" y="1621"/>
                    </a:lnTo>
                    <a:lnTo>
                      <a:pt x="705" y="1551"/>
                    </a:lnTo>
                    <a:lnTo>
                      <a:pt x="1058" y="1410"/>
                    </a:lnTo>
                    <a:lnTo>
                      <a:pt x="1269" y="1269"/>
                    </a:lnTo>
                    <a:lnTo>
                      <a:pt x="1340" y="1128"/>
                    </a:lnTo>
                    <a:lnTo>
                      <a:pt x="1410" y="916"/>
                    </a:lnTo>
                    <a:lnTo>
                      <a:pt x="1410" y="775"/>
                    </a:lnTo>
                    <a:lnTo>
                      <a:pt x="1199" y="493"/>
                    </a:lnTo>
                    <a:lnTo>
                      <a:pt x="987" y="212"/>
                    </a:lnTo>
                    <a:lnTo>
                      <a:pt x="846" y="71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5"/>
              <p:cNvSpPr/>
              <p:nvPr/>
            </p:nvSpPr>
            <p:spPr>
              <a:xfrm>
                <a:off x="3774725" y="1668950"/>
                <a:ext cx="51125" cy="458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833" extrusionOk="0">
                    <a:moveTo>
                      <a:pt x="776" y="0"/>
                    </a:moveTo>
                    <a:lnTo>
                      <a:pt x="424" y="141"/>
                    </a:lnTo>
                    <a:lnTo>
                      <a:pt x="283" y="212"/>
                    </a:lnTo>
                    <a:lnTo>
                      <a:pt x="142" y="353"/>
                    </a:lnTo>
                    <a:lnTo>
                      <a:pt x="71" y="564"/>
                    </a:lnTo>
                    <a:lnTo>
                      <a:pt x="1" y="705"/>
                    </a:lnTo>
                    <a:lnTo>
                      <a:pt x="1" y="987"/>
                    </a:lnTo>
                    <a:lnTo>
                      <a:pt x="71" y="1199"/>
                    </a:lnTo>
                    <a:lnTo>
                      <a:pt x="283" y="1480"/>
                    </a:lnTo>
                    <a:lnTo>
                      <a:pt x="565" y="1692"/>
                    </a:lnTo>
                    <a:lnTo>
                      <a:pt x="917" y="1833"/>
                    </a:lnTo>
                    <a:lnTo>
                      <a:pt x="1551" y="1833"/>
                    </a:lnTo>
                    <a:lnTo>
                      <a:pt x="1833" y="1621"/>
                    </a:lnTo>
                    <a:lnTo>
                      <a:pt x="1904" y="1480"/>
                    </a:lnTo>
                    <a:lnTo>
                      <a:pt x="1974" y="1340"/>
                    </a:lnTo>
                    <a:lnTo>
                      <a:pt x="2045" y="917"/>
                    </a:lnTo>
                    <a:lnTo>
                      <a:pt x="1974" y="635"/>
                    </a:lnTo>
                    <a:lnTo>
                      <a:pt x="1904" y="423"/>
                    </a:lnTo>
                    <a:lnTo>
                      <a:pt x="1763" y="282"/>
                    </a:lnTo>
                    <a:lnTo>
                      <a:pt x="1551" y="141"/>
                    </a:lnTo>
                    <a:lnTo>
                      <a:pt x="1199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3" name="Google Shape;233;p5"/>
            <p:cNvSpPr/>
            <p:nvPr/>
          </p:nvSpPr>
          <p:spPr>
            <a:xfrm>
              <a:off x="1177875" y="2516525"/>
              <a:ext cx="652000" cy="1566525"/>
            </a:xfrm>
            <a:custGeom>
              <a:avLst/>
              <a:gdLst/>
              <a:ahLst/>
              <a:cxnLst/>
              <a:rect l="l" t="t" r="r" b="b"/>
              <a:pathLst>
                <a:path w="26080" h="62661" extrusionOk="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4" name="Google Shape;234;p5"/>
            <p:cNvGrpSpPr/>
            <p:nvPr/>
          </p:nvGrpSpPr>
          <p:grpSpPr>
            <a:xfrm>
              <a:off x="1583150" y="1350000"/>
              <a:ext cx="216775" cy="269625"/>
              <a:chOff x="3876925" y="1350000"/>
              <a:chExt cx="216775" cy="269625"/>
            </a:xfrm>
          </p:grpSpPr>
          <p:sp>
            <p:nvSpPr>
              <p:cNvPr id="235" name="Google Shape;235;p5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extrusionOk="0">
                    <a:moveTo>
                      <a:pt x="6908" y="1622"/>
                    </a:moveTo>
                    <a:lnTo>
                      <a:pt x="7120" y="1763"/>
                    </a:lnTo>
                    <a:lnTo>
                      <a:pt x="7190" y="1904"/>
                    </a:lnTo>
                    <a:lnTo>
                      <a:pt x="7190" y="2045"/>
                    </a:lnTo>
                    <a:lnTo>
                      <a:pt x="7120" y="2256"/>
                    </a:lnTo>
                    <a:lnTo>
                      <a:pt x="6908" y="2679"/>
                    </a:lnTo>
                    <a:lnTo>
                      <a:pt x="6556" y="3172"/>
                    </a:lnTo>
                    <a:lnTo>
                      <a:pt x="5781" y="4089"/>
                    </a:lnTo>
                    <a:lnTo>
                      <a:pt x="5287" y="4512"/>
                    </a:lnTo>
                    <a:lnTo>
                      <a:pt x="5287" y="4018"/>
                    </a:lnTo>
                    <a:lnTo>
                      <a:pt x="5358" y="3525"/>
                    </a:lnTo>
                    <a:lnTo>
                      <a:pt x="5499" y="3031"/>
                    </a:lnTo>
                    <a:lnTo>
                      <a:pt x="5710" y="2538"/>
                    </a:lnTo>
                    <a:lnTo>
                      <a:pt x="5922" y="2327"/>
                    </a:lnTo>
                    <a:lnTo>
                      <a:pt x="6274" y="1974"/>
                    </a:lnTo>
                    <a:lnTo>
                      <a:pt x="6626" y="1692"/>
                    </a:lnTo>
                    <a:lnTo>
                      <a:pt x="6767" y="1622"/>
                    </a:lnTo>
                    <a:close/>
                    <a:moveTo>
                      <a:pt x="3596" y="2186"/>
                    </a:moveTo>
                    <a:lnTo>
                      <a:pt x="3666" y="2256"/>
                    </a:lnTo>
                    <a:lnTo>
                      <a:pt x="3807" y="2538"/>
                    </a:lnTo>
                    <a:lnTo>
                      <a:pt x="3877" y="2890"/>
                    </a:lnTo>
                    <a:lnTo>
                      <a:pt x="3948" y="3313"/>
                    </a:lnTo>
                    <a:lnTo>
                      <a:pt x="4018" y="4230"/>
                    </a:lnTo>
                    <a:lnTo>
                      <a:pt x="4018" y="4794"/>
                    </a:lnTo>
                    <a:lnTo>
                      <a:pt x="3737" y="4441"/>
                    </a:lnTo>
                    <a:lnTo>
                      <a:pt x="3525" y="4018"/>
                    </a:lnTo>
                    <a:lnTo>
                      <a:pt x="3314" y="3595"/>
                    </a:lnTo>
                    <a:lnTo>
                      <a:pt x="3102" y="3172"/>
                    </a:lnTo>
                    <a:lnTo>
                      <a:pt x="3102" y="2750"/>
                    </a:lnTo>
                    <a:lnTo>
                      <a:pt x="3102" y="2538"/>
                    </a:lnTo>
                    <a:lnTo>
                      <a:pt x="3173" y="2397"/>
                    </a:lnTo>
                    <a:lnTo>
                      <a:pt x="3314" y="2256"/>
                    </a:lnTo>
                    <a:lnTo>
                      <a:pt x="3455" y="2186"/>
                    </a:lnTo>
                    <a:close/>
                    <a:moveTo>
                      <a:pt x="1199" y="4512"/>
                    </a:moveTo>
                    <a:lnTo>
                      <a:pt x="1622" y="4653"/>
                    </a:lnTo>
                    <a:lnTo>
                      <a:pt x="2115" y="4794"/>
                    </a:lnTo>
                    <a:lnTo>
                      <a:pt x="2538" y="5076"/>
                    </a:lnTo>
                    <a:lnTo>
                      <a:pt x="3173" y="5428"/>
                    </a:lnTo>
                    <a:lnTo>
                      <a:pt x="2679" y="5639"/>
                    </a:lnTo>
                    <a:lnTo>
                      <a:pt x="2186" y="5710"/>
                    </a:lnTo>
                    <a:lnTo>
                      <a:pt x="1904" y="5639"/>
                    </a:lnTo>
                    <a:lnTo>
                      <a:pt x="1622" y="5569"/>
                    </a:lnTo>
                    <a:lnTo>
                      <a:pt x="1411" y="5428"/>
                    </a:lnTo>
                    <a:lnTo>
                      <a:pt x="1199" y="5216"/>
                    </a:lnTo>
                    <a:lnTo>
                      <a:pt x="917" y="4794"/>
                    </a:lnTo>
                    <a:lnTo>
                      <a:pt x="917" y="4653"/>
                    </a:lnTo>
                    <a:lnTo>
                      <a:pt x="988" y="4582"/>
                    </a:lnTo>
                    <a:lnTo>
                      <a:pt x="1058" y="4512"/>
                    </a:lnTo>
                    <a:close/>
                    <a:moveTo>
                      <a:pt x="3666" y="6485"/>
                    </a:moveTo>
                    <a:lnTo>
                      <a:pt x="3807" y="7120"/>
                    </a:lnTo>
                    <a:lnTo>
                      <a:pt x="3807" y="7754"/>
                    </a:lnTo>
                    <a:lnTo>
                      <a:pt x="3807" y="8388"/>
                    </a:lnTo>
                    <a:lnTo>
                      <a:pt x="3666" y="9093"/>
                    </a:lnTo>
                    <a:lnTo>
                      <a:pt x="3525" y="9305"/>
                    </a:lnTo>
                    <a:lnTo>
                      <a:pt x="3314" y="9516"/>
                    </a:lnTo>
                    <a:lnTo>
                      <a:pt x="2961" y="9516"/>
                    </a:lnTo>
                    <a:lnTo>
                      <a:pt x="2820" y="9375"/>
                    </a:lnTo>
                    <a:lnTo>
                      <a:pt x="2750" y="9234"/>
                    </a:lnTo>
                    <a:lnTo>
                      <a:pt x="2538" y="8670"/>
                    </a:lnTo>
                    <a:lnTo>
                      <a:pt x="2538" y="8036"/>
                    </a:lnTo>
                    <a:lnTo>
                      <a:pt x="2609" y="7754"/>
                    </a:lnTo>
                    <a:lnTo>
                      <a:pt x="2679" y="7401"/>
                    </a:lnTo>
                    <a:lnTo>
                      <a:pt x="2891" y="7120"/>
                    </a:lnTo>
                    <a:lnTo>
                      <a:pt x="3102" y="6838"/>
                    </a:lnTo>
                    <a:lnTo>
                      <a:pt x="3384" y="6626"/>
                    </a:lnTo>
                    <a:lnTo>
                      <a:pt x="3666" y="6485"/>
                    </a:lnTo>
                    <a:close/>
                    <a:moveTo>
                      <a:pt x="7261" y="1"/>
                    </a:move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close/>
                  </a:path>
                </a:pathLst>
              </a:custGeom>
              <a:solidFill>
                <a:srgbClr val="F7CA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5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fill="none" extrusionOk="0">
                    <a:moveTo>
                      <a:pt x="1763" y="10150"/>
                    </a:move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807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2045" y="3172"/>
                    </a:lnTo>
                    <a:lnTo>
                      <a:pt x="1622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1763" y="101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5"/>
              <p:cNvSpPr/>
              <p:nvPr/>
            </p:nvSpPr>
            <p:spPr>
              <a:xfrm>
                <a:off x="3940375" y="1512125"/>
                <a:ext cx="317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3032" fill="none" extrusionOk="0">
                    <a:moveTo>
                      <a:pt x="1128" y="2608"/>
                    </a:moveTo>
                    <a:lnTo>
                      <a:pt x="1128" y="2608"/>
                    </a:lnTo>
                    <a:lnTo>
                      <a:pt x="987" y="2820"/>
                    </a:lnTo>
                    <a:lnTo>
                      <a:pt x="776" y="3031"/>
                    </a:lnTo>
                    <a:lnTo>
                      <a:pt x="635" y="3031"/>
                    </a:lnTo>
                    <a:lnTo>
                      <a:pt x="423" y="3031"/>
                    </a:lnTo>
                    <a:lnTo>
                      <a:pt x="282" y="2890"/>
                    </a:lnTo>
                    <a:lnTo>
                      <a:pt x="212" y="2749"/>
                    </a:lnTo>
                    <a:lnTo>
                      <a:pt x="0" y="2185"/>
                    </a:lnTo>
                    <a:lnTo>
                      <a:pt x="0" y="1551"/>
                    </a:lnTo>
                    <a:lnTo>
                      <a:pt x="71" y="1269"/>
                    </a:lnTo>
                    <a:lnTo>
                      <a:pt x="141" y="916"/>
                    </a:lnTo>
                    <a:lnTo>
                      <a:pt x="353" y="635"/>
                    </a:lnTo>
                    <a:lnTo>
                      <a:pt x="564" y="353"/>
                    </a:lnTo>
                    <a:lnTo>
                      <a:pt x="846" y="141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269" y="635"/>
                    </a:lnTo>
                    <a:lnTo>
                      <a:pt x="1269" y="1269"/>
                    </a:lnTo>
                    <a:lnTo>
                      <a:pt x="1269" y="1903"/>
                    </a:lnTo>
                    <a:lnTo>
                      <a:pt x="1128" y="2608"/>
                    </a:lnTo>
                    <a:lnTo>
                      <a:pt x="1128" y="260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5"/>
              <p:cNvSpPr/>
              <p:nvPr/>
            </p:nvSpPr>
            <p:spPr>
              <a:xfrm>
                <a:off x="3954475" y="1404625"/>
                <a:ext cx="22925" cy="652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2609" fill="none" extrusionOk="0">
                    <a:moveTo>
                      <a:pt x="353" y="1"/>
                    </a:moveTo>
                    <a:lnTo>
                      <a:pt x="353" y="1"/>
                    </a:lnTo>
                    <a:lnTo>
                      <a:pt x="494" y="1"/>
                    </a:lnTo>
                    <a:lnTo>
                      <a:pt x="564" y="71"/>
                    </a:lnTo>
                    <a:lnTo>
                      <a:pt x="705" y="353"/>
                    </a:lnTo>
                    <a:lnTo>
                      <a:pt x="775" y="705"/>
                    </a:lnTo>
                    <a:lnTo>
                      <a:pt x="846" y="1128"/>
                    </a:lnTo>
                    <a:lnTo>
                      <a:pt x="916" y="2045"/>
                    </a:lnTo>
                    <a:lnTo>
                      <a:pt x="916" y="2609"/>
                    </a:lnTo>
                    <a:lnTo>
                      <a:pt x="916" y="2609"/>
                    </a:lnTo>
                    <a:lnTo>
                      <a:pt x="635" y="2256"/>
                    </a:lnTo>
                    <a:lnTo>
                      <a:pt x="423" y="1833"/>
                    </a:lnTo>
                    <a:lnTo>
                      <a:pt x="212" y="1410"/>
                    </a:lnTo>
                    <a:lnTo>
                      <a:pt x="0" y="987"/>
                    </a:lnTo>
                    <a:lnTo>
                      <a:pt x="0" y="565"/>
                    </a:lnTo>
                    <a:lnTo>
                      <a:pt x="0" y="353"/>
                    </a:lnTo>
                    <a:lnTo>
                      <a:pt x="71" y="212"/>
                    </a:lnTo>
                    <a:lnTo>
                      <a:pt x="212" y="71"/>
                    </a:lnTo>
                    <a:lnTo>
                      <a:pt x="353" y="1"/>
                    </a:lnTo>
                    <a:lnTo>
                      <a:pt x="35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5"/>
              <p:cNvSpPr/>
              <p:nvPr/>
            </p:nvSpPr>
            <p:spPr>
              <a:xfrm>
                <a:off x="3899850" y="1462775"/>
                <a:ext cx="56400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99" fill="none" extrusionOk="0">
                    <a:moveTo>
                      <a:pt x="282" y="705"/>
                    </a:moveTo>
                    <a:lnTo>
                      <a:pt x="282" y="705"/>
                    </a:lnTo>
                    <a:lnTo>
                      <a:pt x="0" y="283"/>
                    </a:lnTo>
                    <a:lnTo>
                      <a:pt x="0" y="142"/>
                    </a:lnTo>
                    <a:lnTo>
                      <a:pt x="71" y="71"/>
                    </a:lnTo>
                    <a:lnTo>
                      <a:pt x="141" y="1"/>
                    </a:lnTo>
                    <a:lnTo>
                      <a:pt x="282" y="1"/>
                    </a:lnTo>
                    <a:lnTo>
                      <a:pt x="705" y="142"/>
                    </a:lnTo>
                    <a:lnTo>
                      <a:pt x="1198" y="283"/>
                    </a:lnTo>
                    <a:lnTo>
                      <a:pt x="1621" y="565"/>
                    </a:lnTo>
                    <a:lnTo>
                      <a:pt x="2256" y="917"/>
                    </a:lnTo>
                    <a:lnTo>
                      <a:pt x="2256" y="917"/>
                    </a:lnTo>
                    <a:lnTo>
                      <a:pt x="1762" y="1128"/>
                    </a:lnTo>
                    <a:lnTo>
                      <a:pt x="1269" y="1199"/>
                    </a:lnTo>
                    <a:lnTo>
                      <a:pt x="987" y="1128"/>
                    </a:lnTo>
                    <a:lnTo>
                      <a:pt x="705" y="1058"/>
                    </a:lnTo>
                    <a:lnTo>
                      <a:pt x="494" y="917"/>
                    </a:lnTo>
                    <a:lnTo>
                      <a:pt x="282" y="705"/>
                    </a:lnTo>
                    <a:lnTo>
                      <a:pt x="282" y="70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0" name="Google Shape;240;p5"/>
            <p:cNvSpPr/>
            <p:nvPr/>
          </p:nvSpPr>
          <p:spPr>
            <a:xfrm>
              <a:off x="1086250" y="2701550"/>
              <a:ext cx="237900" cy="313675"/>
            </a:xfrm>
            <a:custGeom>
              <a:avLst/>
              <a:gdLst/>
              <a:ahLst/>
              <a:cxnLst/>
              <a:rect l="l" t="t" r="r" b="b"/>
              <a:pathLst>
                <a:path w="9516" h="12547" extrusionOk="0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924150" y="1106825"/>
              <a:ext cx="244950" cy="345400"/>
            </a:xfrm>
            <a:custGeom>
              <a:avLst/>
              <a:gdLst/>
              <a:ahLst/>
              <a:cxnLst/>
              <a:rect l="l" t="t" r="r" b="b"/>
              <a:pathLst>
                <a:path w="9798" h="13816" extrusionOk="0">
                  <a:moveTo>
                    <a:pt x="6203" y="4159"/>
                  </a:moveTo>
                  <a:lnTo>
                    <a:pt x="6414" y="4230"/>
                  </a:lnTo>
                  <a:lnTo>
                    <a:pt x="6485" y="4371"/>
                  </a:lnTo>
                  <a:lnTo>
                    <a:pt x="6485" y="4512"/>
                  </a:lnTo>
                  <a:lnTo>
                    <a:pt x="6414" y="4582"/>
                  </a:lnTo>
                  <a:lnTo>
                    <a:pt x="6273" y="4582"/>
                  </a:lnTo>
                  <a:lnTo>
                    <a:pt x="5921" y="4512"/>
                  </a:lnTo>
                  <a:lnTo>
                    <a:pt x="5850" y="4441"/>
                  </a:lnTo>
                  <a:lnTo>
                    <a:pt x="5850" y="4371"/>
                  </a:lnTo>
                  <a:lnTo>
                    <a:pt x="5921" y="4230"/>
                  </a:lnTo>
                  <a:lnTo>
                    <a:pt x="6062" y="4159"/>
                  </a:lnTo>
                  <a:close/>
                  <a:moveTo>
                    <a:pt x="5709" y="5569"/>
                  </a:moveTo>
                  <a:lnTo>
                    <a:pt x="5004" y="6697"/>
                  </a:lnTo>
                  <a:lnTo>
                    <a:pt x="4088" y="7684"/>
                  </a:lnTo>
                  <a:lnTo>
                    <a:pt x="4440" y="7049"/>
                  </a:lnTo>
                  <a:lnTo>
                    <a:pt x="4793" y="6485"/>
                  </a:lnTo>
                  <a:lnTo>
                    <a:pt x="5216" y="5992"/>
                  </a:lnTo>
                  <a:lnTo>
                    <a:pt x="5709" y="5569"/>
                  </a:lnTo>
                  <a:close/>
                  <a:moveTo>
                    <a:pt x="6414" y="5992"/>
                  </a:moveTo>
                  <a:lnTo>
                    <a:pt x="6837" y="6274"/>
                  </a:lnTo>
                  <a:lnTo>
                    <a:pt x="6766" y="6838"/>
                  </a:lnTo>
                  <a:lnTo>
                    <a:pt x="6625" y="7402"/>
                  </a:lnTo>
                  <a:lnTo>
                    <a:pt x="6344" y="7895"/>
                  </a:lnTo>
                  <a:lnTo>
                    <a:pt x="6062" y="8388"/>
                  </a:lnTo>
                  <a:lnTo>
                    <a:pt x="6062" y="7825"/>
                  </a:lnTo>
                  <a:lnTo>
                    <a:pt x="6132" y="7190"/>
                  </a:lnTo>
                  <a:lnTo>
                    <a:pt x="6203" y="6556"/>
                  </a:lnTo>
                  <a:lnTo>
                    <a:pt x="6414" y="5992"/>
                  </a:lnTo>
                  <a:close/>
                  <a:moveTo>
                    <a:pt x="5568" y="5076"/>
                  </a:moveTo>
                  <a:lnTo>
                    <a:pt x="5075" y="5287"/>
                  </a:lnTo>
                  <a:lnTo>
                    <a:pt x="4652" y="5569"/>
                  </a:lnTo>
                  <a:lnTo>
                    <a:pt x="4229" y="5921"/>
                  </a:lnTo>
                  <a:lnTo>
                    <a:pt x="3947" y="6344"/>
                  </a:lnTo>
                  <a:lnTo>
                    <a:pt x="3383" y="7190"/>
                  </a:lnTo>
                  <a:lnTo>
                    <a:pt x="2819" y="8036"/>
                  </a:lnTo>
                  <a:lnTo>
                    <a:pt x="2678" y="8600"/>
                  </a:lnTo>
                  <a:lnTo>
                    <a:pt x="2608" y="8811"/>
                  </a:lnTo>
                  <a:lnTo>
                    <a:pt x="2467" y="8952"/>
                  </a:lnTo>
                  <a:lnTo>
                    <a:pt x="2326" y="9093"/>
                  </a:lnTo>
                  <a:lnTo>
                    <a:pt x="2115" y="9234"/>
                  </a:lnTo>
                  <a:lnTo>
                    <a:pt x="1551" y="9305"/>
                  </a:lnTo>
                  <a:lnTo>
                    <a:pt x="1269" y="9305"/>
                  </a:lnTo>
                  <a:lnTo>
                    <a:pt x="1057" y="9234"/>
                  </a:lnTo>
                  <a:lnTo>
                    <a:pt x="916" y="9093"/>
                  </a:lnTo>
                  <a:lnTo>
                    <a:pt x="775" y="8952"/>
                  </a:lnTo>
                  <a:lnTo>
                    <a:pt x="705" y="8741"/>
                  </a:lnTo>
                  <a:lnTo>
                    <a:pt x="705" y="8529"/>
                  </a:lnTo>
                  <a:lnTo>
                    <a:pt x="705" y="8247"/>
                  </a:lnTo>
                  <a:lnTo>
                    <a:pt x="846" y="7966"/>
                  </a:lnTo>
                  <a:lnTo>
                    <a:pt x="1128" y="7402"/>
                  </a:lnTo>
                  <a:lnTo>
                    <a:pt x="1551" y="6767"/>
                  </a:lnTo>
                  <a:lnTo>
                    <a:pt x="2115" y="6274"/>
                  </a:lnTo>
                  <a:lnTo>
                    <a:pt x="2749" y="5851"/>
                  </a:lnTo>
                  <a:lnTo>
                    <a:pt x="3454" y="5499"/>
                  </a:lnTo>
                  <a:lnTo>
                    <a:pt x="4159" y="5217"/>
                  </a:lnTo>
                  <a:lnTo>
                    <a:pt x="4863" y="5076"/>
                  </a:lnTo>
                  <a:close/>
                  <a:moveTo>
                    <a:pt x="5709" y="7120"/>
                  </a:moveTo>
                  <a:lnTo>
                    <a:pt x="5427" y="8247"/>
                  </a:lnTo>
                  <a:lnTo>
                    <a:pt x="5286" y="9446"/>
                  </a:lnTo>
                  <a:lnTo>
                    <a:pt x="4863" y="9869"/>
                  </a:lnTo>
                  <a:lnTo>
                    <a:pt x="4511" y="10080"/>
                  </a:lnTo>
                  <a:lnTo>
                    <a:pt x="4229" y="10292"/>
                  </a:lnTo>
                  <a:lnTo>
                    <a:pt x="3947" y="10362"/>
                  </a:lnTo>
                  <a:lnTo>
                    <a:pt x="3665" y="10362"/>
                  </a:lnTo>
                  <a:lnTo>
                    <a:pt x="3595" y="10292"/>
                  </a:lnTo>
                  <a:lnTo>
                    <a:pt x="3524" y="10151"/>
                  </a:lnTo>
                  <a:lnTo>
                    <a:pt x="3383" y="9798"/>
                  </a:lnTo>
                  <a:lnTo>
                    <a:pt x="3454" y="9516"/>
                  </a:lnTo>
                  <a:lnTo>
                    <a:pt x="3665" y="9164"/>
                  </a:lnTo>
                  <a:lnTo>
                    <a:pt x="4370" y="8388"/>
                  </a:lnTo>
                  <a:lnTo>
                    <a:pt x="5216" y="7684"/>
                  </a:lnTo>
                  <a:lnTo>
                    <a:pt x="5709" y="7120"/>
                  </a:lnTo>
                  <a:close/>
                  <a:moveTo>
                    <a:pt x="7894" y="6274"/>
                  </a:moveTo>
                  <a:lnTo>
                    <a:pt x="8388" y="7613"/>
                  </a:lnTo>
                  <a:lnTo>
                    <a:pt x="8670" y="8459"/>
                  </a:lnTo>
                  <a:lnTo>
                    <a:pt x="8810" y="9375"/>
                  </a:lnTo>
                  <a:lnTo>
                    <a:pt x="8881" y="9798"/>
                  </a:lnTo>
                  <a:lnTo>
                    <a:pt x="8881" y="10151"/>
                  </a:lnTo>
                  <a:lnTo>
                    <a:pt x="8810" y="10503"/>
                  </a:lnTo>
                  <a:lnTo>
                    <a:pt x="8670" y="10855"/>
                  </a:lnTo>
                  <a:lnTo>
                    <a:pt x="8529" y="11067"/>
                  </a:lnTo>
                  <a:lnTo>
                    <a:pt x="8247" y="11278"/>
                  </a:lnTo>
                  <a:lnTo>
                    <a:pt x="7894" y="11349"/>
                  </a:lnTo>
                  <a:lnTo>
                    <a:pt x="7471" y="11349"/>
                  </a:lnTo>
                  <a:lnTo>
                    <a:pt x="6978" y="11278"/>
                  </a:lnTo>
                  <a:lnTo>
                    <a:pt x="6625" y="11067"/>
                  </a:lnTo>
                  <a:lnTo>
                    <a:pt x="6414" y="10855"/>
                  </a:lnTo>
                  <a:lnTo>
                    <a:pt x="6344" y="10644"/>
                  </a:lnTo>
                  <a:lnTo>
                    <a:pt x="6273" y="10292"/>
                  </a:lnTo>
                  <a:lnTo>
                    <a:pt x="6344" y="10010"/>
                  </a:lnTo>
                  <a:lnTo>
                    <a:pt x="6625" y="9234"/>
                  </a:lnTo>
                  <a:lnTo>
                    <a:pt x="6978" y="8459"/>
                  </a:lnTo>
                  <a:lnTo>
                    <a:pt x="7401" y="7613"/>
                  </a:lnTo>
                  <a:lnTo>
                    <a:pt x="7753" y="6908"/>
                  </a:lnTo>
                  <a:lnTo>
                    <a:pt x="7894" y="6556"/>
                  </a:lnTo>
                  <a:lnTo>
                    <a:pt x="7894" y="6274"/>
                  </a:lnTo>
                  <a:close/>
                  <a:moveTo>
                    <a:pt x="7189" y="1"/>
                  </a:moveTo>
                  <a:lnTo>
                    <a:pt x="6978" y="71"/>
                  </a:lnTo>
                  <a:lnTo>
                    <a:pt x="6696" y="353"/>
                  </a:lnTo>
                  <a:lnTo>
                    <a:pt x="6485" y="494"/>
                  </a:lnTo>
                  <a:lnTo>
                    <a:pt x="6344" y="706"/>
                  </a:lnTo>
                  <a:lnTo>
                    <a:pt x="6203" y="1199"/>
                  </a:lnTo>
                  <a:lnTo>
                    <a:pt x="6132" y="1692"/>
                  </a:lnTo>
                  <a:lnTo>
                    <a:pt x="6062" y="2256"/>
                  </a:lnTo>
                  <a:lnTo>
                    <a:pt x="5921" y="2891"/>
                  </a:lnTo>
                  <a:lnTo>
                    <a:pt x="5780" y="3384"/>
                  </a:lnTo>
                  <a:lnTo>
                    <a:pt x="5568" y="3877"/>
                  </a:lnTo>
                  <a:lnTo>
                    <a:pt x="5357" y="4089"/>
                  </a:lnTo>
                  <a:lnTo>
                    <a:pt x="5145" y="4300"/>
                  </a:lnTo>
                  <a:lnTo>
                    <a:pt x="4581" y="4582"/>
                  </a:lnTo>
                  <a:lnTo>
                    <a:pt x="4018" y="4864"/>
                  </a:lnTo>
                  <a:lnTo>
                    <a:pt x="2819" y="5217"/>
                  </a:lnTo>
                  <a:lnTo>
                    <a:pt x="2255" y="5428"/>
                  </a:lnTo>
                  <a:lnTo>
                    <a:pt x="1692" y="5710"/>
                  </a:lnTo>
                  <a:lnTo>
                    <a:pt x="1128" y="6062"/>
                  </a:lnTo>
                  <a:lnTo>
                    <a:pt x="634" y="6626"/>
                  </a:lnTo>
                  <a:lnTo>
                    <a:pt x="282" y="7190"/>
                  </a:lnTo>
                  <a:lnTo>
                    <a:pt x="71" y="7825"/>
                  </a:lnTo>
                  <a:lnTo>
                    <a:pt x="0" y="8459"/>
                  </a:lnTo>
                  <a:lnTo>
                    <a:pt x="0" y="9093"/>
                  </a:lnTo>
                  <a:lnTo>
                    <a:pt x="71" y="9375"/>
                  </a:lnTo>
                  <a:lnTo>
                    <a:pt x="211" y="9587"/>
                  </a:lnTo>
                  <a:lnTo>
                    <a:pt x="352" y="9869"/>
                  </a:lnTo>
                  <a:lnTo>
                    <a:pt x="564" y="10010"/>
                  </a:lnTo>
                  <a:lnTo>
                    <a:pt x="846" y="10151"/>
                  </a:lnTo>
                  <a:lnTo>
                    <a:pt x="1128" y="10221"/>
                  </a:lnTo>
                  <a:lnTo>
                    <a:pt x="1903" y="10221"/>
                  </a:lnTo>
                  <a:lnTo>
                    <a:pt x="1339" y="10644"/>
                  </a:lnTo>
                  <a:lnTo>
                    <a:pt x="916" y="10926"/>
                  </a:lnTo>
                  <a:lnTo>
                    <a:pt x="564" y="11278"/>
                  </a:lnTo>
                  <a:lnTo>
                    <a:pt x="282" y="11701"/>
                  </a:lnTo>
                  <a:lnTo>
                    <a:pt x="141" y="12054"/>
                  </a:lnTo>
                  <a:lnTo>
                    <a:pt x="141" y="12195"/>
                  </a:lnTo>
                  <a:lnTo>
                    <a:pt x="211" y="12406"/>
                  </a:lnTo>
                  <a:lnTo>
                    <a:pt x="282" y="12547"/>
                  </a:lnTo>
                  <a:lnTo>
                    <a:pt x="493" y="12758"/>
                  </a:lnTo>
                  <a:lnTo>
                    <a:pt x="775" y="12899"/>
                  </a:lnTo>
                  <a:lnTo>
                    <a:pt x="1057" y="12970"/>
                  </a:lnTo>
                  <a:lnTo>
                    <a:pt x="1269" y="12899"/>
                  </a:lnTo>
                  <a:lnTo>
                    <a:pt x="1410" y="12829"/>
                  </a:lnTo>
                  <a:lnTo>
                    <a:pt x="1551" y="12688"/>
                  </a:lnTo>
                  <a:lnTo>
                    <a:pt x="1692" y="12547"/>
                  </a:lnTo>
                  <a:lnTo>
                    <a:pt x="1903" y="12054"/>
                  </a:lnTo>
                  <a:lnTo>
                    <a:pt x="2044" y="11560"/>
                  </a:lnTo>
                  <a:lnTo>
                    <a:pt x="2115" y="10996"/>
                  </a:lnTo>
                  <a:lnTo>
                    <a:pt x="2185" y="10573"/>
                  </a:lnTo>
                  <a:lnTo>
                    <a:pt x="2326" y="10292"/>
                  </a:lnTo>
                  <a:lnTo>
                    <a:pt x="2467" y="10714"/>
                  </a:lnTo>
                  <a:lnTo>
                    <a:pt x="2678" y="11067"/>
                  </a:lnTo>
                  <a:lnTo>
                    <a:pt x="3031" y="11278"/>
                  </a:lnTo>
                  <a:lnTo>
                    <a:pt x="3313" y="11490"/>
                  </a:lnTo>
                  <a:lnTo>
                    <a:pt x="4088" y="11490"/>
                  </a:lnTo>
                  <a:lnTo>
                    <a:pt x="4511" y="11419"/>
                  </a:lnTo>
                  <a:lnTo>
                    <a:pt x="4863" y="11208"/>
                  </a:lnTo>
                  <a:lnTo>
                    <a:pt x="4581" y="11772"/>
                  </a:lnTo>
                  <a:lnTo>
                    <a:pt x="4300" y="12265"/>
                  </a:lnTo>
                  <a:lnTo>
                    <a:pt x="4018" y="12829"/>
                  </a:lnTo>
                  <a:lnTo>
                    <a:pt x="3947" y="13393"/>
                  </a:lnTo>
                  <a:lnTo>
                    <a:pt x="3947" y="13534"/>
                  </a:lnTo>
                  <a:lnTo>
                    <a:pt x="4018" y="13675"/>
                  </a:lnTo>
                  <a:lnTo>
                    <a:pt x="4159" y="13816"/>
                  </a:lnTo>
                  <a:lnTo>
                    <a:pt x="4370" y="13816"/>
                  </a:lnTo>
                  <a:lnTo>
                    <a:pt x="4722" y="13675"/>
                  </a:lnTo>
                  <a:lnTo>
                    <a:pt x="5145" y="13534"/>
                  </a:lnTo>
                  <a:lnTo>
                    <a:pt x="5357" y="13322"/>
                  </a:lnTo>
                  <a:lnTo>
                    <a:pt x="5498" y="13040"/>
                  </a:lnTo>
                  <a:lnTo>
                    <a:pt x="5568" y="12688"/>
                  </a:lnTo>
                  <a:lnTo>
                    <a:pt x="5568" y="12336"/>
                  </a:lnTo>
                  <a:lnTo>
                    <a:pt x="5427" y="11631"/>
                  </a:lnTo>
                  <a:lnTo>
                    <a:pt x="5427" y="11278"/>
                  </a:lnTo>
                  <a:lnTo>
                    <a:pt x="5498" y="10996"/>
                  </a:lnTo>
                  <a:lnTo>
                    <a:pt x="5709" y="11419"/>
                  </a:lnTo>
                  <a:lnTo>
                    <a:pt x="6062" y="11772"/>
                  </a:lnTo>
                  <a:lnTo>
                    <a:pt x="6485" y="12054"/>
                  </a:lnTo>
                  <a:lnTo>
                    <a:pt x="6978" y="12265"/>
                  </a:lnTo>
                  <a:lnTo>
                    <a:pt x="7471" y="12336"/>
                  </a:lnTo>
                  <a:lnTo>
                    <a:pt x="8035" y="12336"/>
                  </a:lnTo>
                  <a:lnTo>
                    <a:pt x="8529" y="12265"/>
                  </a:lnTo>
                  <a:lnTo>
                    <a:pt x="8951" y="12054"/>
                  </a:lnTo>
                  <a:lnTo>
                    <a:pt x="9374" y="11701"/>
                  </a:lnTo>
                  <a:lnTo>
                    <a:pt x="9656" y="11278"/>
                  </a:lnTo>
                  <a:lnTo>
                    <a:pt x="9797" y="10855"/>
                  </a:lnTo>
                  <a:lnTo>
                    <a:pt x="9797" y="10362"/>
                  </a:lnTo>
                  <a:lnTo>
                    <a:pt x="9797" y="9869"/>
                  </a:lnTo>
                  <a:lnTo>
                    <a:pt x="9656" y="9375"/>
                  </a:lnTo>
                  <a:lnTo>
                    <a:pt x="9445" y="8318"/>
                  </a:lnTo>
                  <a:lnTo>
                    <a:pt x="9092" y="6979"/>
                  </a:lnTo>
                  <a:lnTo>
                    <a:pt x="8881" y="6274"/>
                  </a:lnTo>
                  <a:lnTo>
                    <a:pt x="8599" y="5499"/>
                  </a:lnTo>
                  <a:lnTo>
                    <a:pt x="8247" y="4794"/>
                  </a:lnTo>
                  <a:lnTo>
                    <a:pt x="7894" y="4159"/>
                  </a:lnTo>
                  <a:lnTo>
                    <a:pt x="7401" y="3595"/>
                  </a:lnTo>
                  <a:lnTo>
                    <a:pt x="7119" y="3384"/>
                  </a:lnTo>
                  <a:lnTo>
                    <a:pt x="6837" y="3243"/>
                  </a:lnTo>
                  <a:lnTo>
                    <a:pt x="7119" y="2820"/>
                  </a:lnTo>
                  <a:lnTo>
                    <a:pt x="7330" y="2256"/>
                  </a:lnTo>
                  <a:lnTo>
                    <a:pt x="7542" y="1622"/>
                  </a:lnTo>
                  <a:lnTo>
                    <a:pt x="7612" y="988"/>
                  </a:lnTo>
                  <a:lnTo>
                    <a:pt x="7612" y="424"/>
                  </a:lnTo>
                  <a:lnTo>
                    <a:pt x="7612" y="212"/>
                  </a:lnTo>
                  <a:lnTo>
                    <a:pt x="7471" y="71"/>
                  </a:lnTo>
                  <a:lnTo>
                    <a:pt x="7330" y="1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1750550" y="2135900"/>
              <a:ext cx="260825" cy="227350"/>
            </a:xfrm>
            <a:custGeom>
              <a:avLst/>
              <a:gdLst/>
              <a:ahLst/>
              <a:cxnLst/>
              <a:rect l="l" t="t" r="r" b="b"/>
              <a:pathLst>
                <a:path w="10433" h="9094" extrusionOk="0">
                  <a:moveTo>
                    <a:pt x="7049" y="1199"/>
                  </a:moveTo>
                  <a:lnTo>
                    <a:pt x="7472" y="1340"/>
                  </a:lnTo>
                  <a:lnTo>
                    <a:pt x="7895" y="1481"/>
                  </a:lnTo>
                  <a:lnTo>
                    <a:pt x="8247" y="1692"/>
                  </a:lnTo>
                  <a:lnTo>
                    <a:pt x="8529" y="2045"/>
                  </a:lnTo>
                  <a:lnTo>
                    <a:pt x="8670" y="2397"/>
                  </a:lnTo>
                  <a:lnTo>
                    <a:pt x="8811" y="2820"/>
                  </a:lnTo>
                  <a:lnTo>
                    <a:pt x="8600" y="2397"/>
                  </a:lnTo>
                  <a:lnTo>
                    <a:pt x="8318" y="2115"/>
                  </a:lnTo>
                  <a:lnTo>
                    <a:pt x="8106" y="1904"/>
                  </a:lnTo>
                  <a:lnTo>
                    <a:pt x="7895" y="1833"/>
                  </a:lnTo>
                  <a:lnTo>
                    <a:pt x="7684" y="1833"/>
                  </a:lnTo>
                  <a:lnTo>
                    <a:pt x="7402" y="1904"/>
                  </a:lnTo>
                  <a:lnTo>
                    <a:pt x="6908" y="1904"/>
                  </a:lnTo>
                  <a:lnTo>
                    <a:pt x="6767" y="1974"/>
                  </a:lnTo>
                  <a:lnTo>
                    <a:pt x="6062" y="2186"/>
                  </a:lnTo>
                  <a:lnTo>
                    <a:pt x="5287" y="2397"/>
                  </a:lnTo>
                  <a:lnTo>
                    <a:pt x="4794" y="2538"/>
                  </a:lnTo>
                  <a:lnTo>
                    <a:pt x="4512" y="2468"/>
                  </a:lnTo>
                  <a:lnTo>
                    <a:pt x="4441" y="2397"/>
                  </a:lnTo>
                  <a:lnTo>
                    <a:pt x="4441" y="2327"/>
                  </a:lnTo>
                  <a:lnTo>
                    <a:pt x="4653" y="2115"/>
                  </a:lnTo>
                  <a:lnTo>
                    <a:pt x="4935" y="1904"/>
                  </a:lnTo>
                  <a:lnTo>
                    <a:pt x="5640" y="1481"/>
                  </a:lnTo>
                  <a:lnTo>
                    <a:pt x="6203" y="1199"/>
                  </a:lnTo>
                  <a:close/>
                  <a:moveTo>
                    <a:pt x="6485" y="3525"/>
                  </a:moveTo>
                  <a:lnTo>
                    <a:pt x="6626" y="3666"/>
                  </a:lnTo>
                  <a:lnTo>
                    <a:pt x="6697" y="3877"/>
                  </a:lnTo>
                  <a:lnTo>
                    <a:pt x="6697" y="4018"/>
                  </a:lnTo>
                  <a:lnTo>
                    <a:pt x="6697" y="4159"/>
                  </a:lnTo>
                  <a:lnTo>
                    <a:pt x="6556" y="4582"/>
                  </a:lnTo>
                  <a:lnTo>
                    <a:pt x="6274" y="4864"/>
                  </a:lnTo>
                  <a:lnTo>
                    <a:pt x="5992" y="5146"/>
                  </a:lnTo>
                  <a:lnTo>
                    <a:pt x="5710" y="5357"/>
                  </a:lnTo>
                  <a:lnTo>
                    <a:pt x="5428" y="5428"/>
                  </a:lnTo>
                  <a:lnTo>
                    <a:pt x="5287" y="5357"/>
                  </a:lnTo>
                  <a:lnTo>
                    <a:pt x="5146" y="5287"/>
                  </a:lnTo>
                  <a:lnTo>
                    <a:pt x="5076" y="5005"/>
                  </a:lnTo>
                  <a:lnTo>
                    <a:pt x="5076" y="4723"/>
                  </a:lnTo>
                  <a:lnTo>
                    <a:pt x="5287" y="4512"/>
                  </a:lnTo>
                  <a:lnTo>
                    <a:pt x="5499" y="4300"/>
                  </a:lnTo>
                  <a:lnTo>
                    <a:pt x="5358" y="4512"/>
                  </a:lnTo>
                  <a:lnTo>
                    <a:pt x="5217" y="4794"/>
                  </a:lnTo>
                  <a:lnTo>
                    <a:pt x="5287" y="5005"/>
                  </a:lnTo>
                  <a:lnTo>
                    <a:pt x="5358" y="5217"/>
                  </a:lnTo>
                  <a:lnTo>
                    <a:pt x="5569" y="5217"/>
                  </a:lnTo>
                  <a:lnTo>
                    <a:pt x="5710" y="5076"/>
                  </a:lnTo>
                  <a:lnTo>
                    <a:pt x="6062" y="4512"/>
                  </a:lnTo>
                  <a:lnTo>
                    <a:pt x="6344" y="3948"/>
                  </a:lnTo>
                  <a:lnTo>
                    <a:pt x="6485" y="3525"/>
                  </a:lnTo>
                  <a:close/>
                  <a:moveTo>
                    <a:pt x="9164" y="5076"/>
                  </a:moveTo>
                  <a:lnTo>
                    <a:pt x="9093" y="5569"/>
                  </a:lnTo>
                  <a:lnTo>
                    <a:pt x="8952" y="5992"/>
                  </a:lnTo>
                  <a:lnTo>
                    <a:pt x="8741" y="6415"/>
                  </a:lnTo>
                  <a:lnTo>
                    <a:pt x="8459" y="6767"/>
                  </a:lnTo>
                  <a:lnTo>
                    <a:pt x="7965" y="7190"/>
                  </a:lnTo>
                  <a:lnTo>
                    <a:pt x="7402" y="7542"/>
                  </a:lnTo>
                  <a:lnTo>
                    <a:pt x="6838" y="7683"/>
                  </a:lnTo>
                  <a:lnTo>
                    <a:pt x="6485" y="7754"/>
                  </a:lnTo>
                  <a:lnTo>
                    <a:pt x="6203" y="7683"/>
                  </a:lnTo>
                  <a:lnTo>
                    <a:pt x="6838" y="6979"/>
                  </a:lnTo>
                  <a:lnTo>
                    <a:pt x="7543" y="6274"/>
                  </a:lnTo>
                  <a:lnTo>
                    <a:pt x="8388" y="5639"/>
                  </a:lnTo>
                  <a:lnTo>
                    <a:pt x="9164" y="5076"/>
                  </a:lnTo>
                  <a:close/>
                  <a:moveTo>
                    <a:pt x="4089" y="3031"/>
                  </a:moveTo>
                  <a:lnTo>
                    <a:pt x="4089" y="3313"/>
                  </a:lnTo>
                  <a:lnTo>
                    <a:pt x="4018" y="3595"/>
                  </a:lnTo>
                  <a:lnTo>
                    <a:pt x="3736" y="4230"/>
                  </a:lnTo>
                  <a:lnTo>
                    <a:pt x="3384" y="4935"/>
                  </a:lnTo>
                  <a:lnTo>
                    <a:pt x="2961" y="5710"/>
                  </a:lnTo>
                  <a:lnTo>
                    <a:pt x="2891" y="6062"/>
                  </a:lnTo>
                  <a:lnTo>
                    <a:pt x="2750" y="6415"/>
                  </a:lnTo>
                  <a:lnTo>
                    <a:pt x="2820" y="6697"/>
                  </a:lnTo>
                  <a:lnTo>
                    <a:pt x="2891" y="6979"/>
                  </a:lnTo>
                  <a:lnTo>
                    <a:pt x="3102" y="7190"/>
                  </a:lnTo>
                  <a:lnTo>
                    <a:pt x="3455" y="7331"/>
                  </a:lnTo>
                  <a:lnTo>
                    <a:pt x="3948" y="7402"/>
                  </a:lnTo>
                  <a:lnTo>
                    <a:pt x="4653" y="7472"/>
                  </a:lnTo>
                  <a:lnTo>
                    <a:pt x="3877" y="7895"/>
                  </a:lnTo>
                  <a:lnTo>
                    <a:pt x="3243" y="8036"/>
                  </a:lnTo>
                  <a:lnTo>
                    <a:pt x="2679" y="8106"/>
                  </a:lnTo>
                  <a:lnTo>
                    <a:pt x="2256" y="8036"/>
                  </a:lnTo>
                  <a:lnTo>
                    <a:pt x="1904" y="7824"/>
                  </a:lnTo>
                  <a:lnTo>
                    <a:pt x="1692" y="7542"/>
                  </a:lnTo>
                  <a:lnTo>
                    <a:pt x="1551" y="7190"/>
                  </a:lnTo>
                  <a:lnTo>
                    <a:pt x="1481" y="6767"/>
                  </a:lnTo>
                  <a:lnTo>
                    <a:pt x="1551" y="6344"/>
                  </a:lnTo>
                  <a:lnTo>
                    <a:pt x="1692" y="5851"/>
                  </a:lnTo>
                  <a:lnTo>
                    <a:pt x="1833" y="5357"/>
                  </a:lnTo>
                  <a:lnTo>
                    <a:pt x="2115" y="4864"/>
                  </a:lnTo>
                  <a:lnTo>
                    <a:pt x="2397" y="4441"/>
                  </a:lnTo>
                  <a:lnTo>
                    <a:pt x="2750" y="4018"/>
                  </a:lnTo>
                  <a:lnTo>
                    <a:pt x="3173" y="3595"/>
                  </a:lnTo>
                  <a:lnTo>
                    <a:pt x="3595" y="3313"/>
                  </a:lnTo>
                  <a:lnTo>
                    <a:pt x="4089" y="3031"/>
                  </a:lnTo>
                  <a:close/>
                  <a:moveTo>
                    <a:pt x="6697" y="1"/>
                  </a:moveTo>
                  <a:lnTo>
                    <a:pt x="6203" y="71"/>
                  </a:lnTo>
                  <a:lnTo>
                    <a:pt x="5780" y="142"/>
                  </a:lnTo>
                  <a:lnTo>
                    <a:pt x="5358" y="353"/>
                  </a:lnTo>
                  <a:lnTo>
                    <a:pt x="4935" y="635"/>
                  </a:lnTo>
                  <a:lnTo>
                    <a:pt x="4723" y="776"/>
                  </a:lnTo>
                  <a:lnTo>
                    <a:pt x="4582" y="987"/>
                  </a:lnTo>
                  <a:lnTo>
                    <a:pt x="4371" y="1410"/>
                  </a:lnTo>
                  <a:lnTo>
                    <a:pt x="4159" y="1833"/>
                  </a:lnTo>
                  <a:lnTo>
                    <a:pt x="4089" y="2045"/>
                  </a:lnTo>
                  <a:lnTo>
                    <a:pt x="3948" y="2186"/>
                  </a:lnTo>
                  <a:lnTo>
                    <a:pt x="3595" y="2468"/>
                  </a:lnTo>
                  <a:lnTo>
                    <a:pt x="3173" y="2679"/>
                  </a:lnTo>
                  <a:lnTo>
                    <a:pt x="2679" y="2820"/>
                  </a:lnTo>
                  <a:lnTo>
                    <a:pt x="2186" y="3172"/>
                  </a:lnTo>
                  <a:lnTo>
                    <a:pt x="1410" y="3807"/>
                  </a:lnTo>
                  <a:lnTo>
                    <a:pt x="988" y="4230"/>
                  </a:lnTo>
                  <a:lnTo>
                    <a:pt x="706" y="4582"/>
                  </a:lnTo>
                  <a:lnTo>
                    <a:pt x="424" y="5076"/>
                  </a:lnTo>
                  <a:lnTo>
                    <a:pt x="212" y="5498"/>
                  </a:lnTo>
                  <a:lnTo>
                    <a:pt x="71" y="5992"/>
                  </a:lnTo>
                  <a:lnTo>
                    <a:pt x="1" y="6556"/>
                  </a:lnTo>
                  <a:lnTo>
                    <a:pt x="71" y="7261"/>
                  </a:lnTo>
                  <a:lnTo>
                    <a:pt x="212" y="7754"/>
                  </a:lnTo>
                  <a:lnTo>
                    <a:pt x="424" y="8177"/>
                  </a:lnTo>
                  <a:lnTo>
                    <a:pt x="635" y="8529"/>
                  </a:lnTo>
                  <a:lnTo>
                    <a:pt x="917" y="8811"/>
                  </a:lnTo>
                  <a:lnTo>
                    <a:pt x="1270" y="8952"/>
                  </a:lnTo>
                  <a:lnTo>
                    <a:pt x="1692" y="9023"/>
                  </a:lnTo>
                  <a:lnTo>
                    <a:pt x="2045" y="9093"/>
                  </a:lnTo>
                  <a:lnTo>
                    <a:pt x="2961" y="9023"/>
                  </a:lnTo>
                  <a:lnTo>
                    <a:pt x="3877" y="8811"/>
                  </a:lnTo>
                  <a:lnTo>
                    <a:pt x="5640" y="8388"/>
                  </a:lnTo>
                  <a:lnTo>
                    <a:pt x="6485" y="8388"/>
                  </a:lnTo>
                  <a:lnTo>
                    <a:pt x="7261" y="8459"/>
                  </a:lnTo>
                  <a:lnTo>
                    <a:pt x="7613" y="8529"/>
                  </a:lnTo>
                  <a:lnTo>
                    <a:pt x="8036" y="8459"/>
                  </a:lnTo>
                  <a:lnTo>
                    <a:pt x="8529" y="8247"/>
                  </a:lnTo>
                  <a:lnTo>
                    <a:pt x="9023" y="7965"/>
                  </a:lnTo>
                  <a:lnTo>
                    <a:pt x="9446" y="7472"/>
                  </a:lnTo>
                  <a:lnTo>
                    <a:pt x="9798" y="6979"/>
                  </a:lnTo>
                  <a:lnTo>
                    <a:pt x="10150" y="6415"/>
                  </a:lnTo>
                  <a:lnTo>
                    <a:pt x="10362" y="5851"/>
                  </a:lnTo>
                  <a:lnTo>
                    <a:pt x="10432" y="5217"/>
                  </a:lnTo>
                  <a:lnTo>
                    <a:pt x="10432" y="4582"/>
                  </a:lnTo>
                  <a:lnTo>
                    <a:pt x="10362" y="4018"/>
                  </a:lnTo>
                  <a:lnTo>
                    <a:pt x="10080" y="3384"/>
                  </a:lnTo>
                  <a:lnTo>
                    <a:pt x="10150" y="2891"/>
                  </a:lnTo>
                  <a:lnTo>
                    <a:pt x="10080" y="2468"/>
                  </a:lnTo>
                  <a:lnTo>
                    <a:pt x="10009" y="1974"/>
                  </a:lnTo>
                  <a:lnTo>
                    <a:pt x="9798" y="1622"/>
                  </a:lnTo>
                  <a:lnTo>
                    <a:pt x="9516" y="1199"/>
                  </a:lnTo>
                  <a:lnTo>
                    <a:pt x="9234" y="917"/>
                  </a:lnTo>
                  <a:lnTo>
                    <a:pt x="8882" y="635"/>
                  </a:lnTo>
                  <a:lnTo>
                    <a:pt x="8459" y="424"/>
                  </a:lnTo>
                  <a:lnTo>
                    <a:pt x="8036" y="212"/>
                  </a:lnTo>
                  <a:lnTo>
                    <a:pt x="7613" y="71"/>
                  </a:lnTo>
                  <a:lnTo>
                    <a:pt x="7120" y="1"/>
                  </a:lnTo>
                  <a:close/>
                </a:path>
              </a:pathLst>
            </a:custGeom>
            <a:solidFill>
              <a:srgbClr val="DDA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1133825" y="238125"/>
              <a:ext cx="246725" cy="246700"/>
            </a:xfrm>
            <a:custGeom>
              <a:avLst/>
              <a:gdLst/>
              <a:ahLst/>
              <a:cxnLst/>
              <a:rect l="l" t="t" r="r" b="b"/>
              <a:pathLst>
                <a:path w="9869" h="9868" extrusionOk="0">
                  <a:moveTo>
                    <a:pt x="4652" y="564"/>
                  </a:moveTo>
                  <a:lnTo>
                    <a:pt x="4934" y="634"/>
                  </a:lnTo>
                  <a:lnTo>
                    <a:pt x="5216" y="775"/>
                  </a:lnTo>
                  <a:lnTo>
                    <a:pt x="5428" y="987"/>
                  </a:lnTo>
                  <a:lnTo>
                    <a:pt x="5569" y="1198"/>
                  </a:lnTo>
                  <a:lnTo>
                    <a:pt x="5639" y="1480"/>
                  </a:lnTo>
                  <a:lnTo>
                    <a:pt x="5639" y="1762"/>
                  </a:lnTo>
                  <a:lnTo>
                    <a:pt x="5639" y="2044"/>
                  </a:lnTo>
                  <a:lnTo>
                    <a:pt x="5428" y="2608"/>
                  </a:lnTo>
                  <a:lnTo>
                    <a:pt x="4934" y="3736"/>
                  </a:lnTo>
                  <a:lnTo>
                    <a:pt x="4793" y="4229"/>
                  </a:lnTo>
                  <a:lnTo>
                    <a:pt x="4723" y="4370"/>
                  </a:lnTo>
                  <a:lnTo>
                    <a:pt x="4793" y="4511"/>
                  </a:lnTo>
                  <a:lnTo>
                    <a:pt x="3807" y="3877"/>
                  </a:lnTo>
                  <a:lnTo>
                    <a:pt x="2961" y="3172"/>
                  </a:lnTo>
                  <a:lnTo>
                    <a:pt x="2749" y="2960"/>
                  </a:lnTo>
                  <a:lnTo>
                    <a:pt x="2608" y="2749"/>
                  </a:lnTo>
                  <a:lnTo>
                    <a:pt x="2538" y="2467"/>
                  </a:lnTo>
                  <a:lnTo>
                    <a:pt x="2538" y="2255"/>
                  </a:lnTo>
                  <a:lnTo>
                    <a:pt x="2608" y="1974"/>
                  </a:lnTo>
                  <a:lnTo>
                    <a:pt x="2679" y="1762"/>
                  </a:lnTo>
                  <a:lnTo>
                    <a:pt x="2961" y="1339"/>
                  </a:lnTo>
                  <a:lnTo>
                    <a:pt x="3384" y="916"/>
                  </a:lnTo>
                  <a:lnTo>
                    <a:pt x="3877" y="705"/>
                  </a:lnTo>
                  <a:lnTo>
                    <a:pt x="4371" y="564"/>
                  </a:lnTo>
                  <a:close/>
                  <a:moveTo>
                    <a:pt x="8106" y="2749"/>
                  </a:moveTo>
                  <a:lnTo>
                    <a:pt x="8318" y="2819"/>
                  </a:lnTo>
                  <a:lnTo>
                    <a:pt x="8529" y="2890"/>
                  </a:lnTo>
                  <a:lnTo>
                    <a:pt x="8670" y="2960"/>
                  </a:lnTo>
                  <a:lnTo>
                    <a:pt x="8811" y="3172"/>
                  </a:lnTo>
                  <a:lnTo>
                    <a:pt x="8952" y="3454"/>
                  </a:lnTo>
                  <a:lnTo>
                    <a:pt x="9022" y="3806"/>
                  </a:lnTo>
                  <a:lnTo>
                    <a:pt x="9093" y="4300"/>
                  </a:lnTo>
                  <a:lnTo>
                    <a:pt x="9022" y="4652"/>
                  </a:lnTo>
                  <a:lnTo>
                    <a:pt x="8882" y="5004"/>
                  </a:lnTo>
                  <a:lnTo>
                    <a:pt x="8741" y="5216"/>
                  </a:lnTo>
                  <a:lnTo>
                    <a:pt x="8459" y="5357"/>
                  </a:lnTo>
                  <a:lnTo>
                    <a:pt x="8177" y="5498"/>
                  </a:lnTo>
                  <a:lnTo>
                    <a:pt x="7190" y="5498"/>
                  </a:lnTo>
                  <a:lnTo>
                    <a:pt x="6837" y="5357"/>
                  </a:lnTo>
                  <a:lnTo>
                    <a:pt x="6556" y="5286"/>
                  </a:lnTo>
                  <a:lnTo>
                    <a:pt x="6274" y="5075"/>
                  </a:lnTo>
                  <a:lnTo>
                    <a:pt x="6133" y="4863"/>
                  </a:lnTo>
                  <a:lnTo>
                    <a:pt x="5992" y="4652"/>
                  </a:lnTo>
                  <a:lnTo>
                    <a:pt x="5921" y="4441"/>
                  </a:lnTo>
                  <a:lnTo>
                    <a:pt x="5992" y="4159"/>
                  </a:lnTo>
                  <a:lnTo>
                    <a:pt x="6767" y="3454"/>
                  </a:lnTo>
                  <a:lnTo>
                    <a:pt x="7260" y="3101"/>
                  </a:lnTo>
                  <a:lnTo>
                    <a:pt x="7683" y="2890"/>
                  </a:lnTo>
                  <a:lnTo>
                    <a:pt x="8106" y="2749"/>
                  </a:lnTo>
                  <a:close/>
                  <a:moveTo>
                    <a:pt x="3384" y="5357"/>
                  </a:moveTo>
                  <a:lnTo>
                    <a:pt x="4300" y="5427"/>
                  </a:lnTo>
                  <a:lnTo>
                    <a:pt x="4089" y="6273"/>
                  </a:lnTo>
                  <a:lnTo>
                    <a:pt x="3948" y="6837"/>
                  </a:lnTo>
                  <a:lnTo>
                    <a:pt x="3736" y="7401"/>
                  </a:lnTo>
                  <a:lnTo>
                    <a:pt x="3454" y="7965"/>
                  </a:lnTo>
                  <a:lnTo>
                    <a:pt x="3102" y="8388"/>
                  </a:lnTo>
                  <a:lnTo>
                    <a:pt x="2961" y="8599"/>
                  </a:lnTo>
                  <a:lnTo>
                    <a:pt x="2749" y="8740"/>
                  </a:lnTo>
                  <a:lnTo>
                    <a:pt x="2538" y="8811"/>
                  </a:lnTo>
                  <a:lnTo>
                    <a:pt x="2327" y="8811"/>
                  </a:lnTo>
                  <a:lnTo>
                    <a:pt x="1904" y="8740"/>
                  </a:lnTo>
                  <a:lnTo>
                    <a:pt x="1551" y="8599"/>
                  </a:lnTo>
                  <a:lnTo>
                    <a:pt x="1340" y="8317"/>
                  </a:lnTo>
                  <a:lnTo>
                    <a:pt x="1128" y="8035"/>
                  </a:lnTo>
                  <a:lnTo>
                    <a:pt x="1058" y="7683"/>
                  </a:lnTo>
                  <a:lnTo>
                    <a:pt x="987" y="7260"/>
                  </a:lnTo>
                  <a:lnTo>
                    <a:pt x="987" y="6907"/>
                  </a:lnTo>
                  <a:lnTo>
                    <a:pt x="1058" y="6485"/>
                  </a:lnTo>
                  <a:lnTo>
                    <a:pt x="1128" y="6203"/>
                  </a:lnTo>
                  <a:lnTo>
                    <a:pt x="1269" y="6062"/>
                  </a:lnTo>
                  <a:lnTo>
                    <a:pt x="1410" y="5850"/>
                  </a:lnTo>
                  <a:lnTo>
                    <a:pt x="1551" y="5709"/>
                  </a:lnTo>
                  <a:lnTo>
                    <a:pt x="1974" y="5498"/>
                  </a:lnTo>
                  <a:lnTo>
                    <a:pt x="2397" y="5427"/>
                  </a:lnTo>
                  <a:lnTo>
                    <a:pt x="2890" y="5357"/>
                  </a:lnTo>
                  <a:close/>
                  <a:moveTo>
                    <a:pt x="5992" y="5780"/>
                  </a:moveTo>
                  <a:lnTo>
                    <a:pt x="6203" y="5850"/>
                  </a:lnTo>
                  <a:lnTo>
                    <a:pt x="6485" y="5991"/>
                  </a:lnTo>
                  <a:lnTo>
                    <a:pt x="7331" y="6414"/>
                  </a:lnTo>
                  <a:lnTo>
                    <a:pt x="8036" y="6907"/>
                  </a:lnTo>
                  <a:lnTo>
                    <a:pt x="8318" y="7119"/>
                  </a:lnTo>
                  <a:lnTo>
                    <a:pt x="8388" y="7330"/>
                  </a:lnTo>
                  <a:lnTo>
                    <a:pt x="8388" y="7471"/>
                  </a:lnTo>
                  <a:lnTo>
                    <a:pt x="8318" y="7683"/>
                  </a:lnTo>
                  <a:lnTo>
                    <a:pt x="8106" y="7965"/>
                  </a:lnTo>
                  <a:lnTo>
                    <a:pt x="7895" y="8176"/>
                  </a:lnTo>
                  <a:lnTo>
                    <a:pt x="7260" y="8599"/>
                  </a:lnTo>
                  <a:lnTo>
                    <a:pt x="6908" y="8740"/>
                  </a:lnTo>
                  <a:lnTo>
                    <a:pt x="6556" y="8881"/>
                  </a:lnTo>
                  <a:lnTo>
                    <a:pt x="6203" y="8952"/>
                  </a:lnTo>
                  <a:lnTo>
                    <a:pt x="5498" y="8952"/>
                  </a:lnTo>
                  <a:lnTo>
                    <a:pt x="5216" y="8811"/>
                  </a:lnTo>
                  <a:lnTo>
                    <a:pt x="5005" y="8529"/>
                  </a:lnTo>
                  <a:lnTo>
                    <a:pt x="4864" y="8247"/>
                  </a:lnTo>
                  <a:lnTo>
                    <a:pt x="4793" y="7753"/>
                  </a:lnTo>
                  <a:lnTo>
                    <a:pt x="4723" y="7189"/>
                  </a:lnTo>
                  <a:lnTo>
                    <a:pt x="4864" y="6696"/>
                  </a:lnTo>
                  <a:lnTo>
                    <a:pt x="4934" y="6344"/>
                  </a:lnTo>
                  <a:lnTo>
                    <a:pt x="5005" y="5991"/>
                  </a:lnTo>
                  <a:lnTo>
                    <a:pt x="5075" y="5850"/>
                  </a:lnTo>
                  <a:lnTo>
                    <a:pt x="5287" y="5780"/>
                  </a:lnTo>
                  <a:close/>
                  <a:moveTo>
                    <a:pt x="4723" y="0"/>
                  </a:moveTo>
                  <a:lnTo>
                    <a:pt x="4089" y="70"/>
                  </a:lnTo>
                  <a:lnTo>
                    <a:pt x="3384" y="352"/>
                  </a:lnTo>
                  <a:lnTo>
                    <a:pt x="2820" y="705"/>
                  </a:lnTo>
                  <a:lnTo>
                    <a:pt x="2256" y="1198"/>
                  </a:lnTo>
                  <a:lnTo>
                    <a:pt x="1904" y="1762"/>
                  </a:lnTo>
                  <a:lnTo>
                    <a:pt x="1763" y="2044"/>
                  </a:lnTo>
                  <a:lnTo>
                    <a:pt x="1622" y="2326"/>
                  </a:lnTo>
                  <a:lnTo>
                    <a:pt x="1622" y="2678"/>
                  </a:lnTo>
                  <a:lnTo>
                    <a:pt x="1622" y="2960"/>
                  </a:lnTo>
                  <a:lnTo>
                    <a:pt x="1763" y="3242"/>
                  </a:lnTo>
                  <a:lnTo>
                    <a:pt x="1904" y="3524"/>
                  </a:lnTo>
                  <a:lnTo>
                    <a:pt x="2115" y="3806"/>
                  </a:lnTo>
                  <a:lnTo>
                    <a:pt x="2467" y="4088"/>
                  </a:lnTo>
                  <a:lnTo>
                    <a:pt x="2890" y="4300"/>
                  </a:lnTo>
                  <a:lnTo>
                    <a:pt x="3384" y="4511"/>
                  </a:lnTo>
                  <a:lnTo>
                    <a:pt x="4018" y="4722"/>
                  </a:lnTo>
                  <a:lnTo>
                    <a:pt x="4723" y="4863"/>
                  </a:lnTo>
                  <a:lnTo>
                    <a:pt x="4582" y="5004"/>
                  </a:lnTo>
                  <a:lnTo>
                    <a:pt x="4371" y="5075"/>
                  </a:lnTo>
                  <a:lnTo>
                    <a:pt x="3877" y="5075"/>
                  </a:lnTo>
                  <a:lnTo>
                    <a:pt x="2538" y="4863"/>
                  </a:lnTo>
                  <a:lnTo>
                    <a:pt x="1833" y="4793"/>
                  </a:lnTo>
                  <a:lnTo>
                    <a:pt x="1481" y="4863"/>
                  </a:lnTo>
                  <a:lnTo>
                    <a:pt x="1128" y="5004"/>
                  </a:lnTo>
                  <a:lnTo>
                    <a:pt x="846" y="5145"/>
                  </a:lnTo>
                  <a:lnTo>
                    <a:pt x="564" y="5427"/>
                  </a:lnTo>
                  <a:lnTo>
                    <a:pt x="283" y="5780"/>
                  </a:lnTo>
                  <a:lnTo>
                    <a:pt x="142" y="6273"/>
                  </a:lnTo>
                  <a:lnTo>
                    <a:pt x="71" y="6626"/>
                  </a:lnTo>
                  <a:lnTo>
                    <a:pt x="1" y="7048"/>
                  </a:lnTo>
                  <a:lnTo>
                    <a:pt x="71" y="7401"/>
                  </a:lnTo>
                  <a:lnTo>
                    <a:pt x="142" y="7753"/>
                  </a:lnTo>
                  <a:lnTo>
                    <a:pt x="212" y="8176"/>
                  </a:lnTo>
                  <a:lnTo>
                    <a:pt x="423" y="8529"/>
                  </a:lnTo>
                  <a:lnTo>
                    <a:pt x="564" y="8811"/>
                  </a:lnTo>
                  <a:lnTo>
                    <a:pt x="846" y="9163"/>
                  </a:lnTo>
                  <a:lnTo>
                    <a:pt x="1058" y="9374"/>
                  </a:lnTo>
                  <a:lnTo>
                    <a:pt x="1340" y="9586"/>
                  </a:lnTo>
                  <a:lnTo>
                    <a:pt x="1692" y="9727"/>
                  </a:lnTo>
                  <a:lnTo>
                    <a:pt x="1974" y="9868"/>
                  </a:lnTo>
                  <a:lnTo>
                    <a:pt x="2327" y="9868"/>
                  </a:lnTo>
                  <a:lnTo>
                    <a:pt x="2679" y="9797"/>
                  </a:lnTo>
                  <a:lnTo>
                    <a:pt x="3102" y="9656"/>
                  </a:lnTo>
                  <a:lnTo>
                    <a:pt x="3454" y="9374"/>
                  </a:lnTo>
                  <a:lnTo>
                    <a:pt x="4089" y="8670"/>
                  </a:lnTo>
                  <a:lnTo>
                    <a:pt x="4089" y="8952"/>
                  </a:lnTo>
                  <a:lnTo>
                    <a:pt x="4159" y="9163"/>
                  </a:lnTo>
                  <a:lnTo>
                    <a:pt x="4300" y="9304"/>
                  </a:lnTo>
                  <a:lnTo>
                    <a:pt x="4371" y="9445"/>
                  </a:lnTo>
                  <a:lnTo>
                    <a:pt x="4793" y="9656"/>
                  </a:lnTo>
                  <a:lnTo>
                    <a:pt x="5216" y="9797"/>
                  </a:lnTo>
                  <a:lnTo>
                    <a:pt x="5780" y="9797"/>
                  </a:lnTo>
                  <a:lnTo>
                    <a:pt x="6344" y="9656"/>
                  </a:lnTo>
                  <a:lnTo>
                    <a:pt x="6908" y="9515"/>
                  </a:lnTo>
                  <a:lnTo>
                    <a:pt x="7472" y="9304"/>
                  </a:lnTo>
                  <a:lnTo>
                    <a:pt x="8036" y="9022"/>
                  </a:lnTo>
                  <a:lnTo>
                    <a:pt x="8529" y="8670"/>
                  </a:lnTo>
                  <a:lnTo>
                    <a:pt x="8882" y="8317"/>
                  </a:lnTo>
                  <a:lnTo>
                    <a:pt x="9163" y="7894"/>
                  </a:lnTo>
                  <a:lnTo>
                    <a:pt x="9304" y="7542"/>
                  </a:lnTo>
                  <a:lnTo>
                    <a:pt x="9304" y="7330"/>
                  </a:lnTo>
                  <a:lnTo>
                    <a:pt x="9234" y="7119"/>
                  </a:lnTo>
                  <a:lnTo>
                    <a:pt x="9163" y="6907"/>
                  </a:lnTo>
                  <a:lnTo>
                    <a:pt x="9022" y="6696"/>
                  </a:lnTo>
                  <a:lnTo>
                    <a:pt x="8811" y="6485"/>
                  </a:lnTo>
                  <a:lnTo>
                    <a:pt x="8529" y="6344"/>
                  </a:lnTo>
                  <a:lnTo>
                    <a:pt x="9022" y="6132"/>
                  </a:lnTo>
                  <a:lnTo>
                    <a:pt x="9375" y="5780"/>
                  </a:lnTo>
                  <a:lnTo>
                    <a:pt x="9586" y="5427"/>
                  </a:lnTo>
                  <a:lnTo>
                    <a:pt x="9798" y="5004"/>
                  </a:lnTo>
                  <a:lnTo>
                    <a:pt x="9868" y="4511"/>
                  </a:lnTo>
                  <a:lnTo>
                    <a:pt x="9868" y="4018"/>
                  </a:lnTo>
                  <a:lnTo>
                    <a:pt x="9727" y="3595"/>
                  </a:lnTo>
                  <a:lnTo>
                    <a:pt x="9586" y="3101"/>
                  </a:lnTo>
                  <a:lnTo>
                    <a:pt x="9375" y="2678"/>
                  </a:lnTo>
                  <a:lnTo>
                    <a:pt x="9093" y="2396"/>
                  </a:lnTo>
                  <a:lnTo>
                    <a:pt x="8741" y="2115"/>
                  </a:lnTo>
                  <a:lnTo>
                    <a:pt x="8318" y="1974"/>
                  </a:lnTo>
                  <a:lnTo>
                    <a:pt x="7895" y="1903"/>
                  </a:lnTo>
                  <a:lnTo>
                    <a:pt x="7401" y="2044"/>
                  </a:lnTo>
                  <a:lnTo>
                    <a:pt x="6908" y="2255"/>
                  </a:lnTo>
                  <a:lnTo>
                    <a:pt x="6344" y="2749"/>
                  </a:lnTo>
                  <a:lnTo>
                    <a:pt x="6415" y="2115"/>
                  </a:lnTo>
                  <a:lnTo>
                    <a:pt x="6415" y="1621"/>
                  </a:lnTo>
                  <a:lnTo>
                    <a:pt x="6344" y="1198"/>
                  </a:lnTo>
                  <a:lnTo>
                    <a:pt x="6203" y="846"/>
                  </a:lnTo>
                  <a:lnTo>
                    <a:pt x="6062" y="564"/>
                  </a:lnTo>
                  <a:lnTo>
                    <a:pt x="5851" y="352"/>
                  </a:lnTo>
                  <a:lnTo>
                    <a:pt x="5569" y="141"/>
                  </a:lnTo>
                  <a:lnTo>
                    <a:pt x="5357" y="70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F7B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4" name="Google Shape;244;p5"/>
            <p:cNvGrpSpPr/>
            <p:nvPr/>
          </p:nvGrpSpPr>
          <p:grpSpPr>
            <a:xfrm>
              <a:off x="1863325" y="2900650"/>
              <a:ext cx="206200" cy="244975"/>
              <a:chOff x="4157100" y="2900650"/>
              <a:chExt cx="206200" cy="244975"/>
            </a:xfrm>
          </p:grpSpPr>
          <p:sp>
            <p:nvSpPr>
              <p:cNvPr id="245" name="Google Shape;245;p5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4583" extrusionOk="0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5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4160" extrusionOk="0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5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4160" extrusionOk="0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8" name="Google Shape;248;p5"/>
            <p:cNvGrpSpPr/>
            <p:nvPr/>
          </p:nvGrpSpPr>
          <p:grpSpPr>
            <a:xfrm>
              <a:off x="1923250" y="773800"/>
              <a:ext cx="290750" cy="361250"/>
              <a:chOff x="4217025" y="773800"/>
              <a:chExt cx="290750" cy="361250"/>
            </a:xfrm>
          </p:grpSpPr>
          <p:sp>
            <p:nvSpPr>
              <p:cNvPr id="249" name="Google Shape;249;p5"/>
              <p:cNvSpPr/>
              <p:nvPr/>
            </p:nvSpPr>
            <p:spPr>
              <a:xfrm>
                <a:off x="4231125" y="773800"/>
                <a:ext cx="56400" cy="135700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5428" extrusionOk="0">
                    <a:moveTo>
                      <a:pt x="423" y="1128"/>
                    </a:moveTo>
                    <a:lnTo>
                      <a:pt x="846" y="1762"/>
                    </a:lnTo>
                    <a:lnTo>
                      <a:pt x="1057" y="2397"/>
                    </a:lnTo>
                    <a:lnTo>
                      <a:pt x="1198" y="3102"/>
                    </a:lnTo>
                    <a:lnTo>
                      <a:pt x="1198" y="3806"/>
                    </a:lnTo>
                    <a:lnTo>
                      <a:pt x="987" y="3524"/>
                    </a:lnTo>
                    <a:lnTo>
                      <a:pt x="775" y="3243"/>
                    </a:lnTo>
                    <a:lnTo>
                      <a:pt x="634" y="2961"/>
                    </a:lnTo>
                    <a:lnTo>
                      <a:pt x="493" y="2608"/>
                    </a:lnTo>
                    <a:lnTo>
                      <a:pt x="423" y="1903"/>
                    </a:lnTo>
                    <a:lnTo>
                      <a:pt x="423" y="1128"/>
                    </a:lnTo>
                    <a:close/>
                    <a:moveTo>
                      <a:pt x="0" y="0"/>
                    </a:moveTo>
                    <a:lnTo>
                      <a:pt x="0" y="776"/>
                    </a:lnTo>
                    <a:lnTo>
                      <a:pt x="71" y="2467"/>
                    </a:lnTo>
                    <a:lnTo>
                      <a:pt x="212" y="3454"/>
                    </a:lnTo>
                    <a:lnTo>
                      <a:pt x="353" y="4300"/>
                    </a:lnTo>
                    <a:lnTo>
                      <a:pt x="493" y="4652"/>
                    </a:lnTo>
                    <a:lnTo>
                      <a:pt x="705" y="5005"/>
                    </a:lnTo>
                    <a:lnTo>
                      <a:pt x="916" y="5216"/>
                    </a:lnTo>
                    <a:lnTo>
                      <a:pt x="1128" y="5357"/>
                    </a:lnTo>
                    <a:lnTo>
                      <a:pt x="1480" y="5428"/>
                    </a:lnTo>
                    <a:lnTo>
                      <a:pt x="1762" y="5357"/>
                    </a:lnTo>
                    <a:lnTo>
                      <a:pt x="1974" y="5216"/>
                    </a:lnTo>
                    <a:lnTo>
                      <a:pt x="2115" y="4934"/>
                    </a:lnTo>
                    <a:lnTo>
                      <a:pt x="2185" y="4582"/>
                    </a:lnTo>
                    <a:lnTo>
                      <a:pt x="2256" y="4229"/>
                    </a:lnTo>
                    <a:lnTo>
                      <a:pt x="2185" y="3736"/>
                    </a:lnTo>
                    <a:lnTo>
                      <a:pt x="2115" y="3243"/>
                    </a:lnTo>
                    <a:lnTo>
                      <a:pt x="1974" y="2749"/>
                    </a:lnTo>
                    <a:lnTo>
                      <a:pt x="1833" y="2185"/>
                    </a:lnTo>
                    <a:lnTo>
                      <a:pt x="1621" y="1692"/>
                    </a:lnTo>
                    <a:lnTo>
                      <a:pt x="1339" y="1269"/>
                    </a:lnTo>
                    <a:lnTo>
                      <a:pt x="1057" y="846"/>
                    </a:lnTo>
                    <a:lnTo>
                      <a:pt x="705" y="423"/>
                    </a:lnTo>
                    <a:lnTo>
                      <a:pt x="353" y="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5"/>
              <p:cNvSpPr/>
              <p:nvPr/>
            </p:nvSpPr>
            <p:spPr>
              <a:xfrm>
                <a:off x="4291025" y="858375"/>
                <a:ext cx="216750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8670" h="4371" extrusionOk="0">
                    <a:moveTo>
                      <a:pt x="5851" y="1904"/>
                    </a:moveTo>
                    <a:lnTo>
                      <a:pt x="5075" y="2397"/>
                    </a:lnTo>
                    <a:lnTo>
                      <a:pt x="4300" y="2820"/>
                    </a:lnTo>
                    <a:lnTo>
                      <a:pt x="3525" y="3102"/>
                    </a:lnTo>
                    <a:lnTo>
                      <a:pt x="2749" y="3313"/>
                    </a:lnTo>
                    <a:lnTo>
                      <a:pt x="1199" y="3595"/>
                    </a:lnTo>
                    <a:lnTo>
                      <a:pt x="2326" y="3031"/>
                    </a:lnTo>
                    <a:lnTo>
                      <a:pt x="3454" y="2608"/>
                    </a:lnTo>
                    <a:lnTo>
                      <a:pt x="4652" y="2186"/>
                    </a:lnTo>
                    <a:lnTo>
                      <a:pt x="5851" y="1904"/>
                    </a:lnTo>
                    <a:close/>
                    <a:moveTo>
                      <a:pt x="8388" y="0"/>
                    </a:moveTo>
                    <a:lnTo>
                      <a:pt x="8177" y="141"/>
                    </a:lnTo>
                    <a:lnTo>
                      <a:pt x="7472" y="423"/>
                    </a:lnTo>
                    <a:lnTo>
                      <a:pt x="6344" y="776"/>
                    </a:lnTo>
                    <a:lnTo>
                      <a:pt x="3454" y="1833"/>
                    </a:lnTo>
                    <a:lnTo>
                      <a:pt x="2045" y="2397"/>
                    </a:lnTo>
                    <a:lnTo>
                      <a:pt x="1410" y="2679"/>
                    </a:lnTo>
                    <a:lnTo>
                      <a:pt x="846" y="2961"/>
                    </a:lnTo>
                    <a:lnTo>
                      <a:pt x="423" y="3243"/>
                    </a:lnTo>
                    <a:lnTo>
                      <a:pt x="141" y="3595"/>
                    </a:lnTo>
                    <a:lnTo>
                      <a:pt x="1" y="3877"/>
                    </a:lnTo>
                    <a:lnTo>
                      <a:pt x="1" y="4018"/>
                    </a:lnTo>
                    <a:lnTo>
                      <a:pt x="1" y="4159"/>
                    </a:lnTo>
                    <a:lnTo>
                      <a:pt x="71" y="4230"/>
                    </a:lnTo>
                    <a:lnTo>
                      <a:pt x="282" y="4300"/>
                    </a:lnTo>
                    <a:lnTo>
                      <a:pt x="776" y="4371"/>
                    </a:lnTo>
                    <a:lnTo>
                      <a:pt x="1481" y="4300"/>
                    </a:lnTo>
                    <a:lnTo>
                      <a:pt x="2256" y="4230"/>
                    </a:lnTo>
                    <a:lnTo>
                      <a:pt x="3807" y="3877"/>
                    </a:lnTo>
                    <a:lnTo>
                      <a:pt x="4793" y="3525"/>
                    </a:lnTo>
                    <a:lnTo>
                      <a:pt x="5498" y="3313"/>
                    </a:lnTo>
                    <a:lnTo>
                      <a:pt x="6203" y="2961"/>
                    </a:lnTo>
                    <a:lnTo>
                      <a:pt x="6908" y="2608"/>
                    </a:lnTo>
                    <a:lnTo>
                      <a:pt x="7542" y="2186"/>
                    </a:lnTo>
                    <a:lnTo>
                      <a:pt x="7895" y="1692"/>
                    </a:lnTo>
                    <a:lnTo>
                      <a:pt x="8459" y="776"/>
                    </a:lnTo>
                    <a:lnTo>
                      <a:pt x="8600" y="423"/>
                    </a:lnTo>
                    <a:lnTo>
                      <a:pt x="8670" y="141"/>
                    </a:lnTo>
                    <a:lnTo>
                      <a:pt x="8600" y="0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5"/>
              <p:cNvSpPr/>
              <p:nvPr/>
            </p:nvSpPr>
            <p:spPr>
              <a:xfrm>
                <a:off x="4217025" y="1004625"/>
                <a:ext cx="68750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5217" extrusionOk="0">
                    <a:moveTo>
                      <a:pt x="1974" y="1"/>
                    </a:moveTo>
                    <a:lnTo>
                      <a:pt x="2115" y="142"/>
                    </a:lnTo>
                    <a:lnTo>
                      <a:pt x="2044" y="565"/>
                    </a:lnTo>
                    <a:lnTo>
                      <a:pt x="1833" y="1551"/>
                    </a:lnTo>
                    <a:lnTo>
                      <a:pt x="1480" y="2679"/>
                    </a:lnTo>
                    <a:lnTo>
                      <a:pt x="1269" y="3172"/>
                    </a:lnTo>
                    <a:lnTo>
                      <a:pt x="1057" y="3525"/>
                    </a:lnTo>
                    <a:lnTo>
                      <a:pt x="987" y="2891"/>
                    </a:lnTo>
                    <a:lnTo>
                      <a:pt x="1057" y="1833"/>
                    </a:lnTo>
                    <a:lnTo>
                      <a:pt x="1128" y="1340"/>
                    </a:lnTo>
                    <a:lnTo>
                      <a:pt x="1269" y="847"/>
                    </a:lnTo>
                    <a:lnTo>
                      <a:pt x="1410" y="494"/>
                    </a:lnTo>
                    <a:lnTo>
                      <a:pt x="1551" y="424"/>
                    </a:lnTo>
                    <a:lnTo>
                      <a:pt x="1621" y="353"/>
                    </a:lnTo>
                    <a:lnTo>
                      <a:pt x="1621" y="353"/>
                    </a:lnTo>
                    <a:lnTo>
                      <a:pt x="1410" y="424"/>
                    </a:lnTo>
                    <a:lnTo>
                      <a:pt x="1198" y="565"/>
                    </a:lnTo>
                    <a:lnTo>
                      <a:pt x="987" y="847"/>
                    </a:lnTo>
                    <a:lnTo>
                      <a:pt x="776" y="1128"/>
                    </a:lnTo>
                    <a:lnTo>
                      <a:pt x="423" y="1763"/>
                    </a:lnTo>
                    <a:lnTo>
                      <a:pt x="141" y="2538"/>
                    </a:lnTo>
                    <a:lnTo>
                      <a:pt x="0" y="3313"/>
                    </a:lnTo>
                    <a:lnTo>
                      <a:pt x="0" y="4018"/>
                    </a:lnTo>
                    <a:lnTo>
                      <a:pt x="0" y="4371"/>
                    </a:lnTo>
                    <a:lnTo>
                      <a:pt x="71" y="4653"/>
                    </a:lnTo>
                    <a:lnTo>
                      <a:pt x="212" y="4864"/>
                    </a:lnTo>
                    <a:lnTo>
                      <a:pt x="353" y="5005"/>
                    </a:lnTo>
                    <a:lnTo>
                      <a:pt x="705" y="5146"/>
                    </a:lnTo>
                    <a:lnTo>
                      <a:pt x="987" y="5217"/>
                    </a:lnTo>
                    <a:lnTo>
                      <a:pt x="1269" y="5076"/>
                    </a:lnTo>
                    <a:lnTo>
                      <a:pt x="1551" y="4935"/>
                    </a:lnTo>
                    <a:lnTo>
                      <a:pt x="1833" y="4653"/>
                    </a:lnTo>
                    <a:lnTo>
                      <a:pt x="2044" y="4300"/>
                    </a:lnTo>
                    <a:lnTo>
                      <a:pt x="2326" y="3877"/>
                    </a:lnTo>
                    <a:lnTo>
                      <a:pt x="2467" y="3454"/>
                    </a:lnTo>
                    <a:lnTo>
                      <a:pt x="2608" y="2961"/>
                    </a:lnTo>
                    <a:lnTo>
                      <a:pt x="2749" y="2468"/>
                    </a:lnTo>
                    <a:lnTo>
                      <a:pt x="2749" y="1974"/>
                    </a:lnTo>
                    <a:lnTo>
                      <a:pt x="2749" y="1481"/>
                    </a:lnTo>
                    <a:lnTo>
                      <a:pt x="2679" y="1058"/>
                    </a:lnTo>
                    <a:lnTo>
                      <a:pt x="2538" y="635"/>
                    </a:lnTo>
                    <a:lnTo>
                      <a:pt x="2326" y="283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2" name="Google Shape;252;p5"/>
            <p:cNvGrpSpPr/>
            <p:nvPr/>
          </p:nvGrpSpPr>
          <p:grpSpPr>
            <a:xfrm>
              <a:off x="959375" y="2320925"/>
              <a:ext cx="149800" cy="299575"/>
              <a:chOff x="3253150" y="2320925"/>
              <a:chExt cx="149800" cy="299575"/>
            </a:xfrm>
          </p:grpSpPr>
          <p:sp>
            <p:nvSpPr>
              <p:cNvPr id="253" name="Google Shape;253;p5"/>
              <p:cNvSpPr/>
              <p:nvPr/>
            </p:nvSpPr>
            <p:spPr>
              <a:xfrm>
                <a:off x="3290150" y="2476000"/>
                <a:ext cx="112800" cy="144500"/>
              </a:xfrm>
              <a:custGeom>
                <a:avLst/>
                <a:gdLst/>
                <a:ahLst/>
                <a:cxnLst/>
                <a:rect l="l" t="t" r="r" b="b"/>
                <a:pathLst>
                  <a:path w="4512" h="5780" extrusionOk="0">
                    <a:moveTo>
                      <a:pt x="2397" y="1480"/>
                    </a:moveTo>
                    <a:lnTo>
                      <a:pt x="1622" y="2467"/>
                    </a:lnTo>
                    <a:lnTo>
                      <a:pt x="1199" y="3101"/>
                    </a:lnTo>
                    <a:lnTo>
                      <a:pt x="917" y="3665"/>
                    </a:lnTo>
                    <a:lnTo>
                      <a:pt x="1270" y="2749"/>
                    </a:lnTo>
                    <a:lnTo>
                      <a:pt x="1481" y="2397"/>
                    </a:lnTo>
                    <a:lnTo>
                      <a:pt x="1763" y="2044"/>
                    </a:lnTo>
                    <a:lnTo>
                      <a:pt x="2045" y="1762"/>
                    </a:lnTo>
                    <a:lnTo>
                      <a:pt x="2397" y="1480"/>
                    </a:lnTo>
                    <a:close/>
                    <a:moveTo>
                      <a:pt x="3455" y="1762"/>
                    </a:moveTo>
                    <a:lnTo>
                      <a:pt x="3384" y="2115"/>
                    </a:lnTo>
                    <a:lnTo>
                      <a:pt x="3173" y="2608"/>
                    </a:lnTo>
                    <a:lnTo>
                      <a:pt x="2820" y="3172"/>
                    </a:lnTo>
                    <a:lnTo>
                      <a:pt x="2468" y="3806"/>
                    </a:lnTo>
                    <a:lnTo>
                      <a:pt x="2045" y="4370"/>
                    </a:lnTo>
                    <a:lnTo>
                      <a:pt x="1833" y="4511"/>
                    </a:lnTo>
                    <a:lnTo>
                      <a:pt x="1622" y="4723"/>
                    </a:lnTo>
                    <a:lnTo>
                      <a:pt x="1411" y="4793"/>
                    </a:lnTo>
                    <a:lnTo>
                      <a:pt x="1199" y="4793"/>
                    </a:lnTo>
                    <a:lnTo>
                      <a:pt x="1058" y="4652"/>
                    </a:lnTo>
                    <a:lnTo>
                      <a:pt x="917" y="4511"/>
                    </a:lnTo>
                    <a:lnTo>
                      <a:pt x="1270" y="4229"/>
                    </a:lnTo>
                    <a:lnTo>
                      <a:pt x="1622" y="3877"/>
                    </a:lnTo>
                    <a:lnTo>
                      <a:pt x="1904" y="3524"/>
                    </a:lnTo>
                    <a:lnTo>
                      <a:pt x="2186" y="3101"/>
                    </a:lnTo>
                    <a:lnTo>
                      <a:pt x="3455" y="1762"/>
                    </a:lnTo>
                    <a:close/>
                    <a:moveTo>
                      <a:pt x="2609" y="0"/>
                    </a:moveTo>
                    <a:lnTo>
                      <a:pt x="2397" y="71"/>
                    </a:lnTo>
                    <a:lnTo>
                      <a:pt x="2186" y="212"/>
                    </a:lnTo>
                    <a:lnTo>
                      <a:pt x="2045" y="423"/>
                    </a:lnTo>
                    <a:lnTo>
                      <a:pt x="1833" y="705"/>
                    </a:lnTo>
                    <a:lnTo>
                      <a:pt x="1763" y="987"/>
                    </a:lnTo>
                    <a:lnTo>
                      <a:pt x="1763" y="1057"/>
                    </a:lnTo>
                    <a:lnTo>
                      <a:pt x="1833" y="1057"/>
                    </a:lnTo>
                    <a:lnTo>
                      <a:pt x="2045" y="1128"/>
                    </a:lnTo>
                    <a:lnTo>
                      <a:pt x="2256" y="1057"/>
                    </a:lnTo>
                    <a:lnTo>
                      <a:pt x="2820" y="916"/>
                    </a:lnTo>
                    <a:lnTo>
                      <a:pt x="3032" y="846"/>
                    </a:lnTo>
                    <a:lnTo>
                      <a:pt x="2609" y="1198"/>
                    </a:lnTo>
                    <a:lnTo>
                      <a:pt x="2115" y="1410"/>
                    </a:lnTo>
                    <a:lnTo>
                      <a:pt x="1199" y="1974"/>
                    </a:lnTo>
                    <a:lnTo>
                      <a:pt x="847" y="2256"/>
                    </a:lnTo>
                    <a:lnTo>
                      <a:pt x="494" y="2608"/>
                    </a:lnTo>
                    <a:lnTo>
                      <a:pt x="212" y="3101"/>
                    </a:lnTo>
                    <a:lnTo>
                      <a:pt x="1" y="3665"/>
                    </a:lnTo>
                    <a:lnTo>
                      <a:pt x="1" y="4229"/>
                    </a:lnTo>
                    <a:lnTo>
                      <a:pt x="71" y="4723"/>
                    </a:lnTo>
                    <a:lnTo>
                      <a:pt x="212" y="5145"/>
                    </a:lnTo>
                    <a:lnTo>
                      <a:pt x="494" y="5498"/>
                    </a:lnTo>
                    <a:lnTo>
                      <a:pt x="847" y="5709"/>
                    </a:lnTo>
                    <a:lnTo>
                      <a:pt x="1340" y="5780"/>
                    </a:lnTo>
                    <a:lnTo>
                      <a:pt x="1833" y="5709"/>
                    </a:lnTo>
                    <a:lnTo>
                      <a:pt x="2397" y="5427"/>
                    </a:lnTo>
                    <a:lnTo>
                      <a:pt x="2891" y="5005"/>
                    </a:lnTo>
                    <a:lnTo>
                      <a:pt x="3455" y="4441"/>
                    </a:lnTo>
                    <a:lnTo>
                      <a:pt x="3877" y="3736"/>
                    </a:lnTo>
                    <a:lnTo>
                      <a:pt x="4230" y="2960"/>
                    </a:lnTo>
                    <a:lnTo>
                      <a:pt x="4371" y="2608"/>
                    </a:lnTo>
                    <a:lnTo>
                      <a:pt x="4441" y="2185"/>
                    </a:lnTo>
                    <a:lnTo>
                      <a:pt x="4512" y="1833"/>
                    </a:lnTo>
                    <a:lnTo>
                      <a:pt x="4441" y="1480"/>
                    </a:lnTo>
                    <a:lnTo>
                      <a:pt x="4371" y="1128"/>
                    </a:lnTo>
                    <a:lnTo>
                      <a:pt x="4230" y="775"/>
                    </a:lnTo>
                    <a:lnTo>
                      <a:pt x="4018" y="494"/>
                    </a:lnTo>
                    <a:lnTo>
                      <a:pt x="3666" y="282"/>
                    </a:lnTo>
                    <a:lnTo>
                      <a:pt x="3384" y="141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5"/>
              <p:cNvSpPr/>
              <p:nvPr/>
            </p:nvSpPr>
            <p:spPr>
              <a:xfrm>
                <a:off x="3253150" y="2320925"/>
                <a:ext cx="100475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5217" extrusionOk="0">
                    <a:moveTo>
                      <a:pt x="2045" y="1128"/>
                    </a:moveTo>
                    <a:lnTo>
                      <a:pt x="2186" y="1199"/>
                    </a:lnTo>
                    <a:lnTo>
                      <a:pt x="2397" y="1410"/>
                    </a:lnTo>
                    <a:lnTo>
                      <a:pt x="2609" y="1763"/>
                    </a:lnTo>
                    <a:lnTo>
                      <a:pt x="2750" y="2256"/>
                    </a:lnTo>
                    <a:lnTo>
                      <a:pt x="2820" y="2749"/>
                    </a:lnTo>
                    <a:lnTo>
                      <a:pt x="2750" y="3243"/>
                    </a:lnTo>
                    <a:lnTo>
                      <a:pt x="2679" y="3525"/>
                    </a:lnTo>
                    <a:lnTo>
                      <a:pt x="2609" y="3736"/>
                    </a:lnTo>
                    <a:lnTo>
                      <a:pt x="2256" y="3243"/>
                    </a:lnTo>
                    <a:lnTo>
                      <a:pt x="1904" y="2608"/>
                    </a:lnTo>
                    <a:lnTo>
                      <a:pt x="1763" y="2327"/>
                    </a:lnTo>
                    <a:lnTo>
                      <a:pt x="1622" y="1974"/>
                    </a:lnTo>
                    <a:lnTo>
                      <a:pt x="1622" y="1692"/>
                    </a:lnTo>
                    <a:lnTo>
                      <a:pt x="1692" y="1410"/>
                    </a:lnTo>
                    <a:lnTo>
                      <a:pt x="1833" y="1269"/>
                    </a:lnTo>
                    <a:lnTo>
                      <a:pt x="1904" y="1128"/>
                    </a:lnTo>
                    <a:close/>
                    <a:moveTo>
                      <a:pt x="846" y="1481"/>
                    </a:moveTo>
                    <a:lnTo>
                      <a:pt x="987" y="1692"/>
                    </a:lnTo>
                    <a:lnTo>
                      <a:pt x="1128" y="2045"/>
                    </a:lnTo>
                    <a:lnTo>
                      <a:pt x="1199" y="2679"/>
                    </a:lnTo>
                    <a:lnTo>
                      <a:pt x="1340" y="3454"/>
                    </a:lnTo>
                    <a:lnTo>
                      <a:pt x="1481" y="3807"/>
                    </a:lnTo>
                    <a:lnTo>
                      <a:pt x="1622" y="4089"/>
                    </a:lnTo>
                    <a:lnTo>
                      <a:pt x="776" y="3454"/>
                    </a:lnTo>
                    <a:lnTo>
                      <a:pt x="706" y="3243"/>
                    </a:lnTo>
                    <a:lnTo>
                      <a:pt x="635" y="2961"/>
                    </a:lnTo>
                    <a:lnTo>
                      <a:pt x="635" y="2467"/>
                    </a:lnTo>
                    <a:lnTo>
                      <a:pt x="706" y="1974"/>
                    </a:lnTo>
                    <a:lnTo>
                      <a:pt x="846" y="1481"/>
                    </a:lnTo>
                    <a:close/>
                    <a:moveTo>
                      <a:pt x="2397" y="1"/>
                    </a:moveTo>
                    <a:lnTo>
                      <a:pt x="1974" y="71"/>
                    </a:lnTo>
                    <a:lnTo>
                      <a:pt x="1481" y="141"/>
                    </a:lnTo>
                    <a:lnTo>
                      <a:pt x="1058" y="423"/>
                    </a:lnTo>
                    <a:lnTo>
                      <a:pt x="706" y="705"/>
                    </a:lnTo>
                    <a:lnTo>
                      <a:pt x="424" y="1128"/>
                    </a:lnTo>
                    <a:lnTo>
                      <a:pt x="212" y="1551"/>
                    </a:lnTo>
                    <a:lnTo>
                      <a:pt x="71" y="2045"/>
                    </a:lnTo>
                    <a:lnTo>
                      <a:pt x="1" y="2538"/>
                    </a:lnTo>
                    <a:lnTo>
                      <a:pt x="1" y="3102"/>
                    </a:lnTo>
                    <a:lnTo>
                      <a:pt x="71" y="3595"/>
                    </a:lnTo>
                    <a:lnTo>
                      <a:pt x="212" y="4018"/>
                    </a:lnTo>
                    <a:lnTo>
                      <a:pt x="424" y="4441"/>
                    </a:lnTo>
                    <a:lnTo>
                      <a:pt x="706" y="4793"/>
                    </a:lnTo>
                    <a:lnTo>
                      <a:pt x="1058" y="5005"/>
                    </a:lnTo>
                    <a:lnTo>
                      <a:pt x="1481" y="5146"/>
                    </a:lnTo>
                    <a:lnTo>
                      <a:pt x="1974" y="5216"/>
                    </a:lnTo>
                    <a:lnTo>
                      <a:pt x="2468" y="5075"/>
                    </a:lnTo>
                    <a:lnTo>
                      <a:pt x="2891" y="4934"/>
                    </a:lnTo>
                    <a:lnTo>
                      <a:pt x="3172" y="4652"/>
                    </a:lnTo>
                    <a:lnTo>
                      <a:pt x="3454" y="4300"/>
                    </a:lnTo>
                    <a:lnTo>
                      <a:pt x="3736" y="3948"/>
                    </a:lnTo>
                    <a:lnTo>
                      <a:pt x="3877" y="3525"/>
                    </a:lnTo>
                    <a:lnTo>
                      <a:pt x="4018" y="3102"/>
                    </a:lnTo>
                    <a:lnTo>
                      <a:pt x="4018" y="2608"/>
                    </a:lnTo>
                    <a:lnTo>
                      <a:pt x="4018" y="2186"/>
                    </a:lnTo>
                    <a:lnTo>
                      <a:pt x="4018" y="1692"/>
                    </a:lnTo>
                    <a:lnTo>
                      <a:pt x="3877" y="1269"/>
                    </a:lnTo>
                    <a:lnTo>
                      <a:pt x="3666" y="917"/>
                    </a:lnTo>
                    <a:lnTo>
                      <a:pt x="3454" y="564"/>
                    </a:lnTo>
                    <a:lnTo>
                      <a:pt x="3172" y="282"/>
                    </a:lnTo>
                    <a:lnTo>
                      <a:pt x="2820" y="141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5" name="Google Shape;255;p5"/>
            <p:cNvGrpSpPr/>
            <p:nvPr/>
          </p:nvGrpSpPr>
          <p:grpSpPr>
            <a:xfrm>
              <a:off x="1193750" y="3986125"/>
              <a:ext cx="766525" cy="1452000"/>
              <a:chOff x="3487525" y="3986125"/>
              <a:chExt cx="766525" cy="1452000"/>
            </a:xfrm>
          </p:grpSpPr>
          <p:sp>
            <p:nvSpPr>
              <p:cNvPr id="256" name="Google Shape;256;p5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avLst/>
                <a:gdLst/>
                <a:ahLst/>
                <a:cxnLst/>
                <a:rect l="l" t="t" r="r" b="b"/>
                <a:pathLst>
                  <a:path w="29886" h="58080" extrusionOk="0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5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11913" extrusionOk="0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5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4512" extrusionOk="0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5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3385" extrusionOk="0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0" name="Google Shape;260;p5"/>
            <p:cNvSpPr/>
            <p:nvPr/>
          </p:nvSpPr>
          <p:spPr>
            <a:xfrm>
              <a:off x="1660700" y="3957925"/>
              <a:ext cx="244950" cy="246725"/>
            </a:xfrm>
            <a:custGeom>
              <a:avLst/>
              <a:gdLst/>
              <a:ahLst/>
              <a:cxnLst/>
              <a:rect l="l" t="t" r="r" b="b"/>
              <a:pathLst>
                <a:path w="9798" h="9869" extrusionOk="0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971725" y="3707700"/>
              <a:ext cx="220275" cy="341875"/>
            </a:xfrm>
            <a:custGeom>
              <a:avLst/>
              <a:gdLst/>
              <a:ahLst/>
              <a:cxnLst/>
              <a:rect l="l" t="t" r="r" b="b"/>
              <a:pathLst>
                <a:path w="8811" h="13675" extrusionOk="0">
                  <a:moveTo>
                    <a:pt x="5075" y="6838"/>
                  </a:moveTo>
                  <a:lnTo>
                    <a:pt x="5921" y="7261"/>
                  </a:lnTo>
                  <a:lnTo>
                    <a:pt x="6907" y="7824"/>
                  </a:lnTo>
                  <a:lnTo>
                    <a:pt x="7330" y="8177"/>
                  </a:lnTo>
                  <a:lnTo>
                    <a:pt x="7683" y="8529"/>
                  </a:lnTo>
                  <a:lnTo>
                    <a:pt x="8035" y="8952"/>
                  </a:lnTo>
                  <a:lnTo>
                    <a:pt x="8247" y="9375"/>
                  </a:lnTo>
                  <a:lnTo>
                    <a:pt x="8247" y="9375"/>
                  </a:lnTo>
                  <a:lnTo>
                    <a:pt x="7330" y="8811"/>
                  </a:lnTo>
                  <a:lnTo>
                    <a:pt x="6485" y="8318"/>
                  </a:lnTo>
                  <a:lnTo>
                    <a:pt x="6132" y="8036"/>
                  </a:lnTo>
                  <a:lnTo>
                    <a:pt x="5709" y="7684"/>
                  </a:lnTo>
                  <a:lnTo>
                    <a:pt x="5357" y="7331"/>
                  </a:lnTo>
                  <a:lnTo>
                    <a:pt x="5075" y="6838"/>
                  </a:lnTo>
                  <a:close/>
                  <a:moveTo>
                    <a:pt x="3877" y="7261"/>
                  </a:moveTo>
                  <a:lnTo>
                    <a:pt x="4370" y="10009"/>
                  </a:lnTo>
                  <a:lnTo>
                    <a:pt x="4652" y="11701"/>
                  </a:lnTo>
                  <a:lnTo>
                    <a:pt x="4722" y="12406"/>
                  </a:lnTo>
                  <a:lnTo>
                    <a:pt x="4159" y="11983"/>
                  </a:lnTo>
                  <a:lnTo>
                    <a:pt x="3947" y="9657"/>
                  </a:lnTo>
                  <a:lnTo>
                    <a:pt x="3877" y="7261"/>
                  </a:lnTo>
                  <a:close/>
                  <a:moveTo>
                    <a:pt x="3383" y="1"/>
                  </a:moveTo>
                  <a:lnTo>
                    <a:pt x="3242" y="71"/>
                  </a:lnTo>
                  <a:lnTo>
                    <a:pt x="3172" y="212"/>
                  </a:lnTo>
                  <a:lnTo>
                    <a:pt x="3101" y="494"/>
                  </a:lnTo>
                  <a:lnTo>
                    <a:pt x="2960" y="1199"/>
                  </a:lnTo>
                  <a:lnTo>
                    <a:pt x="2890" y="2115"/>
                  </a:lnTo>
                  <a:lnTo>
                    <a:pt x="2749" y="4018"/>
                  </a:lnTo>
                  <a:lnTo>
                    <a:pt x="2678" y="5358"/>
                  </a:lnTo>
                  <a:lnTo>
                    <a:pt x="2678" y="6133"/>
                  </a:lnTo>
                  <a:lnTo>
                    <a:pt x="2608" y="7120"/>
                  </a:lnTo>
                  <a:lnTo>
                    <a:pt x="2608" y="8177"/>
                  </a:lnTo>
                  <a:lnTo>
                    <a:pt x="2537" y="9305"/>
                  </a:lnTo>
                  <a:lnTo>
                    <a:pt x="2326" y="10432"/>
                  </a:lnTo>
                  <a:lnTo>
                    <a:pt x="2185" y="10926"/>
                  </a:lnTo>
                  <a:lnTo>
                    <a:pt x="2044" y="11419"/>
                  </a:lnTo>
                  <a:lnTo>
                    <a:pt x="1833" y="11842"/>
                  </a:lnTo>
                  <a:lnTo>
                    <a:pt x="1551" y="12265"/>
                  </a:lnTo>
                  <a:lnTo>
                    <a:pt x="1269" y="12547"/>
                  </a:lnTo>
                  <a:lnTo>
                    <a:pt x="916" y="12829"/>
                  </a:lnTo>
                  <a:lnTo>
                    <a:pt x="916" y="12758"/>
                  </a:lnTo>
                  <a:lnTo>
                    <a:pt x="916" y="12547"/>
                  </a:lnTo>
                  <a:lnTo>
                    <a:pt x="1057" y="11772"/>
                  </a:lnTo>
                  <a:lnTo>
                    <a:pt x="1551" y="9375"/>
                  </a:lnTo>
                  <a:lnTo>
                    <a:pt x="1903" y="8106"/>
                  </a:lnTo>
                  <a:lnTo>
                    <a:pt x="2256" y="7049"/>
                  </a:lnTo>
                  <a:lnTo>
                    <a:pt x="2537" y="6274"/>
                  </a:lnTo>
                  <a:lnTo>
                    <a:pt x="2678" y="6062"/>
                  </a:lnTo>
                  <a:lnTo>
                    <a:pt x="2537" y="6203"/>
                  </a:lnTo>
                  <a:lnTo>
                    <a:pt x="2185" y="6767"/>
                  </a:lnTo>
                  <a:lnTo>
                    <a:pt x="1762" y="7613"/>
                  </a:lnTo>
                  <a:lnTo>
                    <a:pt x="1339" y="8600"/>
                  </a:lnTo>
                  <a:lnTo>
                    <a:pt x="493" y="10573"/>
                  </a:lnTo>
                  <a:lnTo>
                    <a:pt x="71" y="11631"/>
                  </a:lnTo>
                  <a:lnTo>
                    <a:pt x="0" y="12335"/>
                  </a:lnTo>
                  <a:lnTo>
                    <a:pt x="0" y="12899"/>
                  </a:lnTo>
                  <a:lnTo>
                    <a:pt x="0" y="13252"/>
                  </a:lnTo>
                  <a:lnTo>
                    <a:pt x="141" y="13534"/>
                  </a:lnTo>
                  <a:lnTo>
                    <a:pt x="282" y="13604"/>
                  </a:lnTo>
                  <a:lnTo>
                    <a:pt x="493" y="13675"/>
                  </a:lnTo>
                  <a:lnTo>
                    <a:pt x="705" y="13604"/>
                  </a:lnTo>
                  <a:lnTo>
                    <a:pt x="987" y="13393"/>
                  </a:lnTo>
                  <a:lnTo>
                    <a:pt x="1551" y="12899"/>
                  </a:lnTo>
                  <a:lnTo>
                    <a:pt x="2115" y="12124"/>
                  </a:lnTo>
                  <a:lnTo>
                    <a:pt x="2608" y="11278"/>
                  </a:lnTo>
                  <a:lnTo>
                    <a:pt x="2960" y="10432"/>
                  </a:lnTo>
                  <a:lnTo>
                    <a:pt x="3101" y="11419"/>
                  </a:lnTo>
                  <a:lnTo>
                    <a:pt x="3242" y="12124"/>
                  </a:lnTo>
                  <a:lnTo>
                    <a:pt x="3454" y="12758"/>
                  </a:lnTo>
                  <a:lnTo>
                    <a:pt x="3736" y="13252"/>
                  </a:lnTo>
                  <a:lnTo>
                    <a:pt x="3947" y="13463"/>
                  </a:lnTo>
                  <a:lnTo>
                    <a:pt x="4159" y="13604"/>
                  </a:lnTo>
                  <a:lnTo>
                    <a:pt x="4370" y="13675"/>
                  </a:lnTo>
                  <a:lnTo>
                    <a:pt x="4582" y="13675"/>
                  </a:lnTo>
                  <a:lnTo>
                    <a:pt x="4863" y="13604"/>
                  </a:lnTo>
                  <a:lnTo>
                    <a:pt x="5145" y="13393"/>
                  </a:lnTo>
                  <a:lnTo>
                    <a:pt x="5357" y="13252"/>
                  </a:lnTo>
                  <a:lnTo>
                    <a:pt x="5498" y="12970"/>
                  </a:lnTo>
                  <a:lnTo>
                    <a:pt x="5568" y="12758"/>
                  </a:lnTo>
                  <a:lnTo>
                    <a:pt x="5639" y="12476"/>
                  </a:lnTo>
                  <a:lnTo>
                    <a:pt x="5639" y="11772"/>
                  </a:lnTo>
                  <a:lnTo>
                    <a:pt x="5639" y="11067"/>
                  </a:lnTo>
                  <a:lnTo>
                    <a:pt x="5357" y="9657"/>
                  </a:lnTo>
                  <a:lnTo>
                    <a:pt x="5145" y="8600"/>
                  </a:lnTo>
                  <a:lnTo>
                    <a:pt x="5498" y="8882"/>
                  </a:lnTo>
                  <a:lnTo>
                    <a:pt x="5921" y="9093"/>
                  </a:lnTo>
                  <a:lnTo>
                    <a:pt x="6696" y="9516"/>
                  </a:lnTo>
                  <a:lnTo>
                    <a:pt x="7471" y="9939"/>
                  </a:lnTo>
                  <a:lnTo>
                    <a:pt x="7894" y="10221"/>
                  </a:lnTo>
                  <a:lnTo>
                    <a:pt x="8176" y="10503"/>
                  </a:lnTo>
                  <a:lnTo>
                    <a:pt x="8317" y="10644"/>
                  </a:lnTo>
                  <a:lnTo>
                    <a:pt x="8458" y="10714"/>
                  </a:lnTo>
                  <a:lnTo>
                    <a:pt x="8599" y="10714"/>
                  </a:lnTo>
                  <a:lnTo>
                    <a:pt x="8670" y="10644"/>
                  </a:lnTo>
                  <a:lnTo>
                    <a:pt x="8740" y="10362"/>
                  </a:lnTo>
                  <a:lnTo>
                    <a:pt x="8811" y="10009"/>
                  </a:lnTo>
                  <a:lnTo>
                    <a:pt x="8811" y="9023"/>
                  </a:lnTo>
                  <a:lnTo>
                    <a:pt x="8670" y="8388"/>
                  </a:lnTo>
                  <a:lnTo>
                    <a:pt x="8529" y="8106"/>
                  </a:lnTo>
                  <a:lnTo>
                    <a:pt x="8317" y="7895"/>
                  </a:lnTo>
                  <a:lnTo>
                    <a:pt x="7894" y="7402"/>
                  </a:lnTo>
                  <a:lnTo>
                    <a:pt x="7330" y="7049"/>
                  </a:lnTo>
                  <a:lnTo>
                    <a:pt x="6696" y="6697"/>
                  </a:lnTo>
                  <a:lnTo>
                    <a:pt x="5498" y="6062"/>
                  </a:lnTo>
                  <a:lnTo>
                    <a:pt x="5004" y="5710"/>
                  </a:lnTo>
                  <a:lnTo>
                    <a:pt x="4582" y="5287"/>
                  </a:lnTo>
                  <a:lnTo>
                    <a:pt x="4441" y="5076"/>
                  </a:lnTo>
                  <a:lnTo>
                    <a:pt x="4300" y="4794"/>
                  </a:lnTo>
                  <a:lnTo>
                    <a:pt x="4229" y="4159"/>
                  </a:lnTo>
                  <a:lnTo>
                    <a:pt x="4229" y="3384"/>
                  </a:lnTo>
                  <a:lnTo>
                    <a:pt x="4229" y="2609"/>
                  </a:lnTo>
                  <a:lnTo>
                    <a:pt x="4229" y="1904"/>
                  </a:lnTo>
                  <a:lnTo>
                    <a:pt x="4159" y="1199"/>
                  </a:lnTo>
                  <a:lnTo>
                    <a:pt x="4088" y="847"/>
                  </a:lnTo>
                  <a:lnTo>
                    <a:pt x="3947" y="565"/>
                  </a:lnTo>
                  <a:lnTo>
                    <a:pt x="3736" y="283"/>
                  </a:lnTo>
                  <a:lnTo>
                    <a:pt x="3524" y="71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rgbClr val="F7C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2016625" y="4890075"/>
              <a:ext cx="119850" cy="586800"/>
            </a:xfrm>
            <a:custGeom>
              <a:avLst/>
              <a:gdLst/>
              <a:ahLst/>
              <a:cxnLst/>
              <a:rect l="l" t="t" r="r" b="b"/>
              <a:pathLst>
                <a:path w="4794" h="23472" extrusionOk="0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3" name="Google Shape;263;p5"/>
            <p:cNvGrpSpPr/>
            <p:nvPr/>
          </p:nvGrpSpPr>
          <p:grpSpPr>
            <a:xfrm>
              <a:off x="1216650" y="5036325"/>
              <a:ext cx="169175" cy="269650"/>
              <a:chOff x="3510425" y="5036325"/>
              <a:chExt cx="169175" cy="269650"/>
            </a:xfrm>
          </p:grpSpPr>
          <p:sp>
            <p:nvSpPr>
              <p:cNvPr id="264" name="Google Shape;264;p5"/>
              <p:cNvSpPr/>
              <p:nvPr/>
            </p:nvSpPr>
            <p:spPr>
              <a:xfrm>
                <a:off x="3510425" y="5105050"/>
                <a:ext cx="86350" cy="7757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3103" extrusionOk="0">
                    <a:moveTo>
                      <a:pt x="2185" y="1"/>
                    </a:moveTo>
                    <a:lnTo>
                      <a:pt x="1762" y="142"/>
                    </a:lnTo>
                    <a:lnTo>
                      <a:pt x="1269" y="424"/>
                    </a:lnTo>
                    <a:lnTo>
                      <a:pt x="846" y="706"/>
                    </a:lnTo>
                    <a:lnTo>
                      <a:pt x="494" y="1129"/>
                    </a:lnTo>
                    <a:lnTo>
                      <a:pt x="212" y="1551"/>
                    </a:lnTo>
                    <a:lnTo>
                      <a:pt x="71" y="1904"/>
                    </a:lnTo>
                    <a:lnTo>
                      <a:pt x="0" y="2327"/>
                    </a:lnTo>
                    <a:lnTo>
                      <a:pt x="71" y="2468"/>
                    </a:lnTo>
                    <a:lnTo>
                      <a:pt x="141" y="2679"/>
                    </a:lnTo>
                    <a:lnTo>
                      <a:pt x="282" y="2820"/>
                    </a:lnTo>
                    <a:lnTo>
                      <a:pt x="494" y="2891"/>
                    </a:lnTo>
                    <a:lnTo>
                      <a:pt x="705" y="3032"/>
                    </a:lnTo>
                    <a:lnTo>
                      <a:pt x="1058" y="3102"/>
                    </a:lnTo>
                    <a:lnTo>
                      <a:pt x="2256" y="3102"/>
                    </a:lnTo>
                    <a:lnTo>
                      <a:pt x="2538" y="2961"/>
                    </a:lnTo>
                    <a:lnTo>
                      <a:pt x="2820" y="2750"/>
                    </a:lnTo>
                    <a:lnTo>
                      <a:pt x="3031" y="2468"/>
                    </a:lnTo>
                    <a:lnTo>
                      <a:pt x="3313" y="1974"/>
                    </a:lnTo>
                    <a:lnTo>
                      <a:pt x="3454" y="1622"/>
                    </a:lnTo>
                    <a:lnTo>
                      <a:pt x="3384" y="917"/>
                    </a:lnTo>
                    <a:lnTo>
                      <a:pt x="3313" y="635"/>
                    </a:lnTo>
                    <a:lnTo>
                      <a:pt x="3243" y="424"/>
                    </a:lnTo>
                    <a:lnTo>
                      <a:pt x="3102" y="212"/>
                    </a:lnTo>
                    <a:lnTo>
                      <a:pt x="2961" y="142"/>
                    </a:lnTo>
                    <a:lnTo>
                      <a:pt x="2820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5"/>
              <p:cNvSpPr/>
              <p:nvPr/>
            </p:nvSpPr>
            <p:spPr>
              <a:xfrm>
                <a:off x="3602050" y="5157925"/>
                <a:ext cx="66975" cy="63450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2538" extrusionOk="0">
                    <a:moveTo>
                      <a:pt x="1269" y="0"/>
                    </a:moveTo>
                    <a:lnTo>
                      <a:pt x="846" y="71"/>
                    </a:lnTo>
                    <a:lnTo>
                      <a:pt x="423" y="353"/>
                    </a:lnTo>
                    <a:lnTo>
                      <a:pt x="141" y="705"/>
                    </a:lnTo>
                    <a:lnTo>
                      <a:pt x="71" y="917"/>
                    </a:lnTo>
                    <a:lnTo>
                      <a:pt x="0" y="1128"/>
                    </a:lnTo>
                    <a:lnTo>
                      <a:pt x="0" y="1410"/>
                    </a:lnTo>
                    <a:lnTo>
                      <a:pt x="71" y="1692"/>
                    </a:lnTo>
                    <a:lnTo>
                      <a:pt x="212" y="1974"/>
                    </a:lnTo>
                    <a:lnTo>
                      <a:pt x="353" y="2185"/>
                    </a:lnTo>
                    <a:lnTo>
                      <a:pt x="564" y="2397"/>
                    </a:lnTo>
                    <a:lnTo>
                      <a:pt x="846" y="2467"/>
                    </a:lnTo>
                    <a:lnTo>
                      <a:pt x="1058" y="2538"/>
                    </a:lnTo>
                    <a:lnTo>
                      <a:pt x="1551" y="2538"/>
                    </a:lnTo>
                    <a:lnTo>
                      <a:pt x="1833" y="2467"/>
                    </a:lnTo>
                    <a:lnTo>
                      <a:pt x="2044" y="2326"/>
                    </a:lnTo>
                    <a:lnTo>
                      <a:pt x="2256" y="2185"/>
                    </a:lnTo>
                    <a:lnTo>
                      <a:pt x="2397" y="1974"/>
                    </a:lnTo>
                    <a:lnTo>
                      <a:pt x="2538" y="1762"/>
                    </a:lnTo>
                    <a:lnTo>
                      <a:pt x="2608" y="1481"/>
                    </a:lnTo>
                    <a:lnTo>
                      <a:pt x="2679" y="1199"/>
                    </a:lnTo>
                    <a:lnTo>
                      <a:pt x="2608" y="917"/>
                    </a:lnTo>
                    <a:lnTo>
                      <a:pt x="2467" y="564"/>
                    </a:lnTo>
                    <a:lnTo>
                      <a:pt x="2326" y="353"/>
                    </a:lnTo>
                    <a:lnTo>
                      <a:pt x="2115" y="212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5"/>
              <p:cNvSpPr/>
              <p:nvPr/>
            </p:nvSpPr>
            <p:spPr>
              <a:xfrm>
                <a:off x="3538625" y="5221350"/>
                <a:ext cx="82825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3385" extrusionOk="0">
                    <a:moveTo>
                      <a:pt x="1621" y="1"/>
                    </a:moveTo>
                    <a:lnTo>
                      <a:pt x="1269" y="71"/>
                    </a:lnTo>
                    <a:lnTo>
                      <a:pt x="987" y="212"/>
                    </a:lnTo>
                    <a:lnTo>
                      <a:pt x="775" y="424"/>
                    </a:lnTo>
                    <a:lnTo>
                      <a:pt x="493" y="635"/>
                    </a:lnTo>
                    <a:lnTo>
                      <a:pt x="352" y="847"/>
                    </a:lnTo>
                    <a:lnTo>
                      <a:pt x="141" y="1129"/>
                    </a:lnTo>
                    <a:lnTo>
                      <a:pt x="71" y="1410"/>
                    </a:lnTo>
                    <a:lnTo>
                      <a:pt x="0" y="1763"/>
                    </a:lnTo>
                    <a:lnTo>
                      <a:pt x="0" y="2045"/>
                    </a:lnTo>
                    <a:lnTo>
                      <a:pt x="71" y="2327"/>
                    </a:lnTo>
                    <a:lnTo>
                      <a:pt x="211" y="2679"/>
                    </a:lnTo>
                    <a:lnTo>
                      <a:pt x="423" y="2891"/>
                    </a:lnTo>
                    <a:lnTo>
                      <a:pt x="705" y="3173"/>
                    </a:lnTo>
                    <a:lnTo>
                      <a:pt x="987" y="3314"/>
                    </a:lnTo>
                    <a:lnTo>
                      <a:pt x="1339" y="3384"/>
                    </a:lnTo>
                    <a:lnTo>
                      <a:pt x="1974" y="3384"/>
                    </a:lnTo>
                    <a:lnTo>
                      <a:pt x="2256" y="3243"/>
                    </a:lnTo>
                    <a:lnTo>
                      <a:pt x="2537" y="3032"/>
                    </a:lnTo>
                    <a:lnTo>
                      <a:pt x="2749" y="2820"/>
                    </a:lnTo>
                    <a:lnTo>
                      <a:pt x="2960" y="2538"/>
                    </a:lnTo>
                    <a:lnTo>
                      <a:pt x="3172" y="2256"/>
                    </a:lnTo>
                    <a:lnTo>
                      <a:pt x="3242" y="1974"/>
                    </a:lnTo>
                    <a:lnTo>
                      <a:pt x="3313" y="1692"/>
                    </a:lnTo>
                    <a:lnTo>
                      <a:pt x="3313" y="1340"/>
                    </a:lnTo>
                    <a:lnTo>
                      <a:pt x="3313" y="1058"/>
                    </a:lnTo>
                    <a:lnTo>
                      <a:pt x="3172" y="776"/>
                    </a:lnTo>
                    <a:lnTo>
                      <a:pt x="2960" y="494"/>
                    </a:lnTo>
                    <a:lnTo>
                      <a:pt x="2608" y="283"/>
                    </a:lnTo>
                    <a:lnTo>
                      <a:pt x="2256" y="142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5"/>
              <p:cNvSpPr/>
              <p:nvPr/>
            </p:nvSpPr>
            <p:spPr>
              <a:xfrm>
                <a:off x="3640825" y="5036325"/>
                <a:ext cx="387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693" extrusionOk="0">
                    <a:moveTo>
                      <a:pt x="493" y="1"/>
                    </a:moveTo>
                    <a:lnTo>
                      <a:pt x="282" y="71"/>
                    </a:lnTo>
                    <a:lnTo>
                      <a:pt x="141" y="142"/>
                    </a:lnTo>
                    <a:lnTo>
                      <a:pt x="71" y="283"/>
                    </a:lnTo>
                    <a:lnTo>
                      <a:pt x="0" y="635"/>
                    </a:lnTo>
                    <a:lnTo>
                      <a:pt x="0" y="988"/>
                    </a:lnTo>
                    <a:lnTo>
                      <a:pt x="141" y="1270"/>
                    </a:lnTo>
                    <a:lnTo>
                      <a:pt x="353" y="1552"/>
                    </a:lnTo>
                    <a:lnTo>
                      <a:pt x="564" y="1693"/>
                    </a:lnTo>
                    <a:lnTo>
                      <a:pt x="705" y="1693"/>
                    </a:lnTo>
                    <a:lnTo>
                      <a:pt x="775" y="1622"/>
                    </a:lnTo>
                    <a:lnTo>
                      <a:pt x="987" y="1481"/>
                    </a:lnTo>
                    <a:lnTo>
                      <a:pt x="1269" y="1199"/>
                    </a:lnTo>
                    <a:lnTo>
                      <a:pt x="1410" y="917"/>
                    </a:lnTo>
                    <a:lnTo>
                      <a:pt x="1551" y="635"/>
                    </a:lnTo>
                    <a:lnTo>
                      <a:pt x="1551" y="353"/>
                    </a:lnTo>
                    <a:lnTo>
                      <a:pt x="1410" y="142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8" name="Google Shape;268;p5"/>
          <p:cNvGrpSpPr/>
          <p:nvPr/>
        </p:nvGrpSpPr>
        <p:grpSpPr>
          <a:xfrm rot="-9319279">
            <a:off x="452001" y="791962"/>
            <a:ext cx="291914" cy="362696"/>
            <a:chOff x="4217025" y="773800"/>
            <a:chExt cx="290750" cy="361250"/>
          </a:xfrm>
        </p:grpSpPr>
        <p:sp>
          <p:nvSpPr>
            <p:cNvPr id="269" name="Google Shape;269;p5"/>
            <p:cNvSpPr/>
            <p:nvPr/>
          </p:nvSpPr>
          <p:spPr>
            <a:xfrm>
              <a:off x="4231125" y="773800"/>
              <a:ext cx="56400" cy="135700"/>
            </a:xfrm>
            <a:custGeom>
              <a:avLst/>
              <a:gdLst/>
              <a:ahLst/>
              <a:cxnLst/>
              <a:rect l="l" t="t" r="r" b="b"/>
              <a:pathLst>
                <a:path w="2256" h="5428" extrusionOk="0">
                  <a:moveTo>
                    <a:pt x="423" y="1128"/>
                  </a:moveTo>
                  <a:lnTo>
                    <a:pt x="846" y="1762"/>
                  </a:lnTo>
                  <a:lnTo>
                    <a:pt x="1057" y="2397"/>
                  </a:lnTo>
                  <a:lnTo>
                    <a:pt x="1198" y="3102"/>
                  </a:lnTo>
                  <a:lnTo>
                    <a:pt x="1198" y="3806"/>
                  </a:lnTo>
                  <a:lnTo>
                    <a:pt x="987" y="3524"/>
                  </a:lnTo>
                  <a:lnTo>
                    <a:pt x="775" y="3243"/>
                  </a:lnTo>
                  <a:lnTo>
                    <a:pt x="634" y="2961"/>
                  </a:lnTo>
                  <a:lnTo>
                    <a:pt x="493" y="2608"/>
                  </a:lnTo>
                  <a:lnTo>
                    <a:pt x="423" y="1903"/>
                  </a:lnTo>
                  <a:lnTo>
                    <a:pt x="423" y="1128"/>
                  </a:lnTo>
                  <a:close/>
                  <a:moveTo>
                    <a:pt x="0" y="0"/>
                  </a:moveTo>
                  <a:lnTo>
                    <a:pt x="0" y="776"/>
                  </a:lnTo>
                  <a:lnTo>
                    <a:pt x="71" y="2467"/>
                  </a:lnTo>
                  <a:lnTo>
                    <a:pt x="212" y="3454"/>
                  </a:lnTo>
                  <a:lnTo>
                    <a:pt x="353" y="4300"/>
                  </a:lnTo>
                  <a:lnTo>
                    <a:pt x="493" y="4652"/>
                  </a:lnTo>
                  <a:lnTo>
                    <a:pt x="705" y="5005"/>
                  </a:lnTo>
                  <a:lnTo>
                    <a:pt x="916" y="5216"/>
                  </a:lnTo>
                  <a:lnTo>
                    <a:pt x="1128" y="5357"/>
                  </a:lnTo>
                  <a:lnTo>
                    <a:pt x="1480" y="5428"/>
                  </a:lnTo>
                  <a:lnTo>
                    <a:pt x="1762" y="5357"/>
                  </a:lnTo>
                  <a:lnTo>
                    <a:pt x="1974" y="5216"/>
                  </a:lnTo>
                  <a:lnTo>
                    <a:pt x="2115" y="4934"/>
                  </a:lnTo>
                  <a:lnTo>
                    <a:pt x="2185" y="4582"/>
                  </a:lnTo>
                  <a:lnTo>
                    <a:pt x="2256" y="4229"/>
                  </a:lnTo>
                  <a:lnTo>
                    <a:pt x="2185" y="3736"/>
                  </a:lnTo>
                  <a:lnTo>
                    <a:pt x="2115" y="3243"/>
                  </a:lnTo>
                  <a:lnTo>
                    <a:pt x="1974" y="2749"/>
                  </a:lnTo>
                  <a:lnTo>
                    <a:pt x="1833" y="2185"/>
                  </a:lnTo>
                  <a:lnTo>
                    <a:pt x="1621" y="1692"/>
                  </a:lnTo>
                  <a:lnTo>
                    <a:pt x="1339" y="1269"/>
                  </a:lnTo>
                  <a:lnTo>
                    <a:pt x="1057" y="846"/>
                  </a:lnTo>
                  <a:lnTo>
                    <a:pt x="705" y="423"/>
                  </a:lnTo>
                  <a:lnTo>
                    <a:pt x="353" y="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4291025" y="858375"/>
              <a:ext cx="216750" cy="109275"/>
            </a:xfrm>
            <a:custGeom>
              <a:avLst/>
              <a:gdLst/>
              <a:ahLst/>
              <a:cxnLst/>
              <a:rect l="l" t="t" r="r" b="b"/>
              <a:pathLst>
                <a:path w="8670" h="4371" extrusionOk="0">
                  <a:moveTo>
                    <a:pt x="5851" y="1904"/>
                  </a:moveTo>
                  <a:lnTo>
                    <a:pt x="5075" y="2397"/>
                  </a:lnTo>
                  <a:lnTo>
                    <a:pt x="4300" y="2820"/>
                  </a:lnTo>
                  <a:lnTo>
                    <a:pt x="3525" y="3102"/>
                  </a:lnTo>
                  <a:lnTo>
                    <a:pt x="2749" y="3313"/>
                  </a:lnTo>
                  <a:lnTo>
                    <a:pt x="1199" y="3595"/>
                  </a:lnTo>
                  <a:lnTo>
                    <a:pt x="2326" y="3031"/>
                  </a:lnTo>
                  <a:lnTo>
                    <a:pt x="3454" y="2608"/>
                  </a:lnTo>
                  <a:lnTo>
                    <a:pt x="4652" y="2186"/>
                  </a:lnTo>
                  <a:lnTo>
                    <a:pt x="5851" y="1904"/>
                  </a:lnTo>
                  <a:close/>
                  <a:moveTo>
                    <a:pt x="8388" y="0"/>
                  </a:moveTo>
                  <a:lnTo>
                    <a:pt x="8177" y="141"/>
                  </a:lnTo>
                  <a:lnTo>
                    <a:pt x="7472" y="423"/>
                  </a:lnTo>
                  <a:lnTo>
                    <a:pt x="6344" y="776"/>
                  </a:lnTo>
                  <a:lnTo>
                    <a:pt x="3454" y="1833"/>
                  </a:lnTo>
                  <a:lnTo>
                    <a:pt x="2045" y="2397"/>
                  </a:lnTo>
                  <a:lnTo>
                    <a:pt x="1410" y="2679"/>
                  </a:lnTo>
                  <a:lnTo>
                    <a:pt x="846" y="2961"/>
                  </a:lnTo>
                  <a:lnTo>
                    <a:pt x="423" y="3243"/>
                  </a:lnTo>
                  <a:lnTo>
                    <a:pt x="141" y="3595"/>
                  </a:lnTo>
                  <a:lnTo>
                    <a:pt x="1" y="3877"/>
                  </a:lnTo>
                  <a:lnTo>
                    <a:pt x="1" y="4018"/>
                  </a:lnTo>
                  <a:lnTo>
                    <a:pt x="1" y="4159"/>
                  </a:lnTo>
                  <a:lnTo>
                    <a:pt x="71" y="4230"/>
                  </a:lnTo>
                  <a:lnTo>
                    <a:pt x="282" y="4300"/>
                  </a:lnTo>
                  <a:lnTo>
                    <a:pt x="776" y="4371"/>
                  </a:lnTo>
                  <a:lnTo>
                    <a:pt x="1481" y="4300"/>
                  </a:lnTo>
                  <a:lnTo>
                    <a:pt x="2256" y="4230"/>
                  </a:lnTo>
                  <a:lnTo>
                    <a:pt x="3807" y="3877"/>
                  </a:lnTo>
                  <a:lnTo>
                    <a:pt x="4793" y="3525"/>
                  </a:lnTo>
                  <a:lnTo>
                    <a:pt x="5498" y="3313"/>
                  </a:lnTo>
                  <a:lnTo>
                    <a:pt x="6203" y="2961"/>
                  </a:lnTo>
                  <a:lnTo>
                    <a:pt x="6908" y="2608"/>
                  </a:lnTo>
                  <a:lnTo>
                    <a:pt x="7542" y="2186"/>
                  </a:lnTo>
                  <a:lnTo>
                    <a:pt x="7895" y="1692"/>
                  </a:lnTo>
                  <a:lnTo>
                    <a:pt x="8459" y="776"/>
                  </a:lnTo>
                  <a:lnTo>
                    <a:pt x="8600" y="423"/>
                  </a:lnTo>
                  <a:lnTo>
                    <a:pt x="8670" y="141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217025" y="1004625"/>
              <a:ext cx="68750" cy="130425"/>
            </a:xfrm>
            <a:custGeom>
              <a:avLst/>
              <a:gdLst/>
              <a:ahLst/>
              <a:cxnLst/>
              <a:rect l="l" t="t" r="r" b="b"/>
              <a:pathLst>
                <a:path w="2750" h="5217" extrusionOk="0">
                  <a:moveTo>
                    <a:pt x="1974" y="1"/>
                  </a:moveTo>
                  <a:lnTo>
                    <a:pt x="2115" y="142"/>
                  </a:lnTo>
                  <a:lnTo>
                    <a:pt x="2044" y="565"/>
                  </a:lnTo>
                  <a:lnTo>
                    <a:pt x="1833" y="1551"/>
                  </a:lnTo>
                  <a:lnTo>
                    <a:pt x="1480" y="2679"/>
                  </a:lnTo>
                  <a:lnTo>
                    <a:pt x="1269" y="3172"/>
                  </a:lnTo>
                  <a:lnTo>
                    <a:pt x="1057" y="3525"/>
                  </a:lnTo>
                  <a:lnTo>
                    <a:pt x="987" y="2891"/>
                  </a:lnTo>
                  <a:lnTo>
                    <a:pt x="1057" y="1833"/>
                  </a:lnTo>
                  <a:lnTo>
                    <a:pt x="1128" y="1340"/>
                  </a:lnTo>
                  <a:lnTo>
                    <a:pt x="1269" y="847"/>
                  </a:lnTo>
                  <a:lnTo>
                    <a:pt x="1410" y="494"/>
                  </a:lnTo>
                  <a:lnTo>
                    <a:pt x="1551" y="424"/>
                  </a:lnTo>
                  <a:lnTo>
                    <a:pt x="1621" y="353"/>
                  </a:lnTo>
                  <a:lnTo>
                    <a:pt x="1621" y="353"/>
                  </a:lnTo>
                  <a:lnTo>
                    <a:pt x="1410" y="424"/>
                  </a:lnTo>
                  <a:lnTo>
                    <a:pt x="1198" y="565"/>
                  </a:lnTo>
                  <a:lnTo>
                    <a:pt x="987" y="847"/>
                  </a:lnTo>
                  <a:lnTo>
                    <a:pt x="776" y="1128"/>
                  </a:lnTo>
                  <a:lnTo>
                    <a:pt x="423" y="1763"/>
                  </a:lnTo>
                  <a:lnTo>
                    <a:pt x="141" y="2538"/>
                  </a:lnTo>
                  <a:lnTo>
                    <a:pt x="0" y="3313"/>
                  </a:lnTo>
                  <a:lnTo>
                    <a:pt x="0" y="4018"/>
                  </a:lnTo>
                  <a:lnTo>
                    <a:pt x="0" y="4371"/>
                  </a:lnTo>
                  <a:lnTo>
                    <a:pt x="71" y="4653"/>
                  </a:lnTo>
                  <a:lnTo>
                    <a:pt x="212" y="4864"/>
                  </a:lnTo>
                  <a:lnTo>
                    <a:pt x="353" y="5005"/>
                  </a:lnTo>
                  <a:lnTo>
                    <a:pt x="705" y="5146"/>
                  </a:lnTo>
                  <a:lnTo>
                    <a:pt x="987" y="5217"/>
                  </a:lnTo>
                  <a:lnTo>
                    <a:pt x="1269" y="5076"/>
                  </a:lnTo>
                  <a:lnTo>
                    <a:pt x="1551" y="4935"/>
                  </a:lnTo>
                  <a:lnTo>
                    <a:pt x="1833" y="4653"/>
                  </a:lnTo>
                  <a:lnTo>
                    <a:pt x="2044" y="4300"/>
                  </a:lnTo>
                  <a:lnTo>
                    <a:pt x="2326" y="3877"/>
                  </a:lnTo>
                  <a:lnTo>
                    <a:pt x="2467" y="3454"/>
                  </a:lnTo>
                  <a:lnTo>
                    <a:pt x="2608" y="2961"/>
                  </a:lnTo>
                  <a:lnTo>
                    <a:pt x="2749" y="2468"/>
                  </a:lnTo>
                  <a:lnTo>
                    <a:pt x="2749" y="1974"/>
                  </a:lnTo>
                  <a:lnTo>
                    <a:pt x="2749" y="1481"/>
                  </a:lnTo>
                  <a:lnTo>
                    <a:pt x="2679" y="1058"/>
                  </a:lnTo>
                  <a:lnTo>
                    <a:pt x="2538" y="635"/>
                  </a:lnTo>
                  <a:lnTo>
                    <a:pt x="2326" y="283"/>
                  </a:lnTo>
                  <a:lnTo>
                    <a:pt x="1974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2" name="Google Shape;272;p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6"/>
          <p:cNvSpPr txBox="1">
            <a:spLocks noGrp="1"/>
          </p:cNvSpPr>
          <p:nvPr>
            <p:ph type="title"/>
          </p:nvPr>
        </p:nvSpPr>
        <p:spPr>
          <a:xfrm>
            <a:off x="628975" y="586975"/>
            <a:ext cx="600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6"/>
          <p:cNvSpPr txBox="1">
            <a:spLocks noGrp="1"/>
          </p:cNvSpPr>
          <p:nvPr>
            <p:ph type="body" idx="1"/>
          </p:nvPr>
        </p:nvSpPr>
        <p:spPr>
          <a:xfrm>
            <a:off x="628975" y="1581150"/>
            <a:ext cx="2916900" cy="30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✢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9pPr>
          </a:lstStyle>
          <a:p>
            <a:endParaRPr/>
          </a:p>
        </p:txBody>
      </p:sp>
      <p:sp>
        <p:nvSpPr>
          <p:cNvPr id="276" name="Google Shape;276;p6"/>
          <p:cNvSpPr txBox="1">
            <a:spLocks noGrp="1"/>
          </p:cNvSpPr>
          <p:nvPr>
            <p:ph type="body" idx="2"/>
          </p:nvPr>
        </p:nvSpPr>
        <p:spPr>
          <a:xfrm>
            <a:off x="3721633" y="1581150"/>
            <a:ext cx="2916900" cy="30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✢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9pPr>
          </a:lstStyle>
          <a:p>
            <a:endParaRPr/>
          </a:p>
        </p:txBody>
      </p:sp>
      <p:grpSp>
        <p:nvGrpSpPr>
          <p:cNvPr id="277" name="Google Shape;277;p6"/>
          <p:cNvGrpSpPr/>
          <p:nvPr/>
        </p:nvGrpSpPr>
        <p:grpSpPr>
          <a:xfrm>
            <a:off x="7108241" y="-58105"/>
            <a:ext cx="1401157" cy="5259705"/>
            <a:chOff x="818425" y="238125"/>
            <a:chExt cx="1395575" cy="5238750"/>
          </a:xfrm>
        </p:grpSpPr>
        <p:sp>
          <p:nvSpPr>
            <p:cNvPr id="278" name="Google Shape;278;p6"/>
            <p:cNvSpPr/>
            <p:nvPr/>
          </p:nvSpPr>
          <p:spPr>
            <a:xfrm>
              <a:off x="1253650" y="245150"/>
              <a:ext cx="731300" cy="1178875"/>
            </a:xfrm>
            <a:custGeom>
              <a:avLst/>
              <a:gdLst/>
              <a:ahLst/>
              <a:cxnLst/>
              <a:rect l="l" t="t" r="r" b="b"/>
              <a:pathLst>
                <a:path w="29252" h="47155" extrusionOk="0">
                  <a:moveTo>
                    <a:pt x="17692" y="8600"/>
                  </a:moveTo>
                  <a:lnTo>
                    <a:pt x="14872" y="9305"/>
                  </a:lnTo>
                  <a:lnTo>
                    <a:pt x="11771" y="10080"/>
                  </a:lnTo>
                  <a:lnTo>
                    <a:pt x="8811" y="10856"/>
                  </a:lnTo>
                  <a:lnTo>
                    <a:pt x="7542" y="11278"/>
                  </a:lnTo>
                  <a:lnTo>
                    <a:pt x="6485" y="11631"/>
                  </a:lnTo>
                  <a:lnTo>
                    <a:pt x="9234" y="10503"/>
                  </a:lnTo>
                  <a:lnTo>
                    <a:pt x="10573" y="10010"/>
                  </a:lnTo>
                  <a:lnTo>
                    <a:pt x="11983" y="9587"/>
                  </a:lnTo>
                  <a:lnTo>
                    <a:pt x="13392" y="9164"/>
                  </a:lnTo>
                  <a:lnTo>
                    <a:pt x="14802" y="8882"/>
                  </a:lnTo>
                  <a:lnTo>
                    <a:pt x="16282" y="8671"/>
                  </a:lnTo>
                  <a:lnTo>
                    <a:pt x="17692" y="8600"/>
                  </a:lnTo>
                  <a:close/>
                  <a:moveTo>
                    <a:pt x="20652" y="3102"/>
                  </a:moveTo>
                  <a:lnTo>
                    <a:pt x="20934" y="3173"/>
                  </a:lnTo>
                  <a:lnTo>
                    <a:pt x="21709" y="3455"/>
                  </a:lnTo>
                  <a:lnTo>
                    <a:pt x="22414" y="3807"/>
                  </a:lnTo>
                  <a:lnTo>
                    <a:pt x="23049" y="4160"/>
                  </a:lnTo>
                  <a:lnTo>
                    <a:pt x="23683" y="4582"/>
                  </a:lnTo>
                  <a:lnTo>
                    <a:pt x="24247" y="5076"/>
                  </a:lnTo>
                  <a:lnTo>
                    <a:pt x="24740" y="5569"/>
                  </a:lnTo>
                  <a:lnTo>
                    <a:pt x="25234" y="6133"/>
                  </a:lnTo>
                  <a:lnTo>
                    <a:pt x="25656" y="6697"/>
                  </a:lnTo>
                  <a:lnTo>
                    <a:pt x="26079" y="7331"/>
                  </a:lnTo>
                  <a:lnTo>
                    <a:pt x="26432" y="7966"/>
                  </a:lnTo>
                  <a:lnTo>
                    <a:pt x="26714" y="8671"/>
                  </a:lnTo>
                  <a:lnTo>
                    <a:pt x="26996" y="9305"/>
                  </a:lnTo>
                  <a:lnTo>
                    <a:pt x="27278" y="10080"/>
                  </a:lnTo>
                  <a:lnTo>
                    <a:pt x="27489" y="10856"/>
                  </a:lnTo>
                  <a:lnTo>
                    <a:pt x="27771" y="12406"/>
                  </a:lnTo>
                  <a:lnTo>
                    <a:pt x="27348" y="11631"/>
                  </a:lnTo>
                  <a:lnTo>
                    <a:pt x="26996" y="10856"/>
                  </a:lnTo>
                  <a:lnTo>
                    <a:pt x="26502" y="10151"/>
                  </a:lnTo>
                  <a:lnTo>
                    <a:pt x="26009" y="9516"/>
                  </a:lnTo>
                  <a:lnTo>
                    <a:pt x="25022" y="8177"/>
                  </a:lnTo>
                  <a:lnTo>
                    <a:pt x="23894" y="6908"/>
                  </a:lnTo>
                  <a:lnTo>
                    <a:pt x="22837" y="5851"/>
                  </a:lnTo>
                  <a:lnTo>
                    <a:pt x="21850" y="4723"/>
                  </a:lnTo>
                  <a:lnTo>
                    <a:pt x="21427" y="4300"/>
                  </a:lnTo>
                  <a:lnTo>
                    <a:pt x="20864" y="3666"/>
                  </a:lnTo>
                  <a:lnTo>
                    <a:pt x="20652" y="3384"/>
                  </a:lnTo>
                  <a:lnTo>
                    <a:pt x="20511" y="3173"/>
                  </a:lnTo>
                  <a:lnTo>
                    <a:pt x="20582" y="3102"/>
                  </a:lnTo>
                  <a:close/>
                  <a:moveTo>
                    <a:pt x="18185" y="9516"/>
                  </a:moveTo>
                  <a:lnTo>
                    <a:pt x="17480" y="10151"/>
                  </a:lnTo>
                  <a:lnTo>
                    <a:pt x="16776" y="10715"/>
                  </a:lnTo>
                  <a:lnTo>
                    <a:pt x="15930" y="11208"/>
                  </a:lnTo>
                  <a:lnTo>
                    <a:pt x="15084" y="11560"/>
                  </a:lnTo>
                  <a:lnTo>
                    <a:pt x="14238" y="11913"/>
                  </a:lnTo>
                  <a:lnTo>
                    <a:pt x="13322" y="12124"/>
                  </a:lnTo>
                  <a:lnTo>
                    <a:pt x="12406" y="12336"/>
                  </a:lnTo>
                  <a:lnTo>
                    <a:pt x="11489" y="12477"/>
                  </a:lnTo>
                  <a:lnTo>
                    <a:pt x="9586" y="12688"/>
                  </a:lnTo>
                  <a:lnTo>
                    <a:pt x="7754" y="12759"/>
                  </a:lnTo>
                  <a:lnTo>
                    <a:pt x="5851" y="12759"/>
                  </a:lnTo>
                  <a:lnTo>
                    <a:pt x="4018" y="12829"/>
                  </a:lnTo>
                  <a:lnTo>
                    <a:pt x="4582" y="12547"/>
                  </a:lnTo>
                  <a:lnTo>
                    <a:pt x="5287" y="12336"/>
                  </a:lnTo>
                  <a:lnTo>
                    <a:pt x="6062" y="12195"/>
                  </a:lnTo>
                  <a:lnTo>
                    <a:pt x="6978" y="12054"/>
                  </a:lnTo>
                  <a:lnTo>
                    <a:pt x="8670" y="11913"/>
                  </a:lnTo>
                  <a:lnTo>
                    <a:pt x="9445" y="11842"/>
                  </a:lnTo>
                  <a:lnTo>
                    <a:pt x="10150" y="11701"/>
                  </a:lnTo>
                  <a:lnTo>
                    <a:pt x="12124" y="11278"/>
                  </a:lnTo>
                  <a:lnTo>
                    <a:pt x="14168" y="10715"/>
                  </a:lnTo>
                  <a:lnTo>
                    <a:pt x="16212" y="10151"/>
                  </a:lnTo>
                  <a:lnTo>
                    <a:pt x="18185" y="9516"/>
                  </a:lnTo>
                  <a:close/>
                  <a:moveTo>
                    <a:pt x="20511" y="3948"/>
                  </a:moveTo>
                  <a:lnTo>
                    <a:pt x="20864" y="4512"/>
                  </a:lnTo>
                  <a:lnTo>
                    <a:pt x="21216" y="5146"/>
                  </a:lnTo>
                  <a:lnTo>
                    <a:pt x="22062" y="6204"/>
                  </a:lnTo>
                  <a:lnTo>
                    <a:pt x="23824" y="8248"/>
                  </a:lnTo>
                  <a:lnTo>
                    <a:pt x="24881" y="9587"/>
                  </a:lnTo>
                  <a:lnTo>
                    <a:pt x="25797" y="10996"/>
                  </a:lnTo>
                  <a:lnTo>
                    <a:pt x="26220" y="11701"/>
                  </a:lnTo>
                  <a:lnTo>
                    <a:pt x="26573" y="12477"/>
                  </a:lnTo>
                  <a:lnTo>
                    <a:pt x="26925" y="13252"/>
                  </a:lnTo>
                  <a:lnTo>
                    <a:pt x="27207" y="14027"/>
                  </a:lnTo>
                  <a:lnTo>
                    <a:pt x="25022" y="11701"/>
                  </a:lnTo>
                  <a:lnTo>
                    <a:pt x="24035" y="10574"/>
                  </a:lnTo>
                  <a:lnTo>
                    <a:pt x="23119" y="9375"/>
                  </a:lnTo>
                  <a:lnTo>
                    <a:pt x="22344" y="8177"/>
                  </a:lnTo>
                  <a:lnTo>
                    <a:pt x="21568" y="6908"/>
                  </a:lnTo>
                  <a:lnTo>
                    <a:pt x="21286" y="6204"/>
                  </a:lnTo>
                  <a:lnTo>
                    <a:pt x="21005" y="5499"/>
                  </a:lnTo>
                  <a:lnTo>
                    <a:pt x="20723" y="4723"/>
                  </a:lnTo>
                  <a:lnTo>
                    <a:pt x="20511" y="3948"/>
                  </a:lnTo>
                  <a:close/>
                  <a:moveTo>
                    <a:pt x="12194" y="25657"/>
                  </a:moveTo>
                  <a:lnTo>
                    <a:pt x="9375" y="26855"/>
                  </a:lnTo>
                  <a:lnTo>
                    <a:pt x="6485" y="28195"/>
                  </a:lnTo>
                  <a:lnTo>
                    <a:pt x="4441" y="29181"/>
                  </a:lnTo>
                  <a:lnTo>
                    <a:pt x="2467" y="30098"/>
                  </a:lnTo>
                  <a:lnTo>
                    <a:pt x="3525" y="29252"/>
                  </a:lnTo>
                  <a:lnTo>
                    <a:pt x="4582" y="28406"/>
                  </a:lnTo>
                  <a:lnTo>
                    <a:pt x="5780" y="27701"/>
                  </a:lnTo>
                  <a:lnTo>
                    <a:pt x="6978" y="26996"/>
                  </a:lnTo>
                  <a:lnTo>
                    <a:pt x="8177" y="26503"/>
                  </a:lnTo>
                  <a:lnTo>
                    <a:pt x="9516" y="26080"/>
                  </a:lnTo>
                  <a:lnTo>
                    <a:pt x="10855" y="25798"/>
                  </a:lnTo>
                  <a:lnTo>
                    <a:pt x="12194" y="25657"/>
                  </a:lnTo>
                  <a:close/>
                  <a:moveTo>
                    <a:pt x="12194" y="26855"/>
                  </a:moveTo>
                  <a:lnTo>
                    <a:pt x="11207" y="27701"/>
                  </a:lnTo>
                  <a:lnTo>
                    <a:pt x="10221" y="28477"/>
                  </a:lnTo>
                  <a:lnTo>
                    <a:pt x="9234" y="29181"/>
                  </a:lnTo>
                  <a:lnTo>
                    <a:pt x="8106" y="29816"/>
                  </a:lnTo>
                  <a:lnTo>
                    <a:pt x="7260" y="30239"/>
                  </a:lnTo>
                  <a:lnTo>
                    <a:pt x="6414" y="30591"/>
                  </a:lnTo>
                  <a:lnTo>
                    <a:pt x="5498" y="30873"/>
                  </a:lnTo>
                  <a:lnTo>
                    <a:pt x="4582" y="31155"/>
                  </a:lnTo>
                  <a:lnTo>
                    <a:pt x="3666" y="31296"/>
                  </a:lnTo>
                  <a:lnTo>
                    <a:pt x="2679" y="31437"/>
                  </a:lnTo>
                  <a:lnTo>
                    <a:pt x="1763" y="31578"/>
                  </a:lnTo>
                  <a:lnTo>
                    <a:pt x="846" y="31578"/>
                  </a:lnTo>
                  <a:lnTo>
                    <a:pt x="1269" y="31296"/>
                  </a:lnTo>
                  <a:lnTo>
                    <a:pt x="1833" y="31014"/>
                  </a:lnTo>
                  <a:lnTo>
                    <a:pt x="3172" y="30521"/>
                  </a:lnTo>
                  <a:lnTo>
                    <a:pt x="4652" y="30027"/>
                  </a:lnTo>
                  <a:lnTo>
                    <a:pt x="5780" y="29675"/>
                  </a:lnTo>
                  <a:lnTo>
                    <a:pt x="9022" y="28265"/>
                  </a:lnTo>
                  <a:lnTo>
                    <a:pt x="12194" y="26855"/>
                  </a:lnTo>
                  <a:close/>
                  <a:moveTo>
                    <a:pt x="17762" y="20300"/>
                  </a:moveTo>
                  <a:lnTo>
                    <a:pt x="18608" y="21851"/>
                  </a:lnTo>
                  <a:lnTo>
                    <a:pt x="19383" y="23402"/>
                  </a:lnTo>
                  <a:lnTo>
                    <a:pt x="20018" y="25023"/>
                  </a:lnTo>
                  <a:lnTo>
                    <a:pt x="20652" y="26644"/>
                  </a:lnTo>
                  <a:lnTo>
                    <a:pt x="21780" y="29886"/>
                  </a:lnTo>
                  <a:lnTo>
                    <a:pt x="22485" y="31507"/>
                  </a:lnTo>
                  <a:lnTo>
                    <a:pt x="23190" y="33129"/>
                  </a:lnTo>
                  <a:lnTo>
                    <a:pt x="22414" y="32565"/>
                  </a:lnTo>
                  <a:lnTo>
                    <a:pt x="21639" y="31930"/>
                  </a:lnTo>
                  <a:lnTo>
                    <a:pt x="21005" y="31296"/>
                  </a:lnTo>
                  <a:lnTo>
                    <a:pt x="20370" y="30662"/>
                  </a:lnTo>
                  <a:lnTo>
                    <a:pt x="19806" y="29957"/>
                  </a:lnTo>
                  <a:lnTo>
                    <a:pt x="19313" y="29322"/>
                  </a:lnTo>
                  <a:lnTo>
                    <a:pt x="18890" y="28547"/>
                  </a:lnTo>
                  <a:lnTo>
                    <a:pt x="18467" y="27842"/>
                  </a:lnTo>
                  <a:lnTo>
                    <a:pt x="18115" y="26996"/>
                  </a:lnTo>
                  <a:lnTo>
                    <a:pt x="17833" y="26221"/>
                  </a:lnTo>
                  <a:lnTo>
                    <a:pt x="17621" y="25375"/>
                  </a:lnTo>
                  <a:lnTo>
                    <a:pt x="17480" y="24529"/>
                  </a:lnTo>
                  <a:lnTo>
                    <a:pt x="17410" y="23613"/>
                  </a:lnTo>
                  <a:lnTo>
                    <a:pt x="17339" y="22697"/>
                  </a:lnTo>
                  <a:lnTo>
                    <a:pt x="17339" y="21710"/>
                  </a:lnTo>
                  <a:lnTo>
                    <a:pt x="17480" y="20723"/>
                  </a:lnTo>
                  <a:lnTo>
                    <a:pt x="17480" y="21569"/>
                  </a:lnTo>
                  <a:lnTo>
                    <a:pt x="17480" y="22415"/>
                  </a:lnTo>
                  <a:lnTo>
                    <a:pt x="17551" y="23190"/>
                  </a:lnTo>
                  <a:lnTo>
                    <a:pt x="17692" y="24036"/>
                  </a:lnTo>
                  <a:lnTo>
                    <a:pt x="18115" y="25587"/>
                  </a:lnTo>
                  <a:lnTo>
                    <a:pt x="18608" y="27137"/>
                  </a:lnTo>
                  <a:lnTo>
                    <a:pt x="19172" y="28618"/>
                  </a:lnTo>
                  <a:lnTo>
                    <a:pt x="19524" y="29393"/>
                  </a:lnTo>
                  <a:lnTo>
                    <a:pt x="19736" y="29675"/>
                  </a:lnTo>
                  <a:lnTo>
                    <a:pt x="19877" y="29745"/>
                  </a:lnTo>
                  <a:lnTo>
                    <a:pt x="20159" y="29816"/>
                  </a:lnTo>
                  <a:lnTo>
                    <a:pt x="20511" y="29886"/>
                  </a:lnTo>
                  <a:lnTo>
                    <a:pt x="20652" y="29886"/>
                  </a:lnTo>
                  <a:lnTo>
                    <a:pt x="20723" y="29745"/>
                  </a:lnTo>
                  <a:lnTo>
                    <a:pt x="20793" y="29604"/>
                  </a:lnTo>
                  <a:lnTo>
                    <a:pt x="20723" y="29393"/>
                  </a:lnTo>
                  <a:lnTo>
                    <a:pt x="19806" y="27137"/>
                  </a:lnTo>
                  <a:lnTo>
                    <a:pt x="19031" y="24882"/>
                  </a:lnTo>
                  <a:lnTo>
                    <a:pt x="18397" y="22626"/>
                  </a:lnTo>
                  <a:lnTo>
                    <a:pt x="17762" y="20300"/>
                  </a:lnTo>
                  <a:close/>
                  <a:moveTo>
                    <a:pt x="10503" y="36723"/>
                  </a:moveTo>
                  <a:lnTo>
                    <a:pt x="10080" y="37569"/>
                  </a:lnTo>
                  <a:lnTo>
                    <a:pt x="9516" y="38697"/>
                  </a:lnTo>
                  <a:lnTo>
                    <a:pt x="9304" y="39261"/>
                  </a:lnTo>
                  <a:lnTo>
                    <a:pt x="9163" y="39825"/>
                  </a:lnTo>
                  <a:lnTo>
                    <a:pt x="9093" y="40036"/>
                  </a:lnTo>
                  <a:lnTo>
                    <a:pt x="9163" y="40248"/>
                  </a:lnTo>
                  <a:lnTo>
                    <a:pt x="9234" y="40388"/>
                  </a:lnTo>
                  <a:lnTo>
                    <a:pt x="9304" y="40529"/>
                  </a:lnTo>
                  <a:lnTo>
                    <a:pt x="9516" y="40600"/>
                  </a:lnTo>
                  <a:lnTo>
                    <a:pt x="9657" y="40529"/>
                  </a:lnTo>
                  <a:lnTo>
                    <a:pt x="9868" y="40459"/>
                  </a:lnTo>
                  <a:lnTo>
                    <a:pt x="10009" y="40248"/>
                  </a:lnTo>
                  <a:lnTo>
                    <a:pt x="10362" y="39754"/>
                  </a:lnTo>
                  <a:lnTo>
                    <a:pt x="10714" y="39120"/>
                  </a:lnTo>
                  <a:lnTo>
                    <a:pt x="11278" y="37851"/>
                  </a:lnTo>
                  <a:lnTo>
                    <a:pt x="11630" y="37005"/>
                  </a:lnTo>
                  <a:lnTo>
                    <a:pt x="12053" y="37569"/>
                  </a:lnTo>
                  <a:lnTo>
                    <a:pt x="12406" y="38274"/>
                  </a:lnTo>
                  <a:lnTo>
                    <a:pt x="12547" y="38626"/>
                  </a:lnTo>
                  <a:lnTo>
                    <a:pt x="12617" y="38979"/>
                  </a:lnTo>
                  <a:lnTo>
                    <a:pt x="12617" y="39331"/>
                  </a:lnTo>
                  <a:lnTo>
                    <a:pt x="12617" y="39684"/>
                  </a:lnTo>
                  <a:lnTo>
                    <a:pt x="12476" y="40248"/>
                  </a:lnTo>
                  <a:lnTo>
                    <a:pt x="12265" y="40741"/>
                  </a:lnTo>
                  <a:lnTo>
                    <a:pt x="11983" y="41305"/>
                  </a:lnTo>
                  <a:lnTo>
                    <a:pt x="11630" y="41869"/>
                  </a:lnTo>
                  <a:lnTo>
                    <a:pt x="11207" y="42433"/>
                  </a:lnTo>
                  <a:lnTo>
                    <a:pt x="10714" y="42996"/>
                  </a:lnTo>
                  <a:lnTo>
                    <a:pt x="9657" y="44054"/>
                  </a:lnTo>
                  <a:lnTo>
                    <a:pt x="8458" y="45040"/>
                  </a:lnTo>
                  <a:lnTo>
                    <a:pt x="7824" y="45463"/>
                  </a:lnTo>
                  <a:lnTo>
                    <a:pt x="7260" y="45816"/>
                  </a:lnTo>
                  <a:lnTo>
                    <a:pt x="6626" y="46098"/>
                  </a:lnTo>
                  <a:lnTo>
                    <a:pt x="6062" y="46380"/>
                  </a:lnTo>
                  <a:lnTo>
                    <a:pt x="5498" y="46521"/>
                  </a:lnTo>
                  <a:lnTo>
                    <a:pt x="5005" y="46591"/>
                  </a:lnTo>
                  <a:lnTo>
                    <a:pt x="5287" y="45181"/>
                  </a:lnTo>
                  <a:lnTo>
                    <a:pt x="5639" y="43772"/>
                  </a:lnTo>
                  <a:lnTo>
                    <a:pt x="6062" y="42292"/>
                  </a:lnTo>
                  <a:lnTo>
                    <a:pt x="6626" y="40952"/>
                  </a:lnTo>
                  <a:lnTo>
                    <a:pt x="6978" y="40248"/>
                  </a:lnTo>
                  <a:lnTo>
                    <a:pt x="7331" y="39613"/>
                  </a:lnTo>
                  <a:lnTo>
                    <a:pt x="7754" y="39049"/>
                  </a:lnTo>
                  <a:lnTo>
                    <a:pt x="8177" y="38485"/>
                  </a:lnTo>
                  <a:lnTo>
                    <a:pt x="8670" y="37992"/>
                  </a:lnTo>
                  <a:lnTo>
                    <a:pt x="9234" y="37499"/>
                  </a:lnTo>
                  <a:lnTo>
                    <a:pt x="9868" y="37076"/>
                  </a:lnTo>
                  <a:lnTo>
                    <a:pt x="10503" y="36723"/>
                  </a:lnTo>
                  <a:close/>
                  <a:moveTo>
                    <a:pt x="19947" y="1"/>
                  </a:moveTo>
                  <a:lnTo>
                    <a:pt x="19877" y="706"/>
                  </a:lnTo>
                  <a:lnTo>
                    <a:pt x="19806" y="1552"/>
                  </a:lnTo>
                  <a:lnTo>
                    <a:pt x="19665" y="3455"/>
                  </a:lnTo>
                  <a:lnTo>
                    <a:pt x="19595" y="4441"/>
                  </a:lnTo>
                  <a:lnTo>
                    <a:pt x="19454" y="5358"/>
                  </a:lnTo>
                  <a:lnTo>
                    <a:pt x="19242" y="6133"/>
                  </a:lnTo>
                  <a:lnTo>
                    <a:pt x="19102" y="6485"/>
                  </a:lnTo>
                  <a:lnTo>
                    <a:pt x="18961" y="6767"/>
                  </a:lnTo>
                  <a:lnTo>
                    <a:pt x="18679" y="7120"/>
                  </a:lnTo>
                  <a:lnTo>
                    <a:pt x="18397" y="7331"/>
                  </a:lnTo>
                  <a:lnTo>
                    <a:pt x="18115" y="7472"/>
                  </a:lnTo>
                  <a:lnTo>
                    <a:pt x="17833" y="7543"/>
                  </a:lnTo>
                  <a:lnTo>
                    <a:pt x="16071" y="7543"/>
                  </a:lnTo>
                  <a:lnTo>
                    <a:pt x="15225" y="7613"/>
                  </a:lnTo>
                  <a:lnTo>
                    <a:pt x="14379" y="7754"/>
                  </a:lnTo>
                  <a:lnTo>
                    <a:pt x="12687" y="8177"/>
                  </a:lnTo>
                  <a:lnTo>
                    <a:pt x="10362" y="8882"/>
                  </a:lnTo>
                  <a:lnTo>
                    <a:pt x="8881" y="9305"/>
                  </a:lnTo>
                  <a:lnTo>
                    <a:pt x="7472" y="9869"/>
                  </a:lnTo>
                  <a:lnTo>
                    <a:pt x="6062" y="10503"/>
                  </a:lnTo>
                  <a:lnTo>
                    <a:pt x="5357" y="10856"/>
                  </a:lnTo>
                  <a:lnTo>
                    <a:pt x="4793" y="11208"/>
                  </a:lnTo>
                  <a:lnTo>
                    <a:pt x="4229" y="11631"/>
                  </a:lnTo>
                  <a:lnTo>
                    <a:pt x="3736" y="12054"/>
                  </a:lnTo>
                  <a:lnTo>
                    <a:pt x="3313" y="12477"/>
                  </a:lnTo>
                  <a:lnTo>
                    <a:pt x="3031" y="12900"/>
                  </a:lnTo>
                  <a:lnTo>
                    <a:pt x="2820" y="12970"/>
                  </a:lnTo>
                  <a:lnTo>
                    <a:pt x="2749" y="13182"/>
                  </a:lnTo>
                  <a:lnTo>
                    <a:pt x="2820" y="13675"/>
                  </a:lnTo>
                  <a:lnTo>
                    <a:pt x="3031" y="13604"/>
                  </a:lnTo>
                  <a:lnTo>
                    <a:pt x="5921" y="13604"/>
                  </a:lnTo>
                  <a:lnTo>
                    <a:pt x="9586" y="13675"/>
                  </a:lnTo>
                  <a:lnTo>
                    <a:pt x="10714" y="13604"/>
                  </a:lnTo>
                  <a:lnTo>
                    <a:pt x="11912" y="13463"/>
                  </a:lnTo>
                  <a:lnTo>
                    <a:pt x="13110" y="13252"/>
                  </a:lnTo>
                  <a:lnTo>
                    <a:pt x="14238" y="12970"/>
                  </a:lnTo>
                  <a:lnTo>
                    <a:pt x="15366" y="12618"/>
                  </a:lnTo>
                  <a:lnTo>
                    <a:pt x="16494" y="12124"/>
                  </a:lnTo>
                  <a:lnTo>
                    <a:pt x="17480" y="11490"/>
                  </a:lnTo>
                  <a:lnTo>
                    <a:pt x="17974" y="11137"/>
                  </a:lnTo>
                  <a:lnTo>
                    <a:pt x="18397" y="10785"/>
                  </a:lnTo>
                  <a:lnTo>
                    <a:pt x="17974" y="14098"/>
                  </a:lnTo>
                  <a:lnTo>
                    <a:pt x="17621" y="16212"/>
                  </a:lnTo>
                  <a:lnTo>
                    <a:pt x="17269" y="18327"/>
                  </a:lnTo>
                  <a:lnTo>
                    <a:pt x="16776" y="20441"/>
                  </a:lnTo>
                  <a:lnTo>
                    <a:pt x="16494" y="21428"/>
                  </a:lnTo>
                  <a:lnTo>
                    <a:pt x="16212" y="22274"/>
                  </a:lnTo>
                  <a:lnTo>
                    <a:pt x="15859" y="23120"/>
                  </a:lnTo>
                  <a:lnTo>
                    <a:pt x="15436" y="23825"/>
                  </a:lnTo>
                  <a:lnTo>
                    <a:pt x="15013" y="24389"/>
                  </a:lnTo>
                  <a:lnTo>
                    <a:pt x="14591" y="24811"/>
                  </a:lnTo>
                  <a:lnTo>
                    <a:pt x="14309" y="24952"/>
                  </a:lnTo>
                  <a:lnTo>
                    <a:pt x="14027" y="25093"/>
                  </a:lnTo>
                  <a:lnTo>
                    <a:pt x="13322" y="25234"/>
                  </a:lnTo>
                  <a:lnTo>
                    <a:pt x="12617" y="25305"/>
                  </a:lnTo>
                  <a:lnTo>
                    <a:pt x="10150" y="25305"/>
                  </a:lnTo>
                  <a:lnTo>
                    <a:pt x="9375" y="25375"/>
                  </a:lnTo>
                  <a:lnTo>
                    <a:pt x="8670" y="25516"/>
                  </a:lnTo>
                  <a:lnTo>
                    <a:pt x="7824" y="25798"/>
                  </a:lnTo>
                  <a:lnTo>
                    <a:pt x="6978" y="26151"/>
                  </a:lnTo>
                  <a:lnTo>
                    <a:pt x="6203" y="26503"/>
                  </a:lnTo>
                  <a:lnTo>
                    <a:pt x="5428" y="26926"/>
                  </a:lnTo>
                  <a:lnTo>
                    <a:pt x="4652" y="27349"/>
                  </a:lnTo>
                  <a:lnTo>
                    <a:pt x="3948" y="27842"/>
                  </a:lnTo>
                  <a:lnTo>
                    <a:pt x="2538" y="28970"/>
                  </a:lnTo>
                  <a:lnTo>
                    <a:pt x="1481" y="29816"/>
                  </a:lnTo>
                  <a:lnTo>
                    <a:pt x="705" y="30521"/>
                  </a:lnTo>
                  <a:lnTo>
                    <a:pt x="212" y="31085"/>
                  </a:lnTo>
                  <a:lnTo>
                    <a:pt x="71" y="31366"/>
                  </a:lnTo>
                  <a:lnTo>
                    <a:pt x="0" y="31507"/>
                  </a:lnTo>
                  <a:lnTo>
                    <a:pt x="0" y="31648"/>
                  </a:lnTo>
                  <a:lnTo>
                    <a:pt x="141" y="31789"/>
                  </a:lnTo>
                  <a:lnTo>
                    <a:pt x="353" y="31930"/>
                  </a:lnTo>
                  <a:lnTo>
                    <a:pt x="635" y="32001"/>
                  </a:lnTo>
                  <a:lnTo>
                    <a:pt x="1622" y="32071"/>
                  </a:lnTo>
                  <a:lnTo>
                    <a:pt x="2961" y="32001"/>
                  </a:lnTo>
                  <a:lnTo>
                    <a:pt x="3807" y="31930"/>
                  </a:lnTo>
                  <a:lnTo>
                    <a:pt x="4652" y="31860"/>
                  </a:lnTo>
                  <a:lnTo>
                    <a:pt x="5498" y="31648"/>
                  </a:lnTo>
                  <a:lnTo>
                    <a:pt x="6273" y="31437"/>
                  </a:lnTo>
                  <a:lnTo>
                    <a:pt x="7049" y="31226"/>
                  </a:lnTo>
                  <a:lnTo>
                    <a:pt x="7824" y="30873"/>
                  </a:lnTo>
                  <a:lnTo>
                    <a:pt x="9304" y="30168"/>
                  </a:lnTo>
                  <a:lnTo>
                    <a:pt x="10784" y="29322"/>
                  </a:lnTo>
                  <a:lnTo>
                    <a:pt x="12124" y="28336"/>
                  </a:lnTo>
                  <a:lnTo>
                    <a:pt x="13392" y="27278"/>
                  </a:lnTo>
                  <a:lnTo>
                    <a:pt x="14661" y="26151"/>
                  </a:lnTo>
                  <a:lnTo>
                    <a:pt x="13956" y="28265"/>
                  </a:lnTo>
                  <a:lnTo>
                    <a:pt x="13322" y="30450"/>
                  </a:lnTo>
                  <a:lnTo>
                    <a:pt x="12899" y="31507"/>
                  </a:lnTo>
                  <a:lnTo>
                    <a:pt x="12476" y="32565"/>
                  </a:lnTo>
                  <a:lnTo>
                    <a:pt x="12053" y="33551"/>
                  </a:lnTo>
                  <a:lnTo>
                    <a:pt x="11489" y="34468"/>
                  </a:lnTo>
                  <a:lnTo>
                    <a:pt x="11137" y="35032"/>
                  </a:lnTo>
                  <a:lnTo>
                    <a:pt x="10714" y="35455"/>
                  </a:lnTo>
                  <a:lnTo>
                    <a:pt x="10221" y="35877"/>
                  </a:lnTo>
                  <a:lnTo>
                    <a:pt x="9727" y="36159"/>
                  </a:lnTo>
                  <a:lnTo>
                    <a:pt x="8740" y="36864"/>
                  </a:lnTo>
                  <a:lnTo>
                    <a:pt x="8247" y="37287"/>
                  </a:lnTo>
                  <a:lnTo>
                    <a:pt x="7683" y="37781"/>
                  </a:lnTo>
                  <a:lnTo>
                    <a:pt x="7331" y="38133"/>
                  </a:lnTo>
                  <a:lnTo>
                    <a:pt x="6978" y="38697"/>
                  </a:lnTo>
                  <a:lnTo>
                    <a:pt x="6133" y="40107"/>
                  </a:lnTo>
                  <a:lnTo>
                    <a:pt x="5216" y="41798"/>
                  </a:lnTo>
                  <a:lnTo>
                    <a:pt x="4864" y="42644"/>
                  </a:lnTo>
                  <a:lnTo>
                    <a:pt x="4511" y="43490"/>
                  </a:lnTo>
                  <a:lnTo>
                    <a:pt x="4300" y="44336"/>
                  </a:lnTo>
                  <a:lnTo>
                    <a:pt x="4159" y="45111"/>
                  </a:lnTo>
                  <a:lnTo>
                    <a:pt x="4159" y="45816"/>
                  </a:lnTo>
                  <a:lnTo>
                    <a:pt x="4159" y="46098"/>
                  </a:lnTo>
                  <a:lnTo>
                    <a:pt x="4229" y="46380"/>
                  </a:lnTo>
                  <a:lnTo>
                    <a:pt x="4370" y="46591"/>
                  </a:lnTo>
                  <a:lnTo>
                    <a:pt x="4511" y="46803"/>
                  </a:lnTo>
                  <a:lnTo>
                    <a:pt x="4723" y="46944"/>
                  </a:lnTo>
                  <a:lnTo>
                    <a:pt x="4934" y="47084"/>
                  </a:lnTo>
                  <a:lnTo>
                    <a:pt x="5216" y="47155"/>
                  </a:lnTo>
                  <a:lnTo>
                    <a:pt x="5992" y="47155"/>
                  </a:lnTo>
                  <a:lnTo>
                    <a:pt x="6414" y="47014"/>
                  </a:lnTo>
                  <a:lnTo>
                    <a:pt x="7049" y="46803"/>
                  </a:lnTo>
                  <a:lnTo>
                    <a:pt x="7683" y="46521"/>
                  </a:lnTo>
                  <a:lnTo>
                    <a:pt x="8388" y="46168"/>
                  </a:lnTo>
                  <a:lnTo>
                    <a:pt x="9093" y="45745"/>
                  </a:lnTo>
                  <a:lnTo>
                    <a:pt x="9798" y="45252"/>
                  </a:lnTo>
                  <a:lnTo>
                    <a:pt x="10432" y="44688"/>
                  </a:lnTo>
                  <a:lnTo>
                    <a:pt x="11066" y="44124"/>
                  </a:lnTo>
                  <a:lnTo>
                    <a:pt x="11630" y="43490"/>
                  </a:lnTo>
                  <a:lnTo>
                    <a:pt x="12194" y="42855"/>
                  </a:lnTo>
                  <a:lnTo>
                    <a:pt x="12687" y="42151"/>
                  </a:lnTo>
                  <a:lnTo>
                    <a:pt x="13040" y="41446"/>
                  </a:lnTo>
                  <a:lnTo>
                    <a:pt x="13392" y="40741"/>
                  </a:lnTo>
                  <a:lnTo>
                    <a:pt x="13604" y="40036"/>
                  </a:lnTo>
                  <a:lnTo>
                    <a:pt x="13674" y="39261"/>
                  </a:lnTo>
                  <a:lnTo>
                    <a:pt x="13674" y="38556"/>
                  </a:lnTo>
                  <a:lnTo>
                    <a:pt x="13533" y="37851"/>
                  </a:lnTo>
                  <a:lnTo>
                    <a:pt x="13392" y="37640"/>
                  </a:lnTo>
                  <a:lnTo>
                    <a:pt x="13181" y="37358"/>
                  </a:lnTo>
                  <a:lnTo>
                    <a:pt x="12758" y="36794"/>
                  </a:lnTo>
                  <a:lnTo>
                    <a:pt x="12335" y="36300"/>
                  </a:lnTo>
                  <a:lnTo>
                    <a:pt x="12194" y="36018"/>
                  </a:lnTo>
                  <a:lnTo>
                    <a:pt x="12124" y="35807"/>
                  </a:lnTo>
                  <a:lnTo>
                    <a:pt x="12194" y="35455"/>
                  </a:lnTo>
                  <a:lnTo>
                    <a:pt x="12335" y="34961"/>
                  </a:lnTo>
                  <a:lnTo>
                    <a:pt x="12828" y="33763"/>
                  </a:lnTo>
                  <a:lnTo>
                    <a:pt x="13815" y="31719"/>
                  </a:lnTo>
                  <a:lnTo>
                    <a:pt x="14591" y="29675"/>
                  </a:lnTo>
                  <a:lnTo>
                    <a:pt x="15295" y="27560"/>
                  </a:lnTo>
                  <a:lnTo>
                    <a:pt x="16000" y="25516"/>
                  </a:lnTo>
                  <a:lnTo>
                    <a:pt x="16635" y="23402"/>
                  </a:lnTo>
                  <a:lnTo>
                    <a:pt x="16635" y="24177"/>
                  </a:lnTo>
                  <a:lnTo>
                    <a:pt x="16705" y="24952"/>
                  </a:lnTo>
                  <a:lnTo>
                    <a:pt x="16846" y="25728"/>
                  </a:lnTo>
                  <a:lnTo>
                    <a:pt x="16987" y="26503"/>
                  </a:lnTo>
                  <a:lnTo>
                    <a:pt x="17198" y="27208"/>
                  </a:lnTo>
                  <a:lnTo>
                    <a:pt x="17480" y="27983"/>
                  </a:lnTo>
                  <a:lnTo>
                    <a:pt x="17762" y="28688"/>
                  </a:lnTo>
                  <a:lnTo>
                    <a:pt x="18115" y="29393"/>
                  </a:lnTo>
                  <a:lnTo>
                    <a:pt x="18538" y="30027"/>
                  </a:lnTo>
                  <a:lnTo>
                    <a:pt x="18961" y="30662"/>
                  </a:lnTo>
                  <a:lnTo>
                    <a:pt x="19454" y="31296"/>
                  </a:lnTo>
                  <a:lnTo>
                    <a:pt x="20018" y="31860"/>
                  </a:lnTo>
                  <a:lnTo>
                    <a:pt x="20582" y="32353"/>
                  </a:lnTo>
                  <a:lnTo>
                    <a:pt x="21216" y="32847"/>
                  </a:lnTo>
                  <a:lnTo>
                    <a:pt x="21850" y="33270"/>
                  </a:lnTo>
                  <a:lnTo>
                    <a:pt x="22555" y="33622"/>
                  </a:lnTo>
                  <a:lnTo>
                    <a:pt x="23049" y="33904"/>
                  </a:lnTo>
                  <a:lnTo>
                    <a:pt x="23612" y="34045"/>
                  </a:lnTo>
                  <a:lnTo>
                    <a:pt x="23894" y="34115"/>
                  </a:lnTo>
                  <a:lnTo>
                    <a:pt x="24106" y="34115"/>
                  </a:lnTo>
                  <a:lnTo>
                    <a:pt x="24317" y="34045"/>
                  </a:lnTo>
                  <a:lnTo>
                    <a:pt x="24458" y="33833"/>
                  </a:lnTo>
                  <a:lnTo>
                    <a:pt x="24458" y="33692"/>
                  </a:lnTo>
                  <a:lnTo>
                    <a:pt x="24458" y="33411"/>
                  </a:lnTo>
                  <a:lnTo>
                    <a:pt x="24247" y="32635"/>
                  </a:lnTo>
                  <a:lnTo>
                    <a:pt x="23965" y="31719"/>
                  </a:lnTo>
                  <a:lnTo>
                    <a:pt x="23542" y="30591"/>
                  </a:lnTo>
                  <a:lnTo>
                    <a:pt x="22767" y="28547"/>
                  </a:lnTo>
                  <a:lnTo>
                    <a:pt x="22203" y="27137"/>
                  </a:lnTo>
                  <a:lnTo>
                    <a:pt x="21780" y="25798"/>
                  </a:lnTo>
                  <a:lnTo>
                    <a:pt x="21216" y="24389"/>
                  </a:lnTo>
                  <a:lnTo>
                    <a:pt x="20652" y="23120"/>
                  </a:lnTo>
                  <a:lnTo>
                    <a:pt x="19877" y="21851"/>
                  </a:lnTo>
                  <a:lnTo>
                    <a:pt x="19454" y="21146"/>
                  </a:lnTo>
                  <a:lnTo>
                    <a:pt x="19102" y="20653"/>
                  </a:lnTo>
                  <a:lnTo>
                    <a:pt x="18467" y="19878"/>
                  </a:lnTo>
                  <a:lnTo>
                    <a:pt x="18256" y="19455"/>
                  </a:lnTo>
                  <a:lnTo>
                    <a:pt x="18115" y="19032"/>
                  </a:lnTo>
                  <a:lnTo>
                    <a:pt x="18044" y="18468"/>
                  </a:lnTo>
                  <a:lnTo>
                    <a:pt x="18044" y="17763"/>
                  </a:lnTo>
                  <a:lnTo>
                    <a:pt x="18185" y="16283"/>
                  </a:lnTo>
                  <a:lnTo>
                    <a:pt x="18397" y="14732"/>
                  </a:lnTo>
                  <a:lnTo>
                    <a:pt x="19031" y="11701"/>
                  </a:lnTo>
                  <a:lnTo>
                    <a:pt x="19595" y="8671"/>
                  </a:lnTo>
                  <a:lnTo>
                    <a:pt x="19877" y="7120"/>
                  </a:lnTo>
                  <a:lnTo>
                    <a:pt x="20018" y="5640"/>
                  </a:lnTo>
                  <a:lnTo>
                    <a:pt x="20370" y="6767"/>
                  </a:lnTo>
                  <a:lnTo>
                    <a:pt x="20793" y="7825"/>
                  </a:lnTo>
                  <a:lnTo>
                    <a:pt x="21286" y="8741"/>
                  </a:lnTo>
                  <a:lnTo>
                    <a:pt x="21921" y="9587"/>
                  </a:lnTo>
                  <a:lnTo>
                    <a:pt x="22555" y="10433"/>
                  </a:lnTo>
                  <a:lnTo>
                    <a:pt x="23331" y="11278"/>
                  </a:lnTo>
                  <a:lnTo>
                    <a:pt x="24811" y="12900"/>
                  </a:lnTo>
                  <a:lnTo>
                    <a:pt x="25868" y="14239"/>
                  </a:lnTo>
                  <a:lnTo>
                    <a:pt x="26432" y="14944"/>
                  </a:lnTo>
                  <a:lnTo>
                    <a:pt x="27066" y="15507"/>
                  </a:lnTo>
                  <a:lnTo>
                    <a:pt x="27348" y="15789"/>
                  </a:lnTo>
                  <a:lnTo>
                    <a:pt x="27701" y="15930"/>
                  </a:lnTo>
                  <a:lnTo>
                    <a:pt x="27982" y="16001"/>
                  </a:lnTo>
                  <a:lnTo>
                    <a:pt x="28194" y="15930"/>
                  </a:lnTo>
                  <a:lnTo>
                    <a:pt x="28476" y="15860"/>
                  </a:lnTo>
                  <a:lnTo>
                    <a:pt x="28687" y="15578"/>
                  </a:lnTo>
                  <a:lnTo>
                    <a:pt x="28899" y="15226"/>
                  </a:lnTo>
                  <a:lnTo>
                    <a:pt x="29110" y="14662"/>
                  </a:lnTo>
                  <a:lnTo>
                    <a:pt x="29181" y="14168"/>
                  </a:lnTo>
                  <a:lnTo>
                    <a:pt x="29251" y="13675"/>
                  </a:lnTo>
                  <a:lnTo>
                    <a:pt x="29251" y="13111"/>
                  </a:lnTo>
                  <a:lnTo>
                    <a:pt x="29181" y="12477"/>
                  </a:lnTo>
                  <a:lnTo>
                    <a:pt x="28969" y="11278"/>
                  </a:lnTo>
                  <a:lnTo>
                    <a:pt x="28617" y="10080"/>
                  </a:lnTo>
                  <a:lnTo>
                    <a:pt x="28123" y="8811"/>
                  </a:lnTo>
                  <a:lnTo>
                    <a:pt x="27630" y="7684"/>
                  </a:lnTo>
                  <a:lnTo>
                    <a:pt x="27066" y="6626"/>
                  </a:lnTo>
                  <a:lnTo>
                    <a:pt x="26573" y="5781"/>
                  </a:lnTo>
                  <a:lnTo>
                    <a:pt x="26150" y="5217"/>
                  </a:lnTo>
                  <a:lnTo>
                    <a:pt x="25516" y="4512"/>
                  </a:lnTo>
                  <a:lnTo>
                    <a:pt x="24670" y="3807"/>
                  </a:lnTo>
                  <a:lnTo>
                    <a:pt x="23753" y="3102"/>
                  </a:lnTo>
                  <a:lnTo>
                    <a:pt x="22767" y="2538"/>
                  </a:lnTo>
                  <a:lnTo>
                    <a:pt x="22273" y="2256"/>
                  </a:lnTo>
                  <a:lnTo>
                    <a:pt x="21780" y="2115"/>
                  </a:lnTo>
                  <a:lnTo>
                    <a:pt x="21357" y="2045"/>
                  </a:lnTo>
                  <a:lnTo>
                    <a:pt x="20934" y="2045"/>
                  </a:lnTo>
                  <a:lnTo>
                    <a:pt x="20511" y="2186"/>
                  </a:lnTo>
                  <a:lnTo>
                    <a:pt x="20229" y="2397"/>
                  </a:lnTo>
                  <a:lnTo>
                    <a:pt x="20088" y="1129"/>
                  </a:lnTo>
                  <a:lnTo>
                    <a:pt x="19947" y="1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9" name="Google Shape;279;p6"/>
            <p:cNvGrpSpPr/>
            <p:nvPr/>
          </p:nvGrpSpPr>
          <p:grpSpPr>
            <a:xfrm>
              <a:off x="818425" y="1334150"/>
              <a:ext cx="925100" cy="1370950"/>
              <a:chOff x="3112200" y="1334150"/>
              <a:chExt cx="925100" cy="1370950"/>
            </a:xfrm>
          </p:grpSpPr>
          <p:sp>
            <p:nvSpPr>
              <p:cNvPr id="280" name="Google Shape;280;p6"/>
              <p:cNvSpPr/>
              <p:nvPr/>
            </p:nvSpPr>
            <p:spPr>
              <a:xfrm>
                <a:off x="3173850" y="1334150"/>
                <a:ext cx="819400" cy="1279300"/>
              </a:xfrm>
              <a:custGeom>
                <a:avLst/>
                <a:gdLst/>
                <a:ahLst/>
                <a:cxnLst/>
                <a:rect l="l" t="t" r="r" b="b"/>
                <a:pathLst>
                  <a:path w="32776" h="51172" extrusionOk="0">
                    <a:moveTo>
                      <a:pt x="15155" y="0"/>
                    </a:moveTo>
                    <a:lnTo>
                      <a:pt x="15026" y="431"/>
                    </a:lnTo>
                    <a:lnTo>
                      <a:pt x="15084" y="353"/>
                    </a:lnTo>
                    <a:lnTo>
                      <a:pt x="15155" y="0"/>
                    </a:lnTo>
                    <a:close/>
                    <a:moveTo>
                      <a:pt x="15026" y="431"/>
                    </a:moveTo>
                    <a:lnTo>
                      <a:pt x="14873" y="635"/>
                    </a:lnTo>
                    <a:lnTo>
                      <a:pt x="14380" y="1339"/>
                    </a:lnTo>
                    <a:lnTo>
                      <a:pt x="13957" y="2044"/>
                    </a:lnTo>
                    <a:lnTo>
                      <a:pt x="13745" y="2397"/>
                    </a:lnTo>
                    <a:lnTo>
                      <a:pt x="13604" y="2820"/>
                    </a:lnTo>
                    <a:lnTo>
                      <a:pt x="13252" y="3947"/>
                    </a:lnTo>
                    <a:lnTo>
                      <a:pt x="13040" y="5146"/>
                    </a:lnTo>
                    <a:lnTo>
                      <a:pt x="12970" y="6273"/>
                    </a:lnTo>
                    <a:lnTo>
                      <a:pt x="12899" y="7472"/>
                    </a:lnTo>
                    <a:lnTo>
                      <a:pt x="12970" y="8670"/>
                    </a:lnTo>
                    <a:lnTo>
                      <a:pt x="13181" y="9798"/>
                    </a:lnTo>
                    <a:lnTo>
                      <a:pt x="13463" y="10996"/>
                    </a:lnTo>
                    <a:lnTo>
                      <a:pt x="13816" y="12124"/>
                    </a:lnTo>
                    <a:lnTo>
                      <a:pt x="14098" y="13251"/>
                    </a:lnTo>
                    <a:lnTo>
                      <a:pt x="14380" y="14379"/>
                    </a:lnTo>
                    <a:lnTo>
                      <a:pt x="14591" y="15436"/>
                    </a:lnTo>
                    <a:lnTo>
                      <a:pt x="14662" y="16564"/>
                    </a:lnTo>
                    <a:lnTo>
                      <a:pt x="14662" y="17128"/>
                    </a:lnTo>
                    <a:lnTo>
                      <a:pt x="14591" y="17692"/>
                    </a:lnTo>
                    <a:lnTo>
                      <a:pt x="14380" y="18115"/>
                    </a:lnTo>
                    <a:lnTo>
                      <a:pt x="14168" y="18538"/>
                    </a:lnTo>
                    <a:lnTo>
                      <a:pt x="13886" y="18820"/>
                    </a:lnTo>
                    <a:lnTo>
                      <a:pt x="13604" y="19172"/>
                    </a:lnTo>
                    <a:lnTo>
                      <a:pt x="13252" y="19383"/>
                    </a:lnTo>
                    <a:lnTo>
                      <a:pt x="12829" y="19595"/>
                    </a:lnTo>
                    <a:lnTo>
                      <a:pt x="11983" y="19947"/>
                    </a:lnTo>
                    <a:lnTo>
                      <a:pt x="10996" y="20229"/>
                    </a:lnTo>
                    <a:lnTo>
                      <a:pt x="9023" y="20652"/>
                    </a:lnTo>
                    <a:lnTo>
                      <a:pt x="7190" y="21146"/>
                    </a:lnTo>
                    <a:lnTo>
                      <a:pt x="4018" y="22132"/>
                    </a:lnTo>
                    <a:lnTo>
                      <a:pt x="2468" y="22696"/>
                    </a:lnTo>
                    <a:lnTo>
                      <a:pt x="1129" y="23260"/>
                    </a:lnTo>
                    <a:lnTo>
                      <a:pt x="635" y="23472"/>
                    </a:lnTo>
                    <a:lnTo>
                      <a:pt x="212" y="23754"/>
                    </a:lnTo>
                    <a:lnTo>
                      <a:pt x="1" y="23965"/>
                    </a:lnTo>
                    <a:lnTo>
                      <a:pt x="1" y="24035"/>
                    </a:lnTo>
                    <a:lnTo>
                      <a:pt x="1" y="24106"/>
                    </a:lnTo>
                    <a:lnTo>
                      <a:pt x="494" y="23965"/>
                    </a:lnTo>
                    <a:lnTo>
                      <a:pt x="1763" y="23613"/>
                    </a:lnTo>
                    <a:lnTo>
                      <a:pt x="5851" y="22555"/>
                    </a:lnTo>
                    <a:lnTo>
                      <a:pt x="10080" y="21568"/>
                    </a:lnTo>
                    <a:lnTo>
                      <a:pt x="12477" y="21075"/>
                    </a:lnTo>
                    <a:lnTo>
                      <a:pt x="11490" y="23331"/>
                    </a:lnTo>
                    <a:lnTo>
                      <a:pt x="10785" y="25163"/>
                    </a:lnTo>
                    <a:lnTo>
                      <a:pt x="10010" y="27207"/>
                    </a:lnTo>
                    <a:lnTo>
                      <a:pt x="9305" y="29251"/>
                    </a:lnTo>
                    <a:lnTo>
                      <a:pt x="8811" y="31013"/>
                    </a:lnTo>
                    <a:lnTo>
                      <a:pt x="8670" y="31718"/>
                    </a:lnTo>
                    <a:lnTo>
                      <a:pt x="8670" y="32353"/>
                    </a:lnTo>
                    <a:lnTo>
                      <a:pt x="8670" y="32705"/>
                    </a:lnTo>
                    <a:lnTo>
                      <a:pt x="8741" y="32846"/>
                    </a:lnTo>
                    <a:lnTo>
                      <a:pt x="8882" y="32916"/>
                    </a:lnTo>
                    <a:lnTo>
                      <a:pt x="8952" y="32916"/>
                    </a:lnTo>
                    <a:lnTo>
                      <a:pt x="9093" y="32705"/>
                    </a:lnTo>
                    <a:lnTo>
                      <a:pt x="9446" y="32071"/>
                    </a:lnTo>
                    <a:lnTo>
                      <a:pt x="10362" y="29815"/>
                    </a:lnTo>
                    <a:lnTo>
                      <a:pt x="11701" y="26220"/>
                    </a:lnTo>
                    <a:lnTo>
                      <a:pt x="11983" y="27207"/>
                    </a:lnTo>
                    <a:lnTo>
                      <a:pt x="12265" y="28265"/>
                    </a:lnTo>
                    <a:lnTo>
                      <a:pt x="12617" y="29322"/>
                    </a:lnTo>
                    <a:lnTo>
                      <a:pt x="12758" y="30379"/>
                    </a:lnTo>
                    <a:lnTo>
                      <a:pt x="13181" y="32071"/>
                    </a:lnTo>
                    <a:lnTo>
                      <a:pt x="12970" y="32141"/>
                    </a:lnTo>
                    <a:lnTo>
                      <a:pt x="12829" y="32282"/>
                    </a:lnTo>
                    <a:lnTo>
                      <a:pt x="12758" y="32494"/>
                    </a:lnTo>
                    <a:lnTo>
                      <a:pt x="12688" y="32705"/>
                    </a:lnTo>
                    <a:lnTo>
                      <a:pt x="12899" y="33339"/>
                    </a:lnTo>
                    <a:lnTo>
                      <a:pt x="13040" y="33621"/>
                    </a:lnTo>
                    <a:lnTo>
                      <a:pt x="13181" y="33762"/>
                    </a:lnTo>
                    <a:lnTo>
                      <a:pt x="13322" y="33903"/>
                    </a:lnTo>
                    <a:lnTo>
                      <a:pt x="13604" y="33903"/>
                    </a:lnTo>
                    <a:lnTo>
                      <a:pt x="13675" y="33833"/>
                    </a:lnTo>
                    <a:lnTo>
                      <a:pt x="13957" y="33621"/>
                    </a:lnTo>
                    <a:lnTo>
                      <a:pt x="14168" y="33269"/>
                    </a:lnTo>
                    <a:lnTo>
                      <a:pt x="14380" y="32705"/>
                    </a:lnTo>
                    <a:lnTo>
                      <a:pt x="14450" y="32141"/>
                    </a:lnTo>
                    <a:lnTo>
                      <a:pt x="14450" y="31718"/>
                    </a:lnTo>
                    <a:lnTo>
                      <a:pt x="14380" y="31225"/>
                    </a:lnTo>
                    <a:lnTo>
                      <a:pt x="14309" y="30802"/>
                    </a:lnTo>
                    <a:lnTo>
                      <a:pt x="14168" y="30379"/>
                    </a:lnTo>
                    <a:lnTo>
                      <a:pt x="13745" y="29533"/>
                    </a:lnTo>
                    <a:lnTo>
                      <a:pt x="13322" y="28687"/>
                    </a:lnTo>
                    <a:lnTo>
                      <a:pt x="12829" y="27842"/>
                    </a:lnTo>
                    <a:lnTo>
                      <a:pt x="12477" y="27066"/>
                    </a:lnTo>
                    <a:lnTo>
                      <a:pt x="12124" y="26220"/>
                    </a:lnTo>
                    <a:lnTo>
                      <a:pt x="12054" y="25868"/>
                    </a:lnTo>
                    <a:lnTo>
                      <a:pt x="11983" y="25445"/>
                    </a:lnTo>
                    <a:lnTo>
                      <a:pt x="11983" y="25093"/>
                    </a:lnTo>
                    <a:lnTo>
                      <a:pt x="12054" y="24740"/>
                    </a:lnTo>
                    <a:lnTo>
                      <a:pt x="12336" y="23824"/>
                    </a:lnTo>
                    <a:lnTo>
                      <a:pt x="12829" y="22908"/>
                    </a:lnTo>
                    <a:lnTo>
                      <a:pt x="13322" y="21921"/>
                    </a:lnTo>
                    <a:lnTo>
                      <a:pt x="13886" y="20934"/>
                    </a:lnTo>
                    <a:lnTo>
                      <a:pt x="14521" y="20088"/>
                    </a:lnTo>
                    <a:lnTo>
                      <a:pt x="15507" y="18749"/>
                    </a:lnTo>
                    <a:lnTo>
                      <a:pt x="16706" y="21709"/>
                    </a:lnTo>
                    <a:lnTo>
                      <a:pt x="17974" y="24670"/>
                    </a:lnTo>
                    <a:lnTo>
                      <a:pt x="20653" y="30520"/>
                    </a:lnTo>
                    <a:lnTo>
                      <a:pt x="21428" y="32212"/>
                    </a:lnTo>
                    <a:lnTo>
                      <a:pt x="21639" y="32846"/>
                    </a:lnTo>
                    <a:lnTo>
                      <a:pt x="21710" y="33410"/>
                    </a:lnTo>
                    <a:lnTo>
                      <a:pt x="21710" y="33974"/>
                    </a:lnTo>
                    <a:lnTo>
                      <a:pt x="21569" y="34538"/>
                    </a:lnTo>
                    <a:lnTo>
                      <a:pt x="21216" y="35242"/>
                    </a:lnTo>
                    <a:lnTo>
                      <a:pt x="20794" y="36088"/>
                    </a:lnTo>
                    <a:lnTo>
                      <a:pt x="20300" y="37146"/>
                    </a:lnTo>
                    <a:lnTo>
                      <a:pt x="19877" y="38203"/>
                    </a:lnTo>
                    <a:lnTo>
                      <a:pt x="19666" y="38626"/>
                    </a:lnTo>
                    <a:lnTo>
                      <a:pt x="19384" y="39119"/>
                    </a:lnTo>
                    <a:lnTo>
                      <a:pt x="19032" y="39472"/>
                    </a:lnTo>
                    <a:lnTo>
                      <a:pt x="18609" y="39824"/>
                    </a:lnTo>
                    <a:lnTo>
                      <a:pt x="18186" y="40035"/>
                    </a:lnTo>
                    <a:lnTo>
                      <a:pt x="17692" y="40317"/>
                    </a:lnTo>
                    <a:lnTo>
                      <a:pt x="16565" y="40811"/>
                    </a:lnTo>
                    <a:lnTo>
                      <a:pt x="14521" y="41586"/>
                    </a:lnTo>
                    <a:lnTo>
                      <a:pt x="14239" y="41586"/>
                    </a:lnTo>
                    <a:lnTo>
                      <a:pt x="13957" y="41516"/>
                    </a:lnTo>
                    <a:lnTo>
                      <a:pt x="13322" y="41445"/>
                    </a:lnTo>
                    <a:lnTo>
                      <a:pt x="13040" y="41516"/>
                    </a:lnTo>
                    <a:lnTo>
                      <a:pt x="12829" y="41657"/>
                    </a:lnTo>
                    <a:lnTo>
                      <a:pt x="12758" y="41798"/>
                    </a:lnTo>
                    <a:lnTo>
                      <a:pt x="12688" y="41938"/>
                    </a:lnTo>
                    <a:lnTo>
                      <a:pt x="12688" y="42432"/>
                    </a:lnTo>
                    <a:lnTo>
                      <a:pt x="12758" y="42784"/>
                    </a:lnTo>
                    <a:lnTo>
                      <a:pt x="12899" y="42996"/>
                    </a:lnTo>
                    <a:lnTo>
                      <a:pt x="13181" y="43066"/>
                    </a:lnTo>
                    <a:lnTo>
                      <a:pt x="13604" y="43137"/>
                    </a:lnTo>
                    <a:lnTo>
                      <a:pt x="14027" y="43066"/>
                    </a:lnTo>
                    <a:lnTo>
                      <a:pt x="14450" y="42925"/>
                    </a:lnTo>
                    <a:lnTo>
                      <a:pt x="15507" y="42502"/>
                    </a:lnTo>
                    <a:lnTo>
                      <a:pt x="16635" y="42009"/>
                    </a:lnTo>
                    <a:lnTo>
                      <a:pt x="17622" y="41516"/>
                    </a:lnTo>
                    <a:lnTo>
                      <a:pt x="18468" y="41093"/>
                    </a:lnTo>
                    <a:lnTo>
                      <a:pt x="19032" y="40881"/>
                    </a:lnTo>
                    <a:lnTo>
                      <a:pt x="18820" y="41868"/>
                    </a:lnTo>
                    <a:lnTo>
                      <a:pt x="18750" y="43066"/>
                    </a:lnTo>
                    <a:lnTo>
                      <a:pt x="18609" y="44194"/>
                    </a:lnTo>
                    <a:lnTo>
                      <a:pt x="18538" y="44687"/>
                    </a:lnTo>
                    <a:lnTo>
                      <a:pt x="18327" y="45181"/>
                    </a:lnTo>
                    <a:lnTo>
                      <a:pt x="18186" y="45463"/>
                    </a:lnTo>
                    <a:lnTo>
                      <a:pt x="18045" y="45745"/>
                    </a:lnTo>
                    <a:lnTo>
                      <a:pt x="17551" y="46238"/>
                    </a:lnTo>
                    <a:lnTo>
                      <a:pt x="17410" y="46449"/>
                    </a:lnTo>
                    <a:lnTo>
                      <a:pt x="17199" y="46802"/>
                    </a:lnTo>
                    <a:lnTo>
                      <a:pt x="17128" y="47084"/>
                    </a:lnTo>
                    <a:lnTo>
                      <a:pt x="17058" y="47436"/>
                    </a:lnTo>
                    <a:lnTo>
                      <a:pt x="17058" y="47859"/>
                    </a:lnTo>
                    <a:lnTo>
                      <a:pt x="17128" y="48212"/>
                    </a:lnTo>
                    <a:lnTo>
                      <a:pt x="17269" y="48494"/>
                    </a:lnTo>
                    <a:lnTo>
                      <a:pt x="17410" y="48705"/>
                    </a:lnTo>
                    <a:lnTo>
                      <a:pt x="17551" y="48846"/>
                    </a:lnTo>
                    <a:lnTo>
                      <a:pt x="17763" y="48987"/>
                    </a:lnTo>
                    <a:lnTo>
                      <a:pt x="18256" y="48987"/>
                    </a:lnTo>
                    <a:lnTo>
                      <a:pt x="18750" y="48846"/>
                    </a:lnTo>
                    <a:lnTo>
                      <a:pt x="19243" y="48494"/>
                    </a:lnTo>
                    <a:lnTo>
                      <a:pt x="19666" y="48071"/>
                    </a:lnTo>
                    <a:lnTo>
                      <a:pt x="20018" y="47507"/>
                    </a:lnTo>
                    <a:lnTo>
                      <a:pt x="20018" y="47366"/>
                    </a:lnTo>
                    <a:lnTo>
                      <a:pt x="20018" y="47154"/>
                    </a:lnTo>
                    <a:lnTo>
                      <a:pt x="19948" y="46943"/>
                    </a:lnTo>
                    <a:lnTo>
                      <a:pt x="19877" y="46661"/>
                    </a:lnTo>
                    <a:lnTo>
                      <a:pt x="19807" y="46379"/>
                    </a:lnTo>
                    <a:lnTo>
                      <a:pt x="19807" y="45745"/>
                    </a:lnTo>
                    <a:lnTo>
                      <a:pt x="19736" y="44969"/>
                    </a:lnTo>
                    <a:lnTo>
                      <a:pt x="19666" y="44123"/>
                    </a:lnTo>
                    <a:lnTo>
                      <a:pt x="19736" y="43348"/>
                    </a:lnTo>
                    <a:lnTo>
                      <a:pt x="19877" y="42150"/>
                    </a:lnTo>
                    <a:lnTo>
                      <a:pt x="20159" y="41022"/>
                    </a:lnTo>
                    <a:lnTo>
                      <a:pt x="20794" y="38767"/>
                    </a:lnTo>
                    <a:lnTo>
                      <a:pt x="21498" y="36511"/>
                    </a:lnTo>
                    <a:lnTo>
                      <a:pt x="22344" y="34326"/>
                    </a:lnTo>
                    <a:lnTo>
                      <a:pt x="23190" y="36441"/>
                    </a:lnTo>
                    <a:lnTo>
                      <a:pt x="24036" y="38555"/>
                    </a:lnTo>
                    <a:lnTo>
                      <a:pt x="24811" y="40740"/>
                    </a:lnTo>
                    <a:lnTo>
                      <a:pt x="25446" y="42925"/>
                    </a:lnTo>
                    <a:lnTo>
                      <a:pt x="25516" y="43630"/>
                    </a:lnTo>
                    <a:lnTo>
                      <a:pt x="25657" y="44687"/>
                    </a:lnTo>
                    <a:lnTo>
                      <a:pt x="25868" y="47366"/>
                    </a:lnTo>
                    <a:lnTo>
                      <a:pt x="26080" y="48775"/>
                    </a:lnTo>
                    <a:lnTo>
                      <a:pt x="26221" y="49903"/>
                    </a:lnTo>
                    <a:lnTo>
                      <a:pt x="26432" y="50819"/>
                    </a:lnTo>
                    <a:lnTo>
                      <a:pt x="26573" y="51031"/>
                    </a:lnTo>
                    <a:lnTo>
                      <a:pt x="26714" y="51172"/>
                    </a:lnTo>
                    <a:lnTo>
                      <a:pt x="27208" y="51172"/>
                    </a:lnTo>
                    <a:lnTo>
                      <a:pt x="27349" y="51031"/>
                    </a:lnTo>
                    <a:lnTo>
                      <a:pt x="27490" y="50890"/>
                    </a:lnTo>
                    <a:lnTo>
                      <a:pt x="27630" y="50608"/>
                    </a:lnTo>
                    <a:lnTo>
                      <a:pt x="27701" y="50326"/>
                    </a:lnTo>
                    <a:lnTo>
                      <a:pt x="27771" y="49480"/>
                    </a:lnTo>
                    <a:lnTo>
                      <a:pt x="27771" y="48494"/>
                    </a:lnTo>
                    <a:lnTo>
                      <a:pt x="27630" y="47366"/>
                    </a:lnTo>
                    <a:lnTo>
                      <a:pt x="27490" y="46168"/>
                    </a:lnTo>
                    <a:lnTo>
                      <a:pt x="27208" y="44828"/>
                    </a:lnTo>
                    <a:lnTo>
                      <a:pt x="26644" y="42150"/>
                    </a:lnTo>
                    <a:lnTo>
                      <a:pt x="25939" y="39753"/>
                    </a:lnTo>
                    <a:lnTo>
                      <a:pt x="25375" y="37850"/>
                    </a:lnTo>
                    <a:lnTo>
                      <a:pt x="25023" y="36793"/>
                    </a:lnTo>
                    <a:lnTo>
                      <a:pt x="25023" y="36793"/>
                    </a:lnTo>
                    <a:lnTo>
                      <a:pt x="25586" y="37075"/>
                    </a:lnTo>
                    <a:lnTo>
                      <a:pt x="26080" y="37216"/>
                    </a:lnTo>
                    <a:lnTo>
                      <a:pt x="27208" y="37568"/>
                    </a:lnTo>
                    <a:lnTo>
                      <a:pt x="27701" y="37780"/>
                    </a:lnTo>
                    <a:lnTo>
                      <a:pt x="28265" y="37991"/>
                    </a:lnTo>
                    <a:lnTo>
                      <a:pt x="28758" y="38273"/>
                    </a:lnTo>
                    <a:lnTo>
                      <a:pt x="29252" y="38626"/>
                    </a:lnTo>
                    <a:lnTo>
                      <a:pt x="29675" y="39049"/>
                    </a:lnTo>
                    <a:lnTo>
                      <a:pt x="30168" y="39683"/>
                    </a:lnTo>
                    <a:lnTo>
                      <a:pt x="30732" y="40247"/>
                    </a:lnTo>
                    <a:lnTo>
                      <a:pt x="30943" y="40388"/>
                    </a:lnTo>
                    <a:lnTo>
                      <a:pt x="31225" y="40458"/>
                    </a:lnTo>
                    <a:lnTo>
                      <a:pt x="31719" y="40458"/>
                    </a:lnTo>
                    <a:lnTo>
                      <a:pt x="31930" y="40388"/>
                    </a:lnTo>
                    <a:lnTo>
                      <a:pt x="32071" y="40317"/>
                    </a:lnTo>
                    <a:lnTo>
                      <a:pt x="32282" y="40176"/>
                    </a:lnTo>
                    <a:lnTo>
                      <a:pt x="32423" y="40035"/>
                    </a:lnTo>
                    <a:lnTo>
                      <a:pt x="32564" y="39824"/>
                    </a:lnTo>
                    <a:lnTo>
                      <a:pt x="32635" y="39542"/>
                    </a:lnTo>
                    <a:lnTo>
                      <a:pt x="32776" y="38908"/>
                    </a:lnTo>
                    <a:lnTo>
                      <a:pt x="32705" y="38696"/>
                    </a:lnTo>
                    <a:lnTo>
                      <a:pt x="32705" y="38555"/>
                    </a:lnTo>
                    <a:lnTo>
                      <a:pt x="32635" y="38414"/>
                    </a:lnTo>
                    <a:lnTo>
                      <a:pt x="32494" y="38344"/>
                    </a:lnTo>
                    <a:lnTo>
                      <a:pt x="32212" y="38273"/>
                    </a:lnTo>
                    <a:lnTo>
                      <a:pt x="31860" y="38273"/>
                    </a:lnTo>
                    <a:lnTo>
                      <a:pt x="31437" y="38344"/>
                    </a:lnTo>
                    <a:lnTo>
                      <a:pt x="31084" y="38414"/>
                    </a:lnTo>
                    <a:lnTo>
                      <a:pt x="30802" y="38414"/>
                    </a:lnTo>
                    <a:lnTo>
                      <a:pt x="30450" y="38273"/>
                    </a:lnTo>
                    <a:lnTo>
                      <a:pt x="30097" y="38062"/>
                    </a:lnTo>
                    <a:lnTo>
                      <a:pt x="29252" y="37568"/>
                    </a:lnTo>
                    <a:lnTo>
                      <a:pt x="28406" y="37075"/>
                    </a:lnTo>
                    <a:lnTo>
                      <a:pt x="27912" y="36864"/>
                    </a:lnTo>
                    <a:lnTo>
                      <a:pt x="27490" y="36723"/>
                    </a:lnTo>
                    <a:lnTo>
                      <a:pt x="26855" y="36582"/>
                    </a:lnTo>
                    <a:lnTo>
                      <a:pt x="26080" y="36511"/>
                    </a:lnTo>
                    <a:lnTo>
                      <a:pt x="25305" y="36370"/>
                    </a:lnTo>
                    <a:lnTo>
                      <a:pt x="25023" y="36300"/>
                    </a:lnTo>
                    <a:lnTo>
                      <a:pt x="24811" y="36229"/>
                    </a:lnTo>
                    <a:lnTo>
                      <a:pt x="24600" y="36018"/>
                    </a:lnTo>
                    <a:lnTo>
                      <a:pt x="24459" y="35736"/>
                    </a:lnTo>
                    <a:lnTo>
                      <a:pt x="24177" y="35031"/>
                    </a:lnTo>
                    <a:lnTo>
                      <a:pt x="23683" y="33621"/>
                    </a:lnTo>
                    <a:lnTo>
                      <a:pt x="18186" y="21568"/>
                    </a:lnTo>
                    <a:lnTo>
                      <a:pt x="19032" y="21639"/>
                    </a:lnTo>
                    <a:lnTo>
                      <a:pt x="19877" y="21709"/>
                    </a:lnTo>
                    <a:lnTo>
                      <a:pt x="20653" y="21921"/>
                    </a:lnTo>
                    <a:lnTo>
                      <a:pt x="21428" y="22132"/>
                    </a:lnTo>
                    <a:lnTo>
                      <a:pt x="22203" y="22414"/>
                    </a:lnTo>
                    <a:lnTo>
                      <a:pt x="22838" y="22837"/>
                    </a:lnTo>
                    <a:lnTo>
                      <a:pt x="23401" y="23260"/>
                    </a:lnTo>
                    <a:lnTo>
                      <a:pt x="23824" y="23824"/>
                    </a:lnTo>
                    <a:lnTo>
                      <a:pt x="24529" y="25022"/>
                    </a:lnTo>
                    <a:lnTo>
                      <a:pt x="25446" y="26925"/>
                    </a:lnTo>
                    <a:lnTo>
                      <a:pt x="26291" y="28758"/>
                    </a:lnTo>
                    <a:lnTo>
                      <a:pt x="26573" y="29392"/>
                    </a:lnTo>
                    <a:lnTo>
                      <a:pt x="26644" y="29815"/>
                    </a:lnTo>
                    <a:lnTo>
                      <a:pt x="26644" y="29040"/>
                    </a:lnTo>
                    <a:lnTo>
                      <a:pt x="26503" y="28265"/>
                    </a:lnTo>
                    <a:lnTo>
                      <a:pt x="26291" y="27489"/>
                    </a:lnTo>
                    <a:lnTo>
                      <a:pt x="26080" y="26714"/>
                    </a:lnTo>
                    <a:lnTo>
                      <a:pt x="25586" y="25093"/>
                    </a:lnTo>
                    <a:lnTo>
                      <a:pt x="25023" y="23683"/>
                    </a:lnTo>
                    <a:lnTo>
                      <a:pt x="26291" y="24317"/>
                    </a:lnTo>
                    <a:lnTo>
                      <a:pt x="28547" y="25445"/>
                    </a:lnTo>
                    <a:lnTo>
                      <a:pt x="29815" y="26009"/>
                    </a:lnTo>
                    <a:lnTo>
                      <a:pt x="30873" y="26432"/>
                    </a:lnTo>
                    <a:lnTo>
                      <a:pt x="31578" y="26714"/>
                    </a:lnTo>
                    <a:lnTo>
                      <a:pt x="31860" y="26714"/>
                    </a:lnTo>
                    <a:lnTo>
                      <a:pt x="31930" y="26643"/>
                    </a:lnTo>
                    <a:lnTo>
                      <a:pt x="31930" y="26502"/>
                    </a:lnTo>
                    <a:lnTo>
                      <a:pt x="31930" y="26361"/>
                    </a:lnTo>
                    <a:lnTo>
                      <a:pt x="31648" y="26079"/>
                    </a:lnTo>
                    <a:lnTo>
                      <a:pt x="31155" y="25657"/>
                    </a:lnTo>
                    <a:lnTo>
                      <a:pt x="30520" y="25234"/>
                    </a:lnTo>
                    <a:lnTo>
                      <a:pt x="28829" y="24317"/>
                    </a:lnTo>
                    <a:lnTo>
                      <a:pt x="26785" y="23331"/>
                    </a:lnTo>
                    <a:lnTo>
                      <a:pt x="24741" y="22485"/>
                    </a:lnTo>
                    <a:lnTo>
                      <a:pt x="22767" y="21709"/>
                    </a:lnTo>
                    <a:lnTo>
                      <a:pt x="21216" y="21146"/>
                    </a:lnTo>
                    <a:lnTo>
                      <a:pt x="20371" y="20864"/>
                    </a:lnTo>
                    <a:lnTo>
                      <a:pt x="19525" y="20793"/>
                    </a:lnTo>
                    <a:lnTo>
                      <a:pt x="18820" y="20723"/>
                    </a:lnTo>
                    <a:lnTo>
                      <a:pt x="18468" y="20652"/>
                    </a:lnTo>
                    <a:lnTo>
                      <a:pt x="18186" y="20511"/>
                    </a:lnTo>
                    <a:lnTo>
                      <a:pt x="17833" y="20370"/>
                    </a:lnTo>
                    <a:lnTo>
                      <a:pt x="17551" y="20159"/>
                    </a:lnTo>
                    <a:lnTo>
                      <a:pt x="17340" y="19877"/>
                    </a:lnTo>
                    <a:lnTo>
                      <a:pt x="17199" y="19595"/>
                    </a:lnTo>
                    <a:lnTo>
                      <a:pt x="16917" y="18820"/>
                    </a:lnTo>
                    <a:lnTo>
                      <a:pt x="16424" y="17410"/>
                    </a:lnTo>
                    <a:lnTo>
                      <a:pt x="15789" y="15718"/>
                    </a:lnTo>
                    <a:lnTo>
                      <a:pt x="15155" y="13956"/>
                    </a:lnTo>
                    <a:lnTo>
                      <a:pt x="14662" y="12194"/>
                    </a:lnTo>
                    <a:lnTo>
                      <a:pt x="14309" y="10432"/>
                    </a:lnTo>
                    <a:lnTo>
                      <a:pt x="16283" y="10855"/>
                    </a:lnTo>
                    <a:lnTo>
                      <a:pt x="19807" y="11701"/>
                    </a:lnTo>
                    <a:lnTo>
                      <a:pt x="23120" y="12546"/>
                    </a:lnTo>
                    <a:lnTo>
                      <a:pt x="24177" y="12828"/>
                    </a:lnTo>
                    <a:lnTo>
                      <a:pt x="24529" y="12969"/>
                    </a:lnTo>
                    <a:lnTo>
                      <a:pt x="24600" y="12899"/>
                    </a:lnTo>
                    <a:lnTo>
                      <a:pt x="24529" y="12758"/>
                    </a:lnTo>
                    <a:lnTo>
                      <a:pt x="24318" y="12546"/>
                    </a:lnTo>
                    <a:lnTo>
                      <a:pt x="23965" y="12265"/>
                    </a:lnTo>
                    <a:lnTo>
                      <a:pt x="23401" y="12053"/>
                    </a:lnTo>
                    <a:lnTo>
                      <a:pt x="22062" y="11560"/>
                    </a:lnTo>
                    <a:lnTo>
                      <a:pt x="20441" y="11066"/>
                    </a:lnTo>
                    <a:lnTo>
                      <a:pt x="17269" y="10221"/>
                    </a:lnTo>
                    <a:lnTo>
                      <a:pt x="16142" y="9868"/>
                    </a:lnTo>
                    <a:lnTo>
                      <a:pt x="15507" y="9727"/>
                    </a:lnTo>
                    <a:lnTo>
                      <a:pt x="15296" y="9727"/>
                    </a:lnTo>
                    <a:lnTo>
                      <a:pt x="15084" y="9657"/>
                    </a:lnTo>
                    <a:lnTo>
                      <a:pt x="14873" y="9516"/>
                    </a:lnTo>
                    <a:lnTo>
                      <a:pt x="14732" y="9304"/>
                    </a:lnTo>
                    <a:lnTo>
                      <a:pt x="14450" y="8740"/>
                    </a:lnTo>
                    <a:lnTo>
                      <a:pt x="14239" y="8035"/>
                    </a:lnTo>
                    <a:lnTo>
                      <a:pt x="14098" y="7331"/>
                    </a:lnTo>
                    <a:lnTo>
                      <a:pt x="13957" y="6626"/>
                    </a:lnTo>
                    <a:lnTo>
                      <a:pt x="13886" y="5639"/>
                    </a:lnTo>
                    <a:lnTo>
                      <a:pt x="13957" y="4864"/>
                    </a:lnTo>
                    <a:lnTo>
                      <a:pt x="14027" y="4159"/>
                    </a:lnTo>
                    <a:lnTo>
                      <a:pt x="14380" y="2749"/>
                    </a:lnTo>
                    <a:lnTo>
                      <a:pt x="14732" y="1410"/>
                    </a:lnTo>
                    <a:lnTo>
                      <a:pt x="15026" y="43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6"/>
              <p:cNvSpPr/>
              <p:nvPr/>
            </p:nvSpPr>
            <p:spPr>
              <a:xfrm>
                <a:off x="3757125" y="2555275"/>
                <a:ext cx="5815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239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423" y="212"/>
                    </a:lnTo>
                    <a:lnTo>
                      <a:pt x="211" y="424"/>
                    </a:lnTo>
                    <a:lnTo>
                      <a:pt x="141" y="565"/>
                    </a:lnTo>
                    <a:lnTo>
                      <a:pt x="0" y="776"/>
                    </a:lnTo>
                    <a:lnTo>
                      <a:pt x="0" y="1199"/>
                    </a:lnTo>
                    <a:lnTo>
                      <a:pt x="70" y="1693"/>
                    </a:lnTo>
                    <a:lnTo>
                      <a:pt x="141" y="1834"/>
                    </a:lnTo>
                    <a:lnTo>
                      <a:pt x="282" y="2045"/>
                    </a:lnTo>
                    <a:lnTo>
                      <a:pt x="423" y="2186"/>
                    </a:lnTo>
                    <a:lnTo>
                      <a:pt x="634" y="2327"/>
                    </a:lnTo>
                    <a:lnTo>
                      <a:pt x="916" y="2397"/>
                    </a:lnTo>
                    <a:lnTo>
                      <a:pt x="1198" y="2397"/>
                    </a:lnTo>
                    <a:lnTo>
                      <a:pt x="1410" y="2327"/>
                    </a:lnTo>
                    <a:lnTo>
                      <a:pt x="1692" y="2256"/>
                    </a:lnTo>
                    <a:lnTo>
                      <a:pt x="1903" y="2115"/>
                    </a:lnTo>
                    <a:lnTo>
                      <a:pt x="2044" y="1974"/>
                    </a:lnTo>
                    <a:lnTo>
                      <a:pt x="2185" y="1834"/>
                    </a:lnTo>
                    <a:lnTo>
                      <a:pt x="2255" y="1622"/>
                    </a:lnTo>
                    <a:lnTo>
                      <a:pt x="2326" y="1129"/>
                    </a:lnTo>
                    <a:lnTo>
                      <a:pt x="2185" y="706"/>
                    </a:lnTo>
                    <a:lnTo>
                      <a:pt x="2115" y="494"/>
                    </a:lnTo>
                    <a:lnTo>
                      <a:pt x="1974" y="353"/>
                    </a:lnTo>
                    <a:lnTo>
                      <a:pt x="1833" y="212"/>
                    </a:lnTo>
                    <a:lnTo>
                      <a:pt x="1621" y="71"/>
                    </a:ln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6"/>
              <p:cNvSpPr/>
              <p:nvPr/>
            </p:nvSpPr>
            <p:spPr>
              <a:xfrm>
                <a:off x="3764150" y="2631050"/>
                <a:ext cx="7580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962" extrusionOk="0">
                    <a:moveTo>
                      <a:pt x="1199" y="1"/>
                    </a:moveTo>
                    <a:lnTo>
                      <a:pt x="917" y="71"/>
                    </a:lnTo>
                    <a:lnTo>
                      <a:pt x="635" y="212"/>
                    </a:lnTo>
                    <a:lnTo>
                      <a:pt x="424" y="424"/>
                    </a:lnTo>
                    <a:lnTo>
                      <a:pt x="212" y="706"/>
                    </a:lnTo>
                    <a:lnTo>
                      <a:pt x="71" y="988"/>
                    </a:lnTo>
                    <a:lnTo>
                      <a:pt x="1" y="1269"/>
                    </a:lnTo>
                    <a:lnTo>
                      <a:pt x="1" y="1551"/>
                    </a:lnTo>
                    <a:lnTo>
                      <a:pt x="71" y="1763"/>
                    </a:lnTo>
                    <a:lnTo>
                      <a:pt x="142" y="2045"/>
                    </a:lnTo>
                    <a:lnTo>
                      <a:pt x="353" y="2327"/>
                    </a:lnTo>
                    <a:lnTo>
                      <a:pt x="494" y="2538"/>
                    </a:lnTo>
                    <a:lnTo>
                      <a:pt x="706" y="2679"/>
                    </a:lnTo>
                    <a:lnTo>
                      <a:pt x="988" y="2820"/>
                    </a:lnTo>
                    <a:lnTo>
                      <a:pt x="1270" y="2961"/>
                    </a:lnTo>
                    <a:lnTo>
                      <a:pt x="1834" y="2961"/>
                    </a:lnTo>
                    <a:lnTo>
                      <a:pt x="2115" y="2891"/>
                    </a:lnTo>
                    <a:lnTo>
                      <a:pt x="2327" y="2750"/>
                    </a:lnTo>
                    <a:lnTo>
                      <a:pt x="2609" y="2538"/>
                    </a:lnTo>
                    <a:lnTo>
                      <a:pt x="2820" y="2256"/>
                    </a:lnTo>
                    <a:lnTo>
                      <a:pt x="2961" y="1974"/>
                    </a:lnTo>
                    <a:lnTo>
                      <a:pt x="3032" y="1763"/>
                    </a:lnTo>
                    <a:lnTo>
                      <a:pt x="3032" y="1481"/>
                    </a:lnTo>
                    <a:lnTo>
                      <a:pt x="2961" y="1199"/>
                    </a:lnTo>
                    <a:lnTo>
                      <a:pt x="2820" y="917"/>
                    </a:lnTo>
                    <a:lnTo>
                      <a:pt x="2679" y="635"/>
                    </a:lnTo>
                    <a:lnTo>
                      <a:pt x="2468" y="424"/>
                    </a:lnTo>
                    <a:lnTo>
                      <a:pt x="2256" y="283"/>
                    </a:lnTo>
                    <a:lnTo>
                      <a:pt x="2045" y="142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6"/>
              <p:cNvSpPr/>
              <p:nvPr/>
            </p:nvSpPr>
            <p:spPr>
              <a:xfrm>
                <a:off x="3852275" y="2620475"/>
                <a:ext cx="652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2750" extrusionOk="0">
                    <a:moveTo>
                      <a:pt x="1128" y="1"/>
                    </a:moveTo>
                    <a:lnTo>
                      <a:pt x="705" y="142"/>
                    </a:lnTo>
                    <a:lnTo>
                      <a:pt x="493" y="283"/>
                    </a:lnTo>
                    <a:lnTo>
                      <a:pt x="353" y="424"/>
                    </a:lnTo>
                    <a:lnTo>
                      <a:pt x="212" y="635"/>
                    </a:lnTo>
                    <a:lnTo>
                      <a:pt x="71" y="847"/>
                    </a:lnTo>
                    <a:lnTo>
                      <a:pt x="0" y="1129"/>
                    </a:lnTo>
                    <a:lnTo>
                      <a:pt x="71" y="1411"/>
                    </a:lnTo>
                    <a:lnTo>
                      <a:pt x="71" y="1763"/>
                    </a:lnTo>
                    <a:lnTo>
                      <a:pt x="212" y="2045"/>
                    </a:lnTo>
                    <a:lnTo>
                      <a:pt x="353" y="2256"/>
                    </a:lnTo>
                    <a:lnTo>
                      <a:pt x="564" y="2468"/>
                    </a:lnTo>
                    <a:lnTo>
                      <a:pt x="775" y="2609"/>
                    </a:lnTo>
                    <a:lnTo>
                      <a:pt x="987" y="2679"/>
                    </a:lnTo>
                    <a:lnTo>
                      <a:pt x="1269" y="2750"/>
                    </a:lnTo>
                    <a:lnTo>
                      <a:pt x="1692" y="2750"/>
                    </a:lnTo>
                    <a:lnTo>
                      <a:pt x="1974" y="2609"/>
                    </a:lnTo>
                    <a:lnTo>
                      <a:pt x="2115" y="2538"/>
                    </a:lnTo>
                    <a:lnTo>
                      <a:pt x="2326" y="2327"/>
                    </a:lnTo>
                    <a:lnTo>
                      <a:pt x="2467" y="2115"/>
                    </a:lnTo>
                    <a:lnTo>
                      <a:pt x="2538" y="1904"/>
                    </a:lnTo>
                    <a:lnTo>
                      <a:pt x="2608" y="1552"/>
                    </a:lnTo>
                    <a:lnTo>
                      <a:pt x="2608" y="1199"/>
                    </a:lnTo>
                    <a:lnTo>
                      <a:pt x="2538" y="917"/>
                    </a:lnTo>
                    <a:lnTo>
                      <a:pt x="2397" y="635"/>
                    </a:lnTo>
                    <a:lnTo>
                      <a:pt x="2256" y="424"/>
                    </a:lnTo>
                    <a:lnTo>
                      <a:pt x="2044" y="283"/>
                    </a:lnTo>
                    <a:lnTo>
                      <a:pt x="1833" y="142"/>
                    </a:lnTo>
                    <a:lnTo>
                      <a:pt x="1621" y="71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6"/>
              <p:cNvSpPr/>
              <p:nvPr/>
            </p:nvSpPr>
            <p:spPr>
              <a:xfrm>
                <a:off x="3883975" y="2544725"/>
                <a:ext cx="67000" cy="6872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2749" extrusionOk="0">
                    <a:moveTo>
                      <a:pt x="1270" y="0"/>
                    </a:moveTo>
                    <a:lnTo>
                      <a:pt x="917" y="71"/>
                    </a:lnTo>
                    <a:lnTo>
                      <a:pt x="706" y="211"/>
                    </a:lnTo>
                    <a:lnTo>
                      <a:pt x="424" y="352"/>
                    </a:lnTo>
                    <a:lnTo>
                      <a:pt x="283" y="564"/>
                    </a:lnTo>
                    <a:lnTo>
                      <a:pt x="142" y="846"/>
                    </a:lnTo>
                    <a:lnTo>
                      <a:pt x="71" y="1057"/>
                    </a:lnTo>
                    <a:lnTo>
                      <a:pt x="1" y="1339"/>
                    </a:lnTo>
                    <a:lnTo>
                      <a:pt x="1" y="1621"/>
                    </a:lnTo>
                    <a:lnTo>
                      <a:pt x="71" y="1833"/>
                    </a:lnTo>
                    <a:lnTo>
                      <a:pt x="142" y="2115"/>
                    </a:lnTo>
                    <a:lnTo>
                      <a:pt x="283" y="2326"/>
                    </a:lnTo>
                    <a:lnTo>
                      <a:pt x="494" y="2467"/>
                    </a:lnTo>
                    <a:lnTo>
                      <a:pt x="706" y="2608"/>
                    </a:lnTo>
                    <a:lnTo>
                      <a:pt x="917" y="2749"/>
                    </a:lnTo>
                    <a:lnTo>
                      <a:pt x="1551" y="2749"/>
                    </a:lnTo>
                    <a:lnTo>
                      <a:pt x="1833" y="2608"/>
                    </a:lnTo>
                    <a:lnTo>
                      <a:pt x="2115" y="2537"/>
                    </a:lnTo>
                    <a:lnTo>
                      <a:pt x="2327" y="2326"/>
                    </a:lnTo>
                    <a:lnTo>
                      <a:pt x="2468" y="2185"/>
                    </a:lnTo>
                    <a:lnTo>
                      <a:pt x="2538" y="1974"/>
                    </a:lnTo>
                    <a:lnTo>
                      <a:pt x="2609" y="1762"/>
                    </a:lnTo>
                    <a:lnTo>
                      <a:pt x="2679" y="1269"/>
                    </a:lnTo>
                    <a:lnTo>
                      <a:pt x="2538" y="846"/>
                    </a:lnTo>
                    <a:lnTo>
                      <a:pt x="2256" y="423"/>
                    </a:lnTo>
                    <a:lnTo>
                      <a:pt x="2045" y="282"/>
                    </a:lnTo>
                    <a:lnTo>
                      <a:pt x="1833" y="14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6"/>
              <p:cNvSpPr/>
              <p:nvPr/>
            </p:nvSpPr>
            <p:spPr>
              <a:xfrm>
                <a:off x="3876925" y="2454850"/>
                <a:ext cx="5642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2468" extrusionOk="0">
                    <a:moveTo>
                      <a:pt x="1481" y="0"/>
                    </a:moveTo>
                    <a:lnTo>
                      <a:pt x="1199" y="71"/>
                    </a:lnTo>
                    <a:lnTo>
                      <a:pt x="988" y="141"/>
                    </a:lnTo>
                    <a:lnTo>
                      <a:pt x="706" y="212"/>
                    </a:lnTo>
                    <a:lnTo>
                      <a:pt x="494" y="423"/>
                    </a:lnTo>
                    <a:lnTo>
                      <a:pt x="353" y="635"/>
                    </a:lnTo>
                    <a:lnTo>
                      <a:pt x="142" y="917"/>
                    </a:lnTo>
                    <a:lnTo>
                      <a:pt x="71" y="1128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03"/>
                    </a:lnTo>
                    <a:lnTo>
                      <a:pt x="283" y="2115"/>
                    </a:lnTo>
                    <a:lnTo>
                      <a:pt x="494" y="2326"/>
                    </a:lnTo>
                    <a:lnTo>
                      <a:pt x="847" y="2397"/>
                    </a:lnTo>
                    <a:lnTo>
                      <a:pt x="1270" y="2467"/>
                    </a:lnTo>
                    <a:lnTo>
                      <a:pt x="1552" y="2326"/>
                    </a:lnTo>
                    <a:lnTo>
                      <a:pt x="1833" y="2185"/>
                    </a:lnTo>
                    <a:lnTo>
                      <a:pt x="2045" y="1903"/>
                    </a:lnTo>
                    <a:lnTo>
                      <a:pt x="2186" y="1621"/>
                    </a:lnTo>
                    <a:lnTo>
                      <a:pt x="2256" y="1269"/>
                    </a:lnTo>
                    <a:lnTo>
                      <a:pt x="2256" y="917"/>
                    </a:lnTo>
                    <a:lnTo>
                      <a:pt x="2186" y="564"/>
                    </a:lnTo>
                    <a:lnTo>
                      <a:pt x="1974" y="282"/>
                    </a:lnTo>
                    <a:lnTo>
                      <a:pt x="1692" y="141"/>
                    </a:lnTo>
                    <a:lnTo>
                      <a:pt x="1481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6"/>
              <p:cNvSpPr/>
              <p:nvPr/>
            </p:nvSpPr>
            <p:spPr>
              <a:xfrm>
                <a:off x="3674300" y="2435450"/>
                <a:ext cx="458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905" extrusionOk="0">
                    <a:moveTo>
                      <a:pt x="1058" y="1"/>
                    </a:moveTo>
                    <a:lnTo>
                      <a:pt x="635" y="71"/>
                    </a:lnTo>
                    <a:lnTo>
                      <a:pt x="423" y="142"/>
                    </a:lnTo>
                    <a:lnTo>
                      <a:pt x="282" y="212"/>
                    </a:lnTo>
                    <a:lnTo>
                      <a:pt x="141" y="353"/>
                    </a:lnTo>
                    <a:lnTo>
                      <a:pt x="71" y="494"/>
                    </a:lnTo>
                    <a:lnTo>
                      <a:pt x="0" y="847"/>
                    </a:lnTo>
                    <a:lnTo>
                      <a:pt x="71" y="1199"/>
                    </a:lnTo>
                    <a:lnTo>
                      <a:pt x="212" y="1552"/>
                    </a:lnTo>
                    <a:lnTo>
                      <a:pt x="494" y="1763"/>
                    </a:lnTo>
                    <a:lnTo>
                      <a:pt x="776" y="1904"/>
                    </a:lnTo>
                    <a:lnTo>
                      <a:pt x="987" y="1904"/>
                    </a:lnTo>
                    <a:lnTo>
                      <a:pt x="1198" y="1834"/>
                    </a:lnTo>
                    <a:lnTo>
                      <a:pt x="1551" y="1622"/>
                    </a:lnTo>
                    <a:lnTo>
                      <a:pt x="1762" y="1340"/>
                    </a:lnTo>
                    <a:lnTo>
                      <a:pt x="1833" y="988"/>
                    </a:lnTo>
                    <a:lnTo>
                      <a:pt x="1762" y="635"/>
                    </a:lnTo>
                    <a:lnTo>
                      <a:pt x="1621" y="353"/>
                    </a:lnTo>
                    <a:lnTo>
                      <a:pt x="1410" y="142"/>
                    </a:lnTo>
                    <a:lnTo>
                      <a:pt x="1058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6"/>
              <p:cNvSpPr/>
              <p:nvPr/>
            </p:nvSpPr>
            <p:spPr>
              <a:xfrm>
                <a:off x="3834650" y="2060125"/>
                <a:ext cx="7227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46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282" y="353"/>
                    </a:lnTo>
                    <a:lnTo>
                      <a:pt x="141" y="776"/>
                    </a:lnTo>
                    <a:lnTo>
                      <a:pt x="0" y="1340"/>
                    </a:lnTo>
                    <a:lnTo>
                      <a:pt x="71" y="1692"/>
                    </a:lnTo>
                    <a:lnTo>
                      <a:pt x="141" y="1974"/>
                    </a:lnTo>
                    <a:lnTo>
                      <a:pt x="353" y="2186"/>
                    </a:lnTo>
                    <a:lnTo>
                      <a:pt x="564" y="2327"/>
                    </a:lnTo>
                    <a:lnTo>
                      <a:pt x="846" y="2397"/>
                    </a:lnTo>
                    <a:lnTo>
                      <a:pt x="1058" y="2468"/>
                    </a:lnTo>
                    <a:lnTo>
                      <a:pt x="1339" y="2468"/>
                    </a:lnTo>
                    <a:lnTo>
                      <a:pt x="1551" y="2397"/>
                    </a:lnTo>
                    <a:lnTo>
                      <a:pt x="2115" y="2468"/>
                    </a:lnTo>
                    <a:lnTo>
                      <a:pt x="2538" y="2397"/>
                    </a:lnTo>
                    <a:lnTo>
                      <a:pt x="2749" y="2256"/>
                    </a:lnTo>
                    <a:lnTo>
                      <a:pt x="2890" y="1974"/>
                    </a:lnTo>
                    <a:lnTo>
                      <a:pt x="2820" y="1692"/>
                    </a:lnTo>
                    <a:lnTo>
                      <a:pt x="2749" y="1340"/>
                    </a:lnTo>
                    <a:lnTo>
                      <a:pt x="2538" y="988"/>
                    </a:lnTo>
                    <a:lnTo>
                      <a:pt x="2256" y="706"/>
                    </a:lnTo>
                    <a:lnTo>
                      <a:pt x="1903" y="424"/>
                    </a:lnTo>
                    <a:lnTo>
                      <a:pt x="1551" y="212"/>
                    </a:lnTo>
                    <a:lnTo>
                      <a:pt x="1198" y="71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6"/>
              <p:cNvSpPr/>
              <p:nvPr/>
            </p:nvSpPr>
            <p:spPr>
              <a:xfrm>
                <a:off x="3973850" y="1963225"/>
                <a:ext cx="63450" cy="66975"/>
              </a:xfrm>
              <a:custGeom>
                <a:avLst/>
                <a:gdLst/>
                <a:ahLst/>
                <a:cxnLst/>
                <a:rect l="l" t="t" r="r" b="b"/>
                <a:pathLst>
                  <a:path w="2538" h="2679" extrusionOk="0">
                    <a:moveTo>
                      <a:pt x="1340" y="0"/>
                    </a:moveTo>
                    <a:lnTo>
                      <a:pt x="1128" y="71"/>
                    </a:lnTo>
                    <a:lnTo>
                      <a:pt x="846" y="141"/>
                    </a:lnTo>
                    <a:lnTo>
                      <a:pt x="635" y="353"/>
                    </a:lnTo>
                    <a:lnTo>
                      <a:pt x="423" y="564"/>
                    </a:lnTo>
                    <a:lnTo>
                      <a:pt x="212" y="776"/>
                    </a:lnTo>
                    <a:lnTo>
                      <a:pt x="71" y="1057"/>
                    </a:lnTo>
                    <a:lnTo>
                      <a:pt x="0" y="1339"/>
                    </a:lnTo>
                    <a:lnTo>
                      <a:pt x="0" y="1621"/>
                    </a:lnTo>
                    <a:lnTo>
                      <a:pt x="0" y="1903"/>
                    </a:lnTo>
                    <a:lnTo>
                      <a:pt x="141" y="2115"/>
                    </a:lnTo>
                    <a:lnTo>
                      <a:pt x="282" y="2326"/>
                    </a:lnTo>
                    <a:lnTo>
                      <a:pt x="564" y="2538"/>
                    </a:lnTo>
                    <a:lnTo>
                      <a:pt x="776" y="2608"/>
                    </a:lnTo>
                    <a:lnTo>
                      <a:pt x="987" y="2679"/>
                    </a:lnTo>
                    <a:lnTo>
                      <a:pt x="1410" y="2608"/>
                    </a:lnTo>
                    <a:lnTo>
                      <a:pt x="1763" y="2397"/>
                    </a:lnTo>
                    <a:lnTo>
                      <a:pt x="2115" y="2115"/>
                    </a:lnTo>
                    <a:lnTo>
                      <a:pt x="2326" y="1833"/>
                    </a:lnTo>
                    <a:lnTo>
                      <a:pt x="2467" y="1410"/>
                    </a:lnTo>
                    <a:lnTo>
                      <a:pt x="2538" y="987"/>
                    </a:lnTo>
                    <a:lnTo>
                      <a:pt x="2467" y="776"/>
                    </a:lnTo>
                    <a:lnTo>
                      <a:pt x="2397" y="635"/>
                    </a:lnTo>
                    <a:lnTo>
                      <a:pt x="2185" y="282"/>
                    </a:lnTo>
                    <a:lnTo>
                      <a:pt x="1904" y="141"/>
                    </a:lnTo>
                    <a:lnTo>
                      <a:pt x="1622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6"/>
              <p:cNvSpPr/>
              <p:nvPr/>
            </p:nvSpPr>
            <p:spPr>
              <a:xfrm>
                <a:off x="3942125" y="1933250"/>
                <a:ext cx="5112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693" extrusionOk="0">
                    <a:moveTo>
                      <a:pt x="847" y="1"/>
                    </a:moveTo>
                    <a:lnTo>
                      <a:pt x="635" y="71"/>
                    </a:lnTo>
                    <a:lnTo>
                      <a:pt x="353" y="212"/>
                    </a:lnTo>
                    <a:lnTo>
                      <a:pt x="142" y="283"/>
                    </a:lnTo>
                    <a:lnTo>
                      <a:pt x="1" y="494"/>
                    </a:lnTo>
                    <a:lnTo>
                      <a:pt x="1" y="706"/>
                    </a:lnTo>
                    <a:lnTo>
                      <a:pt x="1" y="917"/>
                    </a:lnTo>
                    <a:lnTo>
                      <a:pt x="142" y="1199"/>
                    </a:lnTo>
                    <a:lnTo>
                      <a:pt x="424" y="1481"/>
                    </a:lnTo>
                    <a:lnTo>
                      <a:pt x="565" y="1622"/>
                    </a:lnTo>
                    <a:lnTo>
                      <a:pt x="776" y="1693"/>
                    </a:lnTo>
                    <a:lnTo>
                      <a:pt x="1199" y="1693"/>
                    </a:lnTo>
                    <a:lnTo>
                      <a:pt x="1551" y="1481"/>
                    </a:lnTo>
                    <a:lnTo>
                      <a:pt x="1833" y="1199"/>
                    </a:lnTo>
                    <a:lnTo>
                      <a:pt x="1974" y="917"/>
                    </a:lnTo>
                    <a:lnTo>
                      <a:pt x="2045" y="635"/>
                    </a:lnTo>
                    <a:lnTo>
                      <a:pt x="1974" y="424"/>
                    </a:lnTo>
                    <a:lnTo>
                      <a:pt x="1833" y="212"/>
                    </a:lnTo>
                    <a:lnTo>
                      <a:pt x="1622" y="142"/>
                    </a:lnTo>
                    <a:lnTo>
                      <a:pt x="1410" y="71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6"/>
              <p:cNvSpPr/>
              <p:nvPr/>
            </p:nvSpPr>
            <p:spPr>
              <a:xfrm>
                <a:off x="3353600" y="2167625"/>
                <a:ext cx="51125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2045" extrusionOk="0">
                    <a:moveTo>
                      <a:pt x="846" y="0"/>
                    </a:moveTo>
                    <a:lnTo>
                      <a:pt x="635" y="71"/>
                    </a:lnTo>
                    <a:lnTo>
                      <a:pt x="494" y="141"/>
                    </a:lnTo>
                    <a:lnTo>
                      <a:pt x="282" y="353"/>
                    </a:lnTo>
                    <a:lnTo>
                      <a:pt x="141" y="494"/>
                    </a:lnTo>
                    <a:lnTo>
                      <a:pt x="71" y="705"/>
                    </a:lnTo>
                    <a:lnTo>
                      <a:pt x="0" y="917"/>
                    </a:lnTo>
                    <a:lnTo>
                      <a:pt x="0" y="1058"/>
                    </a:lnTo>
                    <a:lnTo>
                      <a:pt x="141" y="1410"/>
                    </a:lnTo>
                    <a:lnTo>
                      <a:pt x="353" y="1762"/>
                    </a:lnTo>
                    <a:lnTo>
                      <a:pt x="705" y="1974"/>
                    </a:lnTo>
                    <a:lnTo>
                      <a:pt x="1058" y="2044"/>
                    </a:lnTo>
                    <a:lnTo>
                      <a:pt x="1269" y="2044"/>
                    </a:lnTo>
                    <a:lnTo>
                      <a:pt x="1410" y="1974"/>
                    </a:lnTo>
                    <a:lnTo>
                      <a:pt x="1621" y="1833"/>
                    </a:lnTo>
                    <a:lnTo>
                      <a:pt x="1762" y="1692"/>
                    </a:lnTo>
                    <a:lnTo>
                      <a:pt x="1903" y="1551"/>
                    </a:lnTo>
                    <a:lnTo>
                      <a:pt x="2044" y="1340"/>
                    </a:lnTo>
                    <a:lnTo>
                      <a:pt x="2044" y="1128"/>
                    </a:lnTo>
                    <a:lnTo>
                      <a:pt x="2044" y="987"/>
                    </a:lnTo>
                    <a:lnTo>
                      <a:pt x="1974" y="635"/>
                    </a:lnTo>
                    <a:lnTo>
                      <a:pt x="1692" y="282"/>
                    </a:lnTo>
                    <a:lnTo>
                      <a:pt x="1410" y="71"/>
                    </a:lnTo>
                    <a:lnTo>
                      <a:pt x="105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6"/>
              <p:cNvSpPr/>
              <p:nvPr/>
            </p:nvSpPr>
            <p:spPr>
              <a:xfrm>
                <a:off x="3411750" y="2151775"/>
                <a:ext cx="31725" cy="2467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987" extrusionOk="0">
                    <a:moveTo>
                      <a:pt x="705" y="0"/>
                    </a:moveTo>
                    <a:lnTo>
                      <a:pt x="423" y="71"/>
                    </a:lnTo>
                    <a:lnTo>
                      <a:pt x="141" y="282"/>
                    </a:lnTo>
                    <a:lnTo>
                      <a:pt x="71" y="352"/>
                    </a:lnTo>
                    <a:lnTo>
                      <a:pt x="0" y="493"/>
                    </a:lnTo>
                    <a:lnTo>
                      <a:pt x="71" y="564"/>
                    </a:lnTo>
                    <a:lnTo>
                      <a:pt x="141" y="705"/>
                    </a:lnTo>
                    <a:lnTo>
                      <a:pt x="282" y="846"/>
                    </a:lnTo>
                    <a:lnTo>
                      <a:pt x="564" y="916"/>
                    </a:lnTo>
                    <a:lnTo>
                      <a:pt x="776" y="987"/>
                    </a:lnTo>
                    <a:lnTo>
                      <a:pt x="987" y="987"/>
                    </a:lnTo>
                    <a:lnTo>
                      <a:pt x="1057" y="916"/>
                    </a:lnTo>
                    <a:lnTo>
                      <a:pt x="1128" y="775"/>
                    </a:lnTo>
                    <a:lnTo>
                      <a:pt x="1128" y="493"/>
                    </a:lnTo>
                    <a:lnTo>
                      <a:pt x="1198" y="282"/>
                    </a:lnTo>
                    <a:lnTo>
                      <a:pt x="1269" y="141"/>
                    </a:lnTo>
                    <a:lnTo>
                      <a:pt x="1198" y="71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6"/>
              <p:cNvSpPr/>
              <p:nvPr/>
            </p:nvSpPr>
            <p:spPr>
              <a:xfrm>
                <a:off x="3112200" y="1920925"/>
                <a:ext cx="54625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2186" extrusionOk="0">
                    <a:moveTo>
                      <a:pt x="987" y="1"/>
                    </a:moveTo>
                    <a:lnTo>
                      <a:pt x="634" y="71"/>
                    </a:lnTo>
                    <a:lnTo>
                      <a:pt x="352" y="283"/>
                    </a:lnTo>
                    <a:lnTo>
                      <a:pt x="141" y="564"/>
                    </a:lnTo>
                    <a:lnTo>
                      <a:pt x="0" y="846"/>
                    </a:lnTo>
                    <a:lnTo>
                      <a:pt x="0" y="1199"/>
                    </a:lnTo>
                    <a:lnTo>
                      <a:pt x="70" y="1551"/>
                    </a:lnTo>
                    <a:lnTo>
                      <a:pt x="352" y="1833"/>
                    </a:lnTo>
                    <a:lnTo>
                      <a:pt x="634" y="2045"/>
                    </a:lnTo>
                    <a:lnTo>
                      <a:pt x="846" y="2115"/>
                    </a:lnTo>
                    <a:lnTo>
                      <a:pt x="1128" y="2186"/>
                    </a:lnTo>
                    <a:lnTo>
                      <a:pt x="1339" y="2115"/>
                    </a:lnTo>
                    <a:lnTo>
                      <a:pt x="1551" y="2045"/>
                    </a:lnTo>
                    <a:lnTo>
                      <a:pt x="1762" y="1904"/>
                    </a:lnTo>
                    <a:lnTo>
                      <a:pt x="1903" y="1763"/>
                    </a:lnTo>
                    <a:lnTo>
                      <a:pt x="2044" y="1551"/>
                    </a:lnTo>
                    <a:lnTo>
                      <a:pt x="2115" y="1340"/>
                    </a:lnTo>
                    <a:lnTo>
                      <a:pt x="2185" y="1128"/>
                    </a:lnTo>
                    <a:lnTo>
                      <a:pt x="2185" y="846"/>
                    </a:lnTo>
                    <a:lnTo>
                      <a:pt x="2185" y="635"/>
                    </a:lnTo>
                    <a:lnTo>
                      <a:pt x="2044" y="423"/>
                    </a:lnTo>
                    <a:lnTo>
                      <a:pt x="1903" y="283"/>
                    </a:lnTo>
                    <a:lnTo>
                      <a:pt x="1692" y="71"/>
                    </a:lnTo>
                    <a:lnTo>
                      <a:pt x="1410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6"/>
              <p:cNvSpPr/>
              <p:nvPr/>
            </p:nvSpPr>
            <p:spPr>
              <a:xfrm>
                <a:off x="3150950" y="1836350"/>
                <a:ext cx="758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820" extrusionOk="0">
                    <a:moveTo>
                      <a:pt x="1692" y="0"/>
                    </a:moveTo>
                    <a:lnTo>
                      <a:pt x="1410" y="71"/>
                    </a:lnTo>
                    <a:lnTo>
                      <a:pt x="1128" y="141"/>
                    </a:lnTo>
                    <a:lnTo>
                      <a:pt x="705" y="353"/>
                    </a:lnTo>
                    <a:lnTo>
                      <a:pt x="283" y="705"/>
                    </a:lnTo>
                    <a:lnTo>
                      <a:pt x="142" y="917"/>
                    </a:lnTo>
                    <a:lnTo>
                      <a:pt x="71" y="1199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74"/>
                    </a:lnTo>
                    <a:lnTo>
                      <a:pt x="212" y="2256"/>
                    </a:lnTo>
                    <a:lnTo>
                      <a:pt x="424" y="2467"/>
                    </a:lnTo>
                    <a:lnTo>
                      <a:pt x="705" y="2679"/>
                    </a:lnTo>
                    <a:lnTo>
                      <a:pt x="987" y="2749"/>
                    </a:lnTo>
                    <a:lnTo>
                      <a:pt x="1269" y="2820"/>
                    </a:lnTo>
                    <a:lnTo>
                      <a:pt x="1551" y="2749"/>
                    </a:lnTo>
                    <a:lnTo>
                      <a:pt x="1833" y="2679"/>
                    </a:lnTo>
                    <a:lnTo>
                      <a:pt x="2115" y="2608"/>
                    </a:lnTo>
                    <a:lnTo>
                      <a:pt x="2397" y="2397"/>
                    </a:lnTo>
                    <a:lnTo>
                      <a:pt x="2609" y="2256"/>
                    </a:lnTo>
                    <a:lnTo>
                      <a:pt x="2820" y="2044"/>
                    </a:lnTo>
                    <a:lnTo>
                      <a:pt x="2961" y="1762"/>
                    </a:lnTo>
                    <a:lnTo>
                      <a:pt x="3031" y="1551"/>
                    </a:lnTo>
                    <a:lnTo>
                      <a:pt x="3031" y="1269"/>
                    </a:lnTo>
                    <a:lnTo>
                      <a:pt x="2961" y="987"/>
                    </a:lnTo>
                    <a:lnTo>
                      <a:pt x="2820" y="705"/>
                    </a:lnTo>
                    <a:lnTo>
                      <a:pt x="2609" y="423"/>
                    </a:lnTo>
                    <a:lnTo>
                      <a:pt x="2397" y="282"/>
                    </a:lnTo>
                    <a:lnTo>
                      <a:pt x="2186" y="141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6"/>
              <p:cNvSpPr/>
              <p:nvPr/>
            </p:nvSpPr>
            <p:spPr>
              <a:xfrm>
                <a:off x="3182675" y="1952650"/>
                <a:ext cx="405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551" extrusionOk="0">
                    <a:moveTo>
                      <a:pt x="423" y="0"/>
                    </a:moveTo>
                    <a:lnTo>
                      <a:pt x="141" y="212"/>
                    </a:lnTo>
                    <a:lnTo>
                      <a:pt x="71" y="353"/>
                    </a:lnTo>
                    <a:lnTo>
                      <a:pt x="0" y="494"/>
                    </a:lnTo>
                    <a:lnTo>
                      <a:pt x="0" y="705"/>
                    </a:lnTo>
                    <a:lnTo>
                      <a:pt x="0" y="917"/>
                    </a:lnTo>
                    <a:lnTo>
                      <a:pt x="141" y="1199"/>
                    </a:lnTo>
                    <a:lnTo>
                      <a:pt x="282" y="1410"/>
                    </a:lnTo>
                    <a:lnTo>
                      <a:pt x="564" y="1480"/>
                    </a:lnTo>
                    <a:lnTo>
                      <a:pt x="776" y="1551"/>
                    </a:lnTo>
                    <a:lnTo>
                      <a:pt x="1058" y="1551"/>
                    </a:lnTo>
                    <a:lnTo>
                      <a:pt x="1269" y="1410"/>
                    </a:lnTo>
                    <a:lnTo>
                      <a:pt x="1410" y="1269"/>
                    </a:lnTo>
                    <a:lnTo>
                      <a:pt x="1551" y="987"/>
                    </a:lnTo>
                    <a:lnTo>
                      <a:pt x="1621" y="776"/>
                    </a:lnTo>
                    <a:lnTo>
                      <a:pt x="1551" y="564"/>
                    </a:lnTo>
                    <a:lnTo>
                      <a:pt x="1551" y="353"/>
                    </a:lnTo>
                    <a:lnTo>
                      <a:pt x="1410" y="212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6"/>
              <p:cNvSpPr/>
              <p:nvPr/>
            </p:nvSpPr>
            <p:spPr>
              <a:xfrm>
                <a:off x="3709525" y="1667175"/>
                <a:ext cx="58175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7" h="2398" extrusionOk="0">
                    <a:moveTo>
                      <a:pt x="1199" y="1"/>
                    </a:moveTo>
                    <a:lnTo>
                      <a:pt x="847" y="71"/>
                    </a:lnTo>
                    <a:lnTo>
                      <a:pt x="565" y="142"/>
                    </a:lnTo>
                    <a:lnTo>
                      <a:pt x="353" y="283"/>
                    </a:lnTo>
                    <a:lnTo>
                      <a:pt x="212" y="494"/>
                    </a:lnTo>
                    <a:lnTo>
                      <a:pt x="71" y="776"/>
                    </a:lnTo>
                    <a:lnTo>
                      <a:pt x="71" y="988"/>
                    </a:lnTo>
                    <a:lnTo>
                      <a:pt x="1" y="1270"/>
                    </a:lnTo>
                    <a:lnTo>
                      <a:pt x="71" y="1481"/>
                    </a:lnTo>
                    <a:lnTo>
                      <a:pt x="142" y="1763"/>
                    </a:lnTo>
                    <a:lnTo>
                      <a:pt x="283" y="1974"/>
                    </a:lnTo>
                    <a:lnTo>
                      <a:pt x="424" y="2186"/>
                    </a:lnTo>
                    <a:lnTo>
                      <a:pt x="635" y="2327"/>
                    </a:lnTo>
                    <a:lnTo>
                      <a:pt x="847" y="2397"/>
                    </a:lnTo>
                    <a:lnTo>
                      <a:pt x="1129" y="2397"/>
                    </a:lnTo>
                    <a:lnTo>
                      <a:pt x="1481" y="2327"/>
                    </a:lnTo>
                    <a:lnTo>
                      <a:pt x="1763" y="2186"/>
                    </a:lnTo>
                    <a:lnTo>
                      <a:pt x="2045" y="1904"/>
                    </a:lnTo>
                    <a:lnTo>
                      <a:pt x="2256" y="1551"/>
                    </a:lnTo>
                    <a:lnTo>
                      <a:pt x="2327" y="1199"/>
                    </a:lnTo>
                    <a:lnTo>
                      <a:pt x="2327" y="776"/>
                    </a:lnTo>
                    <a:lnTo>
                      <a:pt x="2256" y="494"/>
                    </a:lnTo>
                    <a:lnTo>
                      <a:pt x="1974" y="212"/>
                    </a:lnTo>
                    <a:lnTo>
                      <a:pt x="1763" y="142"/>
                    </a:lnTo>
                    <a:lnTo>
                      <a:pt x="1552" y="71"/>
                    </a:lnTo>
                    <a:lnTo>
                      <a:pt x="119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6"/>
              <p:cNvSpPr/>
              <p:nvPr/>
            </p:nvSpPr>
            <p:spPr>
              <a:xfrm>
                <a:off x="3767675" y="1591400"/>
                <a:ext cx="52900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116" extrusionOk="0">
                    <a:moveTo>
                      <a:pt x="1270" y="1"/>
                    </a:moveTo>
                    <a:lnTo>
                      <a:pt x="988" y="71"/>
                    </a:lnTo>
                    <a:lnTo>
                      <a:pt x="706" y="142"/>
                    </a:lnTo>
                    <a:lnTo>
                      <a:pt x="353" y="353"/>
                    </a:lnTo>
                    <a:lnTo>
                      <a:pt x="142" y="635"/>
                    </a:lnTo>
                    <a:lnTo>
                      <a:pt x="1" y="988"/>
                    </a:lnTo>
                    <a:lnTo>
                      <a:pt x="1" y="1270"/>
                    </a:lnTo>
                    <a:lnTo>
                      <a:pt x="71" y="1622"/>
                    </a:lnTo>
                    <a:lnTo>
                      <a:pt x="283" y="1904"/>
                    </a:lnTo>
                    <a:lnTo>
                      <a:pt x="565" y="2045"/>
                    </a:lnTo>
                    <a:lnTo>
                      <a:pt x="988" y="2116"/>
                    </a:lnTo>
                    <a:lnTo>
                      <a:pt x="1270" y="2116"/>
                    </a:lnTo>
                    <a:lnTo>
                      <a:pt x="1552" y="2045"/>
                    </a:lnTo>
                    <a:lnTo>
                      <a:pt x="1763" y="1904"/>
                    </a:lnTo>
                    <a:lnTo>
                      <a:pt x="1904" y="1763"/>
                    </a:lnTo>
                    <a:lnTo>
                      <a:pt x="2045" y="1552"/>
                    </a:lnTo>
                    <a:lnTo>
                      <a:pt x="2115" y="1340"/>
                    </a:lnTo>
                    <a:lnTo>
                      <a:pt x="2115" y="917"/>
                    </a:lnTo>
                    <a:lnTo>
                      <a:pt x="2045" y="706"/>
                    </a:lnTo>
                    <a:lnTo>
                      <a:pt x="1974" y="494"/>
                    </a:lnTo>
                    <a:lnTo>
                      <a:pt x="1833" y="283"/>
                    </a:lnTo>
                    <a:lnTo>
                      <a:pt x="1693" y="142"/>
                    </a:lnTo>
                    <a:lnTo>
                      <a:pt x="1481" y="71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6"/>
              <p:cNvSpPr/>
              <p:nvPr/>
            </p:nvSpPr>
            <p:spPr>
              <a:xfrm>
                <a:off x="3813500" y="1635475"/>
                <a:ext cx="3527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622" extrusionOk="0">
                    <a:moveTo>
                      <a:pt x="564" y="0"/>
                    </a:moveTo>
                    <a:lnTo>
                      <a:pt x="423" y="71"/>
                    </a:lnTo>
                    <a:lnTo>
                      <a:pt x="212" y="353"/>
                    </a:lnTo>
                    <a:lnTo>
                      <a:pt x="71" y="775"/>
                    </a:lnTo>
                    <a:lnTo>
                      <a:pt x="0" y="1198"/>
                    </a:lnTo>
                    <a:lnTo>
                      <a:pt x="71" y="1339"/>
                    </a:lnTo>
                    <a:lnTo>
                      <a:pt x="141" y="1480"/>
                    </a:lnTo>
                    <a:lnTo>
                      <a:pt x="282" y="1551"/>
                    </a:lnTo>
                    <a:lnTo>
                      <a:pt x="494" y="1621"/>
                    </a:lnTo>
                    <a:lnTo>
                      <a:pt x="705" y="1551"/>
                    </a:lnTo>
                    <a:lnTo>
                      <a:pt x="1058" y="1410"/>
                    </a:lnTo>
                    <a:lnTo>
                      <a:pt x="1269" y="1269"/>
                    </a:lnTo>
                    <a:lnTo>
                      <a:pt x="1340" y="1128"/>
                    </a:lnTo>
                    <a:lnTo>
                      <a:pt x="1410" y="916"/>
                    </a:lnTo>
                    <a:lnTo>
                      <a:pt x="1410" y="775"/>
                    </a:lnTo>
                    <a:lnTo>
                      <a:pt x="1199" y="493"/>
                    </a:lnTo>
                    <a:lnTo>
                      <a:pt x="987" y="212"/>
                    </a:lnTo>
                    <a:lnTo>
                      <a:pt x="846" y="71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3774725" y="1668950"/>
                <a:ext cx="51125" cy="458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833" extrusionOk="0">
                    <a:moveTo>
                      <a:pt x="776" y="0"/>
                    </a:moveTo>
                    <a:lnTo>
                      <a:pt x="424" y="141"/>
                    </a:lnTo>
                    <a:lnTo>
                      <a:pt x="283" y="212"/>
                    </a:lnTo>
                    <a:lnTo>
                      <a:pt x="142" y="353"/>
                    </a:lnTo>
                    <a:lnTo>
                      <a:pt x="71" y="564"/>
                    </a:lnTo>
                    <a:lnTo>
                      <a:pt x="1" y="705"/>
                    </a:lnTo>
                    <a:lnTo>
                      <a:pt x="1" y="987"/>
                    </a:lnTo>
                    <a:lnTo>
                      <a:pt x="71" y="1199"/>
                    </a:lnTo>
                    <a:lnTo>
                      <a:pt x="283" y="1480"/>
                    </a:lnTo>
                    <a:lnTo>
                      <a:pt x="565" y="1692"/>
                    </a:lnTo>
                    <a:lnTo>
                      <a:pt x="917" y="1833"/>
                    </a:lnTo>
                    <a:lnTo>
                      <a:pt x="1551" y="1833"/>
                    </a:lnTo>
                    <a:lnTo>
                      <a:pt x="1833" y="1621"/>
                    </a:lnTo>
                    <a:lnTo>
                      <a:pt x="1904" y="1480"/>
                    </a:lnTo>
                    <a:lnTo>
                      <a:pt x="1974" y="1340"/>
                    </a:lnTo>
                    <a:lnTo>
                      <a:pt x="2045" y="917"/>
                    </a:lnTo>
                    <a:lnTo>
                      <a:pt x="1974" y="635"/>
                    </a:lnTo>
                    <a:lnTo>
                      <a:pt x="1904" y="423"/>
                    </a:lnTo>
                    <a:lnTo>
                      <a:pt x="1763" y="282"/>
                    </a:lnTo>
                    <a:lnTo>
                      <a:pt x="1551" y="141"/>
                    </a:lnTo>
                    <a:lnTo>
                      <a:pt x="1199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9" name="Google Shape;299;p6"/>
            <p:cNvSpPr/>
            <p:nvPr/>
          </p:nvSpPr>
          <p:spPr>
            <a:xfrm>
              <a:off x="1177875" y="2516525"/>
              <a:ext cx="652000" cy="1566525"/>
            </a:xfrm>
            <a:custGeom>
              <a:avLst/>
              <a:gdLst/>
              <a:ahLst/>
              <a:cxnLst/>
              <a:rect l="l" t="t" r="r" b="b"/>
              <a:pathLst>
                <a:path w="26080" h="62661" extrusionOk="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0" name="Google Shape;300;p6"/>
            <p:cNvGrpSpPr/>
            <p:nvPr/>
          </p:nvGrpSpPr>
          <p:grpSpPr>
            <a:xfrm>
              <a:off x="1583150" y="1350000"/>
              <a:ext cx="216775" cy="269625"/>
              <a:chOff x="3876925" y="1350000"/>
              <a:chExt cx="216775" cy="269625"/>
            </a:xfrm>
          </p:grpSpPr>
          <p:sp>
            <p:nvSpPr>
              <p:cNvPr id="301" name="Google Shape;301;p6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extrusionOk="0">
                    <a:moveTo>
                      <a:pt x="6908" y="1622"/>
                    </a:moveTo>
                    <a:lnTo>
                      <a:pt x="7120" y="1763"/>
                    </a:lnTo>
                    <a:lnTo>
                      <a:pt x="7190" y="1904"/>
                    </a:lnTo>
                    <a:lnTo>
                      <a:pt x="7190" y="2045"/>
                    </a:lnTo>
                    <a:lnTo>
                      <a:pt x="7120" y="2256"/>
                    </a:lnTo>
                    <a:lnTo>
                      <a:pt x="6908" y="2679"/>
                    </a:lnTo>
                    <a:lnTo>
                      <a:pt x="6556" y="3172"/>
                    </a:lnTo>
                    <a:lnTo>
                      <a:pt x="5781" y="4089"/>
                    </a:lnTo>
                    <a:lnTo>
                      <a:pt x="5287" y="4512"/>
                    </a:lnTo>
                    <a:lnTo>
                      <a:pt x="5287" y="4018"/>
                    </a:lnTo>
                    <a:lnTo>
                      <a:pt x="5358" y="3525"/>
                    </a:lnTo>
                    <a:lnTo>
                      <a:pt x="5499" y="3031"/>
                    </a:lnTo>
                    <a:lnTo>
                      <a:pt x="5710" y="2538"/>
                    </a:lnTo>
                    <a:lnTo>
                      <a:pt x="5922" y="2327"/>
                    </a:lnTo>
                    <a:lnTo>
                      <a:pt x="6274" y="1974"/>
                    </a:lnTo>
                    <a:lnTo>
                      <a:pt x="6626" y="1692"/>
                    </a:lnTo>
                    <a:lnTo>
                      <a:pt x="6767" y="1622"/>
                    </a:lnTo>
                    <a:close/>
                    <a:moveTo>
                      <a:pt x="3596" y="2186"/>
                    </a:moveTo>
                    <a:lnTo>
                      <a:pt x="3666" y="2256"/>
                    </a:lnTo>
                    <a:lnTo>
                      <a:pt x="3807" y="2538"/>
                    </a:lnTo>
                    <a:lnTo>
                      <a:pt x="3877" y="2890"/>
                    </a:lnTo>
                    <a:lnTo>
                      <a:pt x="3948" y="3313"/>
                    </a:lnTo>
                    <a:lnTo>
                      <a:pt x="4018" y="4230"/>
                    </a:lnTo>
                    <a:lnTo>
                      <a:pt x="4018" y="4794"/>
                    </a:lnTo>
                    <a:lnTo>
                      <a:pt x="3737" y="4441"/>
                    </a:lnTo>
                    <a:lnTo>
                      <a:pt x="3525" y="4018"/>
                    </a:lnTo>
                    <a:lnTo>
                      <a:pt x="3314" y="3595"/>
                    </a:lnTo>
                    <a:lnTo>
                      <a:pt x="3102" y="3172"/>
                    </a:lnTo>
                    <a:lnTo>
                      <a:pt x="3102" y="2750"/>
                    </a:lnTo>
                    <a:lnTo>
                      <a:pt x="3102" y="2538"/>
                    </a:lnTo>
                    <a:lnTo>
                      <a:pt x="3173" y="2397"/>
                    </a:lnTo>
                    <a:lnTo>
                      <a:pt x="3314" y="2256"/>
                    </a:lnTo>
                    <a:lnTo>
                      <a:pt x="3455" y="2186"/>
                    </a:lnTo>
                    <a:close/>
                    <a:moveTo>
                      <a:pt x="1199" y="4512"/>
                    </a:moveTo>
                    <a:lnTo>
                      <a:pt x="1622" y="4653"/>
                    </a:lnTo>
                    <a:lnTo>
                      <a:pt x="2115" y="4794"/>
                    </a:lnTo>
                    <a:lnTo>
                      <a:pt x="2538" y="5076"/>
                    </a:lnTo>
                    <a:lnTo>
                      <a:pt x="3173" y="5428"/>
                    </a:lnTo>
                    <a:lnTo>
                      <a:pt x="2679" y="5639"/>
                    </a:lnTo>
                    <a:lnTo>
                      <a:pt x="2186" y="5710"/>
                    </a:lnTo>
                    <a:lnTo>
                      <a:pt x="1904" y="5639"/>
                    </a:lnTo>
                    <a:lnTo>
                      <a:pt x="1622" y="5569"/>
                    </a:lnTo>
                    <a:lnTo>
                      <a:pt x="1411" y="5428"/>
                    </a:lnTo>
                    <a:lnTo>
                      <a:pt x="1199" y="5216"/>
                    </a:lnTo>
                    <a:lnTo>
                      <a:pt x="917" y="4794"/>
                    </a:lnTo>
                    <a:lnTo>
                      <a:pt x="917" y="4653"/>
                    </a:lnTo>
                    <a:lnTo>
                      <a:pt x="988" y="4582"/>
                    </a:lnTo>
                    <a:lnTo>
                      <a:pt x="1058" y="4512"/>
                    </a:lnTo>
                    <a:close/>
                    <a:moveTo>
                      <a:pt x="3666" y="6485"/>
                    </a:moveTo>
                    <a:lnTo>
                      <a:pt x="3807" y="7120"/>
                    </a:lnTo>
                    <a:lnTo>
                      <a:pt x="3807" y="7754"/>
                    </a:lnTo>
                    <a:lnTo>
                      <a:pt x="3807" y="8388"/>
                    </a:lnTo>
                    <a:lnTo>
                      <a:pt x="3666" y="9093"/>
                    </a:lnTo>
                    <a:lnTo>
                      <a:pt x="3525" y="9305"/>
                    </a:lnTo>
                    <a:lnTo>
                      <a:pt x="3314" y="9516"/>
                    </a:lnTo>
                    <a:lnTo>
                      <a:pt x="2961" y="9516"/>
                    </a:lnTo>
                    <a:lnTo>
                      <a:pt x="2820" y="9375"/>
                    </a:lnTo>
                    <a:lnTo>
                      <a:pt x="2750" y="9234"/>
                    </a:lnTo>
                    <a:lnTo>
                      <a:pt x="2538" y="8670"/>
                    </a:lnTo>
                    <a:lnTo>
                      <a:pt x="2538" y="8036"/>
                    </a:lnTo>
                    <a:lnTo>
                      <a:pt x="2609" y="7754"/>
                    </a:lnTo>
                    <a:lnTo>
                      <a:pt x="2679" y="7401"/>
                    </a:lnTo>
                    <a:lnTo>
                      <a:pt x="2891" y="7120"/>
                    </a:lnTo>
                    <a:lnTo>
                      <a:pt x="3102" y="6838"/>
                    </a:lnTo>
                    <a:lnTo>
                      <a:pt x="3384" y="6626"/>
                    </a:lnTo>
                    <a:lnTo>
                      <a:pt x="3666" y="6485"/>
                    </a:lnTo>
                    <a:close/>
                    <a:moveTo>
                      <a:pt x="7261" y="1"/>
                    </a:move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close/>
                  </a:path>
                </a:pathLst>
              </a:custGeom>
              <a:solidFill>
                <a:srgbClr val="F7CA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6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fill="none" extrusionOk="0">
                    <a:moveTo>
                      <a:pt x="1763" y="10150"/>
                    </a:move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807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2045" y="3172"/>
                    </a:lnTo>
                    <a:lnTo>
                      <a:pt x="1622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1763" y="101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6"/>
              <p:cNvSpPr/>
              <p:nvPr/>
            </p:nvSpPr>
            <p:spPr>
              <a:xfrm>
                <a:off x="3940375" y="1512125"/>
                <a:ext cx="317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3032" fill="none" extrusionOk="0">
                    <a:moveTo>
                      <a:pt x="1128" y="2608"/>
                    </a:moveTo>
                    <a:lnTo>
                      <a:pt x="1128" y="2608"/>
                    </a:lnTo>
                    <a:lnTo>
                      <a:pt x="987" y="2820"/>
                    </a:lnTo>
                    <a:lnTo>
                      <a:pt x="776" y="3031"/>
                    </a:lnTo>
                    <a:lnTo>
                      <a:pt x="635" y="3031"/>
                    </a:lnTo>
                    <a:lnTo>
                      <a:pt x="423" y="3031"/>
                    </a:lnTo>
                    <a:lnTo>
                      <a:pt x="282" y="2890"/>
                    </a:lnTo>
                    <a:lnTo>
                      <a:pt x="212" y="2749"/>
                    </a:lnTo>
                    <a:lnTo>
                      <a:pt x="0" y="2185"/>
                    </a:lnTo>
                    <a:lnTo>
                      <a:pt x="0" y="1551"/>
                    </a:lnTo>
                    <a:lnTo>
                      <a:pt x="71" y="1269"/>
                    </a:lnTo>
                    <a:lnTo>
                      <a:pt x="141" y="916"/>
                    </a:lnTo>
                    <a:lnTo>
                      <a:pt x="353" y="635"/>
                    </a:lnTo>
                    <a:lnTo>
                      <a:pt x="564" y="353"/>
                    </a:lnTo>
                    <a:lnTo>
                      <a:pt x="846" y="141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269" y="635"/>
                    </a:lnTo>
                    <a:lnTo>
                      <a:pt x="1269" y="1269"/>
                    </a:lnTo>
                    <a:lnTo>
                      <a:pt x="1269" y="1903"/>
                    </a:lnTo>
                    <a:lnTo>
                      <a:pt x="1128" y="2608"/>
                    </a:lnTo>
                    <a:lnTo>
                      <a:pt x="1128" y="260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6"/>
              <p:cNvSpPr/>
              <p:nvPr/>
            </p:nvSpPr>
            <p:spPr>
              <a:xfrm>
                <a:off x="3954475" y="1404625"/>
                <a:ext cx="22925" cy="652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2609" fill="none" extrusionOk="0">
                    <a:moveTo>
                      <a:pt x="353" y="1"/>
                    </a:moveTo>
                    <a:lnTo>
                      <a:pt x="353" y="1"/>
                    </a:lnTo>
                    <a:lnTo>
                      <a:pt x="494" y="1"/>
                    </a:lnTo>
                    <a:lnTo>
                      <a:pt x="564" y="71"/>
                    </a:lnTo>
                    <a:lnTo>
                      <a:pt x="705" y="353"/>
                    </a:lnTo>
                    <a:lnTo>
                      <a:pt x="775" y="705"/>
                    </a:lnTo>
                    <a:lnTo>
                      <a:pt x="846" y="1128"/>
                    </a:lnTo>
                    <a:lnTo>
                      <a:pt x="916" y="2045"/>
                    </a:lnTo>
                    <a:lnTo>
                      <a:pt x="916" y="2609"/>
                    </a:lnTo>
                    <a:lnTo>
                      <a:pt x="916" y="2609"/>
                    </a:lnTo>
                    <a:lnTo>
                      <a:pt x="635" y="2256"/>
                    </a:lnTo>
                    <a:lnTo>
                      <a:pt x="423" y="1833"/>
                    </a:lnTo>
                    <a:lnTo>
                      <a:pt x="212" y="1410"/>
                    </a:lnTo>
                    <a:lnTo>
                      <a:pt x="0" y="987"/>
                    </a:lnTo>
                    <a:lnTo>
                      <a:pt x="0" y="565"/>
                    </a:lnTo>
                    <a:lnTo>
                      <a:pt x="0" y="353"/>
                    </a:lnTo>
                    <a:lnTo>
                      <a:pt x="71" y="212"/>
                    </a:lnTo>
                    <a:lnTo>
                      <a:pt x="212" y="71"/>
                    </a:lnTo>
                    <a:lnTo>
                      <a:pt x="353" y="1"/>
                    </a:lnTo>
                    <a:lnTo>
                      <a:pt x="35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6"/>
              <p:cNvSpPr/>
              <p:nvPr/>
            </p:nvSpPr>
            <p:spPr>
              <a:xfrm>
                <a:off x="3899850" y="1462775"/>
                <a:ext cx="56400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99" fill="none" extrusionOk="0">
                    <a:moveTo>
                      <a:pt x="282" y="705"/>
                    </a:moveTo>
                    <a:lnTo>
                      <a:pt x="282" y="705"/>
                    </a:lnTo>
                    <a:lnTo>
                      <a:pt x="0" y="283"/>
                    </a:lnTo>
                    <a:lnTo>
                      <a:pt x="0" y="142"/>
                    </a:lnTo>
                    <a:lnTo>
                      <a:pt x="71" y="71"/>
                    </a:lnTo>
                    <a:lnTo>
                      <a:pt x="141" y="1"/>
                    </a:lnTo>
                    <a:lnTo>
                      <a:pt x="282" y="1"/>
                    </a:lnTo>
                    <a:lnTo>
                      <a:pt x="705" y="142"/>
                    </a:lnTo>
                    <a:lnTo>
                      <a:pt x="1198" y="283"/>
                    </a:lnTo>
                    <a:lnTo>
                      <a:pt x="1621" y="565"/>
                    </a:lnTo>
                    <a:lnTo>
                      <a:pt x="2256" y="917"/>
                    </a:lnTo>
                    <a:lnTo>
                      <a:pt x="2256" y="917"/>
                    </a:lnTo>
                    <a:lnTo>
                      <a:pt x="1762" y="1128"/>
                    </a:lnTo>
                    <a:lnTo>
                      <a:pt x="1269" y="1199"/>
                    </a:lnTo>
                    <a:lnTo>
                      <a:pt x="987" y="1128"/>
                    </a:lnTo>
                    <a:lnTo>
                      <a:pt x="705" y="1058"/>
                    </a:lnTo>
                    <a:lnTo>
                      <a:pt x="494" y="917"/>
                    </a:lnTo>
                    <a:lnTo>
                      <a:pt x="282" y="705"/>
                    </a:lnTo>
                    <a:lnTo>
                      <a:pt x="282" y="70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6" name="Google Shape;306;p6"/>
            <p:cNvSpPr/>
            <p:nvPr/>
          </p:nvSpPr>
          <p:spPr>
            <a:xfrm>
              <a:off x="1086250" y="2701550"/>
              <a:ext cx="237900" cy="313675"/>
            </a:xfrm>
            <a:custGeom>
              <a:avLst/>
              <a:gdLst/>
              <a:ahLst/>
              <a:cxnLst/>
              <a:rect l="l" t="t" r="r" b="b"/>
              <a:pathLst>
                <a:path w="9516" h="12547" extrusionOk="0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924150" y="1106825"/>
              <a:ext cx="244950" cy="345400"/>
            </a:xfrm>
            <a:custGeom>
              <a:avLst/>
              <a:gdLst/>
              <a:ahLst/>
              <a:cxnLst/>
              <a:rect l="l" t="t" r="r" b="b"/>
              <a:pathLst>
                <a:path w="9798" h="13816" extrusionOk="0">
                  <a:moveTo>
                    <a:pt x="6203" y="4159"/>
                  </a:moveTo>
                  <a:lnTo>
                    <a:pt x="6414" y="4230"/>
                  </a:lnTo>
                  <a:lnTo>
                    <a:pt x="6485" y="4371"/>
                  </a:lnTo>
                  <a:lnTo>
                    <a:pt x="6485" y="4512"/>
                  </a:lnTo>
                  <a:lnTo>
                    <a:pt x="6414" y="4582"/>
                  </a:lnTo>
                  <a:lnTo>
                    <a:pt x="6273" y="4582"/>
                  </a:lnTo>
                  <a:lnTo>
                    <a:pt x="5921" y="4512"/>
                  </a:lnTo>
                  <a:lnTo>
                    <a:pt x="5850" y="4441"/>
                  </a:lnTo>
                  <a:lnTo>
                    <a:pt x="5850" y="4371"/>
                  </a:lnTo>
                  <a:lnTo>
                    <a:pt x="5921" y="4230"/>
                  </a:lnTo>
                  <a:lnTo>
                    <a:pt x="6062" y="4159"/>
                  </a:lnTo>
                  <a:close/>
                  <a:moveTo>
                    <a:pt x="5709" y="5569"/>
                  </a:moveTo>
                  <a:lnTo>
                    <a:pt x="5004" y="6697"/>
                  </a:lnTo>
                  <a:lnTo>
                    <a:pt x="4088" y="7684"/>
                  </a:lnTo>
                  <a:lnTo>
                    <a:pt x="4440" y="7049"/>
                  </a:lnTo>
                  <a:lnTo>
                    <a:pt x="4793" y="6485"/>
                  </a:lnTo>
                  <a:lnTo>
                    <a:pt x="5216" y="5992"/>
                  </a:lnTo>
                  <a:lnTo>
                    <a:pt x="5709" y="5569"/>
                  </a:lnTo>
                  <a:close/>
                  <a:moveTo>
                    <a:pt x="6414" y="5992"/>
                  </a:moveTo>
                  <a:lnTo>
                    <a:pt x="6837" y="6274"/>
                  </a:lnTo>
                  <a:lnTo>
                    <a:pt x="6766" y="6838"/>
                  </a:lnTo>
                  <a:lnTo>
                    <a:pt x="6625" y="7402"/>
                  </a:lnTo>
                  <a:lnTo>
                    <a:pt x="6344" y="7895"/>
                  </a:lnTo>
                  <a:lnTo>
                    <a:pt x="6062" y="8388"/>
                  </a:lnTo>
                  <a:lnTo>
                    <a:pt x="6062" y="7825"/>
                  </a:lnTo>
                  <a:lnTo>
                    <a:pt x="6132" y="7190"/>
                  </a:lnTo>
                  <a:lnTo>
                    <a:pt x="6203" y="6556"/>
                  </a:lnTo>
                  <a:lnTo>
                    <a:pt x="6414" y="5992"/>
                  </a:lnTo>
                  <a:close/>
                  <a:moveTo>
                    <a:pt x="5568" y="5076"/>
                  </a:moveTo>
                  <a:lnTo>
                    <a:pt x="5075" y="5287"/>
                  </a:lnTo>
                  <a:lnTo>
                    <a:pt x="4652" y="5569"/>
                  </a:lnTo>
                  <a:lnTo>
                    <a:pt x="4229" y="5921"/>
                  </a:lnTo>
                  <a:lnTo>
                    <a:pt x="3947" y="6344"/>
                  </a:lnTo>
                  <a:lnTo>
                    <a:pt x="3383" y="7190"/>
                  </a:lnTo>
                  <a:lnTo>
                    <a:pt x="2819" y="8036"/>
                  </a:lnTo>
                  <a:lnTo>
                    <a:pt x="2678" y="8600"/>
                  </a:lnTo>
                  <a:lnTo>
                    <a:pt x="2608" y="8811"/>
                  </a:lnTo>
                  <a:lnTo>
                    <a:pt x="2467" y="8952"/>
                  </a:lnTo>
                  <a:lnTo>
                    <a:pt x="2326" y="9093"/>
                  </a:lnTo>
                  <a:lnTo>
                    <a:pt x="2115" y="9234"/>
                  </a:lnTo>
                  <a:lnTo>
                    <a:pt x="1551" y="9305"/>
                  </a:lnTo>
                  <a:lnTo>
                    <a:pt x="1269" y="9305"/>
                  </a:lnTo>
                  <a:lnTo>
                    <a:pt x="1057" y="9234"/>
                  </a:lnTo>
                  <a:lnTo>
                    <a:pt x="916" y="9093"/>
                  </a:lnTo>
                  <a:lnTo>
                    <a:pt x="775" y="8952"/>
                  </a:lnTo>
                  <a:lnTo>
                    <a:pt x="705" y="8741"/>
                  </a:lnTo>
                  <a:lnTo>
                    <a:pt x="705" y="8529"/>
                  </a:lnTo>
                  <a:lnTo>
                    <a:pt x="705" y="8247"/>
                  </a:lnTo>
                  <a:lnTo>
                    <a:pt x="846" y="7966"/>
                  </a:lnTo>
                  <a:lnTo>
                    <a:pt x="1128" y="7402"/>
                  </a:lnTo>
                  <a:lnTo>
                    <a:pt x="1551" y="6767"/>
                  </a:lnTo>
                  <a:lnTo>
                    <a:pt x="2115" y="6274"/>
                  </a:lnTo>
                  <a:lnTo>
                    <a:pt x="2749" y="5851"/>
                  </a:lnTo>
                  <a:lnTo>
                    <a:pt x="3454" y="5499"/>
                  </a:lnTo>
                  <a:lnTo>
                    <a:pt x="4159" y="5217"/>
                  </a:lnTo>
                  <a:lnTo>
                    <a:pt x="4863" y="5076"/>
                  </a:lnTo>
                  <a:close/>
                  <a:moveTo>
                    <a:pt x="5709" y="7120"/>
                  </a:moveTo>
                  <a:lnTo>
                    <a:pt x="5427" y="8247"/>
                  </a:lnTo>
                  <a:lnTo>
                    <a:pt x="5286" y="9446"/>
                  </a:lnTo>
                  <a:lnTo>
                    <a:pt x="4863" y="9869"/>
                  </a:lnTo>
                  <a:lnTo>
                    <a:pt x="4511" y="10080"/>
                  </a:lnTo>
                  <a:lnTo>
                    <a:pt x="4229" y="10292"/>
                  </a:lnTo>
                  <a:lnTo>
                    <a:pt x="3947" y="10362"/>
                  </a:lnTo>
                  <a:lnTo>
                    <a:pt x="3665" y="10362"/>
                  </a:lnTo>
                  <a:lnTo>
                    <a:pt x="3595" y="10292"/>
                  </a:lnTo>
                  <a:lnTo>
                    <a:pt x="3524" y="10151"/>
                  </a:lnTo>
                  <a:lnTo>
                    <a:pt x="3383" y="9798"/>
                  </a:lnTo>
                  <a:lnTo>
                    <a:pt x="3454" y="9516"/>
                  </a:lnTo>
                  <a:lnTo>
                    <a:pt x="3665" y="9164"/>
                  </a:lnTo>
                  <a:lnTo>
                    <a:pt x="4370" y="8388"/>
                  </a:lnTo>
                  <a:lnTo>
                    <a:pt x="5216" y="7684"/>
                  </a:lnTo>
                  <a:lnTo>
                    <a:pt x="5709" y="7120"/>
                  </a:lnTo>
                  <a:close/>
                  <a:moveTo>
                    <a:pt x="7894" y="6274"/>
                  </a:moveTo>
                  <a:lnTo>
                    <a:pt x="8388" y="7613"/>
                  </a:lnTo>
                  <a:lnTo>
                    <a:pt x="8670" y="8459"/>
                  </a:lnTo>
                  <a:lnTo>
                    <a:pt x="8810" y="9375"/>
                  </a:lnTo>
                  <a:lnTo>
                    <a:pt x="8881" y="9798"/>
                  </a:lnTo>
                  <a:lnTo>
                    <a:pt x="8881" y="10151"/>
                  </a:lnTo>
                  <a:lnTo>
                    <a:pt x="8810" y="10503"/>
                  </a:lnTo>
                  <a:lnTo>
                    <a:pt x="8670" y="10855"/>
                  </a:lnTo>
                  <a:lnTo>
                    <a:pt x="8529" y="11067"/>
                  </a:lnTo>
                  <a:lnTo>
                    <a:pt x="8247" y="11278"/>
                  </a:lnTo>
                  <a:lnTo>
                    <a:pt x="7894" y="11349"/>
                  </a:lnTo>
                  <a:lnTo>
                    <a:pt x="7471" y="11349"/>
                  </a:lnTo>
                  <a:lnTo>
                    <a:pt x="6978" y="11278"/>
                  </a:lnTo>
                  <a:lnTo>
                    <a:pt x="6625" y="11067"/>
                  </a:lnTo>
                  <a:lnTo>
                    <a:pt x="6414" y="10855"/>
                  </a:lnTo>
                  <a:lnTo>
                    <a:pt x="6344" y="10644"/>
                  </a:lnTo>
                  <a:lnTo>
                    <a:pt x="6273" y="10292"/>
                  </a:lnTo>
                  <a:lnTo>
                    <a:pt x="6344" y="10010"/>
                  </a:lnTo>
                  <a:lnTo>
                    <a:pt x="6625" y="9234"/>
                  </a:lnTo>
                  <a:lnTo>
                    <a:pt x="6978" y="8459"/>
                  </a:lnTo>
                  <a:lnTo>
                    <a:pt x="7401" y="7613"/>
                  </a:lnTo>
                  <a:lnTo>
                    <a:pt x="7753" y="6908"/>
                  </a:lnTo>
                  <a:lnTo>
                    <a:pt x="7894" y="6556"/>
                  </a:lnTo>
                  <a:lnTo>
                    <a:pt x="7894" y="6274"/>
                  </a:lnTo>
                  <a:close/>
                  <a:moveTo>
                    <a:pt x="7189" y="1"/>
                  </a:moveTo>
                  <a:lnTo>
                    <a:pt x="6978" y="71"/>
                  </a:lnTo>
                  <a:lnTo>
                    <a:pt x="6696" y="353"/>
                  </a:lnTo>
                  <a:lnTo>
                    <a:pt x="6485" y="494"/>
                  </a:lnTo>
                  <a:lnTo>
                    <a:pt x="6344" y="706"/>
                  </a:lnTo>
                  <a:lnTo>
                    <a:pt x="6203" y="1199"/>
                  </a:lnTo>
                  <a:lnTo>
                    <a:pt x="6132" y="1692"/>
                  </a:lnTo>
                  <a:lnTo>
                    <a:pt x="6062" y="2256"/>
                  </a:lnTo>
                  <a:lnTo>
                    <a:pt x="5921" y="2891"/>
                  </a:lnTo>
                  <a:lnTo>
                    <a:pt x="5780" y="3384"/>
                  </a:lnTo>
                  <a:lnTo>
                    <a:pt x="5568" y="3877"/>
                  </a:lnTo>
                  <a:lnTo>
                    <a:pt x="5357" y="4089"/>
                  </a:lnTo>
                  <a:lnTo>
                    <a:pt x="5145" y="4300"/>
                  </a:lnTo>
                  <a:lnTo>
                    <a:pt x="4581" y="4582"/>
                  </a:lnTo>
                  <a:lnTo>
                    <a:pt x="4018" y="4864"/>
                  </a:lnTo>
                  <a:lnTo>
                    <a:pt x="2819" y="5217"/>
                  </a:lnTo>
                  <a:lnTo>
                    <a:pt x="2255" y="5428"/>
                  </a:lnTo>
                  <a:lnTo>
                    <a:pt x="1692" y="5710"/>
                  </a:lnTo>
                  <a:lnTo>
                    <a:pt x="1128" y="6062"/>
                  </a:lnTo>
                  <a:lnTo>
                    <a:pt x="634" y="6626"/>
                  </a:lnTo>
                  <a:lnTo>
                    <a:pt x="282" y="7190"/>
                  </a:lnTo>
                  <a:lnTo>
                    <a:pt x="71" y="7825"/>
                  </a:lnTo>
                  <a:lnTo>
                    <a:pt x="0" y="8459"/>
                  </a:lnTo>
                  <a:lnTo>
                    <a:pt x="0" y="9093"/>
                  </a:lnTo>
                  <a:lnTo>
                    <a:pt x="71" y="9375"/>
                  </a:lnTo>
                  <a:lnTo>
                    <a:pt x="211" y="9587"/>
                  </a:lnTo>
                  <a:lnTo>
                    <a:pt x="352" y="9869"/>
                  </a:lnTo>
                  <a:lnTo>
                    <a:pt x="564" y="10010"/>
                  </a:lnTo>
                  <a:lnTo>
                    <a:pt x="846" y="10151"/>
                  </a:lnTo>
                  <a:lnTo>
                    <a:pt x="1128" y="10221"/>
                  </a:lnTo>
                  <a:lnTo>
                    <a:pt x="1903" y="10221"/>
                  </a:lnTo>
                  <a:lnTo>
                    <a:pt x="1339" y="10644"/>
                  </a:lnTo>
                  <a:lnTo>
                    <a:pt x="916" y="10926"/>
                  </a:lnTo>
                  <a:lnTo>
                    <a:pt x="564" y="11278"/>
                  </a:lnTo>
                  <a:lnTo>
                    <a:pt x="282" y="11701"/>
                  </a:lnTo>
                  <a:lnTo>
                    <a:pt x="141" y="12054"/>
                  </a:lnTo>
                  <a:lnTo>
                    <a:pt x="141" y="12195"/>
                  </a:lnTo>
                  <a:lnTo>
                    <a:pt x="211" y="12406"/>
                  </a:lnTo>
                  <a:lnTo>
                    <a:pt x="282" y="12547"/>
                  </a:lnTo>
                  <a:lnTo>
                    <a:pt x="493" y="12758"/>
                  </a:lnTo>
                  <a:lnTo>
                    <a:pt x="775" y="12899"/>
                  </a:lnTo>
                  <a:lnTo>
                    <a:pt x="1057" y="12970"/>
                  </a:lnTo>
                  <a:lnTo>
                    <a:pt x="1269" y="12899"/>
                  </a:lnTo>
                  <a:lnTo>
                    <a:pt x="1410" y="12829"/>
                  </a:lnTo>
                  <a:lnTo>
                    <a:pt x="1551" y="12688"/>
                  </a:lnTo>
                  <a:lnTo>
                    <a:pt x="1692" y="12547"/>
                  </a:lnTo>
                  <a:lnTo>
                    <a:pt x="1903" y="12054"/>
                  </a:lnTo>
                  <a:lnTo>
                    <a:pt x="2044" y="11560"/>
                  </a:lnTo>
                  <a:lnTo>
                    <a:pt x="2115" y="10996"/>
                  </a:lnTo>
                  <a:lnTo>
                    <a:pt x="2185" y="10573"/>
                  </a:lnTo>
                  <a:lnTo>
                    <a:pt x="2326" y="10292"/>
                  </a:lnTo>
                  <a:lnTo>
                    <a:pt x="2467" y="10714"/>
                  </a:lnTo>
                  <a:lnTo>
                    <a:pt x="2678" y="11067"/>
                  </a:lnTo>
                  <a:lnTo>
                    <a:pt x="3031" y="11278"/>
                  </a:lnTo>
                  <a:lnTo>
                    <a:pt x="3313" y="11490"/>
                  </a:lnTo>
                  <a:lnTo>
                    <a:pt x="4088" y="11490"/>
                  </a:lnTo>
                  <a:lnTo>
                    <a:pt x="4511" y="11419"/>
                  </a:lnTo>
                  <a:lnTo>
                    <a:pt x="4863" y="11208"/>
                  </a:lnTo>
                  <a:lnTo>
                    <a:pt x="4581" y="11772"/>
                  </a:lnTo>
                  <a:lnTo>
                    <a:pt x="4300" y="12265"/>
                  </a:lnTo>
                  <a:lnTo>
                    <a:pt x="4018" y="12829"/>
                  </a:lnTo>
                  <a:lnTo>
                    <a:pt x="3947" y="13393"/>
                  </a:lnTo>
                  <a:lnTo>
                    <a:pt x="3947" y="13534"/>
                  </a:lnTo>
                  <a:lnTo>
                    <a:pt x="4018" y="13675"/>
                  </a:lnTo>
                  <a:lnTo>
                    <a:pt x="4159" y="13816"/>
                  </a:lnTo>
                  <a:lnTo>
                    <a:pt x="4370" y="13816"/>
                  </a:lnTo>
                  <a:lnTo>
                    <a:pt x="4722" y="13675"/>
                  </a:lnTo>
                  <a:lnTo>
                    <a:pt x="5145" y="13534"/>
                  </a:lnTo>
                  <a:lnTo>
                    <a:pt x="5357" y="13322"/>
                  </a:lnTo>
                  <a:lnTo>
                    <a:pt x="5498" y="13040"/>
                  </a:lnTo>
                  <a:lnTo>
                    <a:pt x="5568" y="12688"/>
                  </a:lnTo>
                  <a:lnTo>
                    <a:pt x="5568" y="12336"/>
                  </a:lnTo>
                  <a:lnTo>
                    <a:pt x="5427" y="11631"/>
                  </a:lnTo>
                  <a:lnTo>
                    <a:pt x="5427" y="11278"/>
                  </a:lnTo>
                  <a:lnTo>
                    <a:pt x="5498" y="10996"/>
                  </a:lnTo>
                  <a:lnTo>
                    <a:pt x="5709" y="11419"/>
                  </a:lnTo>
                  <a:lnTo>
                    <a:pt x="6062" y="11772"/>
                  </a:lnTo>
                  <a:lnTo>
                    <a:pt x="6485" y="12054"/>
                  </a:lnTo>
                  <a:lnTo>
                    <a:pt x="6978" y="12265"/>
                  </a:lnTo>
                  <a:lnTo>
                    <a:pt x="7471" y="12336"/>
                  </a:lnTo>
                  <a:lnTo>
                    <a:pt x="8035" y="12336"/>
                  </a:lnTo>
                  <a:lnTo>
                    <a:pt x="8529" y="12265"/>
                  </a:lnTo>
                  <a:lnTo>
                    <a:pt x="8951" y="12054"/>
                  </a:lnTo>
                  <a:lnTo>
                    <a:pt x="9374" y="11701"/>
                  </a:lnTo>
                  <a:lnTo>
                    <a:pt x="9656" y="11278"/>
                  </a:lnTo>
                  <a:lnTo>
                    <a:pt x="9797" y="10855"/>
                  </a:lnTo>
                  <a:lnTo>
                    <a:pt x="9797" y="10362"/>
                  </a:lnTo>
                  <a:lnTo>
                    <a:pt x="9797" y="9869"/>
                  </a:lnTo>
                  <a:lnTo>
                    <a:pt x="9656" y="9375"/>
                  </a:lnTo>
                  <a:lnTo>
                    <a:pt x="9445" y="8318"/>
                  </a:lnTo>
                  <a:lnTo>
                    <a:pt x="9092" y="6979"/>
                  </a:lnTo>
                  <a:lnTo>
                    <a:pt x="8881" y="6274"/>
                  </a:lnTo>
                  <a:lnTo>
                    <a:pt x="8599" y="5499"/>
                  </a:lnTo>
                  <a:lnTo>
                    <a:pt x="8247" y="4794"/>
                  </a:lnTo>
                  <a:lnTo>
                    <a:pt x="7894" y="4159"/>
                  </a:lnTo>
                  <a:lnTo>
                    <a:pt x="7401" y="3595"/>
                  </a:lnTo>
                  <a:lnTo>
                    <a:pt x="7119" y="3384"/>
                  </a:lnTo>
                  <a:lnTo>
                    <a:pt x="6837" y="3243"/>
                  </a:lnTo>
                  <a:lnTo>
                    <a:pt x="7119" y="2820"/>
                  </a:lnTo>
                  <a:lnTo>
                    <a:pt x="7330" y="2256"/>
                  </a:lnTo>
                  <a:lnTo>
                    <a:pt x="7542" y="1622"/>
                  </a:lnTo>
                  <a:lnTo>
                    <a:pt x="7612" y="988"/>
                  </a:lnTo>
                  <a:lnTo>
                    <a:pt x="7612" y="424"/>
                  </a:lnTo>
                  <a:lnTo>
                    <a:pt x="7612" y="212"/>
                  </a:lnTo>
                  <a:lnTo>
                    <a:pt x="7471" y="71"/>
                  </a:lnTo>
                  <a:lnTo>
                    <a:pt x="7330" y="1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1750550" y="2135900"/>
              <a:ext cx="260825" cy="227350"/>
            </a:xfrm>
            <a:custGeom>
              <a:avLst/>
              <a:gdLst/>
              <a:ahLst/>
              <a:cxnLst/>
              <a:rect l="l" t="t" r="r" b="b"/>
              <a:pathLst>
                <a:path w="10433" h="9094" extrusionOk="0">
                  <a:moveTo>
                    <a:pt x="7049" y="1199"/>
                  </a:moveTo>
                  <a:lnTo>
                    <a:pt x="7472" y="1340"/>
                  </a:lnTo>
                  <a:lnTo>
                    <a:pt x="7895" y="1481"/>
                  </a:lnTo>
                  <a:lnTo>
                    <a:pt x="8247" y="1692"/>
                  </a:lnTo>
                  <a:lnTo>
                    <a:pt x="8529" y="2045"/>
                  </a:lnTo>
                  <a:lnTo>
                    <a:pt x="8670" y="2397"/>
                  </a:lnTo>
                  <a:lnTo>
                    <a:pt x="8811" y="2820"/>
                  </a:lnTo>
                  <a:lnTo>
                    <a:pt x="8600" y="2397"/>
                  </a:lnTo>
                  <a:lnTo>
                    <a:pt x="8318" y="2115"/>
                  </a:lnTo>
                  <a:lnTo>
                    <a:pt x="8106" y="1904"/>
                  </a:lnTo>
                  <a:lnTo>
                    <a:pt x="7895" y="1833"/>
                  </a:lnTo>
                  <a:lnTo>
                    <a:pt x="7684" y="1833"/>
                  </a:lnTo>
                  <a:lnTo>
                    <a:pt x="7402" y="1904"/>
                  </a:lnTo>
                  <a:lnTo>
                    <a:pt x="6908" y="1904"/>
                  </a:lnTo>
                  <a:lnTo>
                    <a:pt x="6767" y="1974"/>
                  </a:lnTo>
                  <a:lnTo>
                    <a:pt x="6062" y="2186"/>
                  </a:lnTo>
                  <a:lnTo>
                    <a:pt x="5287" y="2397"/>
                  </a:lnTo>
                  <a:lnTo>
                    <a:pt x="4794" y="2538"/>
                  </a:lnTo>
                  <a:lnTo>
                    <a:pt x="4512" y="2468"/>
                  </a:lnTo>
                  <a:lnTo>
                    <a:pt x="4441" y="2397"/>
                  </a:lnTo>
                  <a:lnTo>
                    <a:pt x="4441" y="2327"/>
                  </a:lnTo>
                  <a:lnTo>
                    <a:pt x="4653" y="2115"/>
                  </a:lnTo>
                  <a:lnTo>
                    <a:pt x="4935" y="1904"/>
                  </a:lnTo>
                  <a:lnTo>
                    <a:pt x="5640" y="1481"/>
                  </a:lnTo>
                  <a:lnTo>
                    <a:pt x="6203" y="1199"/>
                  </a:lnTo>
                  <a:close/>
                  <a:moveTo>
                    <a:pt x="6485" y="3525"/>
                  </a:moveTo>
                  <a:lnTo>
                    <a:pt x="6626" y="3666"/>
                  </a:lnTo>
                  <a:lnTo>
                    <a:pt x="6697" y="3877"/>
                  </a:lnTo>
                  <a:lnTo>
                    <a:pt x="6697" y="4018"/>
                  </a:lnTo>
                  <a:lnTo>
                    <a:pt x="6697" y="4159"/>
                  </a:lnTo>
                  <a:lnTo>
                    <a:pt x="6556" y="4582"/>
                  </a:lnTo>
                  <a:lnTo>
                    <a:pt x="6274" y="4864"/>
                  </a:lnTo>
                  <a:lnTo>
                    <a:pt x="5992" y="5146"/>
                  </a:lnTo>
                  <a:lnTo>
                    <a:pt x="5710" y="5357"/>
                  </a:lnTo>
                  <a:lnTo>
                    <a:pt x="5428" y="5428"/>
                  </a:lnTo>
                  <a:lnTo>
                    <a:pt x="5287" y="5357"/>
                  </a:lnTo>
                  <a:lnTo>
                    <a:pt x="5146" y="5287"/>
                  </a:lnTo>
                  <a:lnTo>
                    <a:pt x="5076" y="5005"/>
                  </a:lnTo>
                  <a:lnTo>
                    <a:pt x="5076" y="4723"/>
                  </a:lnTo>
                  <a:lnTo>
                    <a:pt x="5287" y="4512"/>
                  </a:lnTo>
                  <a:lnTo>
                    <a:pt x="5499" y="4300"/>
                  </a:lnTo>
                  <a:lnTo>
                    <a:pt x="5358" y="4512"/>
                  </a:lnTo>
                  <a:lnTo>
                    <a:pt x="5217" y="4794"/>
                  </a:lnTo>
                  <a:lnTo>
                    <a:pt x="5287" y="5005"/>
                  </a:lnTo>
                  <a:lnTo>
                    <a:pt x="5358" y="5217"/>
                  </a:lnTo>
                  <a:lnTo>
                    <a:pt x="5569" y="5217"/>
                  </a:lnTo>
                  <a:lnTo>
                    <a:pt x="5710" y="5076"/>
                  </a:lnTo>
                  <a:lnTo>
                    <a:pt x="6062" y="4512"/>
                  </a:lnTo>
                  <a:lnTo>
                    <a:pt x="6344" y="3948"/>
                  </a:lnTo>
                  <a:lnTo>
                    <a:pt x="6485" y="3525"/>
                  </a:lnTo>
                  <a:close/>
                  <a:moveTo>
                    <a:pt x="9164" y="5076"/>
                  </a:moveTo>
                  <a:lnTo>
                    <a:pt x="9093" y="5569"/>
                  </a:lnTo>
                  <a:lnTo>
                    <a:pt x="8952" y="5992"/>
                  </a:lnTo>
                  <a:lnTo>
                    <a:pt x="8741" y="6415"/>
                  </a:lnTo>
                  <a:lnTo>
                    <a:pt x="8459" y="6767"/>
                  </a:lnTo>
                  <a:lnTo>
                    <a:pt x="7965" y="7190"/>
                  </a:lnTo>
                  <a:lnTo>
                    <a:pt x="7402" y="7542"/>
                  </a:lnTo>
                  <a:lnTo>
                    <a:pt x="6838" y="7683"/>
                  </a:lnTo>
                  <a:lnTo>
                    <a:pt x="6485" y="7754"/>
                  </a:lnTo>
                  <a:lnTo>
                    <a:pt x="6203" y="7683"/>
                  </a:lnTo>
                  <a:lnTo>
                    <a:pt x="6838" y="6979"/>
                  </a:lnTo>
                  <a:lnTo>
                    <a:pt x="7543" y="6274"/>
                  </a:lnTo>
                  <a:lnTo>
                    <a:pt x="8388" y="5639"/>
                  </a:lnTo>
                  <a:lnTo>
                    <a:pt x="9164" y="5076"/>
                  </a:lnTo>
                  <a:close/>
                  <a:moveTo>
                    <a:pt x="4089" y="3031"/>
                  </a:moveTo>
                  <a:lnTo>
                    <a:pt x="4089" y="3313"/>
                  </a:lnTo>
                  <a:lnTo>
                    <a:pt x="4018" y="3595"/>
                  </a:lnTo>
                  <a:lnTo>
                    <a:pt x="3736" y="4230"/>
                  </a:lnTo>
                  <a:lnTo>
                    <a:pt x="3384" y="4935"/>
                  </a:lnTo>
                  <a:lnTo>
                    <a:pt x="2961" y="5710"/>
                  </a:lnTo>
                  <a:lnTo>
                    <a:pt x="2891" y="6062"/>
                  </a:lnTo>
                  <a:lnTo>
                    <a:pt x="2750" y="6415"/>
                  </a:lnTo>
                  <a:lnTo>
                    <a:pt x="2820" y="6697"/>
                  </a:lnTo>
                  <a:lnTo>
                    <a:pt x="2891" y="6979"/>
                  </a:lnTo>
                  <a:lnTo>
                    <a:pt x="3102" y="7190"/>
                  </a:lnTo>
                  <a:lnTo>
                    <a:pt x="3455" y="7331"/>
                  </a:lnTo>
                  <a:lnTo>
                    <a:pt x="3948" y="7402"/>
                  </a:lnTo>
                  <a:lnTo>
                    <a:pt x="4653" y="7472"/>
                  </a:lnTo>
                  <a:lnTo>
                    <a:pt x="3877" y="7895"/>
                  </a:lnTo>
                  <a:lnTo>
                    <a:pt x="3243" y="8036"/>
                  </a:lnTo>
                  <a:lnTo>
                    <a:pt x="2679" y="8106"/>
                  </a:lnTo>
                  <a:lnTo>
                    <a:pt x="2256" y="8036"/>
                  </a:lnTo>
                  <a:lnTo>
                    <a:pt x="1904" y="7824"/>
                  </a:lnTo>
                  <a:lnTo>
                    <a:pt x="1692" y="7542"/>
                  </a:lnTo>
                  <a:lnTo>
                    <a:pt x="1551" y="7190"/>
                  </a:lnTo>
                  <a:lnTo>
                    <a:pt x="1481" y="6767"/>
                  </a:lnTo>
                  <a:lnTo>
                    <a:pt x="1551" y="6344"/>
                  </a:lnTo>
                  <a:lnTo>
                    <a:pt x="1692" y="5851"/>
                  </a:lnTo>
                  <a:lnTo>
                    <a:pt x="1833" y="5357"/>
                  </a:lnTo>
                  <a:lnTo>
                    <a:pt x="2115" y="4864"/>
                  </a:lnTo>
                  <a:lnTo>
                    <a:pt x="2397" y="4441"/>
                  </a:lnTo>
                  <a:lnTo>
                    <a:pt x="2750" y="4018"/>
                  </a:lnTo>
                  <a:lnTo>
                    <a:pt x="3173" y="3595"/>
                  </a:lnTo>
                  <a:lnTo>
                    <a:pt x="3595" y="3313"/>
                  </a:lnTo>
                  <a:lnTo>
                    <a:pt x="4089" y="3031"/>
                  </a:lnTo>
                  <a:close/>
                  <a:moveTo>
                    <a:pt x="6697" y="1"/>
                  </a:moveTo>
                  <a:lnTo>
                    <a:pt x="6203" y="71"/>
                  </a:lnTo>
                  <a:lnTo>
                    <a:pt x="5780" y="142"/>
                  </a:lnTo>
                  <a:lnTo>
                    <a:pt x="5358" y="353"/>
                  </a:lnTo>
                  <a:lnTo>
                    <a:pt x="4935" y="635"/>
                  </a:lnTo>
                  <a:lnTo>
                    <a:pt x="4723" y="776"/>
                  </a:lnTo>
                  <a:lnTo>
                    <a:pt x="4582" y="987"/>
                  </a:lnTo>
                  <a:lnTo>
                    <a:pt x="4371" y="1410"/>
                  </a:lnTo>
                  <a:lnTo>
                    <a:pt x="4159" y="1833"/>
                  </a:lnTo>
                  <a:lnTo>
                    <a:pt x="4089" y="2045"/>
                  </a:lnTo>
                  <a:lnTo>
                    <a:pt x="3948" y="2186"/>
                  </a:lnTo>
                  <a:lnTo>
                    <a:pt x="3595" y="2468"/>
                  </a:lnTo>
                  <a:lnTo>
                    <a:pt x="3173" y="2679"/>
                  </a:lnTo>
                  <a:lnTo>
                    <a:pt x="2679" y="2820"/>
                  </a:lnTo>
                  <a:lnTo>
                    <a:pt x="2186" y="3172"/>
                  </a:lnTo>
                  <a:lnTo>
                    <a:pt x="1410" y="3807"/>
                  </a:lnTo>
                  <a:lnTo>
                    <a:pt x="988" y="4230"/>
                  </a:lnTo>
                  <a:lnTo>
                    <a:pt x="706" y="4582"/>
                  </a:lnTo>
                  <a:lnTo>
                    <a:pt x="424" y="5076"/>
                  </a:lnTo>
                  <a:lnTo>
                    <a:pt x="212" y="5498"/>
                  </a:lnTo>
                  <a:lnTo>
                    <a:pt x="71" y="5992"/>
                  </a:lnTo>
                  <a:lnTo>
                    <a:pt x="1" y="6556"/>
                  </a:lnTo>
                  <a:lnTo>
                    <a:pt x="71" y="7261"/>
                  </a:lnTo>
                  <a:lnTo>
                    <a:pt x="212" y="7754"/>
                  </a:lnTo>
                  <a:lnTo>
                    <a:pt x="424" y="8177"/>
                  </a:lnTo>
                  <a:lnTo>
                    <a:pt x="635" y="8529"/>
                  </a:lnTo>
                  <a:lnTo>
                    <a:pt x="917" y="8811"/>
                  </a:lnTo>
                  <a:lnTo>
                    <a:pt x="1270" y="8952"/>
                  </a:lnTo>
                  <a:lnTo>
                    <a:pt x="1692" y="9023"/>
                  </a:lnTo>
                  <a:lnTo>
                    <a:pt x="2045" y="9093"/>
                  </a:lnTo>
                  <a:lnTo>
                    <a:pt x="2961" y="9023"/>
                  </a:lnTo>
                  <a:lnTo>
                    <a:pt x="3877" y="8811"/>
                  </a:lnTo>
                  <a:lnTo>
                    <a:pt x="5640" y="8388"/>
                  </a:lnTo>
                  <a:lnTo>
                    <a:pt x="6485" y="8388"/>
                  </a:lnTo>
                  <a:lnTo>
                    <a:pt x="7261" y="8459"/>
                  </a:lnTo>
                  <a:lnTo>
                    <a:pt x="7613" y="8529"/>
                  </a:lnTo>
                  <a:lnTo>
                    <a:pt x="8036" y="8459"/>
                  </a:lnTo>
                  <a:lnTo>
                    <a:pt x="8529" y="8247"/>
                  </a:lnTo>
                  <a:lnTo>
                    <a:pt x="9023" y="7965"/>
                  </a:lnTo>
                  <a:lnTo>
                    <a:pt x="9446" y="7472"/>
                  </a:lnTo>
                  <a:lnTo>
                    <a:pt x="9798" y="6979"/>
                  </a:lnTo>
                  <a:lnTo>
                    <a:pt x="10150" y="6415"/>
                  </a:lnTo>
                  <a:lnTo>
                    <a:pt x="10362" y="5851"/>
                  </a:lnTo>
                  <a:lnTo>
                    <a:pt x="10432" y="5217"/>
                  </a:lnTo>
                  <a:lnTo>
                    <a:pt x="10432" y="4582"/>
                  </a:lnTo>
                  <a:lnTo>
                    <a:pt x="10362" y="4018"/>
                  </a:lnTo>
                  <a:lnTo>
                    <a:pt x="10080" y="3384"/>
                  </a:lnTo>
                  <a:lnTo>
                    <a:pt x="10150" y="2891"/>
                  </a:lnTo>
                  <a:lnTo>
                    <a:pt x="10080" y="2468"/>
                  </a:lnTo>
                  <a:lnTo>
                    <a:pt x="10009" y="1974"/>
                  </a:lnTo>
                  <a:lnTo>
                    <a:pt x="9798" y="1622"/>
                  </a:lnTo>
                  <a:lnTo>
                    <a:pt x="9516" y="1199"/>
                  </a:lnTo>
                  <a:lnTo>
                    <a:pt x="9234" y="917"/>
                  </a:lnTo>
                  <a:lnTo>
                    <a:pt x="8882" y="635"/>
                  </a:lnTo>
                  <a:lnTo>
                    <a:pt x="8459" y="424"/>
                  </a:lnTo>
                  <a:lnTo>
                    <a:pt x="8036" y="212"/>
                  </a:lnTo>
                  <a:lnTo>
                    <a:pt x="7613" y="71"/>
                  </a:lnTo>
                  <a:lnTo>
                    <a:pt x="7120" y="1"/>
                  </a:lnTo>
                  <a:close/>
                </a:path>
              </a:pathLst>
            </a:custGeom>
            <a:solidFill>
              <a:srgbClr val="DDA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1133825" y="238125"/>
              <a:ext cx="246725" cy="246700"/>
            </a:xfrm>
            <a:custGeom>
              <a:avLst/>
              <a:gdLst/>
              <a:ahLst/>
              <a:cxnLst/>
              <a:rect l="l" t="t" r="r" b="b"/>
              <a:pathLst>
                <a:path w="9869" h="9868" extrusionOk="0">
                  <a:moveTo>
                    <a:pt x="4652" y="564"/>
                  </a:moveTo>
                  <a:lnTo>
                    <a:pt x="4934" y="634"/>
                  </a:lnTo>
                  <a:lnTo>
                    <a:pt x="5216" y="775"/>
                  </a:lnTo>
                  <a:lnTo>
                    <a:pt x="5428" y="987"/>
                  </a:lnTo>
                  <a:lnTo>
                    <a:pt x="5569" y="1198"/>
                  </a:lnTo>
                  <a:lnTo>
                    <a:pt x="5639" y="1480"/>
                  </a:lnTo>
                  <a:lnTo>
                    <a:pt x="5639" y="1762"/>
                  </a:lnTo>
                  <a:lnTo>
                    <a:pt x="5639" y="2044"/>
                  </a:lnTo>
                  <a:lnTo>
                    <a:pt x="5428" y="2608"/>
                  </a:lnTo>
                  <a:lnTo>
                    <a:pt x="4934" y="3736"/>
                  </a:lnTo>
                  <a:lnTo>
                    <a:pt x="4793" y="4229"/>
                  </a:lnTo>
                  <a:lnTo>
                    <a:pt x="4723" y="4370"/>
                  </a:lnTo>
                  <a:lnTo>
                    <a:pt x="4793" y="4511"/>
                  </a:lnTo>
                  <a:lnTo>
                    <a:pt x="3807" y="3877"/>
                  </a:lnTo>
                  <a:lnTo>
                    <a:pt x="2961" y="3172"/>
                  </a:lnTo>
                  <a:lnTo>
                    <a:pt x="2749" y="2960"/>
                  </a:lnTo>
                  <a:lnTo>
                    <a:pt x="2608" y="2749"/>
                  </a:lnTo>
                  <a:lnTo>
                    <a:pt x="2538" y="2467"/>
                  </a:lnTo>
                  <a:lnTo>
                    <a:pt x="2538" y="2255"/>
                  </a:lnTo>
                  <a:lnTo>
                    <a:pt x="2608" y="1974"/>
                  </a:lnTo>
                  <a:lnTo>
                    <a:pt x="2679" y="1762"/>
                  </a:lnTo>
                  <a:lnTo>
                    <a:pt x="2961" y="1339"/>
                  </a:lnTo>
                  <a:lnTo>
                    <a:pt x="3384" y="916"/>
                  </a:lnTo>
                  <a:lnTo>
                    <a:pt x="3877" y="705"/>
                  </a:lnTo>
                  <a:lnTo>
                    <a:pt x="4371" y="564"/>
                  </a:lnTo>
                  <a:close/>
                  <a:moveTo>
                    <a:pt x="8106" y="2749"/>
                  </a:moveTo>
                  <a:lnTo>
                    <a:pt x="8318" y="2819"/>
                  </a:lnTo>
                  <a:lnTo>
                    <a:pt x="8529" y="2890"/>
                  </a:lnTo>
                  <a:lnTo>
                    <a:pt x="8670" y="2960"/>
                  </a:lnTo>
                  <a:lnTo>
                    <a:pt x="8811" y="3172"/>
                  </a:lnTo>
                  <a:lnTo>
                    <a:pt x="8952" y="3454"/>
                  </a:lnTo>
                  <a:lnTo>
                    <a:pt x="9022" y="3806"/>
                  </a:lnTo>
                  <a:lnTo>
                    <a:pt x="9093" y="4300"/>
                  </a:lnTo>
                  <a:lnTo>
                    <a:pt x="9022" y="4652"/>
                  </a:lnTo>
                  <a:lnTo>
                    <a:pt x="8882" y="5004"/>
                  </a:lnTo>
                  <a:lnTo>
                    <a:pt x="8741" y="5216"/>
                  </a:lnTo>
                  <a:lnTo>
                    <a:pt x="8459" y="5357"/>
                  </a:lnTo>
                  <a:lnTo>
                    <a:pt x="8177" y="5498"/>
                  </a:lnTo>
                  <a:lnTo>
                    <a:pt x="7190" y="5498"/>
                  </a:lnTo>
                  <a:lnTo>
                    <a:pt x="6837" y="5357"/>
                  </a:lnTo>
                  <a:lnTo>
                    <a:pt x="6556" y="5286"/>
                  </a:lnTo>
                  <a:lnTo>
                    <a:pt x="6274" y="5075"/>
                  </a:lnTo>
                  <a:lnTo>
                    <a:pt x="6133" y="4863"/>
                  </a:lnTo>
                  <a:lnTo>
                    <a:pt x="5992" y="4652"/>
                  </a:lnTo>
                  <a:lnTo>
                    <a:pt x="5921" y="4441"/>
                  </a:lnTo>
                  <a:lnTo>
                    <a:pt x="5992" y="4159"/>
                  </a:lnTo>
                  <a:lnTo>
                    <a:pt x="6767" y="3454"/>
                  </a:lnTo>
                  <a:lnTo>
                    <a:pt x="7260" y="3101"/>
                  </a:lnTo>
                  <a:lnTo>
                    <a:pt x="7683" y="2890"/>
                  </a:lnTo>
                  <a:lnTo>
                    <a:pt x="8106" y="2749"/>
                  </a:lnTo>
                  <a:close/>
                  <a:moveTo>
                    <a:pt x="3384" y="5357"/>
                  </a:moveTo>
                  <a:lnTo>
                    <a:pt x="4300" y="5427"/>
                  </a:lnTo>
                  <a:lnTo>
                    <a:pt x="4089" y="6273"/>
                  </a:lnTo>
                  <a:lnTo>
                    <a:pt x="3948" y="6837"/>
                  </a:lnTo>
                  <a:lnTo>
                    <a:pt x="3736" y="7401"/>
                  </a:lnTo>
                  <a:lnTo>
                    <a:pt x="3454" y="7965"/>
                  </a:lnTo>
                  <a:lnTo>
                    <a:pt x="3102" y="8388"/>
                  </a:lnTo>
                  <a:lnTo>
                    <a:pt x="2961" y="8599"/>
                  </a:lnTo>
                  <a:lnTo>
                    <a:pt x="2749" y="8740"/>
                  </a:lnTo>
                  <a:lnTo>
                    <a:pt x="2538" y="8811"/>
                  </a:lnTo>
                  <a:lnTo>
                    <a:pt x="2327" y="8811"/>
                  </a:lnTo>
                  <a:lnTo>
                    <a:pt x="1904" y="8740"/>
                  </a:lnTo>
                  <a:lnTo>
                    <a:pt x="1551" y="8599"/>
                  </a:lnTo>
                  <a:lnTo>
                    <a:pt x="1340" y="8317"/>
                  </a:lnTo>
                  <a:lnTo>
                    <a:pt x="1128" y="8035"/>
                  </a:lnTo>
                  <a:lnTo>
                    <a:pt x="1058" y="7683"/>
                  </a:lnTo>
                  <a:lnTo>
                    <a:pt x="987" y="7260"/>
                  </a:lnTo>
                  <a:lnTo>
                    <a:pt x="987" y="6907"/>
                  </a:lnTo>
                  <a:lnTo>
                    <a:pt x="1058" y="6485"/>
                  </a:lnTo>
                  <a:lnTo>
                    <a:pt x="1128" y="6203"/>
                  </a:lnTo>
                  <a:lnTo>
                    <a:pt x="1269" y="6062"/>
                  </a:lnTo>
                  <a:lnTo>
                    <a:pt x="1410" y="5850"/>
                  </a:lnTo>
                  <a:lnTo>
                    <a:pt x="1551" y="5709"/>
                  </a:lnTo>
                  <a:lnTo>
                    <a:pt x="1974" y="5498"/>
                  </a:lnTo>
                  <a:lnTo>
                    <a:pt x="2397" y="5427"/>
                  </a:lnTo>
                  <a:lnTo>
                    <a:pt x="2890" y="5357"/>
                  </a:lnTo>
                  <a:close/>
                  <a:moveTo>
                    <a:pt x="5992" y="5780"/>
                  </a:moveTo>
                  <a:lnTo>
                    <a:pt x="6203" y="5850"/>
                  </a:lnTo>
                  <a:lnTo>
                    <a:pt x="6485" y="5991"/>
                  </a:lnTo>
                  <a:lnTo>
                    <a:pt x="7331" y="6414"/>
                  </a:lnTo>
                  <a:lnTo>
                    <a:pt x="8036" y="6907"/>
                  </a:lnTo>
                  <a:lnTo>
                    <a:pt x="8318" y="7119"/>
                  </a:lnTo>
                  <a:lnTo>
                    <a:pt x="8388" y="7330"/>
                  </a:lnTo>
                  <a:lnTo>
                    <a:pt x="8388" y="7471"/>
                  </a:lnTo>
                  <a:lnTo>
                    <a:pt x="8318" y="7683"/>
                  </a:lnTo>
                  <a:lnTo>
                    <a:pt x="8106" y="7965"/>
                  </a:lnTo>
                  <a:lnTo>
                    <a:pt x="7895" y="8176"/>
                  </a:lnTo>
                  <a:lnTo>
                    <a:pt x="7260" y="8599"/>
                  </a:lnTo>
                  <a:lnTo>
                    <a:pt x="6908" y="8740"/>
                  </a:lnTo>
                  <a:lnTo>
                    <a:pt x="6556" y="8881"/>
                  </a:lnTo>
                  <a:lnTo>
                    <a:pt x="6203" y="8952"/>
                  </a:lnTo>
                  <a:lnTo>
                    <a:pt x="5498" y="8952"/>
                  </a:lnTo>
                  <a:lnTo>
                    <a:pt x="5216" y="8811"/>
                  </a:lnTo>
                  <a:lnTo>
                    <a:pt x="5005" y="8529"/>
                  </a:lnTo>
                  <a:lnTo>
                    <a:pt x="4864" y="8247"/>
                  </a:lnTo>
                  <a:lnTo>
                    <a:pt x="4793" y="7753"/>
                  </a:lnTo>
                  <a:lnTo>
                    <a:pt x="4723" y="7189"/>
                  </a:lnTo>
                  <a:lnTo>
                    <a:pt x="4864" y="6696"/>
                  </a:lnTo>
                  <a:lnTo>
                    <a:pt x="4934" y="6344"/>
                  </a:lnTo>
                  <a:lnTo>
                    <a:pt x="5005" y="5991"/>
                  </a:lnTo>
                  <a:lnTo>
                    <a:pt x="5075" y="5850"/>
                  </a:lnTo>
                  <a:lnTo>
                    <a:pt x="5287" y="5780"/>
                  </a:lnTo>
                  <a:close/>
                  <a:moveTo>
                    <a:pt x="4723" y="0"/>
                  </a:moveTo>
                  <a:lnTo>
                    <a:pt x="4089" y="70"/>
                  </a:lnTo>
                  <a:lnTo>
                    <a:pt x="3384" y="352"/>
                  </a:lnTo>
                  <a:lnTo>
                    <a:pt x="2820" y="705"/>
                  </a:lnTo>
                  <a:lnTo>
                    <a:pt x="2256" y="1198"/>
                  </a:lnTo>
                  <a:lnTo>
                    <a:pt x="1904" y="1762"/>
                  </a:lnTo>
                  <a:lnTo>
                    <a:pt x="1763" y="2044"/>
                  </a:lnTo>
                  <a:lnTo>
                    <a:pt x="1622" y="2326"/>
                  </a:lnTo>
                  <a:lnTo>
                    <a:pt x="1622" y="2678"/>
                  </a:lnTo>
                  <a:lnTo>
                    <a:pt x="1622" y="2960"/>
                  </a:lnTo>
                  <a:lnTo>
                    <a:pt x="1763" y="3242"/>
                  </a:lnTo>
                  <a:lnTo>
                    <a:pt x="1904" y="3524"/>
                  </a:lnTo>
                  <a:lnTo>
                    <a:pt x="2115" y="3806"/>
                  </a:lnTo>
                  <a:lnTo>
                    <a:pt x="2467" y="4088"/>
                  </a:lnTo>
                  <a:lnTo>
                    <a:pt x="2890" y="4300"/>
                  </a:lnTo>
                  <a:lnTo>
                    <a:pt x="3384" y="4511"/>
                  </a:lnTo>
                  <a:lnTo>
                    <a:pt x="4018" y="4722"/>
                  </a:lnTo>
                  <a:lnTo>
                    <a:pt x="4723" y="4863"/>
                  </a:lnTo>
                  <a:lnTo>
                    <a:pt x="4582" y="5004"/>
                  </a:lnTo>
                  <a:lnTo>
                    <a:pt x="4371" y="5075"/>
                  </a:lnTo>
                  <a:lnTo>
                    <a:pt x="3877" y="5075"/>
                  </a:lnTo>
                  <a:lnTo>
                    <a:pt x="2538" y="4863"/>
                  </a:lnTo>
                  <a:lnTo>
                    <a:pt x="1833" y="4793"/>
                  </a:lnTo>
                  <a:lnTo>
                    <a:pt x="1481" y="4863"/>
                  </a:lnTo>
                  <a:lnTo>
                    <a:pt x="1128" y="5004"/>
                  </a:lnTo>
                  <a:lnTo>
                    <a:pt x="846" y="5145"/>
                  </a:lnTo>
                  <a:lnTo>
                    <a:pt x="564" y="5427"/>
                  </a:lnTo>
                  <a:lnTo>
                    <a:pt x="283" y="5780"/>
                  </a:lnTo>
                  <a:lnTo>
                    <a:pt x="142" y="6273"/>
                  </a:lnTo>
                  <a:lnTo>
                    <a:pt x="71" y="6626"/>
                  </a:lnTo>
                  <a:lnTo>
                    <a:pt x="1" y="7048"/>
                  </a:lnTo>
                  <a:lnTo>
                    <a:pt x="71" y="7401"/>
                  </a:lnTo>
                  <a:lnTo>
                    <a:pt x="142" y="7753"/>
                  </a:lnTo>
                  <a:lnTo>
                    <a:pt x="212" y="8176"/>
                  </a:lnTo>
                  <a:lnTo>
                    <a:pt x="423" y="8529"/>
                  </a:lnTo>
                  <a:lnTo>
                    <a:pt x="564" y="8811"/>
                  </a:lnTo>
                  <a:lnTo>
                    <a:pt x="846" y="9163"/>
                  </a:lnTo>
                  <a:lnTo>
                    <a:pt x="1058" y="9374"/>
                  </a:lnTo>
                  <a:lnTo>
                    <a:pt x="1340" y="9586"/>
                  </a:lnTo>
                  <a:lnTo>
                    <a:pt x="1692" y="9727"/>
                  </a:lnTo>
                  <a:lnTo>
                    <a:pt x="1974" y="9868"/>
                  </a:lnTo>
                  <a:lnTo>
                    <a:pt x="2327" y="9868"/>
                  </a:lnTo>
                  <a:lnTo>
                    <a:pt x="2679" y="9797"/>
                  </a:lnTo>
                  <a:lnTo>
                    <a:pt x="3102" y="9656"/>
                  </a:lnTo>
                  <a:lnTo>
                    <a:pt x="3454" y="9374"/>
                  </a:lnTo>
                  <a:lnTo>
                    <a:pt x="4089" y="8670"/>
                  </a:lnTo>
                  <a:lnTo>
                    <a:pt x="4089" y="8952"/>
                  </a:lnTo>
                  <a:lnTo>
                    <a:pt x="4159" y="9163"/>
                  </a:lnTo>
                  <a:lnTo>
                    <a:pt x="4300" y="9304"/>
                  </a:lnTo>
                  <a:lnTo>
                    <a:pt x="4371" y="9445"/>
                  </a:lnTo>
                  <a:lnTo>
                    <a:pt x="4793" y="9656"/>
                  </a:lnTo>
                  <a:lnTo>
                    <a:pt x="5216" y="9797"/>
                  </a:lnTo>
                  <a:lnTo>
                    <a:pt x="5780" y="9797"/>
                  </a:lnTo>
                  <a:lnTo>
                    <a:pt x="6344" y="9656"/>
                  </a:lnTo>
                  <a:lnTo>
                    <a:pt x="6908" y="9515"/>
                  </a:lnTo>
                  <a:lnTo>
                    <a:pt x="7472" y="9304"/>
                  </a:lnTo>
                  <a:lnTo>
                    <a:pt x="8036" y="9022"/>
                  </a:lnTo>
                  <a:lnTo>
                    <a:pt x="8529" y="8670"/>
                  </a:lnTo>
                  <a:lnTo>
                    <a:pt x="8882" y="8317"/>
                  </a:lnTo>
                  <a:lnTo>
                    <a:pt x="9163" y="7894"/>
                  </a:lnTo>
                  <a:lnTo>
                    <a:pt x="9304" y="7542"/>
                  </a:lnTo>
                  <a:lnTo>
                    <a:pt x="9304" y="7330"/>
                  </a:lnTo>
                  <a:lnTo>
                    <a:pt x="9234" y="7119"/>
                  </a:lnTo>
                  <a:lnTo>
                    <a:pt x="9163" y="6907"/>
                  </a:lnTo>
                  <a:lnTo>
                    <a:pt x="9022" y="6696"/>
                  </a:lnTo>
                  <a:lnTo>
                    <a:pt x="8811" y="6485"/>
                  </a:lnTo>
                  <a:lnTo>
                    <a:pt x="8529" y="6344"/>
                  </a:lnTo>
                  <a:lnTo>
                    <a:pt x="9022" y="6132"/>
                  </a:lnTo>
                  <a:lnTo>
                    <a:pt x="9375" y="5780"/>
                  </a:lnTo>
                  <a:lnTo>
                    <a:pt x="9586" y="5427"/>
                  </a:lnTo>
                  <a:lnTo>
                    <a:pt x="9798" y="5004"/>
                  </a:lnTo>
                  <a:lnTo>
                    <a:pt x="9868" y="4511"/>
                  </a:lnTo>
                  <a:lnTo>
                    <a:pt x="9868" y="4018"/>
                  </a:lnTo>
                  <a:lnTo>
                    <a:pt x="9727" y="3595"/>
                  </a:lnTo>
                  <a:lnTo>
                    <a:pt x="9586" y="3101"/>
                  </a:lnTo>
                  <a:lnTo>
                    <a:pt x="9375" y="2678"/>
                  </a:lnTo>
                  <a:lnTo>
                    <a:pt x="9093" y="2396"/>
                  </a:lnTo>
                  <a:lnTo>
                    <a:pt x="8741" y="2115"/>
                  </a:lnTo>
                  <a:lnTo>
                    <a:pt x="8318" y="1974"/>
                  </a:lnTo>
                  <a:lnTo>
                    <a:pt x="7895" y="1903"/>
                  </a:lnTo>
                  <a:lnTo>
                    <a:pt x="7401" y="2044"/>
                  </a:lnTo>
                  <a:lnTo>
                    <a:pt x="6908" y="2255"/>
                  </a:lnTo>
                  <a:lnTo>
                    <a:pt x="6344" y="2749"/>
                  </a:lnTo>
                  <a:lnTo>
                    <a:pt x="6415" y="2115"/>
                  </a:lnTo>
                  <a:lnTo>
                    <a:pt x="6415" y="1621"/>
                  </a:lnTo>
                  <a:lnTo>
                    <a:pt x="6344" y="1198"/>
                  </a:lnTo>
                  <a:lnTo>
                    <a:pt x="6203" y="846"/>
                  </a:lnTo>
                  <a:lnTo>
                    <a:pt x="6062" y="564"/>
                  </a:lnTo>
                  <a:lnTo>
                    <a:pt x="5851" y="352"/>
                  </a:lnTo>
                  <a:lnTo>
                    <a:pt x="5569" y="141"/>
                  </a:lnTo>
                  <a:lnTo>
                    <a:pt x="5357" y="70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F7B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0" name="Google Shape;310;p6"/>
            <p:cNvGrpSpPr/>
            <p:nvPr/>
          </p:nvGrpSpPr>
          <p:grpSpPr>
            <a:xfrm>
              <a:off x="1863325" y="2900650"/>
              <a:ext cx="206200" cy="244975"/>
              <a:chOff x="4157100" y="2900650"/>
              <a:chExt cx="206200" cy="244975"/>
            </a:xfrm>
          </p:grpSpPr>
          <p:sp>
            <p:nvSpPr>
              <p:cNvPr id="311" name="Google Shape;311;p6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4583" extrusionOk="0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4160" extrusionOk="0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4160" extrusionOk="0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4" name="Google Shape;314;p6"/>
            <p:cNvGrpSpPr/>
            <p:nvPr/>
          </p:nvGrpSpPr>
          <p:grpSpPr>
            <a:xfrm>
              <a:off x="1923250" y="773800"/>
              <a:ext cx="290750" cy="361250"/>
              <a:chOff x="4217025" y="773800"/>
              <a:chExt cx="290750" cy="361250"/>
            </a:xfrm>
          </p:grpSpPr>
          <p:sp>
            <p:nvSpPr>
              <p:cNvPr id="315" name="Google Shape;315;p6"/>
              <p:cNvSpPr/>
              <p:nvPr/>
            </p:nvSpPr>
            <p:spPr>
              <a:xfrm>
                <a:off x="4231125" y="773800"/>
                <a:ext cx="56400" cy="135700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5428" extrusionOk="0">
                    <a:moveTo>
                      <a:pt x="423" y="1128"/>
                    </a:moveTo>
                    <a:lnTo>
                      <a:pt x="846" y="1762"/>
                    </a:lnTo>
                    <a:lnTo>
                      <a:pt x="1057" y="2397"/>
                    </a:lnTo>
                    <a:lnTo>
                      <a:pt x="1198" y="3102"/>
                    </a:lnTo>
                    <a:lnTo>
                      <a:pt x="1198" y="3806"/>
                    </a:lnTo>
                    <a:lnTo>
                      <a:pt x="987" y="3524"/>
                    </a:lnTo>
                    <a:lnTo>
                      <a:pt x="775" y="3243"/>
                    </a:lnTo>
                    <a:lnTo>
                      <a:pt x="634" y="2961"/>
                    </a:lnTo>
                    <a:lnTo>
                      <a:pt x="493" y="2608"/>
                    </a:lnTo>
                    <a:lnTo>
                      <a:pt x="423" y="1903"/>
                    </a:lnTo>
                    <a:lnTo>
                      <a:pt x="423" y="1128"/>
                    </a:lnTo>
                    <a:close/>
                    <a:moveTo>
                      <a:pt x="0" y="0"/>
                    </a:moveTo>
                    <a:lnTo>
                      <a:pt x="0" y="776"/>
                    </a:lnTo>
                    <a:lnTo>
                      <a:pt x="71" y="2467"/>
                    </a:lnTo>
                    <a:lnTo>
                      <a:pt x="212" y="3454"/>
                    </a:lnTo>
                    <a:lnTo>
                      <a:pt x="353" y="4300"/>
                    </a:lnTo>
                    <a:lnTo>
                      <a:pt x="493" y="4652"/>
                    </a:lnTo>
                    <a:lnTo>
                      <a:pt x="705" y="5005"/>
                    </a:lnTo>
                    <a:lnTo>
                      <a:pt x="916" y="5216"/>
                    </a:lnTo>
                    <a:lnTo>
                      <a:pt x="1128" y="5357"/>
                    </a:lnTo>
                    <a:lnTo>
                      <a:pt x="1480" y="5428"/>
                    </a:lnTo>
                    <a:lnTo>
                      <a:pt x="1762" y="5357"/>
                    </a:lnTo>
                    <a:lnTo>
                      <a:pt x="1974" y="5216"/>
                    </a:lnTo>
                    <a:lnTo>
                      <a:pt x="2115" y="4934"/>
                    </a:lnTo>
                    <a:lnTo>
                      <a:pt x="2185" y="4582"/>
                    </a:lnTo>
                    <a:lnTo>
                      <a:pt x="2256" y="4229"/>
                    </a:lnTo>
                    <a:lnTo>
                      <a:pt x="2185" y="3736"/>
                    </a:lnTo>
                    <a:lnTo>
                      <a:pt x="2115" y="3243"/>
                    </a:lnTo>
                    <a:lnTo>
                      <a:pt x="1974" y="2749"/>
                    </a:lnTo>
                    <a:lnTo>
                      <a:pt x="1833" y="2185"/>
                    </a:lnTo>
                    <a:lnTo>
                      <a:pt x="1621" y="1692"/>
                    </a:lnTo>
                    <a:lnTo>
                      <a:pt x="1339" y="1269"/>
                    </a:lnTo>
                    <a:lnTo>
                      <a:pt x="1057" y="846"/>
                    </a:lnTo>
                    <a:lnTo>
                      <a:pt x="705" y="423"/>
                    </a:lnTo>
                    <a:lnTo>
                      <a:pt x="353" y="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291025" y="858375"/>
                <a:ext cx="216750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8670" h="4371" extrusionOk="0">
                    <a:moveTo>
                      <a:pt x="5851" y="1904"/>
                    </a:moveTo>
                    <a:lnTo>
                      <a:pt x="5075" y="2397"/>
                    </a:lnTo>
                    <a:lnTo>
                      <a:pt x="4300" y="2820"/>
                    </a:lnTo>
                    <a:lnTo>
                      <a:pt x="3525" y="3102"/>
                    </a:lnTo>
                    <a:lnTo>
                      <a:pt x="2749" y="3313"/>
                    </a:lnTo>
                    <a:lnTo>
                      <a:pt x="1199" y="3595"/>
                    </a:lnTo>
                    <a:lnTo>
                      <a:pt x="2326" y="3031"/>
                    </a:lnTo>
                    <a:lnTo>
                      <a:pt x="3454" y="2608"/>
                    </a:lnTo>
                    <a:lnTo>
                      <a:pt x="4652" y="2186"/>
                    </a:lnTo>
                    <a:lnTo>
                      <a:pt x="5851" y="1904"/>
                    </a:lnTo>
                    <a:close/>
                    <a:moveTo>
                      <a:pt x="8388" y="0"/>
                    </a:moveTo>
                    <a:lnTo>
                      <a:pt x="8177" y="141"/>
                    </a:lnTo>
                    <a:lnTo>
                      <a:pt x="7472" y="423"/>
                    </a:lnTo>
                    <a:lnTo>
                      <a:pt x="6344" y="776"/>
                    </a:lnTo>
                    <a:lnTo>
                      <a:pt x="3454" y="1833"/>
                    </a:lnTo>
                    <a:lnTo>
                      <a:pt x="2045" y="2397"/>
                    </a:lnTo>
                    <a:lnTo>
                      <a:pt x="1410" y="2679"/>
                    </a:lnTo>
                    <a:lnTo>
                      <a:pt x="846" y="2961"/>
                    </a:lnTo>
                    <a:lnTo>
                      <a:pt x="423" y="3243"/>
                    </a:lnTo>
                    <a:lnTo>
                      <a:pt x="141" y="3595"/>
                    </a:lnTo>
                    <a:lnTo>
                      <a:pt x="1" y="3877"/>
                    </a:lnTo>
                    <a:lnTo>
                      <a:pt x="1" y="4018"/>
                    </a:lnTo>
                    <a:lnTo>
                      <a:pt x="1" y="4159"/>
                    </a:lnTo>
                    <a:lnTo>
                      <a:pt x="71" y="4230"/>
                    </a:lnTo>
                    <a:lnTo>
                      <a:pt x="282" y="4300"/>
                    </a:lnTo>
                    <a:lnTo>
                      <a:pt x="776" y="4371"/>
                    </a:lnTo>
                    <a:lnTo>
                      <a:pt x="1481" y="4300"/>
                    </a:lnTo>
                    <a:lnTo>
                      <a:pt x="2256" y="4230"/>
                    </a:lnTo>
                    <a:lnTo>
                      <a:pt x="3807" y="3877"/>
                    </a:lnTo>
                    <a:lnTo>
                      <a:pt x="4793" y="3525"/>
                    </a:lnTo>
                    <a:lnTo>
                      <a:pt x="5498" y="3313"/>
                    </a:lnTo>
                    <a:lnTo>
                      <a:pt x="6203" y="2961"/>
                    </a:lnTo>
                    <a:lnTo>
                      <a:pt x="6908" y="2608"/>
                    </a:lnTo>
                    <a:lnTo>
                      <a:pt x="7542" y="2186"/>
                    </a:lnTo>
                    <a:lnTo>
                      <a:pt x="7895" y="1692"/>
                    </a:lnTo>
                    <a:lnTo>
                      <a:pt x="8459" y="776"/>
                    </a:lnTo>
                    <a:lnTo>
                      <a:pt x="8600" y="423"/>
                    </a:lnTo>
                    <a:lnTo>
                      <a:pt x="8670" y="141"/>
                    </a:lnTo>
                    <a:lnTo>
                      <a:pt x="8600" y="0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4217025" y="1004625"/>
                <a:ext cx="68750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5217" extrusionOk="0">
                    <a:moveTo>
                      <a:pt x="1974" y="1"/>
                    </a:moveTo>
                    <a:lnTo>
                      <a:pt x="2115" y="142"/>
                    </a:lnTo>
                    <a:lnTo>
                      <a:pt x="2044" y="565"/>
                    </a:lnTo>
                    <a:lnTo>
                      <a:pt x="1833" y="1551"/>
                    </a:lnTo>
                    <a:lnTo>
                      <a:pt x="1480" y="2679"/>
                    </a:lnTo>
                    <a:lnTo>
                      <a:pt x="1269" y="3172"/>
                    </a:lnTo>
                    <a:lnTo>
                      <a:pt x="1057" y="3525"/>
                    </a:lnTo>
                    <a:lnTo>
                      <a:pt x="987" y="2891"/>
                    </a:lnTo>
                    <a:lnTo>
                      <a:pt x="1057" y="1833"/>
                    </a:lnTo>
                    <a:lnTo>
                      <a:pt x="1128" y="1340"/>
                    </a:lnTo>
                    <a:lnTo>
                      <a:pt x="1269" y="847"/>
                    </a:lnTo>
                    <a:lnTo>
                      <a:pt x="1410" y="494"/>
                    </a:lnTo>
                    <a:lnTo>
                      <a:pt x="1551" y="424"/>
                    </a:lnTo>
                    <a:lnTo>
                      <a:pt x="1621" y="353"/>
                    </a:lnTo>
                    <a:lnTo>
                      <a:pt x="1621" y="353"/>
                    </a:lnTo>
                    <a:lnTo>
                      <a:pt x="1410" y="424"/>
                    </a:lnTo>
                    <a:lnTo>
                      <a:pt x="1198" y="565"/>
                    </a:lnTo>
                    <a:lnTo>
                      <a:pt x="987" y="847"/>
                    </a:lnTo>
                    <a:lnTo>
                      <a:pt x="776" y="1128"/>
                    </a:lnTo>
                    <a:lnTo>
                      <a:pt x="423" y="1763"/>
                    </a:lnTo>
                    <a:lnTo>
                      <a:pt x="141" y="2538"/>
                    </a:lnTo>
                    <a:lnTo>
                      <a:pt x="0" y="3313"/>
                    </a:lnTo>
                    <a:lnTo>
                      <a:pt x="0" y="4018"/>
                    </a:lnTo>
                    <a:lnTo>
                      <a:pt x="0" y="4371"/>
                    </a:lnTo>
                    <a:lnTo>
                      <a:pt x="71" y="4653"/>
                    </a:lnTo>
                    <a:lnTo>
                      <a:pt x="212" y="4864"/>
                    </a:lnTo>
                    <a:lnTo>
                      <a:pt x="353" y="5005"/>
                    </a:lnTo>
                    <a:lnTo>
                      <a:pt x="705" y="5146"/>
                    </a:lnTo>
                    <a:lnTo>
                      <a:pt x="987" y="5217"/>
                    </a:lnTo>
                    <a:lnTo>
                      <a:pt x="1269" y="5076"/>
                    </a:lnTo>
                    <a:lnTo>
                      <a:pt x="1551" y="4935"/>
                    </a:lnTo>
                    <a:lnTo>
                      <a:pt x="1833" y="4653"/>
                    </a:lnTo>
                    <a:lnTo>
                      <a:pt x="2044" y="4300"/>
                    </a:lnTo>
                    <a:lnTo>
                      <a:pt x="2326" y="3877"/>
                    </a:lnTo>
                    <a:lnTo>
                      <a:pt x="2467" y="3454"/>
                    </a:lnTo>
                    <a:lnTo>
                      <a:pt x="2608" y="2961"/>
                    </a:lnTo>
                    <a:lnTo>
                      <a:pt x="2749" y="2468"/>
                    </a:lnTo>
                    <a:lnTo>
                      <a:pt x="2749" y="1974"/>
                    </a:lnTo>
                    <a:lnTo>
                      <a:pt x="2749" y="1481"/>
                    </a:lnTo>
                    <a:lnTo>
                      <a:pt x="2679" y="1058"/>
                    </a:lnTo>
                    <a:lnTo>
                      <a:pt x="2538" y="635"/>
                    </a:lnTo>
                    <a:lnTo>
                      <a:pt x="2326" y="283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8" name="Google Shape;318;p6"/>
            <p:cNvGrpSpPr/>
            <p:nvPr/>
          </p:nvGrpSpPr>
          <p:grpSpPr>
            <a:xfrm>
              <a:off x="959375" y="2320925"/>
              <a:ext cx="149800" cy="299575"/>
              <a:chOff x="3253150" y="2320925"/>
              <a:chExt cx="149800" cy="299575"/>
            </a:xfrm>
          </p:grpSpPr>
          <p:sp>
            <p:nvSpPr>
              <p:cNvPr id="319" name="Google Shape;319;p6"/>
              <p:cNvSpPr/>
              <p:nvPr/>
            </p:nvSpPr>
            <p:spPr>
              <a:xfrm>
                <a:off x="3290150" y="2476000"/>
                <a:ext cx="112800" cy="144500"/>
              </a:xfrm>
              <a:custGeom>
                <a:avLst/>
                <a:gdLst/>
                <a:ahLst/>
                <a:cxnLst/>
                <a:rect l="l" t="t" r="r" b="b"/>
                <a:pathLst>
                  <a:path w="4512" h="5780" extrusionOk="0">
                    <a:moveTo>
                      <a:pt x="2397" y="1480"/>
                    </a:moveTo>
                    <a:lnTo>
                      <a:pt x="1622" y="2467"/>
                    </a:lnTo>
                    <a:lnTo>
                      <a:pt x="1199" y="3101"/>
                    </a:lnTo>
                    <a:lnTo>
                      <a:pt x="917" y="3665"/>
                    </a:lnTo>
                    <a:lnTo>
                      <a:pt x="1270" y="2749"/>
                    </a:lnTo>
                    <a:lnTo>
                      <a:pt x="1481" y="2397"/>
                    </a:lnTo>
                    <a:lnTo>
                      <a:pt x="1763" y="2044"/>
                    </a:lnTo>
                    <a:lnTo>
                      <a:pt x="2045" y="1762"/>
                    </a:lnTo>
                    <a:lnTo>
                      <a:pt x="2397" y="1480"/>
                    </a:lnTo>
                    <a:close/>
                    <a:moveTo>
                      <a:pt x="3455" y="1762"/>
                    </a:moveTo>
                    <a:lnTo>
                      <a:pt x="3384" y="2115"/>
                    </a:lnTo>
                    <a:lnTo>
                      <a:pt x="3173" y="2608"/>
                    </a:lnTo>
                    <a:lnTo>
                      <a:pt x="2820" y="3172"/>
                    </a:lnTo>
                    <a:lnTo>
                      <a:pt x="2468" y="3806"/>
                    </a:lnTo>
                    <a:lnTo>
                      <a:pt x="2045" y="4370"/>
                    </a:lnTo>
                    <a:lnTo>
                      <a:pt x="1833" y="4511"/>
                    </a:lnTo>
                    <a:lnTo>
                      <a:pt x="1622" y="4723"/>
                    </a:lnTo>
                    <a:lnTo>
                      <a:pt x="1411" y="4793"/>
                    </a:lnTo>
                    <a:lnTo>
                      <a:pt x="1199" y="4793"/>
                    </a:lnTo>
                    <a:lnTo>
                      <a:pt x="1058" y="4652"/>
                    </a:lnTo>
                    <a:lnTo>
                      <a:pt x="917" y="4511"/>
                    </a:lnTo>
                    <a:lnTo>
                      <a:pt x="1270" y="4229"/>
                    </a:lnTo>
                    <a:lnTo>
                      <a:pt x="1622" y="3877"/>
                    </a:lnTo>
                    <a:lnTo>
                      <a:pt x="1904" y="3524"/>
                    </a:lnTo>
                    <a:lnTo>
                      <a:pt x="2186" y="3101"/>
                    </a:lnTo>
                    <a:lnTo>
                      <a:pt x="3455" y="1762"/>
                    </a:lnTo>
                    <a:close/>
                    <a:moveTo>
                      <a:pt x="2609" y="0"/>
                    </a:moveTo>
                    <a:lnTo>
                      <a:pt x="2397" y="71"/>
                    </a:lnTo>
                    <a:lnTo>
                      <a:pt x="2186" y="212"/>
                    </a:lnTo>
                    <a:lnTo>
                      <a:pt x="2045" y="423"/>
                    </a:lnTo>
                    <a:lnTo>
                      <a:pt x="1833" y="705"/>
                    </a:lnTo>
                    <a:lnTo>
                      <a:pt x="1763" y="987"/>
                    </a:lnTo>
                    <a:lnTo>
                      <a:pt x="1763" y="1057"/>
                    </a:lnTo>
                    <a:lnTo>
                      <a:pt x="1833" y="1057"/>
                    </a:lnTo>
                    <a:lnTo>
                      <a:pt x="2045" y="1128"/>
                    </a:lnTo>
                    <a:lnTo>
                      <a:pt x="2256" y="1057"/>
                    </a:lnTo>
                    <a:lnTo>
                      <a:pt x="2820" y="916"/>
                    </a:lnTo>
                    <a:lnTo>
                      <a:pt x="3032" y="846"/>
                    </a:lnTo>
                    <a:lnTo>
                      <a:pt x="2609" y="1198"/>
                    </a:lnTo>
                    <a:lnTo>
                      <a:pt x="2115" y="1410"/>
                    </a:lnTo>
                    <a:lnTo>
                      <a:pt x="1199" y="1974"/>
                    </a:lnTo>
                    <a:lnTo>
                      <a:pt x="847" y="2256"/>
                    </a:lnTo>
                    <a:lnTo>
                      <a:pt x="494" y="2608"/>
                    </a:lnTo>
                    <a:lnTo>
                      <a:pt x="212" y="3101"/>
                    </a:lnTo>
                    <a:lnTo>
                      <a:pt x="1" y="3665"/>
                    </a:lnTo>
                    <a:lnTo>
                      <a:pt x="1" y="4229"/>
                    </a:lnTo>
                    <a:lnTo>
                      <a:pt x="71" y="4723"/>
                    </a:lnTo>
                    <a:lnTo>
                      <a:pt x="212" y="5145"/>
                    </a:lnTo>
                    <a:lnTo>
                      <a:pt x="494" y="5498"/>
                    </a:lnTo>
                    <a:lnTo>
                      <a:pt x="847" y="5709"/>
                    </a:lnTo>
                    <a:lnTo>
                      <a:pt x="1340" y="5780"/>
                    </a:lnTo>
                    <a:lnTo>
                      <a:pt x="1833" y="5709"/>
                    </a:lnTo>
                    <a:lnTo>
                      <a:pt x="2397" y="5427"/>
                    </a:lnTo>
                    <a:lnTo>
                      <a:pt x="2891" y="5005"/>
                    </a:lnTo>
                    <a:lnTo>
                      <a:pt x="3455" y="4441"/>
                    </a:lnTo>
                    <a:lnTo>
                      <a:pt x="3877" y="3736"/>
                    </a:lnTo>
                    <a:lnTo>
                      <a:pt x="4230" y="2960"/>
                    </a:lnTo>
                    <a:lnTo>
                      <a:pt x="4371" y="2608"/>
                    </a:lnTo>
                    <a:lnTo>
                      <a:pt x="4441" y="2185"/>
                    </a:lnTo>
                    <a:lnTo>
                      <a:pt x="4512" y="1833"/>
                    </a:lnTo>
                    <a:lnTo>
                      <a:pt x="4441" y="1480"/>
                    </a:lnTo>
                    <a:lnTo>
                      <a:pt x="4371" y="1128"/>
                    </a:lnTo>
                    <a:lnTo>
                      <a:pt x="4230" y="775"/>
                    </a:lnTo>
                    <a:lnTo>
                      <a:pt x="4018" y="494"/>
                    </a:lnTo>
                    <a:lnTo>
                      <a:pt x="3666" y="282"/>
                    </a:lnTo>
                    <a:lnTo>
                      <a:pt x="3384" y="141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253150" y="2320925"/>
                <a:ext cx="100475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5217" extrusionOk="0">
                    <a:moveTo>
                      <a:pt x="2045" y="1128"/>
                    </a:moveTo>
                    <a:lnTo>
                      <a:pt x="2186" y="1199"/>
                    </a:lnTo>
                    <a:lnTo>
                      <a:pt x="2397" y="1410"/>
                    </a:lnTo>
                    <a:lnTo>
                      <a:pt x="2609" y="1763"/>
                    </a:lnTo>
                    <a:lnTo>
                      <a:pt x="2750" y="2256"/>
                    </a:lnTo>
                    <a:lnTo>
                      <a:pt x="2820" y="2749"/>
                    </a:lnTo>
                    <a:lnTo>
                      <a:pt x="2750" y="3243"/>
                    </a:lnTo>
                    <a:lnTo>
                      <a:pt x="2679" y="3525"/>
                    </a:lnTo>
                    <a:lnTo>
                      <a:pt x="2609" y="3736"/>
                    </a:lnTo>
                    <a:lnTo>
                      <a:pt x="2256" y="3243"/>
                    </a:lnTo>
                    <a:lnTo>
                      <a:pt x="1904" y="2608"/>
                    </a:lnTo>
                    <a:lnTo>
                      <a:pt x="1763" y="2327"/>
                    </a:lnTo>
                    <a:lnTo>
                      <a:pt x="1622" y="1974"/>
                    </a:lnTo>
                    <a:lnTo>
                      <a:pt x="1622" y="1692"/>
                    </a:lnTo>
                    <a:lnTo>
                      <a:pt x="1692" y="1410"/>
                    </a:lnTo>
                    <a:lnTo>
                      <a:pt x="1833" y="1269"/>
                    </a:lnTo>
                    <a:lnTo>
                      <a:pt x="1904" y="1128"/>
                    </a:lnTo>
                    <a:close/>
                    <a:moveTo>
                      <a:pt x="846" y="1481"/>
                    </a:moveTo>
                    <a:lnTo>
                      <a:pt x="987" y="1692"/>
                    </a:lnTo>
                    <a:lnTo>
                      <a:pt x="1128" y="2045"/>
                    </a:lnTo>
                    <a:lnTo>
                      <a:pt x="1199" y="2679"/>
                    </a:lnTo>
                    <a:lnTo>
                      <a:pt x="1340" y="3454"/>
                    </a:lnTo>
                    <a:lnTo>
                      <a:pt x="1481" y="3807"/>
                    </a:lnTo>
                    <a:lnTo>
                      <a:pt x="1622" y="4089"/>
                    </a:lnTo>
                    <a:lnTo>
                      <a:pt x="776" y="3454"/>
                    </a:lnTo>
                    <a:lnTo>
                      <a:pt x="706" y="3243"/>
                    </a:lnTo>
                    <a:lnTo>
                      <a:pt x="635" y="2961"/>
                    </a:lnTo>
                    <a:lnTo>
                      <a:pt x="635" y="2467"/>
                    </a:lnTo>
                    <a:lnTo>
                      <a:pt x="706" y="1974"/>
                    </a:lnTo>
                    <a:lnTo>
                      <a:pt x="846" y="1481"/>
                    </a:lnTo>
                    <a:close/>
                    <a:moveTo>
                      <a:pt x="2397" y="1"/>
                    </a:moveTo>
                    <a:lnTo>
                      <a:pt x="1974" y="71"/>
                    </a:lnTo>
                    <a:lnTo>
                      <a:pt x="1481" y="141"/>
                    </a:lnTo>
                    <a:lnTo>
                      <a:pt x="1058" y="423"/>
                    </a:lnTo>
                    <a:lnTo>
                      <a:pt x="706" y="705"/>
                    </a:lnTo>
                    <a:lnTo>
                      <a:pt x="424" y="1128"/>
                    </a:lnTo>
                    <a:lnTo>
                      <a:pt x="212" y="1551"/>
                    </a:lnTo>
                    <a:lnTo>
                      <a:pt x="71" y="2045"/>
                    </a:lnTo>
                    <a:lnTo>
                      <a:pt x="1" y="2538"/>
                    </a:lnTo>
                    <a:lnTo>
                      <a:pt x="1" y="3102"/>
                    </a:lnTo>
                    <a:lnTo>
                      <a:pt x="71" y="3595"/>
                    </a:lnTo>
                    <a:lnTo>
                      <a:pt x="212" y="4018"/>
                    </a:lnTo>
                    <a:lnTo>
                      <a:pt x="424" y="4441"/>
                    </a:lnTo>
                    <a:lnTo>
                      <a:pt x="706" y="4793"/>
                    </a:lnTo>
                    <a:lnTo>
                      <a:pt x="1058" y="5005"/>
                    </a:lnTo>
                    <a:lnTo>
                      <a:pt x="1481" y="5146"/>
                    </a:lnTo>
                    <a:lnTo>
                      <a:pt x="1974" y="5216"/>
                    </a:lnTo>
                    <a:lnTo>
                      <a:pt x="2468" y="5075"/>
                    </a:lnTo>
                    <a:lnTo>
                      <a:pt x="2891" y="4934"/>
                    </a:lnTo>
                    <a:lnTo>
                      <a:pt x="3172" y="4652"/>
                    </a:lnTo>
                    <a:lnTo>
                      <a:pt x="3454" y="4300"/>
                    </a:lnTo>
                    <a:lnTo>
                      <a:pt x="3736" y="3948"/>
                    </a:lnTo>
                    <a:lnTo>
                      <a:pt x="3877" y="3525"/>
                    </a:lnTo>
                    <a:lnTo>
                      <a:pt x="4018" y="3102"/>
                    </a:lnTo>
                    <a:lnTo>
                      <a:pt x="4018" y="2608"/>
                    </a:lnTo>
                    <a:lnTo>
                      <a:pt x="4018" y="2186"/>
                    </a:lnTo>
                    <a:lnTo>
                      <a:pt x="4018" y="1692"/>
                    </a:lnTo>
                    <a:lnTo>
                      <a:pt x="3877" y="1269"/>
                    </a:lnTo>
                    <a:lnTo>
                      <a:pt x="3666" y="917"/>
                    </a:lnTo>
                    <a:lnTo>
                      <a:pt x="3454" y="564"/>
                    </a:lnTo>
                    <a:lnTo>
                      <a:pt x="3172" y="282"/>
                    </a:lnTo>
                    <a:lnTo>
                      <a:pt x="2820" y="141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1" name="Google Shape;321;p6"/>
            <p:cNvGrpSpPr/>
            <p:nvPr/>
          </p:nvGrpSpPr>
          <p:grpSpPr>
            <a:xfrm>
              <a:off x="1193750" y="3986125"/>
              <a:ext cx="766525" cy="1452000"/>
              <a:chOff x="3487525" y="3986125"/>
              <a:chExt cx="766525" cy="1452000"/>
            </a:xfrm>
          </p:grpSpPr>
          <p:sp>
            <p:nvSpPr>
              <p:cNvPr id="322" name="Google Shape;322;p6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avLst/>
                <a:gdLst/>
                <a:ahLst/>
                <a:cxnLst/>
                <a:rect l="l" t="t" r="r" b="b"/>
                <a:pathLst>
                  <a:path w="29886" h="58080" extrusionOk="0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11913" extrusionOk="0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4512" extrusionOk="0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3385" extrusionOk="0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6" name="Google Shape;326;p6"/>
            <p:cNvSpPr/>
            <p:nvPr/>
          </p:nvSpPr>
          <p:spPr>
            <a:xfrm>
              <a:off x="1660700" y="3957925"/>
              <a:ext cx="244950" cy="246725"/>
            </a:xfrm>
            <a:custGeom>
              <a:avLst/>
              <a:gdLst/>
              <a:ahLst/>
              <a:cxnLst/>
              <a:rect l="l" t="t" r="r" b="b"/>
              <a:pathLst>
                <a:path w="9798" h="9869" extrusionOk="0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971725" y="3707700"/>
              <a:ext cx="220275" cy="341875"/>
            </a:xfrm>
            <a:custGeom>
              <a:avLst/>
              <a:gdLst/>
              <a:ahLst/>
              <a:cxnLst/>
              <a:rect l="l" t="t" r="r" b="b"/>
              <a:pathLst>
                <a:path w="8811" h="13675" extrusionOk="0">
                  <a:moveTo>
                    <a:pt x="5075" y="6838"/>
                  </a:moveTo>
                  <a:lnTo>
                    <a:pt x="5921" y="7261"/>
                  </a:lnTo>
                  <a:lnTo>
                    <a:pt x="6907" y="7824"/>
                  </a:lnTo>
                  <a:lnTo>
                    <a:pt x="7330" y="8177"/>
                  </a:lnTo>
                  <a:lnTo>
                    <a:pt x="7683" y="8529"/>
                  </a:lnTo>
                  <a:lnTo>
                    <a:pt x="8035" y="8952"/>
                  </a:lnTo>
                  <a:lnTo>
                    <a:pt x="8247" y="9375"/>
                  </a:lnTo>
                  <a:lnTo>
                    <a:pt x="8247" y="9375"/>
                  </a:lnTo>
                  <a:lnTo>
                    <a:pt x="7330" y="8811"/>
                  </a:lnTo>
                  <a:lnTo>
                    <a:pt x="6485" y="8318"/>
                  </a:lnTo>
                  <a:lnTo>
                    <a:pt x="6132" y="8036"/>
                  </a:lnTo>
                  <a:lnTo>
                    <a:pt x="5709" y="7684"/>
                  </a:lnTo>
                  <a:lnTo>
                    <a:pt x="5357" y="7331"/>
                  </a:lnTo>
                  <a:lnTo>
                    <a:pt x="5075" y="6838"/>
                  </a:lnTo>
                  <a:close/>
                  <a:moveTo>
                    <a:pt x="3877" y="7261"/>
                  </a:moveTo>
                  <a:lnTo>
                    <a:pt x="4370" y="10009"/>
                  </a:lnTo>
                  <a:lnTo>
                    <a:pt x="4652" y="11701"/>
                  </a:lnTo>
                  <a:lnTo>
                    <a:pt x="4722" y="12406"/>
                  </a:lnTo>
                  <a:lnTo>
                    <a:pt x="4159" y="11983"/>
                  </a:lnTo>
                  <a:lnTo>
                    <a:pt x="3947" y="9657"/>
                  </a:lnTo>
                  <a:lnTo>
                    <a:pt x="3877" y="7261"/>
                  </a:lnTo>
                  <a:close/>
                  <a:moveTo>
                    <a:pt x="3383" y="1"/>
                  </a:moveTo>
                  <a:lnTo>
                    <a:pt x="3242" y="71"/>
                  </a:lnTo>
                  <a:lnTo>
                    <a:pt x="3172" y="212"/>
                  </a:lnTo>
                  <a:lnTo>
                    <a:pt x="3101" y="494"/>
                  </a:lnTo>
                  <a:lnTo>
                    <a:pt x="2960" y="1199"/>
                  </a:lnTo>
                  <a:lnTo>
                    <a:pt x="2890" y="2115"/>
                  </a:lnTo>
                  <a:lnTo>
                    <a:pt x="2749" y="4018"/>
                  </a:lnTo>
                  <a:lnTo>
                    <a:pt x="2678" y="5358"/>
                  </a:lnTo>
                  <a:lnTo>
                    <a:pt x="2678" y="6133"/>
                  </a:lnTo>
                  <a:lnTo>
                    <a:pt x="2608" y="7120"/>
                  </a:lnTo>
                  <a:lnTo>
                    <a:pt x="2608" y="8177"/>
                  </a:lnTo>
                  <a:lnTo>
                    <a:pt x="2537" y="9305"/>
                  </a:lnTo>
                  <a:lnTo>
                    <a:pt x="2326" y="10432"/>
                  </a:lnTo>
                  <a:lnTo>
                    <a:pt x="2185" y="10926"/>
                  </a:lnTo>
                  <a:lnTo>
                    <a:pt x="2044" y="11419"/>
                  </a:lnTo>
                  <a:lnTo>
                    <a:pt x="1833" y="11842"/>
                  </a:lnTo>
                  <a:lnTo>
                    <a:pt x="1551" y="12265"/>
                  </a:lnTo>
                  <a:lnTo>
                    <a:pt x="1269" y="12547"/>
                  </a:lnTo>
                  <a:lnTo>
                    <a:pt x="916" y="12829"/>
                  </a:lnTo>
                  <a:lnTo>
                    <a:pt x="916" y="12758"/>
                  </a:lnTo>
                  <a:lnTo>
                    <a:pt x="916" y="12547"/>
                  </a:lnTo>
                  <a:lnTo>
                    <a:pt x="1057" y="11772"/>
                  </a:lnTo>
                  <a:lnTo>
                    <a:pt x="1551" y="9375"/>
                  </a:lnTo>
                  <a:lnTo>
                    <a:pt x="1903" y="8106"/>
                  </a:lnTo>
                  <a:lnTo>
                    <a:pt x="2256" y="7049"/>
                  </a:lnTo>
                  <a:lnTo>
                    <a:pt x="2537" y="6274"/>
                  </a:lnTo>
                  <a:lnTo>
                    <a:pt x="2678" y="6062"/>
                  </a:lnTo>
                  <a:lnTo>
                    <a:pt x="2537" y="6203"/>
                  </a:lnTo>
                  <a:lnTo>
                    <a:pt x="2185" y="6767"/>
                  </a:lnTo>
                  <a:lnTo>
                    <a:pt x="1762" y="7613"/>
                  </a:lnTo>
                  <a:lnTo>
                    <a:pt x="1339" y="8600"/>
                  </a:lnTo>
                  <a:lnTo>
                    <a:pt x="493" y="10573"/>
                  </a:lnTo>
                  <a:lnTo>
                    <a:pt x="71" y="11631"/>
                  </a:lnTo>
                  <a:lnTo>
                    <a:pt x="0" y="12335"/>
                  </a:lnTo>
                  <a:lnTo>
                    <a:pt x="0" y="12899"/>
                  </a:lnTo>
                  <a:lnTo>
                    <a:pt x="0" y="13252"/>
                  </a:lnTo>
                  <a:lnTo>
                    <a:pt x="141" y="13534"/>
                  </a:lnTo>
                  <a:lnTo>
                    <a:pt x="282" y="13604"/>
                  </a:lnTo>
                  <a:lnTo>
                    <a:pt x="493" y="13675"/>
                  </a:lnTo>
                  <a:lnTo>
                    <a:pt x="705" y="13604"/>
                  </a:lnTo>
                  <a:lnTo>
                    <a:pt x="987" y="13393"/>
                  </a:lnTo>
                  <a:lnTo>
                    <a:pt x="1551" y="12899"/>
                  </a:lnTo>
                  <a:lnTo>
                    <a:pt x="2115" y="12124"/>
                  </a:lnTo>
                  <a:lnTo>
                    <a:pt x="2608" y="11278"/>
                  </a:lnTo>
                  <a:lnTo>
                    <a:pt x="2960" y="10432"/>
                  </a:lnTo>
                  <a:lnTo>
                    <a:pt x="3101" y="11419"/>
                  </a:lnTo>
                  <a:lnTo>
                    <a:pt x="3242" y="12124"/>
                  </a:lnTo>
                  <a:lnTo>
                    <a:pt x="3454" y="12758"/>
                  </a:lnTo>
                  <a:lnTo>
                    <a:pt x="3736" y="13252"/>
                  </a:lnTo>
                  <a:lnTo>
                    <a:pt x="3947" y="13463"/>
                  </a:lnTo>
                  <a:lnTo>
                    <a:pt x="4159" y="13604"/>
                  </a:lnTo>
                  <a:lnTo>
                    <a:pt x="4370" y="13675"/>
                  </a:lnTo>
                  <a:lnTo>
                    <a:pt x="4582" y="13675"/>
                  </a:lnTo>
                  <a:lnTo>
                    <a:pt x="4863" y="13604"/>
                  </a:lnTo>
                  <a:lnTo>
                    <a:pt x="5145" y="13393"/>
                  </a:lnTo>
                  <a:lnTo>
                    <a:pt x="5357" y="13252"/>
                  </a:lnTo>
                  <a:lnTo>
                    <a:pt x="5498" y="12970"/>
                  </a:lnTo>
                  <a:lnTo>
                    <a:pt x="5568" y="12758"/>
                  </a:lnTo>
                  <a:lnTo>
                    <a:pt x="5639" y="12476"/>
                  </a:lnTo>
                  <a:lnTo>
                    <a:pt x="5639" y="11772"/>
                  </a:lnTo>
                  <a:lnTo>
                    <a:pt x="5639" y="11067"/>
                  </a:lnTo>
                  <a:lnTo>
                    <a:pt x="5357" y="9657"/>
                  </a:lnTo>
                  <a:lnTo>
                    <a:pt x="5145" y="8600"/>
                  </a:lnTo>
                  <a:lnTo>
                    <a:pt x="5498" y="8882"/>
                  </a:lnTo>
                  <a:lnTo>
                    <a:pt x="5921" y="9093"/>
                  </a:lnTo>
                  <a:lnTo>
                    <a:pt x="6696" y="9516"/>
                  </a:lnTo>
                  <a:lnTo>
                    <a:pt x="7471" y="9939"/>
                  </a:lnTo>
                  <a:lnTo>
                    <a:pt x="7894" y="10221"/>
                  </a:lnTo>
                  <a:lnTo>
                    <a:pt x="8176" y="10503"/>
                  </a:lnTo>
                  <a:lnTo>
                    <a:pt x="8317" y="10644"/>
                  </a:lnTo>
                  <a:lnTo>
                    <a:pt x="8458" y="10714"/>
                  </a:lnTo>
                  <a:lnTo>
                    <a:pt x="8599" y="10714"/>
                  </a:lnTo>
                  <a:lnTo>
                    <a:pt x="8670" y="10644"/>
                  </a:lnTo>
                  <a:lnTo>
                    <a:pt x="8740" y="10362"/>
                  </a:lnTo>
                  <a:lnTo>
                    <a:pt x="8811" y="10009"/>
                  </a:lnTo>
                  <a:lnTo>
                    <a:pt x="8811" y="9023"/>
                  </a:lnTo>
                  <a:lnTo>
                    <a:pt x="8670" y="8388"/>
                  </a:lnTo>
                  <a:lnTo>
                    <a:pt x="8529" y="8106"/>
                  </a:lnTo>
                  <a:lnTo>
                    <a:pt x="8317" y="7895"/>
                  </a:lnTo>
                  <a:lnTo>
                    <a:pt x="7894" y="7402"/>
                  </a:lnTo>
                  <a:lnTo>
                    <a:pt x="7330" y="7049"/>
                  </a:lnTo>
                  <a:lnTo>
                    <a:pt x="6696" y="6697"/>
                  </a:lnTo>
                  <a:lnTo>
                    <a:pt x="5498" y="6062"/>
                  </a:lnTo>
                  <a:lnTo>
                    <a:pt x="5004" y="5710"/>
                  </a:lnTo>
                  <a:lnTo>
                    <a:pt x="4582" y="5287"/>
                  </a:lnTo>
                  <a:lnTo>
                    <a:pt x="4441" y="5076"/>
                  </a:lnTo>
                  <a:lnTo>
                    <a:pt x="4300" y="4794"/>
                  </a:lnTo>
                  <a:lnTo>
                    <a:pt x="4229" y="4159"/>
                  </a:lnTo>
                  <a:lnTo>
                    <a:pt x="4229" y="3384"/>
                  </a:lnTo>
                  <a:lnTo>
                    <a:pt x="4229" y="2609"/>
                  </a:lnTo>
                  <a:lnTo>
                    <a:pt x="4229" y="1904"/>
                  </a:lnTo>
                  <a:lnTo>
                    <a:pt x="4159" y="1199"/>
                  </a:lnTo>
                  <a:lnTo>
                    <a:pt x="4088" y="847"/>
                  </a:lnTo>
                  <a:lnTo>
                    <a:pt x="3947" y="565"/>
                  </a:lnTo>
                  <a:lnTo>
                    <a:pt x="3736" y="283"/>
                  </a:lnTo>
                  <a:lnTo>
                    <a:pt x="3524" y="71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rgbClr val="F7C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2016625" y="4890075"/>
              <a:ext cx="119850" cy="586800"/>
            </a:xfrm>
            <a:custGeom>
              <a:avLst/>
              <a:gdLst/>
              <a:ahLst/>
              <a:cxnLst/>
              <a:rect l="l" t="t" r="r" b="b"/>
              <a:pathLst>
                <a:path w="4794" h="23472" extrusionOk="0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9" name="Google Shape;329;p6"/>
            <p:cNvGrpSpPr/>
            <p:nvPr/>
          </p:nvGrpSpPr>
          <p:grpSpPr>
            <a:xfrm>
              <a:off x="1216650" y="5036325"/>
              <a:ext cx="169175" cy="269650"/>
              <a:chOff x="3510425" y="5036325"/>
              <a:chExt cx="169175" cy="269650"/>
            </a:xfrm>
          </p:grpSpPr>
          <p:sp>
            <p:nvSpPr>
              <p:cNvPr id="330" name="Google Shape;330;p6"/>
              <p:cNvSpPr/>
              <p:nvPr/>
            </p:nvSpPr>
            <p:spPr>
              <a:xfrm>
                <a:off x="3510425" y="5105050"/>
                <a:ext cx="86350" cy="7757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3103" extrusionOk="0">
                    <a:moveTo>
                      <a:pt x="2185" y="1"/>
                    </a:moveTo>
                    <a:lnTo>
                      <a:pt x="1762" y="142"/>
                    </a:lnTo>
                    <a:lnTo>
                      <a:pt x="1269" y="424"/>
                    </a:lnTo>
                    <a:lnTo>
                      <a:pt x="846" y="706"/>
                    </a:lnTo>
                    <a:lnTo>
                      <a:pt x="494" y="1129"/>
                    </a:lnTo>
                    <a:lnTo>
                      <a:pt x="212" y="1551"/>
                    </a:lnTo>
                    <a:lnTo>
                      <a:pt x="71" y="1904"/>
                    </a:lnTo>
                    <a:lnTo>
                      <a:pt x="0" y="2327"/>
                    </a:lnTo>
                    <a:lnTo>
                      <a:pt x="71" y="2468"/>
                    </a:lnTo>
                    <a:lnTo>
                      <a:pt x="141" y="2679"/>
                    </a:lnTo>
                    <a:lnTo>
                      <a:pt x="282" y="2820"/>
                    </a:lnTo>
                    <a:lnTo>
                      <a:pt x="494" y="2891"/>
                    </a:lnTo>
                    <a:lnTo>
                      <a:pt x="705" y="3032"/>
                    </a:lnTo>
                    <a:lnTo>
                      <a:pt x="1058" y="3102"/>
                    </a:lnTo>
                    <a:lnTo>
                      <a:pt x="2256" y="3102"/>
                    </a:lnTo>
                    <a:lnTo>
                      <a:pt x="2538" y="2961"/>
                    </a:lnTo>
                    <a:lnTo>
                      <a:pt x="2820" y="2750"/>
                    </a:lnTo>
                    <a:lnTo>
                      <a:pt x="3031" y="2468"/>
                    </a:lnTo>
                    <a:lnTo>
                      <a:pt x="3313" y="1974"/>
                    </a:lnTo>
                    <a:lnTo>
                      <a:pt x="3454" y="1622"/>
                    </a:lnTo>
                    <a:lnTo>
                      <a:pt x="3384" y="917"/>
                    </a:lnTo>
                    <a:lnTo>
                      <a:pt x="3313" y="635"/>
                    </a:lnTo>
                    <a:lnTo>
                      <a:pt x="3243" y="424"/>
                    </a:lnTo>
                    <a:lnTo>
                      <a:pt x="3102" y="212"/>
                    </a:lnTo>
                    <a:lnTo>
                      <a:pt x="2961" y="142"/>
                    </a:lnTo>
                    <a:lnTo>
                      <a:pt x="2820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6"/>
              <p:cNvSpPr/>
              <p:nvPr/>
            </p:nvSpPr>
            <p:spPr>
              <a:xfrm>
                <a:off x="3602050" y="5157925"/>
                <a:ext cx="66975" cy="63450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2538" extrusionOk="0">
                    <a:moveTo>
                      <a:pt x="1269" y="0"/>
                    </a:moveTo>
                    <a:lnTo>
                      <a:pt x="846" y="71"/>
                    </a:lnTo>
                    <a:lnTo>
                      <a:pt x="423" y="353"/>
                    </a:lnTo>
                    <a:lnTo>
                      <a:pt x="141" y="705"/>
                    </a:lnTo>
                    <a:lnTo>
                      <a:pt x="71" y="917"/>
                    </a:lnTo>
                    <a:lnTo>
                      <a:pt x="0" y="1128"/>
                    </a:lnTo>
                    <a:lnTo>
                      <a:pt x="0" y="1410"/>
                    </a:lnTo>
                    <a:lnTo>
                      <a:pt x="71" y="1692"/>
                    </a:lnTo>
                    <a:lnTo>
                      <a:pt x="212" y="1974"/>
                    </a:lnTo>
                    <a:lnTo>
                      <a:pt x="353" y="2185"/>
                    </a:lnTo>
                    <a:lnTo>
                      <a:pt x="564" y="2397"/>
                    </a:lnTo>
                    <a:lnTo>
                      <a:pt x="846" y="2467"/>
                    </a:lnTo>
                    <a:lnTo>
                      <a:pt x="1058" y="2538"/>
                    </a:lnTo>
                    <a:lnTo>
                      <a:pt x="1551" y="2538"/>
                    </a:lnTo>
                    <a:lnTo>
                      <a:pt x="1833" y="2467"/>
                    </a:lnTo>
                    <a:lnTo>
                      <a:pt x="2044" y="2326"/>
                    </a:lnTo>
                    <a:lnTo>
                      <a:pt x="2256" y="2185"/>
                    </a:lnTo>
                    <a:lnTo>
                      <a:pt x="2397" y="1974"/>
                    </a:lnTo>
                    <a:lnTo>
                      <a:pt x="2538" y="1762"/>
                    </a:lnTo>
                    <a:lnTo>
                      <a:pt x="2608" y="1481"/>
                    </a:lnTo>
                    <a:lnTo>
                      <a:pt x="2679" y="1199"/>
                    </a:lnTo>
                    <a:lnTo>
                      <a:pt x="2608" y="917"/>
                    </a:lnTo>
                    <a:lnTo>
                      <a:pt x="2467" y="564"/>
                    </a:lnTo>
                    <a:lnTo>
                      <a:pt x="2326" y="353"/>
                    </a:lnTo>
                    <a:lnTo>
                      <a:pt x="2115" y="212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6"/>
              <p:cNvSpPr/>
              <p:nvPr/>
            </p:nvSpPr>
            <p:spPr>
              <a:xfrm>
                <a:off x="3538625" y="5221350"/>
                <a:ext cx="82825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3385" extrusionOk="0">
                    <a:moveTo>
                      <a:pt x="1621" y="1"/>
                    </a:moveTo>
                    <a:lnTo>
                      <a:pt x="1269" y="71"/>
                    </a:lnTo>
                    <a:lnTo>
                      <a:pt x="987" y="212"/>
                    </a:lnTo>
                    <a:lnTo>
                      <a:pt x="775" y="424"/>
                    </a:lnTo>
                    <a:lnTo>
                      <a:pt x="493" y="635"/>
                    </a:lnTo>
                    <a:lnTo>
                      <a:pt x="352" y="847"/>
                    </a:lnTo>
                    <a:lnTo>
                      <a:pt x="141" y="1129"/>
                    </a:lnTo>
                    <a:lnTo>
                      <a:pt x="71" y="1410"/>
                    </a:lnTo>
                    <a:lnTo>
                      <a:pt x="0" y="1763"/>
                    </a:lnTo>
                    <a:lnTo>
                      <a:pt x="0" y="2045"/>
                    </a:lnTo>
                    <a:lnTo>
                      <a:pt x="71" y="2327"/>
                    </a:lnTo>
                    <a:lnTo>
                      <a:pt x="211" y="2679"/>
                    </a:lnTo>
                    <a:lnTo>
                      <a:pt x="423" y="2891"/>
                    </a:lnTo>
                    <a:lnTo>
                      <a:pt x="705" y="3173"/>
                    </a:lnTo>
                    <a:lnTo>
                      <a:pt x="987" y="3314"/>
                    </a:lnTo>
                    <a:lnTo>
                      <a:pt x="1339" y="3384"/>
                    </a:lnTo>
                    <a:lnTo>
                      <a:pt x="1974" y="3384"/>
                    </a:lnTo>
                    <a:lnTo>
                      <a:pt x="2256" y="3243"/>
                    </a:lnTo>
                    <a:lnTo>
                      <a:pt x="2537" y="3032"/>
                    </a:lnTo>
                    <a:lnTo>
                      <a:pt x="2749" y="2820"/>
                    </a:lnTo>
                    <a:lnTo>
                      <a:pt x="2960" y="2538"/>
                    </a:lnTo>
                    <a:lnTo>
                      <a:pt x="3172" y="2256"/>
                    </a:lnTo>
                    <a:lnTo>
                      <a:pt x="3242" y="1974"/>
                    </a:lnTo>
                    <a:lnTo>
                      <a:pt x="3313" y="1692"/>
                    </a:lnTo>
                    <a:lnTo>
                      <a:pt x="3313" y="1340"/>
                    </a:lnTo>
                    <a:lnTo>
                      <a:pt x="3313" y="1058"/>
                    </a:lnTo>
                    <a:lnTo>
                      <a:pt x="3172" y="776"/>
                    </a:lnTo>
                    <a:lnTo>
                      <a:pt x="2960" y="494"/>
                    </a:lnTo>
                    <a:lnTo>
                      <a:pt x="2608" y="283"/>
                    </a:lnTo>
                    <a:lnTo>
                      <a:pt x="2256" y="142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6"/>
              <p:cNvSpPr/>
              <p:nvPr/>
            </p:nvSpPr>
            <p:spPr>
              <a:xfrm>
                <a:off x="3640825" y="5036325"/>
                <a:ext cx="387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693" extrusionOk="0">
                    <a:moveTo>
                      <a:pt x="493" y="1"/>
                    </a:moveTo>
                    <a:lnTo>
                      <a:pt x="282" y="71"/>
                    </a:lnTo>
                    <a:lnTo>
                      <a:pt x="141" y="142"/>
                    </a:lnTo>
                    <a:lnTo>
                      <a:pt x="71" y="283"/>
                    </a:lnTo>
                    <a:lnTo>
                      <a:pt x="0" y="635"/>
                    </a:lnTo>
                    <a:lnTo>
                      <a:pt x="0" y="988"/>
                    </a:lnTo>
                    <a:lnTo>
                      <a:pt x="141" y="1270"/>
                    </a:lnTo>
                    <a:lnTo>
                      <a:pt x="353" y="1552"/>
                    </a:lnTo>
                    <a:lnTo>
                      <a:pt x="564" y="1693"/>
                    </a:lnTo>
                    <a:lnTo>
                      <a:pt x="705" y="1693"/>
                    </a:lnTo>
                    <a:lnTo>
                      <a:pt x="775" y="1622"/>
                    </a:lnTo>
                    <a:lnTo>
                      <a:pt x="987" y="1481"/>
                    </a:lnTo>
                    <a:lnTo>
                      <a:pt x="1269" y="1199"/>
                    </a:lnTo>
                    <a:lnTo>
                      <a:pt x="1410" y="917"/>
                    </a:lnTo>
                    <a:lnTo>
                      <a:pt x="1551" y="635"/>
                    </a:lnTo>
                    <a:lnTo>
                      <a:pt x="1551" y="353"/>
                    </a:lnTo>
                    <a:lnTo>
                      <a:pt x="1410" y="142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4" name="Google Shape;334;p6"/>
          <p:cNvGrpSpPr/>
          <p:nvPr/>
        </p:nvGrpSpPr>
        <p:grpSpPr>
          <a:xfrm rot="-9319279">
            <a:off x="452001" y="791962"/>
            <a:ext cx="291914" cy="362696"/>
            <a:chOff x="4217025" y="773800"/>
            <a:chExt cx="290750" cy="361250"/>
          </a:xfrm>
        </p:grpSpPr>
        <p:sp>
          <p:nvSpPr>
            <p:cNvPr id="335" name="Google Shape;335;p6"/>
            <p:cNvSpPr/>
            <p:nvPr/>
          </p:nvSpPr>
          <p:spPr>
            <a:xfrm>
              <a:off x="4231125" y="773800"/>
              <a:ext cx="56400" cy="135700"/>
            </a:xfrm>
            <a:custGeom>
              <a:avLst/>
              <a:gdLst/>
              <a:ahLst/>
              <a:cxnLst/>
              <a:rect l="l" t="t" r="r" b="b"/>
              <a:pathLst>
                <a:path w="2256" h="5428" extrusionOk="0">
                  <a:moveTo>
                    <a:pt x="423" y="1128"/>
                  </a:moveTo>
                  <a:lnTo>
                    <a:pt x="846" y="1762"/>
                  </a:lnTo>
                  <a:lnTo>
                    <a:pt x="1057" y="2397"/>
                  </a:lnTo>
                  <a:lnTo>
                    <a:pt x="1198" y="3102"/>
                  </a:lnTo>
                  <a:lnTo>
                    <a:pt x="1198" y="3806"/>
                  </a:lnTo>
                  <a:lnTo>
                    <a:pt x="987" y="3524"/>
                  </a:lnTo>
                  <a:lnTo>
                    <a:pt x="775" y="3243"/>
                  </a:lnTo>
                  <a:lnTo>
                    <a:pt x="634" y="2961"/>
                  </a:lnTo>
                  <a:lnTo>
                    <a:pt x="493" y="2608"/>
                  </a:lnTo>
                  <a:lnTo>
                    <a:pt x="423" y="1903"/>
                  </a:lnTo>
                  <a:lnTo>
                    <a:pt x="423" y="1128"/>
                  </a:lnTo>
                  <a:close/>
                  <a:moveTo>
                    <a:pt x="0" y="0"/>
                  </a:moveTo>
                  <a:lnTo>
                    <a:pt x="0" y="776"/>
                  </a:lnTo>
                  <a:lnTo>
                    <a:pt x="71" y="2467"/>
                  </a:lnTo>
                  <a:lnTo>
                    <a:pt x="212" y="3454"/>
                  </a:lnTo>
                  <a:lnTo>
                    <a:pt x="353" y="4300"/>
                  </a:lnTo>
                  <a:lnTo>
                    <a:pt x="493" y="4652"/>
                  </a:lnTo>
                  <a:lnTo>
                    <a:pt x="705" y="5005"/>
                  </a:lnTo>
                  <a:lnTo>
                    <a:pt x="916" y="5216"/>
                  </a:lnTo>
                  <a:lnTo>
                    <a:pt x="1128" y="5357"/>
                  </a:lnTo>
                  <a:lnTo>
                    <a:pt x="1480" y="5428"/>
                  </a:lnTo>
                  <a:lnTo>
                    <a:pt x="1762" y="5357"/>
                  </a:lnTo>
                  <a:lnTo>
                    <a:pt x="1974" y="5216"/>
                  </a:lnTo>
                  <a:lnTo>
                    <a:pt x="2115" y="4934"/>
                  </a:lnTo>
                  <a:lnTo>
                    <a:pt x="2185" y="4582"/>
                  </a:lnTo>
                  <a:lnTo>
                    <a:pt x="2256" y="4229"/>
                  </a:lnTo>
                  <a:lnTo>
                    <a:pt x="2185" y="3736"/>
                  </a:lnTo>
                  <a:lnTo>
                    <a:pt x="2115" y="3243"/>
                  </a:lnTo>
                  <a:lnTo>
                    <a:pt x="1974" y="2749"/>
                  </a:lnTo>
                  <a:lnTo>
                    <a:pt x="1833" y="2185"/>
                  </a:lnTo>
                  <a:lnTo>
                    <a:pt x="1621" y="1692"/>
                  </a:lnTo>
                  <a:lnTo>
                    <a:pt x="1339" y="1269"/>
                  </a:lnTo>
                  <a:lnTo>
                    <a:pt x="1057" y="846"/>
                  </a:lnTo>
                  <a:lnTo>
                    <a:pt x="705" y="423"/>
                  </a:lnTo>
                  <a:lnTo>
                    <a:pt x="353" y="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4291025" y="858375"/>
              <a:ext cx="216750" cy="109275"/>
            </a:xfrm>
            <a:custGeom>
              <a:avLst/>
              <a:gdLst/>
              <a:ahLst/>
              <a:cxnLst/>
              <a:rect l="l" t="t" r="r" b="b"/>
              <a:pathLst>
                <a:path w="8670" h="4371" extrusionOk="0">
                  <a:moveTo>
                    <a:pt x="5851" y="1904"/>
                  </a:moveTo>
                  <a:lnTo>
                    <a:pt x="5075" y="2397"/>
                  </a:lnTo>
                  <a:lnTo>
                    <a:pt x="4300" y="2820"/>
                  </a:lnTo>
                  <a:lnTo>
                    <a:pt x="3525" y="3102"/>
                  </a:lnTo>
                  <a:lnTo>
                    <a:pt x="2749" y="3313"/>
                  </a:lnTo>
                  <a:lnTo>
                    <a:pt x="1199" y="3595"/>
                  </a:lnTo>
                  <a:lnTo>
                    <a:pt x="2326" y="3031"/>
                  </a:lnTo>
                  <a:lnTo>
                    <a:pt x="3454" y="2608"/>
                  </a:lnTo>
                  <a:lnTo>
                    <a:pt x="4652" y="2186"/>
                  </a:lnTo>
                  <a:lnTo>
                    <a:pt x="5851" y="1904"/>
                  </a:lnTo>
                  <a:close/>
                  <a:moveTo>
                    <a:pt x="8388" y="0"/>
                  </a:moveTo>
                  <a:lnTo>
                    <a:pt x="8177" y="141"/>
                  </a:lnTo>
                  <a:lnTo>
                    <a:pt x="7472" y="423"/>
                  </a:lnTo>
                  <a:lnTo>
                    <a:pt x="6344" y="776"/>
                  </a:lnTo>
                  <a:lnTo>
                    <a:pt x="3454" y="1833"/>
                  </a:lnTo>
                  <a:lnTo>
                    <a:pt x="2045" y="2397"/>
                  </a:lnTo>
                  <a:lnTo>
                    <a:pt x="1410" y="2679"/>
                  </a:lnTo>
                  <a:lnTo>
                    <a:pt x="846" y="2961"/>
                  </a:lnTo>
                  <a:lnTo>
                    <a:pt x="423" y="3243"/>
                  </a:lnTo>
                  <a:lnTo>
                    <a:pt x="141" y="3595"/>
                  </a:lnTo>
                  <a:lnTo>
                    <a:pt x="1" y="3877"/>
                  </a:lnTo>
                  <a:lnTo>
                    <a:pt x="1" y="4018"/>
                  </a:lnTo>
                  <a:lnTo>
                    <a:pt x="1" y="4159"/>
                  </a:lnTo>
                  <a:lnTo>
                    <a:pt x="71" y="4230"/>
                  </a:lnTo>
                  <a:lnTo>
                    <a:pt x="282" y="4300"/>
                  </a:lnTo>
                  <a:lnTo>
                    <a:pt x="776" y="4371"/>
                  </a:lnTo>
                  <a:lnTo>
                    <a:pt x="1481" y="4300"/>
                  </a:lnTo>
                  <a:lnTo>
                    <a:pt x="2256" y="4230"/>
                  </a:lnTo>
                  <a:lnTo>
                    <a:pt x="3807" y="3877"/>
                  </a:lnTo>
                  <a:lnTo>
                    <a:pt x="4793" y="3525"/>
                  </a:lnTo>
                  <a:lnTo>
                    <a:pt x="5498" y="3313"/>
                  </a:lnTo>
                  <a:lnTo>
                    <a:pt x="6203" y="2961"/>
                  </a:lnTo>
                  <a:lnTo>
                    <a:pt x="6908" y="2608"/>
                  </a:lnTo>
                  <a:lnTo>
                    <a:pt x="7542" y="2186"/>
                  </a:lnTo>
                  <a:lnTo>
                    <a:pt x="7895" y="1692"/>
                  </a:lnTo>
                  <a:lnTo>
                    <a:pt x="8459" y="776"/>
                  </a:lnTo>
                  <a:lnTo>
                    <a:pt x="8600" y="423"/>
                  </a:lnTo>
                  <a:lnTo>
                    <a:pt x="8670" y="141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17025" y="1004625"/>
              <a:ext cx="68750" cy="130425"/>
            </a:xfrm>
            <a:custGeom>
              <a:avLst/>
              <a:gdLst/>
              <a:ahLst/>
              <a:cxnLst/>
              <a:rect l="l" t="t" r="r" b="b"/>
              <a:pathLst>
                <a:path w="2750" h="5217" extrusionOk="0">
                  <a:moveTo>
                    <a:pt x="1974" y="1"/>
                  </a:moveTo>
                  <a:lnTo>
                    <a:pt x="2115" y="142"/>
                  </a:lnTo>
                  <a:lnTo>
                    <a:pt x="2044" y="565"/>
                  </a:lnTo>
                  <a:lnTo>
                    <a:pt x="1833" y="1551"/>
                  </a:lnTo>
                  <a:lnTo>
                    <a:pt x="1480" y="2679"/>
                  </a:lnTo>
                  <a:lnTo>
                    <a:pt x="1269" y="3172"/>
                  </a:lnTo>
                  <a:lnTo>
                    <a:pt x="1057" y="3525"/>
                  </a:lnTo>
                  <a:lnTo>
                    <a:pt x="987" y="2891"/>
                  </a:lnTo>
                  <a:lnTo>
                    <a:pt x="1057" y="1833"/>
                  </a:lnTo>
                  <a:lnTo>
                    <a:pt x="1128" y="1340"/>
                  </a:lnTo>
                  <a:lnTo>
                    <a:pt x="1269" y="847"/>
                  </a:lnTo>
                  <a:lnTo>
                    <a:pt x="1410" y="494"/>
                  </a:lnTo>
                  <a:lnTo>
                    <a:pt x="1551" y="424"/>
                  </a:lnTo>
                  <a:lnTo>
                    <a:pt x="1621" y="353"/>
                  </a:lnTo>
                  <a:lnTo>
                    <a:pt x="1621" y="353"/>
                  </a:lnTo>
                  <a:lnTo>
                    <a:pt x="1410" y="424"/>
                  </a:lnTo>
                  <a:lnTo>
                    <a:pt x="1198" y="565"/>
                  </a:lnTo>
                  <a:lnTo>
                    <a:pt x="987" y="847"/>
                  </a:lnTo>
                  <a:lnTo>
                    <a:pt x="776" y="1128"/>
                  </a:lnTo>
                  <a:lnTo>
                    <a:pt x="423" y="1763"/>
                  </a:lnTo>
                  <a:lnTo>
                    <a:pt x="141" y="2538"/>
                  </a:lnTo>
                  <a:lnTo>
                    <a:pt x="0" y="3313"/>
                  </a:lnTo>
                  <a:lnTo>
                    <a:pt x="0" y="4018"/>
                  </a:lnTo>
                  <a:lnTo>
                    <a:pt x="0" y="4371"/>
                  </a:lnTo>
                  <a:lnTo>
                    <a:pt x="71" y="4653"/>
                  </a:lnTo>
                  <a:lnTo>
                    <a:pt x="212" y="4864"/>
                  </a:lnTo>
                  <a:lnTo>
                    <a:pt x="353" y="5005"/>
                  </a:lnTo>
                  <a:lnTo>
                    <a:pt x="705" y="5146"/>
                  </a:lnTo>
                  <a:lnTo>
                    <a:pt x="987" y="5217"/>
                  </a:lnTo>
                  <a:lnTo>
                    <a:pt x="1269" y="5076"/>
                  </a:lnTo>
                  <a:lnTo>
                    <a:pt x="1551" y="4935"/>
                  </a:lnTo>
                  <a:lnTo>
                    <a:pt x="1833" y="4653"/>
                  </a:lnTo>
                  <a:lnTo>
                    <a:pt x="2044" y="4300"/>
                  </a:lnTo>
                  <a:lnTo>
                    <a:pt x="2326" y="3877"/>
                  </a:lnTo>
                  <a:lnTo>
                    <a:pt x="2467" y="3454"/>
                  </a:lnTo>
                  <a:lnTo>
                    <a:pt x="2608" y="2961"/>
                  </a:lnTo>
                  <a:lnTo>
                    <a:pt x="2749" y="2468"/>
                  </a:lnTo>
                  <a:lnTo>
                    <a:pt x="2749" y="1974"/>
                  </a:lnTo>
                  <a:lnTo>
                    <a:pt x="2749" y="1481"/>
                  </a:lnTo>
                  <a:lnTo>
                    <a:pt x="2679" y="1058"/>
                  </a:lnTo>
                  <a:lnTo>
                    <a:pt x="2538" y="635"/>
                  </a:lnTo>
                  <a:lnTo>
                    <a:pt x="2326" y="283"/>
                  </a:lnTo>
                  <a:lnTo>
                    <a:pt x="1974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8" name="Google Shape;338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7"/>
          <p:cNvSpPr txBox="1">
            <a:spLocks noGrp="1"/>
          </p:cNvSpPr>
          <p:nvPr>
            <p:ph type="title"/>
          </p:nvPr>
        </p:nvSpPr>
        <p:spPr>
          <a:xfrm>
            <a:off x="628975" y="586975"/>
            <a:ext cx="600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7"/>
          <p:cNvSpPr txBox="1">
            <a:spLocks noGrp="1"/>
          </p:cNvSpPr>
          <p:nvPr>
            <p:ph type="body" idx="1"/>
          </p:nvPr>
        </p:nvSpPr>
        <p:spPr>
          <a:xfrm>
            <a:off x="628875" y="1581150"/>
            <a:ext cx="1937100" cy="278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✢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9pPr>
          </a:lstStyle>
          <a:p>
            <a:endParaRPr/>
          </a:p>
        </p:txBody>
      </p:sp>
      <p:sp>
        <p:nvSpPr>
          <p:cNvPr id="342" name="Google Shape;342;p7"/>
          <p:cNvSpPr txBox="1">
            <a:spLocks noGrp="1"/>
          </p:cNvSpPr>
          <p:nvPr>
            <p:ph type="body" idx="2"/>
          </p:nvPr>
        </p:nvSpPr>
        <p:spPr>
          <a:xfrm>
            <a:off x="2665192" y="1581150"/>
            <a:ext cx="1937100" cy="278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✢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9pPr>
          </a:lstStyle>
          <a:p>
            <a:endParaRPr/>
          </a:p>
        </p:txBody>
      </p:sp>
      <p:sp>
        <p:nvSpPr>
          <p:cNvPr id="343" name="Google Shape;343;p7"/>
          <p:cNvSpPr txBox="1">
            <a:spLocks noGrp="1"/>
          </p:cNvSpPr>
          <p:nvPr>
            <p:ph type="body" idx="3"/>
          </p:nvPr>
        </p:nvSpPr>
        <p:spPr>
          <a:xfrm>
            <a:off x="4701509" y="1581150"/>
            <a:ext cx="1937100" cy="278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✢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9pPr>
          </a:lstStyle>
          <a:p>
            <a:endParaRPr/>
          </a:p>
        </p:txBody>
      </p:sp>
      <p:grpSp>
        <p:nvGrpSpPr>
          <p:cNvPr id="344" name="Google Shape;344;p7"/>
          <p:cNvGrpSpPr/>
          <p:nvPr/>
        </p:nvGrpSpPr>
        <p:grpSpPr>
          <a:xfrm>
            <a:off x="7108241" y="-58105"/>
            <a:ext cx="1401157" cy="5259705"/>
            <a:chOff x="818425" y="238125"/>
            <a:chExt cx="1395575" cy="5238750"/>
          </a:xfrm>
        </p:grpSpPr>
        <p:sp>
          <p:nvSpPr>
            <p:cNvPr id="345" name="Google Shape;345;p7"/>
            <p:cNvSpPr/>
            <p:nvPr/>
          </p:nvSpPr>
          <p:spPr>
            <a:xfrm>
              <a:off x="1253650" y="245150"/>
              <a:ext cx="731300" cy="1178875"/>
            </a:xfrm>
            <a:custGeom>
              <a:avLst/>
              <a:gdLst/>
              <a:ahLst/>
              <a:cxnLst/>
              <a:rect l="l" t="t" r="r" b="b"/>
              <a:pathLst>
                <a:path w="29252" h="47155" extrusionOk="0">
                  <a:moveTo>
                    <a:pt x="17692" y="8600"/>
                  </a:moveTo>
                  <a:lnTo>
                    <a:pt x="14872" y="9305"/>
                  </a:lnTo>
                  <a:lnTo>
                    <a:pt x="11771" y="10080"/>
                  </a:lnTo>
                  <a:lnTo>
                    <a:pt x="8811" y="10856"/>
                  </a:lnTo>
                  <a:lnTo>
                    <a:pt x="7542" y="11278"/>
                  </a:lnTo>
                  <a:lnTo>
                    <a:pt x="6485" y="11631"/>
                  </a:lnTo>
                  <a:lnTo>
                    <a:pt x="9234" y="10503"/>
                  </a:lnTo>
                  <a:lnTo>
                    <a:pt x="10573" y="10010"/>
                  </a:lnTo>
                  <a:lnTo>
                    <a:pt x="11983" y="9587"/>
                  </a:lnTo>
                  <a:lnTo>
                    <a:pt x="13392" y="9164"/>
                  </a:lnTo>
                  <a:lnTo>
                    <a:pt x="14802" y="8882"/>
                  </a:lnTo>
                  <a:lnTo>
                    <a:pt x="16282" y="8671"/>
                  </a:lnTo>
                  <a:lnTo>
                    <a:pt x="17692" y="8600"/>
                  </a:lnTo>
                  <a:close/>
                  <a:moveTo>
                    <a:pt x="20652" y="3102"/>
                  </a:moveTo>
                  <a:lnTo>
                    <a:pt x="20934" y="3173"/>
                  </a:lnTo>
                  <a:lnTo>
                    <a:pt x="21709" y="3455"/>
                  </a:lnTo>
                  <a:lnTo>
                    <a:pt x="22414" y="3807"/>
                  </a:lnTo>
                  <a:lnTo>
                    <a:pt x="23049" y="4160"/>
                  </a:lnTo>
                  <a:lnTo>
                    <a:pt x="23683" y="4582"/>
                  </a:lnTo>
                  <a:lnTo>
                    <a:pt x="24247" y="5076"/>
                  </a:lnTo>
                  <a:lnTo>
                    <a:pt x="24740" y="5569"/>
                  </a:lnTo>
                  <a:lnTo>
                    <a:pt x="25234" y="6133"/>
                  </a:lnTo>
                  <a:lnTo>
                    <a:pt x="25656" y="6697"/>
                  </a:lnTo>
                  <a:lnTo>
                    <a:pt x="26079" y="7331"/>
                  </a:lnTo>
                  <a:lnTo>
                    <a:pt x="26432" y="7966"/>
                  </a:lnTo>
                  <a:lnTo>
                    <a:pt x="26714" y="8671"/>
                  </a:lnTo>
                  <a:lnTo>
                    <a:pt x="26996" y="9305"/>
                  </a:lnTo>
                  <a:lnTo>
                    <a:pt x="27278" y="10080"/>
                  </a:lnTo>
                  <a:lnTo>
                    <a:pt x="27489" y="10856"/>
                  </a:lnTo>
                  <a:lnTo>
                    <a:pt x="27771" y="12406"/>
                  </a:lnTo>
                  <a:lnTo>
                    <a:pt x="27348" y="11631"/>
                  </a:lnTo>
                  <a:lnTo>
                    <a:pt x="26996" y="10856"/>
                  </a:lnTo>
                  <a:lnTo>
                    <a:pt x="26502" y="10151"/>
                  </a:lnTo>
                  <a:lnTo>
                    <a:pt x="26009" y="9516"/>
                  </a:lnTo>
                  <a:lnTo>
                    <a:pt x="25022" y="8177"/>
                  </a:lnTo>
                  <a:lnTo>
                    <a:pt x="23894" y="6908"/>
                  </a:lnTo>
                  <a:lnTo>
                    <a:pt x="22837" y="5851"/>
                  </a:lnTo>
                  <a:lnTo>
                    <a:pt x="21850" y="4723"/>
                  </a:lnTo>
                  <a:lnTo>
                    <a:pt x="21427" y="4300"/>
                  </a:lnTo>
                  <a:lnTo>
                    <a:pt x="20864" y="3666"/>
                  </a:lnTo>
                  <a:lnTo>
                    <a:pt x="20652" y="3384"/>
                  </a:lnTo>
                  <a:lnTo>
                    <a:pt x="20511" y="3173"/>
                  </a:lnTo>
                  <a:lnTo>
                    <a:pt x="20582" y="3102"/>
                  </a:lnTo>
                  <a:close/>
                  <a:moveTo>
                    <a:pt x="18185" y="9516"/>
                  </a:moveTo>
                  <a:lnTo>
                    <a:pt x="17480" y="10151"/>
                  </a:lnTo>
                  <a:lnTo>
                    <a:pt x="16776" y="10715"/>
                  </a:lnTo>
                  <a:lnTo>
                    <a:pt x="15930" y="11208"/>
                  </a:lnTo>
                  <a:lnTo>
                    <a:pt x="15084" y="11560"/>
                  </a:lnTo>
                  <a:lnTo>
                    <a:pt x="14238" y="11913"/>
                  </a:lnTo>
                  <a:lnTo>
                    <a:pt x="13322" y="12124"/>
                  </a:lnTo>
                  <a:lnTo>
                    <a:pt x="12406" y="12336"/>
                  </a:lnTo>
                  <a:lnTo>
                    <a:pt x="11489" y="12477"/>
                  </a:lnTo>
                  <a:lnTo>
                    <a:pt x="9586" y="12688"/>
                  </a:lnTo>
                  <a:lnTo>
                    <a:pt x="7754" y="12759"/>
                  </a:lnTo>
                  <a:lnTo>
                    <a:pt x="5851" y="12759"/>
                  </a:lnTo>
                  <a:lnTo>
                    <a:pt x="4018" y="12829"/>
                  </a:lnTo>
                  <a:lnTo>
                    <a:pt x="4582" y="12547"/>
                  </a:lnTo>
                  <a:lnTo>
                    <a:pt x="5287" y="12336"/>
                  </a:lnTo>
                  <a:lnTo>
                    <a:pt x="6062" y="12195"/>
                  </a:lnTo>
                  <a:lnTo>
                    <a:pt x="6978" y="12054"/>
                  </a:lnTo>
                  <a:lnTo>
                    <a:pt x="8670" y="11913"/>
                  </a:lnTo>
                  <a:lnTo>
                    <a:pt x="9445" y="11842"/>
                  </a:lnTo>
                  <a:lnTo>
                    <a:pt x="10150" y="11701"/>
                  </a:lnTo>
                  <a:lnTo>
                    <a:pt x="12124" y="11278"/>
                  </a:lnTo>
                  <a:lnTo>
                    <a:pt x="14168" y="10715"/>
                  </a:lnTo>
                  <a:lnTo>
                    <a:pt x="16212" y="10151"/>
                  </a:lnTo>
                  <a:lnTo>
                    <a:pt x="18185" y="9516"/>
                  </a:lnTo>
                  <a:close/>
                  <a:moveTo>
                    <a:pt x="20511" y="3948"/>
                  </a:moveTo>
                  <a:lnTo>
                    <a:pt x="20864" y="4512"/>
                  </a:lnTo>
                  <a:lnTo>
                    <a:pt x="21216" y="5146"/>
                  </a:lnTo>
                  <a:lnTo>
                    <a:pt x="22062" y="6204"/>
                  </a:lnTo>
                  <a:lnTo>
                    <a:pt x="23824" y="8248"/>
                  </a:lnTo>
                  <a:lnTo>
                    <a:pt x="24881" y="9587"/>
                  </a:lnTo>
                  <a:lnTo>
                    <a:pt x="25797" y="10996"/>
                  </a:lnTo>
                  <a:lnTo>
                    <a:pt x="26220" y="11701"/>
                  </a:lnTo>
                  <a:lnTo>
                    <a:pt x="26573" y="12477"/>
                  </a:lnTo>
                  <a:lnTo>
                    <a:pt x="26925" y="13252"/>
                  </a:lnTo>
                  <a:lnTo>
                    <a:pt x="27207" y="14027"/>
                  </a:lnTo>
                  <a:lnTo>
                    <a:pt x="25022" y="11701"/>
                  </a:lnTo>
                  <a:lnTo>
                    <a:pt x="24035" y="10574"/>
                  </a:lnTo>
                  <a:lnTo>
                    <a:pt x="23119" y="9375"/>
                  </a:lnTo>
                  <a:lnTo>
                    <a:pt x="22344" y="8177"/>
                  </a:lnTo>
                  <a:lnTo>
                    <a:pt x="21568" y="6908"/>
                  </a:lnTo>
                  <a:lnTo>
                    <a:pt x="21286" y="6204"/>
                  </a:lnTo>
                  <a:lnTo>
                    <a:pt x="21005" y="5499"/>
                  </a:lnTo>
                  <a:lnTo>
                    <a:pt x="20723" y="4723"/>
                  </a:lnTo>
                  <a:lnTo>
                    <a:pt x="20511" y="3948"/>
                  </a:lnTo>
                  <a:close/>
                  <a:moveTo>
                    <a:pt x="12194" y="25657"/>
                  </a:moveTo>
                  <a:lnTo>
                    <a:pt x="9375" y="26855"/>
                  </a:lnTo>
                  <a:lnTo>
                    <a:pt x="6485" y="28195"/>
                  </a:lnTo>
                  <a:lnTo>
                    <a:pt x="4441" y="29181"/>
                  </a:lnTo>
                  <a:lnTo>
                    <a:pt x="2467" y="30098"/>
                  </a:lnTo>
                  <a:lnTo>
                    <a:pt x="3525" y="29252"/>
                  </a:lnTo>
                  <a:lnTo>
                    <a:pt x="4582" y="28406"/>
                  </a:lnTo>
                  <a:lnTo>
                    <a:pt x="5780" y="27701"/>
                  </a:lnTo>
                  <a:lnTo>
                    <a:pt x="6978" y="26996"/>
                  </a:lnTo>
                  <a:lnTo>
                    <a:pt x="8177" y="26503"/>
                  </a:lnTo>
                  <a:lnTo>
                    <a:pt x="9516" y="26080"/>
                  </a:lnTo>
                  <a:lnTo>
                    <a:pt x="10855" y="25798"/>
                  </a:lnTo>
                  <a:lnTo>
                    <a:pt x="12194" y="25657"/>
                  </a:lnTo>
                  <a:close/>
                  <a:moveTo>
                    <a:pt x="12194" y="26855"/>
                  </a:moveTo>
                  <a:lnTo>
                    <a:pt x="11207" y="27701"/>
                  </a:lnTo>
                  <a:lnTo>
                    <a:pt x="10221" y="28477"/>
                  </a:lnTo>
                  <a:lnTo>
                    <a:pt x="9234" y="29181"/>
                  </a:lnTo>
                  <a:lnTo>
                    <a:pt x="8106" y="29816"/>
                  </a:lnTo>
                  <a:lnTo>
                    <a:pt x="7260" y="30239"/>
                  </a:lnTo>
                  <a:lnTo>
                    <a:pt x="6414" y="30591"/>
                  </a:lnTo>
                  <a:lnTo>
                    <a:pt x="5498" y="30873"/>
                  </a:lnTo>
                  <a:lnTo>
                    <a:pt x="4582" y="31155"/>
                  </a:lnTo>
                  <a:lnTo>
                    <a:pt x="3666" y="31296"/>
                  </a:lnTo>
                  <a:lnTo>
                    <a:pt x="2679" y="31437"/>
                  </a:lnTo>
                  <a:lnTo>
                    <a:pt x="1763" y="31578"/>
                  </a:lnTo>
                  <a:lnTo>
                    <a:pt x="846" y="31578"/>
                  </a:lnTo>
                  <a:lnTo>
                    <a:pt x="1269" y="31296"/>
                  </a:lnTo>
                  <a:lnTo>
                    <a:pt x="1833" y="31014"/>
                  </a:lnTo>
                  <a:lnTo>
                    <a:pt x="3172" y="30521"/>
                  </a:lnTo>
                  <a:lnTo>
                    <a:pt x="4652" y="30027"/>
                  </a:lnTo>
                  <a:lnTo>
                    <a:pt x="5780" y="29675"/>
                  </a:lnTo>
                  <a:lnTo>
                    <a:pt x="9022" y="28265"/>
                  </a:lnTo>
                  <a:lnTo>
                    <a:pt x="12194" y="26855"/>
                  </a:lnTo>
                  <a:close/>
                  <a:moveTo>
                    <a:pt x="17762" y="20300"/>
                  </a:moveTo>
                  <a:lnTo>
                    <a:pt x="18608" y="21851"/>
                  </a:lnTo>
                  <a:lnTo>
                    <a:pt x="19383" y="23402"/>
                  </a:lnTo>
                  <a:lnTo>
                    <a:pt x="20018" y="25023"/>
                  </a:lnTo>
                  <a:lnTo>
                    <a:pt x="20652" y="26644"/>
                  </a:lnTo>
                  <a:lnTo>
                    <a:pt x="21780" y="29886"/>
                  </a:lnTo>
                  <a:lnTo>
                    <a:pt x="22485" y="31507"/>
                  </a:lnTo>
                  <a:lnTo>
                    <a:pt x="23190" y="33129"/>
                  </a:lnTo>
                  <a:lnTo>
                    <a:pt x="22414" y="32565"/>
                  </a:lnTo>
                  <a:lnTo>
                    <a:pt x="21639" y="31930"/>
                  </a:lnTo>
                  <a:lnTo>
                    <a:pt x="21005" y="31296"/>
                  </a:lnTo>
                  <a:lnTo>
                    <a:pt x="20370" y="30662"/>
                  </a:lnTo>
                  <a:lnTo>
                    <a:pt x="19806" y="29957"/>
                  </a:lnTo>
                  <a:lnTo>
                    <a:pt x="19313" y="29322"/>
                  </a:lnTo>
                  <a:lnTo>
                    <a:pt x="18890" y="28547"/>
                  </a:lnTo>
                  <a:lnTo>
                    <a:pt x="18467" y="27842"/>
                  </a:lnTo>
                  <a:lnTo>
                    <a:pt x="18115" y="26996"/>
                  </a:lnTo>
                  <a:lnTo>
                    <a:pt x="17833" y="26221"/>
                  </a:lnTo>
                  <a:lnTo>
                    <a:pt x="17621" y="25375"/>
                  </a:lnTo>
                  <a:lnTo>
                    <a:pt x="17480" y="24529"/>
                  </a:lnTo>
                  <a:lnTo>
                    <a:pt x="17410" y="23613"/>
                  </a:lnTo>
                  <a:lnTo>
                    <a:pt x="17339" y="22697"/>
                  </a:lnTo>
                  <a:lnTo>
                    <a:pt x="17339" y="21710"/>
                  </a:lnTo>
                  <a:lnTo>
                    <a:pt x="17480" y="20723"/>
                  </a:lnTo>
                  <a:lnTo>
                    <a:pt x="17480" y="21569"/>
                  </a:lnTo>
                  <a:lnTo>
                    <a:pt x="17480" y="22415"/>
                  </a:lnTo>
                  <a:lnTo>
                    <a:pt x="17551" y="23190"/>
                  </a:lnTo>
                  <a:lnTo>
                    <a:pt x="17692" y="24036"/>
                  </a:lnTo>
                  <a:lnTo>
                    <a:pt x="18115" y="25587"/>
                  </a:lnTo>
                  <a:lnTo>
                    <a:pt x="18608" y="27137"/>
                  </a:lnTo>
                  <a:lnTo>
                    <a:pt x="19172" y="28618"/>
                  </a:lnTo>
                  <a:lnTo>
                    <a:pt x="19524" y="29393"/>
                  </a:lnTo>
                  <a:lnTo>
                    <a:pt x="19736" y="29675"/>
                  </a:lnTo>
                  <a:lnTo>
                    <a:pt x="19877" y="29745"/>
                  </a:lnTo>
                  <a:lnTo>
                    <a:pt x="20159" y="29816"/>
                  </a:lnTo>
                  <a:lnTo>
                    <a:pt x="20511" y="29886"/>
                  </a:lnTo>
                  <a:lnTo>
                    <a:pt x="20652" y="29886"/>
                  </a:lnTo>
                  <a:lnTo>
                    <a:pt x="20723" y="29745"/>
                  </a:lnTo>
                  <a:lnTo>
                    <a:pt x="20793" y="29604"/>
                  </a:lnTo>
                  <a:lnTo>
                    <a:pt x="20723" y="29393"/>
                  </a:lnTo>
                  <a:lnTo>
                    <a:pt x="19806" y="27137"/>
                  </a:lnTo>
                  <a:lnTo>
                    <a:pt x="19031" y="24882"/>
                  </a:lnTo>
                  <a:lnTo>
                    <a:pt x="18397" y="22626"/>
                  </a:lnTo>
                  <a:lnTo>
                    <a:pt x="17762" y="20300"/>
                  </a:lnTo>
                  <a:close/>
                  <a:moveTo>
                    <a:pt x="10503" y="36723"/>
                  </a:moveTo>
                  <a:lnTo>
                    <a:pt x="10080" y="37569"/>
                  </a:lnTo>
                  <a:lnTo>
                    <a:pt x="9516" y="38697"/>
                  </a:lnTo>
                  <a:lnTo>
                    <a:pt x="9304" y="39261"/>
                  </a:lnTo>
                  <a:lnTo>
                    <a:pt x="9163" y="39825"/>
                  </a:lnTo>
                  <a:lnTo>
                    <a:pt x="9093" y="40036"/>
                  </a:lnTo>
                  <a:lnTo>
                    <a:pt x="9163" y="40248"/>
                  </a:lnTo>
                  <a:lnTo>
                    <a:pt x="9234" y="40388"/>
                  </a:lnTo>
                  <a:lnTo>
                    <a:pt x="9304" y="40529"/>
                  </a:lnTo>
                  <a:lnTo>
                    <a:pt x="9516" y="40600"/>
                  </a:lnTo>
                  <a:lnTo>
                    <a:pt x="9657" y="40529"/>
                  </a:lnTo>
                  <a:lnTo>
                    <a:pt x="9868" y="40459"/>
                  </a:lnTo>
                  <a:lnTo>
                    <a:pt x="10009" y="40248"/>
                  </a:lnTo>
                  <a:lnTo>
                    <a:pt x="10362" y="39754"/>
                  </a:lnTo>
                  <a:lnTo>
                    <a:pt x="10714" y="39120"/>
                  </a:lnTo>
                  <a:lnTo>
                    <a:pt x="11278" y="37851"/>
                  </a:lnTo>
                  <a:lnTo>
                    <a:pt x="11630" y="37005"/>
                  </a:lnTo>
                  <a:lnTo>
                    <a:pt x="12053" y="37569"/>
                  </a:lnTo>
                  <a:lnTo>
                    <a:pt x="12406" y="38274"/>
                  </a:lnTo>
                  <a:lnTo>
                    <a:pt x="12547" y="38626"/>
                  </a:lnTo>
                  <a:lnTo>
                    <a:pt x="12617" y="38979"/>
                  </a:lnTo>
                  <a:lnTo>
                    <a:pt x="12617" y="39331"/>
                  </a:lnTo>
                  <a:lnTo>
                    <a:pt x="12617" y="39684"/>
                  </a:lnTo>
                  <a:lnTo>
                    <a:pt x="12476" y="40248"/>
                  </a:lnTo>
                  <a:lnTo>
                    <a:pt x="12265" y="40741"/>
                  </a:lnTo>
                  <a:lnTo>
                    <a:pt x="11983" y="41305"/>
                  </a:lnTo>
                  <a:lnTo>
                    <a:pt x="11630" y="41869"/>
                  </a:lnTo>
                  <a:lnTo>
                    <a:pt x="11207" y="42433"/>
                  </a:lnTo>
                  <a:lnTo>
                    <a:pt x="10714" y="42996"/>
                  </a:lnTo>
                  <a:lnTo>
                    <a:pt x="9657" y="44054"/>
                  </a:lnTo>
                  <a:lnTo>
                    <a:pt x="8458" y="45040"/>
                  </a:lnTo>
                  <a:lnTo>
                    <a:pt x="7824" y="45463"/>
                  </a:lnTo>
                  <a:lnTo>
                    <a:pt x="7260" y="45816"/>
                  </a:lnTo>
                  <a:lnTo>
                    <a:pt x="6626" y="46098"/>
                  </a:lnTo>
                  <a:lnTo>
                    <a:pt x="6062" y="46380"/>
                  </a:lnTo>
                  <a:lnTo>
                    <a:pt x="5498" y="46521"/>
                  </a:lnTo>
                  <a:lnTo>
                    <a:pt x="5005" y="46591"/>
                  </a:lnTo>
                  <a:lnTo>
                    <a:pt x="5287" y="45181"/>
                  </a:lnTo>
                  <a:lnTo>
                    <a:pt x="5639" y="43772"/>
                  </a:lnTo>
                  <a:lnTo>
                    <a:pt x="6062" y="42292"/>
                  </a:lnTo>
                  <a:lnTo>
                    <a:pt x="6626" y="40952"/>
                  </a:lnTo>
                  <a:lnTo>
                    <a:pt x="6978" y="40248"/>
                  </a:lnTo>
                  <a:lnTo>
                    <a:pt x="7331" y="39613"/>
                  </a:lnTo>
                  <a:lnTo>
                    <a:pt x="7754" y="39049"/>
                  </a:lnTo>
                  <a:lnTo>
                    <a:pt x="8177" y="38485"/>
                  </a:lnTo>
                  <a:lnTo>
                    <a:pt x="8670" y="37992"/>
                  </a:lnTo>
                  <a:lnTo>
                    <a:pt x="9234" y="37499"/>
                  </a:lnTo>
                  <a:lnTo>
                    <a:pt x="9868" y="37076"/>
                  </a:lnTo>
                  <a:lnTo>
                    <a:pt x="10503" y="36723"/>
                  </a:lnTo>
                  <a:close/>
                  <a:moveTo>
                    <a:pt x="19947" y="1"/>
                  </a:moveTo>
                  <a:lnTo>
                    <a:pt x="19877" y="706"/>
                  </a:lnTo>
                  <a:lnTo>
                    <a:pt x="19806" y="1552"/>
                  </a:lnTo>
                  <a:lnTo>
                    <a:pt x="19665" y="3455"/>
                  </a:lnTo>
                  <a:lnTo>
                    <a:pt x="19595" y="4441"/>
                  </a:lnTo>
                  <a:lnTo>
                    <a:pt x="19454" y="5358"/>
                  </a:lnTo>
                  <a:lnTo>
                    <a:pt x="19242" y="6133"/>
                  </a:lnTo>
                  <a:lnTo>
                    <a:pt x="19102" y="6485"/>
                  </a:lnTo>
                  <a:lnTo>
                    <a:pt x="18961" y="6767"/>
                  </a:lnTo>
                  <a:lnTo>
                    <a:pt x="18679" y="7120"/>
                  </a:lnTo>
                  <a:lnTo>
                    <a:pt x="18397" y="7331"/>
                  </a:lnTo>
                  <a:lnTo>
                    <a:pt x="18115" y="7472"/>
                  </a:lnTo>
                  <a:lnTo>
                    <a:pt x="17833" y="7543"/>
                  </a:lnTo>
                  <a:lnTo>
                    <a:pt x="16071" y="7543"/>
                  </a:lnTo>
                  <a:lnTo>
                    <a:pt x="15225" y="7613"/>
                  </a:lnTo>
                  <a:lnTo>
                    <a:pt x="14379" y="7754"/>
                  </a:lnTo>
                  <a:lnTo>
                    <a:pt x="12687" y="8177"/>
                  </a:lnTo>
                  <a:lnTo>
                    <a:pt x="10362" y="8882"/>
                  </a:lnTo>
                  <a:lnTo>
                    <a:pt x="8881" y="9305"/>
                  </a:lnTo>
                  <a:lnTo>
                    <a:pt x="7472" y="9869"/>
                  </a:lnTo>
                  <a:lnTo>
                    <a:pt x="6062" y="10503"/>
                  </a:lnTo>
                  <a:lnTo>
                    <a:pt x="5357" y="10856"/>
                  </a:lnTo>
                  <a:lnTo>
                    <a:pt x="4793" y="11208"/>
                  </a:lnTo>
                  <a:lnTo>
                    <a:pt x="4229" y="11631"/>
                  </a:lnTo>
                  <a:lnTo>
                    <a:pt x="3736" y="12054"/>
                  </a:lnTo>
                  <a:lnTo>
                    <a:pt x="3313" y="12477"/>
                  </a:lnTo>
                  <a:lnTo>
                    <a:pt x="3031" y="12900"/>
                  </a:lnTo>
                  <a:lnTo>
                    <a:pt x="2820" y="12970"/>
                  </a:lnTo>
                  <a:lnTo>
                    <a:pt x="2749" y="13182"/>
                  </a:lnTo>
                  <a:lnTo>
                    <a:pt x="2820" y="13675"/>
                  </a:lnTo>
                  <a:lnTo>
                    <a:pt x="3031" y="13604"/>
                  </a:lnTo>
                  <a:lnTo>
                    <a:pt x="5921" y="13604"/>
                  </a:lnTo>
                  <a:lnTo>
                    <a:pt x="9586" y="13675"/>
                  </a:lnTo>
                  <a:lnTo>
                    <a:pt x="10714" y="13604"/>
                  </a:lnTo>
                  <a:lnTo>
                    <a:pt x="11912" y="13463"/>
                  </a:lnTo>
                  <a:lnTo>
                    <a:pt x="13110" y="13252"/>
                  </a:lnTo>
                  <a:lnTo>
                    <a:pt x="14238" y="12970"/>
                  </a:lnTo>
                  <a:lnTo>
                    <a:pt x="15366" y="12618"/>
                  </a:lnTo>
                  <a:lnTo>
                    <a:pt x="16494" y="12124"/>
                  </a:lnTo>
                  <a:lnTo>
                    <a:pt x="17480" y="11490"/>
                  </a:lnTo>
                  <a:lnTo>
                    <a:pt x="17974" y="11137"/>
                  </a:lnTo>
                  <a:lnTo>
                    <a:pt x="18397" y="10785"/>
                  </a:lnTo>
                  <a:lnTo>
                    <a:pt x="17974" y="14098"/>
                  </a:lnTo>
                  <a:lnTo>
                    <a:pt x="17621" y="16212"/>
                  </a:lnTo>
                  <a:lnTo>
                    <a:pt x="17269" y="18327"/>
                  </a:lnTo>
                  <a:lnTo>
                    <a:pt x="16776" y="20441"/>
                  </a:lnTo>
                  <a:lnTo>
                    <a:pt x="16494" y="21428"/>
                  </a:lnTo>
                  <a:lnTo>
                    <a:pt x="16212" y="22274"/>
                  </a:lnTo>
                  <a:lnTo>
                    <a:pt x="15859" y="23120"/>
                  </a:lnTo>
                  <a:lnTo>
                    <a:pt x="15436" y="23825"/>
                  </a:lnTo>
                  <a:lnTo>
                    <a:pt x="15013" y="24389"/>
                  </a:lnTo>
                  <a:lnTo>
                    <a:pt x="14591" y="24811"/>
                  </a:lnTo>
                  <a:lnTo>
                    <a:pt x="14309" y="24952"/>
                  </a:lnTo>
                  <a:lnTo>
                    <a:pt x="14027" y="25093"/>
                  </a:lnTo>
                  <a:lnTo>
                    <a:pt x="13322" y="25234"/>
                  </a:lnTo>
                  <a:lnTo>
                    <a:pt x="12617" y="25305"/>
                  </a:lnTo>
                  <a:lnTo>
                    <a:pt x="10150" y="25305"/>
                  </a:lnTo>
                  <a:lnTo>
                    <a:pt x="9375" y="25375"/>
                  </a:lnTo>
                  <a:lnTo>
                    <a:pt x="8670" y="25516"/>
                  </a:lnTo>
                  <a:lnTo>
                    <a:pt x="7824" y="25798"/>
                  </a:lnTo>
                  <a:lnTo>
                    <a:pt x="6978" y="26151"/>
                  </a:lnTo>
                  <a:lnTo>
                    <a:pt x="6203" y="26503"/>
                  </a:lnTo>
                  <a:lnTo>
                    <a:pt x="5428" y="26926"/>
                  </a:lnTo>
                  <a:lnTo>
                    <a:pt x="4652" y="27349"/>
                  </a:lnTo>
                  <a:lnTo>
                    <a:pt x="3948" y="27842"/>
                  </a:lnTo>
                  <a:lnTo>
                    <a:pt x="2538" y="28970"/>
                  </a:lnTo>
                  <a:lnTo>
                    <a:pt x="1481" y="29816"/>
                  </a:lnTo>
                  <a:lnTo>
                    <a:pt x="705" y="30521"/>
                  </a:lnTo>
                  <a:lnTo>
                    <a:pt x="212" y="31085"/>
                  </a:lnTo>
                  <a:lnTo>
                    <a:pt x="71" y="31366"/>
                  </a:lnTo>
                  <a:lnTo>
                    <a:pt x="0" y="31507"/>
                  </a:lnTo>
                  <a:lnTo>
                    <a:pt x="0" y="31648"/>
                  </a:lnTo>
                  <a:lnTo>
                    <a:pt x="141" y="31789"/>
                  </a:lnTo>
                  <a:lnTo>
                    <a:pt x="353" y="31930"/>
                  </a:lnTo>
                  <a:lnTo>
                    <a:pt x="635" y="32001"/>
                  </a:lnTo>
                  <a:lnTo>
                    <a:pt x="1622" y="32071"/>
                  </a:lnTo>
                  <a:lnTo>
                    <a:pt x="2961" y="32001"/>
                  </a:lnTo>
                  <a:lnTo>
                    <a:pt x="3807" y="31930"/>
                  </a:lnTo>
                  <a:lnTo>
                    <a:pt x="4652" y="31860"/>
                  </a:lnTo>
                  <a:lnTo>
                    <a:pt x="5498" y="31648"/>
                  </a:lnTo>
                  <a:lnTo>
                    <a:pt x="6273" y="31437"/>
                  </a:lnTo>
                  <a:lnTo>
                    <a:pt x="7049" y="31226"/>
                  </a:lnTo>
                  <a:lnTo>
                    <a:pt x="7824" y="30873"/>
                  </a:lnTo>
                  <a:lnTo>
                    <a:pt x="9304" y="30168"/>
                  </a:lnTo>
                  <a:lnTo>
                    <a:pt x="10784" y="29322"/>
                  </a:lnTo>
                  <a:lnTo>
                    <a:pt x="12124" y="28336"/>
                  </a:lnTo>
                  <a:lnTo>
                    <a:pt x="13392" y="27278"/>
                  </a:lnTo>
                  <a:lnTo>
                    <a:pt x="14661" y="26151"/>
                  </a:lnTo>
                  <a:lnTo>
                    <a:pt x="13956" y="28265"/>
                  </a:lnTo>
                  <a:lnTo>
                    <a:pt x="13322" y="30450"/>
                  </a:lnTo>
                  <a:lnTo>
                    <a:pt x="12899" y="31507"/>
                  </a:lnTo>
                  <a:lnTo>
                    <a:pt x="12476" y="32565"/>
                  </a:lnTo>
                  <a:lnTo>
                    <a:pt x="12053" y="33551"/>
                  </a:lnTo>
                  <a:lnTo>
                    <a:pt x="11489" y="34468"/>
                  </a:lnTo>
                  <a:lnTo>
                    <a:pt x="11137" y="35032"/>
                  </a:lnTo>
                  <a:lnTo>
                    <a:pt x="10714" y="35455"/>
                  </a:lnTo>
                  <a:lnTo>
                    <a:pt x="10221" y="35877"/>
                  </a:lnTo>
                  <a:lnTo>
                    <a:pt x="9727" y="36159"/>
                  </a:lnTo>
                  <a:lnTo>
                    <a:pt x="8740" y="36864"/>
                  </a:lnTo>
                  <a:lnTo>
                    <a:pt x="8247" y="37287"/>
                  </a:lnTo>
                  <a:lnTo>
                    <a:pt x="7683" y="37781"/>
                  </a:lnTo>
                  <a:lnTo>
                    <a:pt x="7331" y="38133"/>
                  </a:lnTo>
                  <a:lnTo>
                    <a:pt x="6978" y="38697"/>
                  </a:lnTo>
                  <a:lnTo>
                    <a:pt x="6133" y="40107"/>
                  </a:lnTo>
                  <a:lnTo>
                    <a:pt x="5216" y="41798"/>
                  </a:lnTo>
                  <a:lnTo>
                    <a:pt x="4864" y="42644"/>
                  </a:lnTo>
                  <a:lnTo>
                    <a:pt x="4511" y="43490"/>
                  </a:lnTo>
                  <a:lnTo>
                    <a:pt x="4300" y="44336"/>
                  </a:lnTo>
                  <a:lnTo>
                    <a:pt x="4159" y="45111"/>
                  </a:lnTo>
                  <a:lnTo>
                    <a:pt x="4159" y="45816"/>
                  </a:lnTo>
                  <a:lnTo>
                    <a:pt x="4159" y="46098"/>
                  </a:lnTo>
                  <a:lnTo>
                    <a:pt x="4229" y="46380"/>
                  </a:lnTo>
                  <a:lnTo>
                    <a:pt x="4370" y="46591"/>
                  </a:lnTo>
                  <a:lnTo>
                    <a:pt x="4511" y="46803"/>
                  </a:lnTo>
                  <a:lnTo>
                    <a:pt x="4723" y="46944"/>
                  </a:lnTo>
                  <a:lnTo>
                    <a:pt x="4934" y="47084"/>
                  </a:lnTo>
                  <a:lnTo>
                    <a:pt x="5216" y="47155"/>
                  </a:lnTo>
                  <a:lnTo>
                    <a:pt x="5992" y="47155"/>
                  </a:lnTo>
                  <a:lnTo>
                    <a:pt x="6414" y="47014"/>
                  </a:lnTo>
                  <a:lnTo>
                    <a:pt x="7049" y="46803"/>
                  </a:lnTo>
                  <a:lnTo>
                    <a:pt x="7683" y="46521"/>
                  </a:lnTo>
                  <a:lnTo>
                    <a:pt x="8388" y="46168"/>
                  </a:lnTo>
                  <a:lnTo>
                    <a:pt x="9093" y="45745"/>
                  </a:lnTo>
                  <a:lnTo>
                    <a:pt x="9798" y="45252"/>
                  </a:lnTo>
                  <a:lnTo>
                    <a:pt x="10432" y="44688"/>
                  </a:lnTo>
                  <a:lnTo>
                    <a:pt x="11066" y="44124"/>
                  </a:lnTo>
                  <a:lnTo>
                    <a:pt x="11630" y="43490"/>
                  </a:lnTo>
                  <a:lnTo>
                    <a:pt x="12194" y="42855"/>
                  </a:lnTo>
                  <a:lnTo>
                    <a:pt x="12687" y="42151"/>
                  </a:lnTo>
                  <a:lnTo>
                    <a:pt x="13040" y="41446"/>
                  </a:lnTo>
                  <a:lnTo>
                    <a:pt x="13392" y="40741"/>
                  </a:lnTo>
                  <a:lnTo>
                    <a:pt x="13604" y="40036"/>
                  </a:lnTo>
                  <a:lnTo>
                    <a:pt x="13674" y="39261"/>
                  </a:lnTo>
                  <a:lnTo>
                    <a:pt x="13674" y="38556"/>
                  </a:lnTo>
                  <a:lnTo>
                    <a:pt x="13533" y="37851"/>
                  </a:lnTo>
                  <a:lnTo>
                    <a:pt x="13392" y="37640"/>
                  </a:lnTo>
                  <a:lnTo>
                    <a:pt x="13181" y="37358"/>
                  </a:lnTo>
                  <a:lnTo>
                    <a:pt x="12758" y="36794"/>
                  </a:lnTo>
                  <a:lnTo>
                    <a:pt x="12335" y="36300"/>
                  </a:lnTo>
                  <a:lnTo>
                    <a:pt x="12194" y="36018"/>
                  </a:lnTo>
                  <a:lnTo>
                    <a:pt x="12124" y="35807"/>
                  </a:lnTo>
                  <a:lnTo>
                    <a:pt x="12194" y="35455"/>
                  </a:lnTo>
                  <a:lnTo>
                    <a:pt x="12335" y="34961"/>
                  </a:lnTo>
                  <a:lnTo>
                    <a:pt x="12828" y="33763"/>
                  </a:lnTo>
                  <a:lnTo>
                    <a:pt x="13815" y="31719"/>
                  </a:lnTo>
                  <a:lnTo>
                    <a:pt x="14591" y="29675"/>
                  </a:lnTo>
                  <a:lnTo>
                    <a:pt x="15295" y="27560"/>
                  </a:lnTo>
                  <a:lnTo>
                    <a:pt x="16000" y="25516"/>
                  </a:lnTo>
                  <a:lnTo>
                    <a:pt x="16635" y="23402"/>
                  </a:lnTo>
                  <a:lnTo>
                    <a:pt x="16635" y="24177"/>
                  </a:lnTo>
                  <a:lnTo>
                    <a:pt x="16705" y="24952"/>
                  </a:lnTo>
                  <a:lnTo>
                    <a:pt x="16846" y="25728"/>
                  </a:lnTo>
                  <a:lnTo>
                    <a:pt x="16987" y="26503"/>
                  </a:lnTo>
                  <a:lnTo>
                    <a:pt x="17198" y="27208"/>
                  </a:lnTo>
                  <a:lnTo>
                    <a:pt x="17480" y="27983"/>
                  </a:lnTo>
                  <a:lnTo>
                    <a:pt x="17762" y="28688"/>
                  </a:lnTo>
                  <a:lnTo>
                    <a:pt x="18115" y="29393"/>
                  </a:lnTo>
                  <a:lnTo>
                    <a:pt x="18538" y="30027"/>
                  </a:lnTo>
                  <a:lnTo>
                    <a:pt x="18961" y="30662"/>
                  </a:lnTo>
                  <a:lnTo>
                    <a:pt x="19454" y="31296"/>
                  </a:lnTo>
                  <a:lnTo>
                    <a:pt x="20018" y="31860"/>
                  </a:lnTo>
                  <a:lnTo>
                    <a:pt x="20582" y="32353"/>
                  </a:lnTo>
                  <a:lnTo>
                    <a:pt x="21216" y="32847"/>
                  </a:lnTo>
                  <a:lnTo>
                    <a:pt x="21850" y="33270"/>
                  </a:lnTo>
                  <a:lnTo>
                    <a:pt x="22555" y="33622"/>
                  </a:lnTo>
                  <a:lnTo>
                    <a:pt x="23049" y="33904"/>
                  </a:lnTo>
                  <a:lnTo>
                    <a:pt x="23612" y="34045"/>
                  </a:lnTo>
                  <a:lnTo>
                    <a:pt x="23894" y="34115"/>
                  </a:lnTo>
                  <a:lnTo>
                    <a:pt x="24106" y="34115"/>
                  </a:lnTo>
                  <a:lnTo>
                    <a:pt x="24317" y="34045"/>
                  </a:lnTo>
                  <a:lnTo>
                    <a:pt x="24458" y="33833"/>
                  </a:lnTo>
                  <a:lnTo>
                    <a:pt x="24458" y="33692"/>
                  </a:lnTo>
                  <a:lnTo>
                    <a:pt x="24458" y="33411"/>
                  </a:lnTo>
                  <a:lnTo>
                    <a:pt x="24247" y="32635"/>
                  </a:lnTo>
                  <a:lnTo>
                    <a:pt x="23965" y="31719"/>
                  </a:lnTo>
                  <a:lnTo>
                    <a:pt x="23542" y="30591"/>
                  </a:lnTo>
                  <a:lnTo>
                    <a:pt x="22767" y="28547"/>
                  </a:lnTo>
                  <a:lnTo>
                    <a:pt x="22203" y="27137"/>
                  </a:lnTo>
                  <a:lnTo>
                    <a:pt x="21780" y="25798"/>
                  </a:lnTo>
                  <a:lnTo>
                    <a:pt x="21216" y="24389"/>
                  </a:lnTo>
                  <a:lnTo>
                    <a:pt x="20652" y="23120"/>
                  </a:lnTo>
                  <a:lnTo>
                    <a:pt x="19877" y="21851"/>
                  </a:lnTo>
                  <a:lnTo>
                    <a:pt x="19454" y="21146"/>
                  </a:lnTo>
                  <a:lnTo>
                    <a:pt x="19102" y="20653"/>
                  </a:lnTo>
                  <a:lnTo>
                    <a:pt x="18467" y="19878"/>
                  </a:lnTo>
                  <a:lnTo>
                    <a:pt x="18256" y="19455"/>
                  </a:lnTo>
                  <a:lnTo>
                    <a:pt x="18115" y="19032"/>
                  </a:lnTo>
                  <a:lnTo>
                    <a:pt x="18044" y="18468"/>
                  </a:lnTo>
                  <a:lnTo>
                    <a:pt x="18044" y="17763"/>
                  </a:lnTo>
                  <a:lnTo>
                    <a:pt x="18185" y="16283"/>
                  </a:lnTo>
                  <a:lnTo>
                    <a:pt x="18397" y="14732"/>
                  </a:lnTo>
                  <a:lnTo>
                    <a:pt x="19031" y="11701"/>
                  </a:lnTo>
                  <a:lnTo>
                    <a:pt x="19595" y="8671"/>
                  </a:lnTo>
                  <a:lnTo>
                    <a:pt x="19877" y="7120"/>
                  </a:lnTo>
                  <a:lnTo>
                    <a:pt x="20018" y="5640"/>
                  </a:lnTo>
                  <a:lnTo>
                    <a:pt x="20370" y="6767"/>
                  </a:lnTo>
                  <a:lnTo>
                    <a:pt x="20793" y="7825"/>
                  </a:lnTo>
                  <a:lnTo>
                    <a:pt x="21286" y="8741"/>
                  </a:lnTo>
                  <a:lnTo>
                    <a:pt x="21921" y="9587"/>
                  </a:lnTo>
                  <a:lnTo>
                    <a:pt x="22555" y="10433"/>
                  </a:lnTo>
                  <a:lnTo>
                    <a:pt x="23331" y="11278"/>
                  </a:lnTo>
                  <a:lnTo>
                    <a:pt x="24811" y="12900"/>
                  </a:lnTo>
                  <a:lnTo>
                    <a:pt x="25868" y="14239"/>
                  </a:lnTo>
                  <a:lnTo>
                    <a:pt x="26432" y="14944"/>
                  </a:lnTo>
                  <a:lnTo>
                    <a:pt x="27066" y="15507"/>
                  </a:lnTo>
                  <a:lnTo>
                    <a:pt x="27348" y="15789"/>
                  </a:lnTo>
                  <a:lnTo>
                    <a:pt x="27701" y="15930"/>
                  </a:lnTo>
                  <a:lnTo>
                    <a:pt x="27982" y="16001"/>
                  </a:lnTo>
                  <a:lnTo>
                    <a:pt x="28194" y="15930"/>
                  </a:lnTo>
                  <a:lnTo>
                    <a:pt x="28476" y="15860"/>
                  </a:lnTo>
                  <a:lnTo>
                    <a:pt x="28687" y="15578"/>
                  </a:lnTo>
                  <a:lnTo>
                    <a:pt x="28899" y="15226"/>
                  </a:lnTo>
                  <a:lnTo>
                    <a:pt x="29110" y="14662"/>
                  </a:lnTo>
                  <a:lnTo>
                    <a:pt x="29181" y="14168"/>
                  </a:lnTo>
                  <a:lnTo>
                    <a:pt x="29251" y="13675"/>
                  </a:lnTo>
                  <a:lnTo>
                    <a:pt x="29251" y="13111"/>
                  </a:lnTo>
                  <a:lnTo>
                    <a:pt x="29181" y="12477"/>
                  </a:lnTo>
                  <a:lnTo>
                    <a:pt x="28969" y="11278"/>
                  </a:lnTo>
                  <a:lnTo>
                    <a:pt x="28617" y="10080"/>
                  </a:lnTo>
                  <a:lnTo>
                    <a:pt x="28123" y="8811"/>
                  </a:lnTo>
                  <a:lnTo>
                    <a:pt x="27630" y="7684"/>
                  </a:lnTo>
                  <a:lnTo>
                    <a:pt x="27066" y="6626"/>
                  </a:lnTo>
                  <a:lnTo>
                    <a:pt x="26573" y="5781"/>
                  </a:lnTo>
                  <a:lnTo>
                    <a:pt x="26150" y="5217"/>
                  </a:lnTo>
                  <a:lnTo>
                    <a:pt x="25516" y="4512"/>
                  </a:lnTo>
                  <a:lnTo>
                    <a:pt x="24670" y="3807"/>
                  </a:lnTo>
                  <a:lnTo>
                    <a:pt x="23753" y="3102"/>
                  </a:lnTo>
                  <a:lnTo>
                    <a:pt x="22767" y="2538"/>
                  </a:lnTo>
                  <a:lnTo>
                    <a:pt x="22273" y="2256"/>
                  </a:lnTo>
                  <a:lnTo>
                    <a:pt x="21780" y="2115"/>
                  </a:lnTo>
                  <a:lnTo>
                    <a:pt x="21357" y="2045"/>
                  </a:lnTo>
                  <a:lnTo>
                    <a:pt x="20934" y="2045"/>
                  </a:lnTo>
                  <a:lnTo>
                    <a:pt x="20511" y="2186"/>
                  </a:lnTo>
                  <a:lnTo>
                    <a:pt x="20229" y="2397"/>
                  </a:lnTo>
                  <a:lnTo>
                    <a:pt x="20088" y="1129"/>
                  </a:lnTo>
                  <a:lnTo>
                    <a:pt x="19947" y="1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6" name="Google Shape;346;p7"/>
            <p:cNvGrpSpPr/>
            <p:nvPr/>
          </p:nvGrpSpPr>
          <p:grpSpPr>
            <a:xfrm>
              <a:off x="818425" y="1334150"/>
              <a:ext cx="925100" cy="1370950"/>
              <a:chOff x="3112200" y="1334150"/>
              <a:chExt cx="925100" cy="1370950"/>
            </a:xfrm>
          </p:grpSpPr>
          <p:sp>
            <p:nvSpPr>
              <p:cNvPr id="347" name="Google Shape;347;p7"/>
              <p:cNvSpPr/>
              <p:nvPr/>
            </p:nvSpPr>
            <p:spPr>
              <a:xfrm>
                <a:off x="3173850" y="1334150"/>
                <a:ext cx="819400" cy="1279300"/>
              </a:xfrm>
              <a:custGeom>
                <a:avLst/>
                <a:gdLst/>
                <a:ahLst/>
                <a:cxnLst/>
                <a:rect l="l" t="t" r="r" b="b"/>
                <a:pathLst>
                  <a:path w="32776" h="51172" extrusionOk="0">
                    <a:moveTo>
                      <a:pt x="15155" y="0"/>
                    </a:moveTo>
                    <a:lnTo>
                      <a:pt x="15026" y="431"/>
                    </a:lnTo>
                    <a:lnTo>
                      <a:pt x="15084" y="353"/>
                    </a:lnTo>
                    <a:lnTo>
                      <a:pt x="15155" y="0"/>
                    </a:lnTo>
                    <a:close/>
                    <a:moveTo>
                      <a:pt x="15026" y="431"/>
                    </a:moveTo>
                    <a:lnTo>
                      <a:pt x="14873" y="635"/>
                    </a:lnTo>
                    <a:lnTo>
                      <a:pt x="14380" y="1339"/>
                    </a:lnTo>
                    <a:lnTo>
                      <a:pt x="13957" y="2044"/>
                    </a:lnTo>
                    <a:lnTo>
                      <a:pt x="13745" y="2397"/>
                    </a:lnTo>
                    <a:lnTo>
                      <a:pt x="13604" y="2820"/>
                    </a:lnTo>
                    <a:lnTo>
                      <a:pt x="13252" y="3947"/>
                    </a:lnTo>
                    <a:lnTo>
                      <a:pt x="13040" y="5146"/>
                    </a:lnTo>
                    <a:lnTo>
                      <a:pt x="12970" y="6273"/>
                    </a:lnTo>
                    <a:lnTo>
                      <a:pt x="12899" y="7472"/>
                    </a:lnTo>
                    <a:lnTo>
                      <a:pt x="12970" y="8670"/>
                    </a:lnTo>
                    <a:lnTo>
                      <a:pt x="13181" y="9798"/>
                    </a:lnTo>
                    <a:lnTo>
                      <a:pt x="13463" y="10996"/>
                    </a:lnTo>
                    <a:lnTo>
                      <a:pt x="13816" y="12124"/>
                    </a:lnTo>
                    <a:lnTo>
                      <a:pt x="14098" y="13251"/>
                    </a:lnTo>
                    <a:lnTo>
                      <a:pt x="14380" y="14379"/>
                    </a:lnTo>
                    <a:lnTo>
                      <a:pt x="14591" y="15436"/>
                    </a:lnTo>
                    <a:lnTo>
                      <a:pt x="14662" y="16564"/>
                    </a:lnTo>
                    <a:lnTo>
                      <a:pt x="14662" y="17128"/>
                    </a:lnTo>
                    <a:lnTo>
                      <a:pt x="14591" y="17692"/>
                    </a:lnTo>
                    <a:lnTo>
                      <a:pt x="14380" y="18115"/>
                    </a:lnTo>
                    <a:lnTo>
                      <a:pt x="14168" y="18538"/>
                    </a:lnTo>
                    <a:lnTo>
                      <a:pt x="13886" y="18820"/>
                    </a:lnTo>
                    <a:lnTo>
                      <a:pt x="13604" y="19172"/>
                    </a:lnTo>
                    <a:lnTo>
                      <a:pt x="13252" y="19383"/>
                    </a:lnTo>
                    <a:lnTo>
                      <a:pt x="12829" y="19595"/>
                    </a:lnTo>
                    <a:lnTo>
                      <a:pt x="11983" y="19947"/>
                    </a:lnTo>
                    <a:lnTo>
                      <a:pt x="10996" y="20229"/>
                    </a:lnTo>
                    <a:lnTo>
                      <a:pt x="9023" y="20652"/>
                    </a:lnTo>
                    <a:lnTo>
                      <a:pt x="7190" y="21146"/>
                    </a:lnTo>
                    <a:lnTo>
                      <a:pt x="4018" y="22132"/>
                    </a:lnTo>
                    <a:lnTo>
                      <a:pt x="2468" y="22696"/>
                    </a:lnTo>
                    <a:lnTo>
                      <a:pt x="1129" y="23260"/>
                    </a:lnTo>
                    <a:lnTo>
                      <a:pt x="635" y="23472"/>
                    </a:lnTo>
                    <a:lnTo>
                      <a:pt x="212" y="23754"/>
                    </a:lnTo>
                    <a:lnTo>
                      <a:pt x="1" y="23965"/>
                    </a:lnTo>
                    <a:lnTo>
                      <a:pt x="1" y="24035"/>
                    </a:lnTo>
                    <a:lnTo>
                      <a:pt x="1" y="24106"/>
                    </a:lnTo>
                    <a:lnTo>
                      <a:pt x="494" y="23965"/>
                    </a:lnTo>
                    <a:lnTo>
                      <a:pt x="1763" y="23613"/>
                    </a:lnTo>
                    <a:lnTo>
                      <a:pt x="5851" y="22555"/>
                    </a:lnTo>
                    <a:lnTo>
                      <a:pt x="10080" y="21568"/>
                    </a:lnTo>
                    <a:lnTo>
                      <a:pt x="12477" y="21075"/>
                    </a:lnTo>
                    <a:lnTo>
                      <a:pt x="11490" y="23331"/>
                    </a:lnTo>
                    <a:lnTo>
                      <a:pt x="10785" y="25163"/>
                    </a:lnTo>
                    <a:lnTo>
                      <a:pt x="10010" y="27207"/>
                    </a:lnTo>
                    <a:lnTo>
                      <a:pt x="9305" y="29251"/>
                    </a:lnTo>
                    <a:lnTo>
                      <a:pt x="8811" y="31013"/>
                    </a:lnTo>
                    <a:lnTo>
                      <a:pt x="8670" y="31718"/>
                    </a:lnTo>
                    <a:lnTo>
                      <a:pt x="8670" y="32353"/>
                    </a:lnTo>
                    <a:lnTo>
                      <a:pt x="8670" y="32705"/>
                    </a:lnTo>
                    <a:lnTo>
                      <a:pt x="8741" y="32846"/>
                    </a:lnTo>
                    <a:lnTo>
                      <a:pt x="8882" y="32916"/>
                    </a:lnTo>
                    <a:lnTo>
                      <a:pt x="8952" y="32916"/>
                    </a:lnTo>
                    <a:lnTo>
                      <a:pt x="9093" y="32705"/>
                    </a:lnTo>
                    <a:lnTo>
                      <a:pt x="9446" y="32071"/>
                    </a:lnTo>
                    <a:lnTo>
                      <a:pt x="10362" y="29815"/>
                    </a:lnTo>
                    <a:lnTo>
                      <a:pt x="11701" y="26220"/>
                    </a:lnTo>
                    <a:lnTo>
                      <a:pt x="11983" y="27207"/>
                    </a:lnTo>
                    <a:lnTo>
                      <a:pt x="12265" y="28265"/>
                    </a:lnTo>
                    <a:lnTo>
                      <a:pt x="12617" y="29322"/>
                    </a:lnTo>
                    <a:lnTo>
                      <a:pt x="12758" y="30379"/>
                    </a:lnTo>
                    <a:lnTo>
                      <a:pt x="13181" y="32071"/>
                    </a:lnTo>
                    <a:lnTo>
                      <a:pt x="12970" y="32141"/>
                    </a:lnTo>
                    <a:lnTo>
                      <a:pt x="12829" y="32282"/>
                    </a:lnTo>
                    <a:lnTo>
                      <a:pt x="12758" y="32494"/>
                    </a:lnTo>
                    <a:lnTo>
                      <a:pt x="12688" y="32705"/>
                    </a:lnTo>
                    <a:lnTo>
                      <a:pt x="12899" y="33339"/>
                    </a:lnTo>
                    <a:lnTo>
                      <a:pt x="13040" y="33621"/>
                    </a:lnTo>
                    <a:lnTo>
                      <a:pt x="13181" y="33762"/>
                    </a:lnTo>
                    <a:lnTo>
                      <a:pt x="13322" y="33903"/>
                    </a:lnTo>
                    <a:lnTo>
                      <a:pt x="13604" y="33903"/>
                    </a:lnTo>
                    <a:lnTo>
                      <a:pt x="13675" y="33833"/>
                    </a:lnTo>
                    <a:lnTo>
                      <a:pt x="13957" y="33621"/>
                    </a:lnTo>
                    <a:lnTo>
                      <a:pt x="14168" y="33269"/>
                    </a:lnTo>
                    <a:lnTo>
                      <a:pt x="14380" y="32705"/>
                    </a:lnTo>
                    <a:lnTo>
                      <a:pt x="14450" y="32141"/>
                    </a:lnTo>
                    <a:lnTo>
                      <a:pt x="14450" y="31718"/>
                    </a:lnTo>
                    <a:lnTo>
                      <a:pt x="14380" y="31225"/>
                    </a:lnTo>
                    <a:lnTo>
                      <a:pt x="14309" y="30802"/>
                    </a:lnTo>
                    <a:lnTo>
                      <a:pt x="14168" y="30379"/>
                    </a:lnTo>
                    <a:lnTo>
                      <a:pt x="13745" y="29533"/>
                    </a:lnTo>
                    <a:lnTo>
                      <a:pt x="13322" y="28687"/>
                    </a:lnTo>
                    <a:lnTo>
                      <a:pt x="12829" y="27842"/>
                    </a:lnTo>
                    <a:lnTo>
                      <a:pt x="12477" y="27066"/>
                    </a:lnTo>
                    <a:lnTo>
                      <a:pt x="12124" y="26220"/>
                    </a:lnTo>
                    <a:lnTo>
                      <a:pt x="12054" y="25868"/>
                    </a:lnTo>
                    <a:lnTo>
                      <a:pt x="11983" y="25445"/>
                    </a:lnTo>
                    <a:lnTo>
                      <a:pt x="11983" y="25093"/>
                    </a:lnTo>
                    <a:lnTo>
                      <a:pt x="12054" y="24740"/>
                    </a:lnTo>
                    <a:lnTo>
                      <a:pt x="12336" y="23824"/>
                    </a:lnTo>
                    <a:lnTo>
                      <a:pt x="12829" y="22908"/>
                    </a:lnTo>
                    <a:lnTo>
                      <a:pt x="13322" y="21921"/>
                    </a:lnTo>
                    <a:lnTo>
                      <a:pt x="13886" y="20934"/>
                    </a:lnTo>
                    <a:lnTo>
                      <a:pt x="14521" y="20088"/>
                    </a:lnTo>
                    <a:lnTo>
                      <a:pt x="15507" y="18749"/>
                    </a:lnTo>
                    <a:lnTo>
                      <a:pt x="16706" y="21709"/>
                    </a:lnTo>
                    <a:lnTo>
                      <a:pt x="17974" y="24670"/>
                    </a:lnTo>
                    <a:lnTo>
                      <a:pt x="20653" y="30520"/>
                    </a:lnTo>
                    <a:lnTo>
                      <a:pt x="21428" y="32212"/>
                    </a:lnTo>
                    <a:lnTo>
                      <a:pt x="21639" y="32846"/>
                    </a:lnTo>
                    <a:lnTo>
                      <a:pt x="21710" y="33410"/>
                    </a:lnTo>
                    <a:lnTo>
                      <a:pt x="21710" y="33974"/>
                    </a:lnTo>
                    <a:lnTo>
                      <a:pt x="21569" y="34538"/>
                    </a:lnTo>
                    <a:lnTo>
                      <a:pt x="21216" y="35242"/>
                    </a:lnTo>
                    <a:lnTo>
                      <a:pt x="20794" y="36088"/>
                    </a:lnTo>
                    <a:lnTo>
                      <a:pt x="20300" y="37146"/>
                    </a:lnTo>
                    <a:lnTo>
                      <a:pt x="19877" y="38203"/>
                    </a:lnTo>
                    <a:lnTo>
                      <a:pt x="19666" y="38626"/>
                    </a:lnTo>
                    <a:lnTo>
                      <a:pt x="19384" y="39119"/>
                    </a:lnTo>
                    <a:lnTo>
                      <a:pt x="19032" y="39472"/>
                    </a:lnTo>
                    <a:lnTo>
                      <a:pt x="18609" y="39824"/>
                    </a:lnTo>
                    <a:lnTo>
                      <a:pt x="18186" y="40035"/>
                    </a:lnTo>
                    <a:lnTo>
                      <a:pt x="17692" y="40317"/>
                    </a:lnTo>
                    <a:lnTo>
                      <a:pt x="16565" y="40811"/>
                    </a:lnTo>
                    <a:lnTo>
                      <a:pt x="14521" y="41586"/>
                    </a:lnTo>
                    <a:lnTo>
                      <a:pt x="14239" y="41586"/>
                    </a:lnTo>
                    <a:lnTo>
                      <a:pt x="13957" y="41516"/>
                    </a:lnTo>
                    <a:lnTo>
                      <a:pt x="13322" y="41445"/>
                    </a:lnTo>
                    <a:lnTo>
                      <a:pt x="13040" y="41516"/>
                    </a:lnTo>
                    <a:lnTo>
                      <a:pt x="12829" y="41657"/>
                    </a:lnTo>
                    <a:lnTo>
                      <a:pt x="12758" y="41798"/>
                    </a:lnTo>
                    <a:lnTo>
                      <a:pt x="12688" y="41938"/>
                    </a:lnTo>
                    <a:lnTo>
                      <a:pt x="12688" y="42432"/>
                    </a:lnTo>
                    <a:lnTo>
                      <a:pt x="12758" y="42784"/>
                    </a:lnTo>
                    <a:lnTo>
                      <a:pt x="12899" y="42996"/>
                    </a:lnTo>
                    <a:lnTo>
                      <a:pt x="13181" y="43066"/>
                    </a:lnTo>
                    <a:lnTo>
                      <a:pt x="13604" y="43137"/>
                    </a:lnTo>
                    <a:lnTo>
                      <a:pt x="14027" y="43066"/>
                    </a:lnTo>
                    <a:lnTo>
                      <a:pt x="14450" y="42925"/>
                    </a:lnTo>
                    <a:lnTo>
                      <a:pt x="15507" y="42502"/>
                    </a:lnTo>
                    <a:lnTo>
                      <a:pt x="16635" y="42009"/>
                    </a:lnTo>
                    <a:lnTo>
                      <a:pt x="17622" y="41516"/>
                    </a:lnTo>
                    <a:lnTo>
                      <a:pt x="18468" y="41093"/>
                    </a:lnTo>
                    <a:lnTo>
                      <a:pt x="19032" y="40881"/>
                    </a:lnTo>
                    <a:lnTo>
                      <a:pt x="18820" y="41868"/>
                    </a:lnTo>
                    <a:lnTo>
                      <a:pt x="18750" y="43066"/>
                    </a:lnTo>
                    <a:lnTo>
                      <a:pt x="18609" y="44194"/>
                    </a:lnTo>
                    <a:lnTo>
                      <a:pt x="18538" y="44687"/>
                    </a:lnTo>
                    <a:lnTo>
                      <a:pt x="18327" y="45181"/>
                    </a:lnTo>
                    <a:lnTo>
                      <a:pt x="18186" y="45463"/>
                    </a:lnTo>
                    <a:lnTo>
                      <a:pt x="18045" y="45745"/>
                    </a:lnTo>
                    <a:lnTo>
                      <a:pt x="17551" y="46238"/>
                    </a:lnTo>
                    <a:lnTo>
                      <a:pt x="17410" y="46449"/>
                    </a:lnTo>
                    <a:lnTo>
                      <a:pt x="17199" y="46802"/>
                    </a:lnTo>
                    <a:lnTo>
                      <a:pt x="17128" y="47084"/>
                    </a:lnTo>
                    <a:lnTo>
                      <a:pt x="17058" y="47436"/>
                    </a:lnTo>
                    <a:lnTo>
                      <a:pt x="17058" y="47859"/>
                    </a:lnTo>
                    <a:lnTo>
                      <a:pt x="17128" y="48212"/>
                    </a:lnTo>
                    <a:lnTo>
                      <a:pt x="17269" y="48494"/>
                    </a:lnTo>
                    <a:lnTo>
                      <a:pt x="17410" y="48705"/>
                    </a:lnTo>
                    <a:lnTo>
                      <a:pt x="17551" y="48846"/>
                    </a:lnTo>
                    <a:lnTo>
                      <a:pt x="17763" y="48987"/>
                    </a:lnTo>
                    <a:lnTo>
                      <a:pt x="18256" y="48987"/>
                    </a:lnTo>
                    <a:lnTo>
                      <a:pt x="18750" y="48846"/>
                    </a:lnTo>
                    <a:lnTo>
                      <a:pt x="19243" y="48494"/>
                    </a:lnTo>
                    <a:lnTo>
                      <a:pt x="19666" y="48071"/>
                    </a:lnTo>
                    <a:lnTo>
                      <a:pt x="20018" y="47507"/>
                    </a:lnTo>
                    <a:lnTo>
                      <a:pt x="20018" y="47366"/>
                    </a:lnTo>
                    <a:lnTo>
                      <a:pt x="20018" y="47154"/>
                    </a:lnTo>
                    <a:lnTo>
                      <a:pt x="19948" y="46943"/>
                    </a:lnTo>
                    <a:lnTo>
                      <a:pt x="19877" y="46661"/>
                    </a:lnTo>
                    <a:lnTo>
                      <a:pt x="19807" y="46379"/>
                    </a:lnTo>
                    <a:lnTo>
                      <a:pt x="19807" y="45745"/>
                    </a:lnTo>
                    <a:lnTo>
                      <a:pt x="19736" y="44969"/>
                    </a:lnTo>
                    <a:lnTo>
                      <a:pt x="19666" y="44123"/>
                    </a:lnTo>
                    <a:lnTo>
                      <a:pt x="19736" y="43348"/>
                    </a:lnTo>
                    <a:lnTo>
                      <a:pt x="19877" y="42150"/>
                    </a:lnTo>
                    <a:lnTo>
                      <a:pt x="20159" y="41022"/>
                    </a:lnTo>
                    <a:lnTo>
                      <a:pt x="20794" y="38767"/>
                    </a:lnTo>
                    <a:lnTo>
                      <a:pt x="21498" y="36511"/>
                    </a:lnTo>
                    <a:lnTo>
                      <a:pt x="22344" y="34326"/>
                    </a:lnTo>
                    <a:lnTo>
                      <a:pt x="23190" y="36441"/>
                    </a:lnTo>
                    <a:lnTo>
                      <a:pt x="24036" y="38555"/>
                    </a:lnTo>
                    <a:lnTo>
                      <a:pt x="24811" y="40740"/>
                    </a:lnTo>
                    <a:lnTo>
                      <a:pt x="25446" y="42925"/>
                    </a:lnTo>
                    <a:lnTo>
                      <a:pt x="25516" y="43630"/>
                    </a:lnTo>
                    <a:lnTo>
                      <a:pt x="25657" y="44687"/>
                    </a:lnTo>
                    <a:lnTo>
                      <a:pt x="25868" y="47366"/>
                    </a:lnTo>
                    <a:lnTo>
                      <a:pt x="26080" y="48775"/>
                    </a:lnTo>
                    <a:lnTo>
                      <a:pt x="26221" y="49903"/>
                    </a:lnTo>
                    <a:lnTo>
                      <a:pt x="26432" y="50819"/>
                    </a:lnTo>
                    <a:lnTo>
                      <a:pt x="26573" y="51031"/>
                    </a:lnTo>
                    <a:lnTo>
                      <a:pt x="26714" y="51172"/>
                    </a:lnTo>
                    <a:lnTo>
                      <a:pt x="27208" y="51172"/>
                    </a:lnTo>
                    <a:lnTo>
                      <a:pt x="27349" y="51031"/>
                    </a:lnTo>
                    <a:lnTo>
                      <a:pt x="27490" y="50890"/>
                    </a:lnTo>
                    <a:lnTo>
                      <a:pt x="27630" y="50608"/>
                    </a:lnTo>
                    <a:lnTo>
                      <a:pt x="27701" y="50326"/>
                    </a:lnTo>
                    <a:lnTo>
                      <a:pt x="27771" y="49480"/>
                    </a:lnTo>
                    <a:lnTo>
                      <a:pt x="27771" y="48494"/>
                    </a:lnTo>
                    <a:lnTo>
                      <a:pt x="27630" y="47366"/>
                    </a:lnTo>
                    <a:lnTo>
                      <a:pt x="27490" y="46168"/>
                    </a:lnTo>
                    <a:lnTo>
                      <a:pt x="27208" y="44828"/>
                    </a:lnTo>
                    <a:lnTo>
                      <a:pt x="26644" y="42150"/>
                    </a:lnTo>
                    <a:lnTo>
                      <a:pt x="25939" y="39753"/>
                    </a:lnTo>
                    <a:lnTo>
                      <a:pt x="25375" y="37850"/>
                    </a:lnTo>
                    <a:lnTo>
                      <a:pt x="25023" y="36793"/>
                    </a:lnTo>
                    <a:lnTo>
                      <a:pt x="25023" y="36793"/>
                    </a:lnTo>
                    <a:lnTo>
                      <a:pt x="25586" y="37075"/>
                    </a:lnTo>
                    <a:lnTo>
                      <a:pt x="26080" y="37216"/>
                    </a:lnTo>
                    <a:lnTo>
                      <a:pt x="27208" y="37568"/>
                    </a:lnTo>
                    <a:lnTo>
                      <a:pt x="27701" y="37780"/>
                    </a:lnTo>
                    <a:lnTo>
                      <a:pt x="28265" y="37991"/>
                    </a:lnTo>
                    <a:lnTo>
                      <a:pt x="28758" y="38273"/>
                    </a:lnTo>
                    <a:lnTo>
                      <a:pt x="29252" y="38626"/>
                    </a:lnTo>
                    <a:lnTo>
                      <a:pt x="29675" y="39049"/>
                    </a:lnTo>
                    <a:lnTo>
                      <a:pt x="30168" y="39683"/>
                    </a:lnTo>
                    <a:lnTo>
                      <a:pt x="30732" y="40247"/>
                    </a:lnTo>
                    <a:lnTo>
                      <a:pt x="30943" y="40388"/>
                    </a:lnTo>
                    <a:lnTo>
                      <a:pt x="31225" y="40458"/>
                    </a:lnTo>
                    <a:lnTo>
                      <a:pt x="31719" y="40458"/>
                    </a:lnTo>
                    <a:lnTo>
                      <a:pt x="31930" y="40388"/>
                    </a:lnTo>
                    <a:lnTo>
                      <a:pt x="32071" y="40317"/>
                    </a:lnTo>
                    <a:lnTo>
                      <a:pt x="32282" y="40176"/>
                    </a:lnTo>
                    <a:lnTo>
                      <a:pt x="32423" y="40035"/>
                    </a:lnTo>
                    <a:lnTo>
                      <a:pt x="32564" y="39824"/>
                    </a:lnTo>
                    <a:lnTo>
                      <a:pt x="32635" y="39542"/>
                    </a:lnTo>
                    <a:lnTo>
                      <a:pt x="32776" y="38908"/>
                    </a:lnTo>
                    <a:lnTo>
                      <a:pt x="32705" y="38696"/>
                    </a:lnTo>
                    <a:lnTo>
                      <a:pt x="32705" y="38555"/>
                    </a:lnTo>
                    <a:lnTo>
                      <a:pt x="32635" y="38414"/>
                    </a:lnTo>
                    <a:lnTo>
                      <a:pt x="32494" y="38344"/>
                    </a:lnTo>
                    <a:lnTo>
                      <a:pt x="32212" y="38273"/>
                    </a:lnTo>
                    <a:lnTo>
                      <a:pt x="31860" y="38273"/>
                    </a:lnTo>
                    <a:lnTo>
                      <a:pt x="31437" y="38344"/>
                    </a:lnTo>
                    <a:lnTo>
                      <a:pt x="31084" y="38414"/>
                    </a:lnTo>
                    <a:lnTo>
                      <a:pt x="30802" y="38414"/>
                    </a:lnTo>
                    <a:lnTo>
                      <a:pt x="30450" y="38273"/>
                    </a:lnTo>
                    <a:lnTo>
                      <a:pt x="30097" y="38062"/>
                    </a:lnTo>
                    <a:lnTo>
                      <a:pt x="29252" y="37568"/>
                    </a:lnTo>
                    <a:lnTo>
                      <a:pt x="28406" y="37075"/>
                    </a:lnTo>
                    <a:lnTo>
                      <a:pt x="27912" y="36864"/>
                    </a:lnTo>
                    <a:lnTo>
                      <a:pt x="27490" y="36723"/>
                    </a:lnTo>
                    <a:lnTo>
                      <a:pt x="26855" y="36582"/>
                    </a:lnTo>
                    <a:lnTo>
                      <a:pt x="26080" y="36511"/>
                    </a:lnTo>
                    <a:lnTo>
                      <a:pt x="25305" y="36370"/>
                    </a:lnTo>
                    <a:lnTo>
                      <a:pt x="25023" y="36300"/>
                    </a:lnTo>
                    <a:lnTo>
                      <a:pt x="24811" y="36229"/>
                    </a:lnTo>
                    <a:lnTo>
                      <a:pt x="24600" y="36018"/>
                    </a:lnTo>
                    <a:lnTo>
                      <a:pt x="24459" y="35736"/>
                    </a:lnTo>
                    <a:lnTo>
                      <a:pt x="24177" y="35031"/>
                    </a:lnTo>
                    <a:lnTo>
                      <a:pt x="23683" y="33621"/>
                    </a:lnTo>
                    <a:lnTo>
                      <a:pt x="18186" y="21568"/>
                    </a:lnTo>
                    <a:lnTo>
                      <a:pt x="19032" y="21639"/>
                    </a:lnTo>
                    <a:lnTo>
                      <a:pt x="19877" y="21709"/>
                    </a:lnTo>
                    <a:lnTo>
                      <a:pt x="20653" y="21921"/>
                    </a:lnTo>
                    <a:lnTo>
                      <a:pt x="21428" y="22132"/>
                    </a:lnTo>
                    <a:lnTo>
                      <a:pt x="22203" y="22414"/>
                    </a:lnTo>
                    <a:lnTo>
                      <a:pt x="22838" y="22837"/>
                    </a:lnTo>
                    <a:lnTo>
                      <a:pt x="23401" y="23260"/>
                    </a:lnTo>
                    <a:lnTo>
                      <a:pt x="23824" y="23824"/>
                    </a:lnTo>
                    <a:lnTo>
                      <a:pt x="24529" y="25022"/>
                    </a:lnTo>
                    <a:lnTo>
                      <a:pt x="25446" y="26925"/>
                    </a:lnTo>
                    <a:lnTo>
                      <a:pt x="26291" y="28758"/>
                    </a:lnTo>
                    <a:lnTo>
                      <a:pt x="26573" y="29392"/>
                    </a:lnTo>
                    <a:lnTo>
                      <a:pt x="26644" y="29815"/>
                    </a:lnTo>
                    <a:lnTo>
                      <a:pt x="26644" y="29040"/>
                    </a:lnTo>
                    <a:lnTo>
                      <a:pt x="26503" y="28265"/>
                    </a:lnTo>
                    <a:lnTo>
                      <a:pt x="26291" y="27489"/>
                    </a:lnTo>
                    <a:lnTo>
                      <a:pt x="26080" y="26714"/>
                    </a:lnTo>
                    <a:lnTo>
                      <a:pt x="25586" y="25093"/>
                    </a:lnTo>
                    <a:lnTo>
                      <a:pt x="25023" y="23683"/>
                    </a:lnTo>
                    <a:lnTo>
                      <a:pt x="26291" y="24317"/>
                    </a:lnTo>
                    <a:lnTo>
                      <a:pt x="28547" y="25445"/>
                    </a:lnTo>
                    <a:lnTo>
                      <a:pt x="29815" y="26009"/>
                    </a:lnTo>
                    <a:lnTo>
                      <a:pt x="30873" y="26432"/>
                    </a:lnTo>
                    <a:lnTo>
                      <a:pt x="31578" y="26714"/>
                    </a:lnTo>
                    <a:lnTo>
                      <a:pt x="31860" y="26714"/>
                    </a:lnTo>
                    <a:lnTo>
                      <a:pt x="31930" y="26643"/>
                    </a:lnTo>
                    <a:lnTo>
                      <a:pt x="31930" y="26502"/>
                    </a:lnTo>
                    <a:lnTo>
                      <a:pt x="31930" y="26361"/>
                    </a:lnTo>
                    <a:lnTo>
                      <a:pt x="31648" y="26079"/>
                    </a:lnTo>
                    <a:lnTo>
                      <a:pt x="31155" y="25657"/>
                    </a:lnTo>
                    <a:lnTo>
                      <a:pt x="30520" y="25234"/>
                    </a:lnTo>
                    <a:lnTo>
                      <a:pt x="28829" y="24317"/>
                    </a:lnTo>
                    <a:lnTo>
                      <a:pt x="26785" y="23331"/>
                    </a:lnTo>
                    <a:lnTo>
                      <a:pt x="24741" y="22485"/>
                    </a:lnTo>
                    <a:lnTo>
                      <a:pt x="22767" y="21709"/>
                    </a:lnTo>
                    <a:lnTo>
                      <a:pt x="21216" y="21146"/>
                    </a:lnTo>
                    <a:lnTo>
                      <a:pt x="20371" y="20864"/>
                    </a:lnTo>
                    <a:lnTo>
                      <a:pt x="19525" y="20793"/>
                    </a:lnTo>
                    <a:lnTo>
                      <a:pt x="18820" y="20723"/>
                    </a:lnTo>
                    <a:lnTo>
                      <a:pt x="18468" y="20652"/>
                    </a:lnTo>
                    <a:lnTo>
                      <a:pt x="18186" y="20511"/>
                    </a:lnTo>
                    <a:lnTo>
                      <a:pt x="17833" y="20370"/>
                    </a:lnTo>
                    <a:lnTo>
                      <a:pt x="17551" y="20159"/>
                    </a:lnTo>
                    <a:lnTo>
                      <a:pt x="17340" y="19877"/>
                    </a:lnTo>
                    <a:lnTo>
                      <a:pt x="17199" y="19595"/>
                    </a:lnTo>
                    <a:lnTo>
                      <a:pt x="16917" y="18820"/>
                    </a:lnTo>
                    <a:lnTo>
                      <a:pt x="16424" y="17410"/>
                    </a:lnTo>
                    <a:lnTo>
                      <a:pt x="15789" y="15718"/>
                    </a:lnTo>
                    <a:lnTo>
                      <a:pt x="15155" y="13956"/>
                    </a:lnTo>
                    <a:lnTo>
                      <a:pt x="14662" y="12194"/>
                    </a:lnTo>
                    <a:lnTo>
                      <a:pt x="14309" y="10432"/>
                    </a:lnTo>
                    <a:lnTo>
                      <a:pt x="16283" y="10855"/>
                    </a:lnTo>
                    <a:lnTo>
                      <a:pt x="19807" y="11701"/>
                    </a:lnTo>
                    <a:lnTo>
                      <a:pt x="23120" y="12546"/>
                    </a:lnTo>
                    <a:lnTo>
                      <a:pt x="24177" y="12828"/>
                    </a:lnTo>
                    <a:lnTo>
                      <a:pt x="24529" y="12969"/>
                    </a:lnTo>
                    <a:lnTo>
                      <a:pt x="24600" y="12899"/>
                    </a:lnTo>
                    <a:lnTo>
                      <a:pt x="24529" y="12758"/>
                    </a:lnTo>
                    <a:lnTo>
                      <a:pt x="24318" y="12546"/>
                    </a:lnTo>
                    <a:lnTo>
                      <a:pt x="23965" y="12265"/>
                    </a:lnTo>
                    <a:lnTo>
                      <a:pt x="23401" y="12053"/>
                    </a:lnTo>
                    <a:lnTo>
                      <a:pt x="22062" y="11560"/>
                    </a:lnTo>
                    <a:lnTo>
                      <a:pt x="20441" y="11066"/>
                    </a:lnTo>
                    <a:lnTo>
                      <a:pt x="17269" y="10221"/>
                    </a:lnTo>
                    <a:lnTo>
                      <a:pt x="16142" y="9868"/>
                    </a:lnTo>
                    <a:lnTo>
                      <a:pt x="15507" y="9727"/>
                    </a:lnTo>
                    <a:lnTo>
                      <a:pt x="15296" y="9727"/>
                    </a:lnTo>
                    <a:lnTo>
                      <a:pt x="15084" y="9657"/>
                    </a:lnTo>
                    <a:lnTo>
                      <a:pt x="14873" y="9516"/>
                    </a:lnTo>
                    <a:lnTo>
                      <a:pt x="14732" y="9304"/>
                    </a:lnTo>
                    <a:lnTo>
                      <a:pt x="14450" y="8740"/>
                    </a:lnTo>
                    <a:lnTo>
                      <a:pt x="14239" y="8035"/>
                    </a:lnTo>
                    <a:lnTo>
                      <a:pt x="14098" y="7331"/>
                    </a:lnTo>
                    <a:lnTo>
                      <a:pt x="13957" y="6626"/>
                    </a:lnTo>
                    <a:lnTo>
                      <a:pt x="13886" y="5639"/>
                    </a:lnTo>
                    <a:lnTo>
                      <a:pt x="13957" y="4864"/>
                    </a:lnTo>
                    <a:lnTo>
                      <a:pt x="14027" y="4159"/>
                    </a:lnTo>
                    <a:lnTo>
                      <a:pt x="14380" y="2749"/>
                    </a:lnTo>
                    <a:lnTo>
                      <a:pt x="14732" y="1410"/>
                    </a:lnTo>
                    <a:lnTo>
                      <a:pt x="15026" y="43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7"/>
              <p:cNvSpPr/>
              <p:nvPr/>
            </p:nvSpPr>
            <p:spPr>
              <a:xfrm>
                <a:off x="3757125" y="2555275"/>
                <a:ext cx="5815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239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423" y="212"/>
                    </a:lnTo>
                    <a:lnTo>
                      <a:pt x="211" y="424"/>
                    </a:lnTo>
                    <a:lnTo>
                      <a:pt x="141" y="565"/>
                    </a:lnTo>
                    <a:lnTo>
                      <a:pt x="0" y="776"/>
                    </a:lnTo>
                    <a:lnTo>
                      <a:pt x="0" y="1199"/>
                    </a:lnTo>
                    <a:lnTo>
                      <a:pt x="70" y="1693"/>
                    </a:lnTo>
                    <a:lnTo>
                      <a:pt x="141" y="1834"/>
                    </a:lnTo>
                    <a:lnTo>
                      <a:pt x="282" y="2045"/>
                    </a:lnTo>
                    <a:lnTo>
                      <a:pt x="423" y="2186"/>
                    </a:lnTo>
                    <a:lnTo>
                      <a:pt x="634" y="2327"/>
                    </a:lnTo>
                    <a:lnTo>
                      <a:pt x="916" y="2397"/>
                    </a:lnTo>
                    <a:lnTo>
                      <a:pt x="1198" y="2397"/>
                    </a:lnTo>
                    <a:lnTo>
                      <a:pt x="1410" y="2327"/>
                    </a:lnTo>
                    <a:lnTo>
                      <a:pt x="1692" y="2256"/>
                    </a:lnTo>
                    <a:lnTo>
                      <a:pt x="1903" y="2115"/>
                    </a:lnTo>
                    <a:lnTo>
                      <a:pt x="2044" y="1974"/>
                    </a:lnTo>
                    <a:lnTo>
                      <a:pt x="2185" y="1834"/>
                    </a:lnTo>
                    <a:lnTo>
                      <a:pt x="2255" y="1622"/>
                    </a:lnTo>
                    <a:lnTo>
                      <a:pt x="2326" y="1129"/>
                    </a:lnTo>
                    <a:lnTo>
                      <a:pt x="2185" y="706"/>
                    </a:lnTo>
                    <a:lnTo>
                      <a:pt x="2115" y="494"/>
                    </a:lnTo>
                    <a:lnTo>
                      <a:pt x="1974" y="353"/>
                    </a:lnTo>
                    <a:lnTo>
                      <a:pt x="1833" y="212"/>
                    </a:lnTo>
                    <a:lnTo>
                      <a:pt x="1621" y="71"/>
                    </a:ln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7"/>
              <p:cNvSpPr/>
              <p:nvPr/>
            </p:nvSpPr>
            <p:spPr>
              <a:xfrm>
                <a:off x="3764150" y="2631050"/>
                <a:ext cx="7580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962" extrusionOk="0">
                    <a:moveTo>
                      <a:pt x="1199" y="1"/>
                    </a:moveTo>
                    <a:lnTo>
                      <a:pt x="917" y="71"/>
                    </a:lnTo>
                    <a:lnTo>
                      <a:pt x="635" y="212"/>
                    </a:lnTo>
                    <a:lnTo>
                      <a:pt x="424" y="424"/>
                    </a:lnTo>
                    <a:lnTo>
                      <a:pt x="212" y="706"/>
                    </a:lnTo>
                    <a:lnTo>
                      <a:pt x="71" y="988"/>
                    </a:lnTo>
                    <a:lnTo>
                      <a:pt x="1" y="1269"/>
                    </a:lnTo>
                    <a:lnTo>
                      <a:pt x="1" y="1551"/>
                    </a:lnTo>
                    <a:lnTo>
                      <a:pt x="71" y="1763"/>
                    </a:lnTo>
                    <a:lnTo>
                      <a:pt x="142" y="2045"/>
                    </a:lnTo>
                    <a:lnTo>
                      <a:pt x="353" y="2327"/>
                    </a:lnTo>
                    <a:lnTo>
                      <a:pt x="494" y="2538"/>
                    </a:lnTo>
                    <a:lnTo>
                      <a:pt x="706" y="2679"/>
                    </a:lnTo>
                    <a:lnTo>
                      <a:pt x="988" y="2820"/>
                    </a:lnTo>
                    <a:lnTo>
                      <a:pt x="1270" y="2961"/>
                    </a:lnTo>
                    <a:lnTo>
                      <a:pt x="1834" y="2961"/>
                    </a:lnTo>
                    <a:lnTo>
                      <a:pt x="2115" y="2891"/>
                    </a:lnTo>
                    <a:lnTo>
                      <a:pt x="2327" y="2750"/>
                    </a:lnTo>
                    <a:lnTo>
                      <a:pt x="2609" y="2538"/>
                    </a:lnTo>
                    <a:lnTo>
                      <a:pt x="2820" y="2256"/>
                    </a:lnTo>
                    <a:lnTo>
                      <a:pt x="2961" y="1974"/>
                    </a:lnTo>
                    <a:lnTo>
                      <a:pt x="3032" y="1763"/>
                    </a:lnTo>
                    <a:lnTo>
                      <a:pt x="3032" y="1481"/>
                    </a:lnTo>
                    <a:lnTo>
                      <a:pt x="2961" y="1199"/>
                    </a:lnTo>
                    <a:lnTo>
                      <a:pt x="2820" y="917"/>
                    </a:lnTo>
                    <a:lnTo>
                      <a:pt x="2679" y="635"/>
                    </a:lnTo>
                    <a:lnTo>
                      <a:pt x="2468" y="424"/>
                    </a:lnTo>
                    <a:lnTo>
                      <a:pt x="2256" y="283"/>
                    </a:lnTo>
                    <a:lnTo>
                      <a:pt x="2045" y="142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7"/>
              <p:cNvSpPr/>
              <p:nvPr/>
            </p:nvSpPr>
            <p:spPr>
              <a:xfrm>
                <a:off x="3852275" y="2620475"/>
                <a:ext cx="652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2750" extrusionOk="0">
                    <a:moveTo>
                      <a:pt x="1128" y="1"/>
                    </a:moveTo>
                    <a:lnTo>
                      <a:pt x="705" y="142"/>
                    </a:lnTo>
                    <a:lnTo>
                      <a:pt x="493" y="283"/>
                    </a:lnTo>
                    <a:lnTo>
                      <a:pt x="353" y="424"/>
                    </a:lnTo>
                    <a:lnTo>
                      <a:pt x="212" y="635"/>
                    </a:lnTo>
                    <a:lnTo>
                      <a:pt x="71" y="847"/>
                    </a:lnTo>
                    <a:lnTo>
                      <a:pt x="0" y="1129"/>
                    </a:lnTo>
                    <a:lnTo>
                      <a:pt x="71" y="1411"/>
                    </a:lnTo>
                    <a:lnTo>
                      <a:pt x="71" y="1763"/>
                    </a:lnTo>
                    <a:lnTo>
                      <a:pt x="212" y="2045"/>
                    </a:lnTo>
                    <a:lnTo>
                      <a:pt x="353" y="2256"/>
                    </a:lnTo>
                    <a:lnTo>
                      <a:pt x="564" y="2468"/>
                    </a:lnTo>
                    <a:lnTo>
                      <a:pt x="775" y="2609"/>
                    </a:lnTo>
                    <a:lnTo>
                      <a:pt x="987" y="2679"/>
                    </a:lnTo>
                    <a:lnTo>
                      <a:pt x="1269" y="2750"/>
                    </a:lnTo>
                    <a:lnTo>
                      <a:pt x="1692" y="2750"/>
                    </a:lnTo>
                    <a:lnTo>
                      <a:pt x="1974" y="2609"/>
                    </a:lnTo>
                    <a:lnTo>
                      <a:pt x="2115" y="2538"/>
                    </a:lnTo>
                    <a:lnTo>
                      <a:pt x="2326" y="2327"/>
                    </a:lnTo>
                    <a:lnTo>
                      <a:pt x="2467" y="2115"/>
                    </a:lnTo>
                    <a:lnTo>
                      <a:pt x="2538" y="1904"/>
                    </a:lnTo>
                    <a:lnTo>
                      <a:pt x="2608" y="1552"/>
                    </a:lnTo>
                    <a:lnTo>
                      <a:pt x="2608" y="1199"/>
                    </a:lnTo>
                    <a:lnTo>
                      <a:pt x="2538" y="917"/>
                    </a:lnTo>
                    <a:lnTo>
                      <a:pt x="2397" y="635"/>
                    </a:lnTo>
                    <a:lnTo>
                      <a:pt x="2256" y="424"/>
                    </a:lnTo>
                    <a:lnTo>
                      <a:pt x="2044" y="283"/>
                    </a:lnTo>
                    <a:lnTo>
                      <a:pt x="1833" y="142"/>
                    </a:lnTo>
                    <a:lnTo>
                      <a:pt x="1621" y="71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7"/>
              <p:cNvSpPr/>
              <p:nvPr/>
            </p:nvSpPr>
            <p:spPr>
              <a:xfrm>
                <a:off x="3883975" y="2544725"/>
                <a:ext cx="67000" cy="6872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2749" extrusionOk="0">
                    <a:moveTo>
                      <a:pt x="1270" y="0"/>
                    </a:moveTo>
                    <a:lnTo>
                      <a:pt x="917" y="71"/>
                    </a:lnTo>
                    <a:lnTo>
                      <a:pt x="706" y="211"/>
                    </a:lnTo>
                    <a:lnTo>
                      <a:pt x="424" y="352"/>
                    </a:lnTo>
                    <a:lnTo>
                      <a:pt x="283" y="564"/>
                    </a:lnTo>
                    <a:lnTo>
                      <a:pt x="142" y="846"/>
                    </a:lnTo>
                    <a:lnTo>
                      <a:pt x="71" y="1057"/>
                    </a:lnTo>
                    <a:lnTo>
                      <a:pt x="1" y="1339"/>
                    </a:lnTo>
                    <a:lnTo>
                      <a:pt x="1" y="1621"/>
                    </a:lnTo>
                    <a:lnTo>
                      <a:pt x="71" y="1833"/>
                    </a:lnTo>
                    <a:lnTo>
                      <a:pt x="142" y="2115"/>
                    </a:lnTo>
                    <a:lnTo>
                      <a:pt x="283" y="2326"/>
                    </a:lnTo>
                    <a:lnTo>
                      <a:pt x="494" y="2467"/>
                    </a:lnTo>
                    <a:lnTo>
                      <a:pt x="706" y="2608"/>
                    </a:lnTo>
                    <a:lnTo>
                      <a:pt x="917" y="2749"/>
                    </a:lnTo>
                    <a:lnTo>
                      <a:pt x="1551" y="2749"/>
                    </a:lnTo>
                    <a:lnTo>
                      <a:pt x="1833" y="2608"/>
                    </a:lnTo>
                    <a:lnTo>
                      <a:pt x="2115" y="2537"/>
                    </a:lnTo>
                    <a:lnTo>
                      <a:pt x="2327" y="2326"/>
                    </a:lnTo>
                    <a:lnTo>
                      <a:pt x="2468" y="2185"/>
                    </a:lnTo>
                    <a:lnTo>
                      <a:pt x="2538" y="1974"/>
                    </a:lnTo>
                    <a:lnTo>
                      <a:pt x="2609" y="1762"/>
                    </a:lnTo>
                    <a:lnTo>
                      <a:pt x="2679" y="1269"/>
                    </a:lnTo>
                    <a:lnTo>
                      <a:pt x="2538" y="846"/>
                    </a:lnTo>
                    <a:lnTo>
                      <a:pt x="2256" y="423"/>
                    </a:lnTo>
                    <a:lnTo>
                      <a:pt x="2045" y="282"/>
                    </a:lnTo>
                    <a:lnTo>
                      <a:pt x="1833" y="14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7"/>
              <p:cNvSpPr/>
              <p:nvPr/>
            </p:nvSpPr>
            <p:spPr>
              <a:xfrm>
                <a:off x="3876925" y="2454850"/>
                <a:ext cx="5642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2468" extrusionOk="0">
                    <a:moveTo>
                      <a:pt x="1481" y="0"/>
                    </a:moveTo>
                    <a:lnTo>
                      <a:pt x="1199" y="71"/>
                    </a:lnTo>
                    <a:lnTo>
                      <a:pt x="988" y="141"/>
                    </a:lnTo>
                    <a:lnTo>
                      <a:pt x="706" y="212"/>
                    </a:lnTo>
                    <a:lnTo>
                      <a:pt x="494" y="423"/>
                    </a:lnTo>
                    <a:lnTo>
                      <a:pt x="353" y="635"/>
                    </a:lnTo>
                    <a:lnTo>
                      <a:pt x="142" y="917"/>
                    </a:lnTo>
                    <a:lnTo>
                      <a:pt x="71" y="1128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03"/>
                    </a:lnTo>
                    <a:lnTo>
                      <a:pt x="283" y="2115"/>
                    </a:lnTo>
                    <a:lnTo>
                      <a:pt x="494" y="2326"/>
                    </a:lnTo>
                    <a:lnTo>
                      <a:pt x="847" y="2397"/>
                    </a:lnTo>
                    <a:lnTo>
                      <a:pt x="1270" y="2467"/>
                    </a:lnTo>
                    <a:lnTo>
                      <a:pt x="1552" y="2326"/>
                    </a:lnTo>
                    <a:lnTo>
                      <a:pt x="1833" y="2185"/>
                    </a:lnTo>
                    <a:lnTo>
                      <a:pt x="2045" y="1903"/>
                    </a:lnTo>
                    <a:lnTo>
                      <a:pt x="2186" y="1621"/>
                    </a:lnTo>
                    <a:lnTo>
                      <a:pt x="2256" y="1269"/>
                    </a:lnTo>
                    <a:lnTo>
                      <a:pt x="2256" y="917"/>
                    </a:lnTo>
                    <a:lnTo>
                      <a:pt x="2186" y="564"/>
                    </a:lnTo>
                    <a:lnTo>
                      <a:pt x="1974" y="282"/>
                    </a:lnTo>
                    <a:lnTo>
                      <a:pt x="1692" y="141"/>
                    </a:lnTo>
                    <a:lnTo>
                      <a:pt x="1481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7"/>
              <p:cNvSpPr/>
              <p:nvPr/>
            </p:nvSpPr>
            <p:spPr>
              <a:xfrm>
                <a:off x="3674300" y="2435450"/>
                <a:ext cx="458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905" extrusionOk="0">
                    <a:moveTo>
                      <a:pt x="1058" y="1"/>
                    </a:moveTo>
                    <a:lnTo>
                      <a:pt x="635" y="71"/>
                    </a:lnTo>
                    <a:lnTo>
                      <a:pt x="423" y="142"/>
                    </a:lnTo>
                    <a:lnTo>
                      <a:pt x="282" y="212"/>
                    </a:lnTo>
                    <a:lnTo>
                      <a:pt x="141" y="353"/>
                    </a:lnTo>
                    <a:lnTo>
                      <a:pt x="71" y="494"/>
                    </a:lnTo>
                    <a:lnTo>
                      <a:pt x="0" y="847"/>
                    </a:lnTo>
                    <a:lnTo>
                      <a:pt x="71" y="1199"/>
                    </a:lnTo>
                    <a:lnTo>
                      <a:pt x="212" y="1552"/>
                    </a:lnTo>
                    <a:lnTo>
                      <a:pt x="494" y="1763"/>
                    </a:lnTo>
                    <a:lnTo>
                      <a:pt x="776" y="1904"/>
                    </a:lnTo>
                    <a:lnTo>
                      <a:pt x="987" y="1904"/>
                    </a:lnTo>
                    <a:lnTo>
                      <a:pt x="1198" y="1834"/>
                    </a:lnTo>
                    <a:lnTo>
                      <a:pt x="1551" y="1622"/>
                    </a:lnTo>
                    <a:lnTo>
                      <a:pt x="1762" y="1340"/>
                    </a:lnTo>
                    <a:lnTo>
                      <a:pt x="1833" y="988"/>
                    </a:lnTo>
                    <a:lnTo>
                      <a:pt x="1762" y="635"/>
                    </a:lnTo>
                    <a:lnTo>
                      <a:pt x="1621" y="353"/>
                    </a:lnTo>
                    <a:lnTo>
                      <a:pt x="1410" y="142"/>
                    </a:lnTo>
                    <a:lnTo>
                      <a:pt x="1058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7"/>
              <p:cNvSpPr/>
              <p:nvPr/>
            </p:nvSpPr>
            <p:spPr>
              <a:xfrm>
                <a:off x="3834650" y="2060125"/>
                <a:ext cx="7227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46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282" y="353"/>
                    </a:lnTo>
                    <a:lnTo>
                      <a:pt x="141" y="776"/>
                    </a:lnTo>
                    <a:lnTo>
                      <a:pt x="0" y="1340"/>
                    </a:lnTo>
                    <a:lnTo>
                      <a:pt x="71" y="1692"/>
                    </a:lnTo>
                    <a:lnTo>
                      <a:pt x="141" y="1974"/>
                    </a:lnTo>
                    <a:lnTo>
                      <a:pt x="353" y="2186"/>
                    </a:lnTo>
                    <a:lnTo>
                      <a:pt x="564" y="2327"/>
                    </a:lnTo>
                    <a:lnTo>
                      <a:pt x="846" y="2397"/>
                    </a:lnTo>
                    <a:lnTo>
                      <a:pt x="1058" y="2468"/>
                    </a:lnTo>
                    <a:lnTo>
                      <a:pt x="1339" y="2468"/>
                    </a:lnTo>
                    <a:lnTo>
                      <a:pt x="1551" y="2397"/>
                    </a:lnTo>
                    <a:lnTo>
                      <a:pt x="2115" y="2468"/>
                    </a:lnTo>
                    <a:lnTo>
                      <a:pt x="2538" y="2397"/>
                    </a:lnTo>
                    <a:lnTo>
                      <a:pt x="2749" y="2256"/>
                    </a:lnTo>
                    <a:lnTo>
                      <a:pt x="2890" y="1974"/>
                    </a:lnTo>
                    <a:lnTo>
                      <a:pt x="2820" y="1692"/>
                    </a:lnTo>
                    <a:lnTo>
                      <a:pt x="2749" y="1340"/>
                    </a:lnTo>
                    <a:lnTo>
                      <a:pt x="2538" y="988"/>
                    </a:lnTo>
                    <a:lnTo>
                      <a:pt x="2256" y="706"/>
                    </a:lnTo>
                    <a:lnTo>
                      <a:pt x="1903" y="424"/>
                    </a:lnTo>
                    <a:lnTo>
                      <a:pt x="1551" y="212"/>
                    </a:lnTo>
                    <a:lnTo>
                      <a:pt x="1198" y="71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7"/>
              <p:cNvSpPr/>
              <p:nvPr/>
            </p:nvSpPr>
            <p:spPr>
              <a:xfrm>
                <a:off x="3973850" y="1963225"/>
                <a:ext cx="63450" cy="66975"/>
              </a:xfrm>
              <a:custGeom>
                <a:avLst/>
                <a:gdLst/>
                <a:ahLst/>
                <a:cxnLst/>
                <a:rect l="l" t="t" r="r" b="b"/>
                <a:pathLst>
                  <a:path w="2538" h="2679" extrusionOk="0">
                    <a:moveTo>
                      <a:pt x="1340" y="0"/>
                    </a:moveTo>
                    <a:lnTo>
                      <a:pt x="1128" y="71"/>
                    </a:lnTo>
                    <a:lnTo>
                      <a:pt x="846" y="141"/>
                    </a:lnTo>
                    <a:lnTo>
                      <a:pt x="635" y="353"/>
                    </a:lnTo>
                    <a:lnTo>
                      <a:pt x="423" y="564"/>
                    </a:lnTo>
                    <a:lnTo>
                      <a:pt x="212" y="776"/>
                    </a:lnTo>
                    <a:lnTo>
                      <a:pt x="71" y="1057"/>
                    </a:lnTo>
                    <a:lnTo>
                      <a:pt x="0" y="1339"/>
                    </a:lnTo>
                    <a:lnTo>
                      <a:pt x="0" y="1621"/>
                    </a:lnTo>
                    <a:lnTo>
                      <a:pt x="0" y="1903"/>
                    </a:lnTo>
                    <a:lnTo>
                      <a:pt x="141" y="2115"/>
                    </a:lnTo>
                    <a:lnTo>
                      <a:pt x="282" y="2326"/>
                    </a:lnTo>
                    <a:lnTo>
                      <a:pt x="564" y="2538"/>
                    </a:lnTo>
                    <a:lnTo>
                      <a:pt x="776" y="2608"/>
                    </a:lnTo>
                    <a:lnTo>
                      <a:pt x="987" y="2679"/>
                    </a:lnTo>
                    <a:lnTo>
                      <a:pt x="1410" y="2608"/>
                    </a:lnTo>
                    <a:lnTo>
                      <a:pt x="1763" y="2397"/>
                    </a:lnTo>
                    <a:lnTo>
                      <a:pt x="2115" y="2115"/>
                    </a:lnTo>
                    <a:lnTo>
                      <a:pt x="2326" y="1833"/>
                    </a:lnTo>
                    <a:lnTo>
                      <a:pt x="2467" y="1410"/>
                    </a:lnTo>
                    <a:lnTo>
                      <a:pt x="2538" y="987"/>
                    </a:lnTo>
                    <a:lnTo>
                      <a:pt x="2467" y="776"/>
                    </a:lnTo>
                    <a:lnTo>
                      <a:pt x="2397" y="635"/>
                    </a:lnTo>
                    <a:lnTo>
                      <a:pt x="2185" y="282"/>
                    </a:lnTo>
                    <a:lnTo>
                      <a:pt x="1904" y="141"/>
                    </a:lnTo>
                    <a:lnTo>
                      <a:pt x="1622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7"/>
              <p:cNvSpPr/>
              <p:nvPr/>
            </p:nvSpPr>
            <p:spPr>
              <a:xfrm>
                <a:off x="3942125" y="1933250"/>
                <a:ext cx="5112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693" extrusionOk="0">
                    <a:moveTo>
                      <a:pt x="847" y="1"/>
                    </a:moveTo>
                    <a:lnTo>
                      <a:pt x="635" y="71"/>
                    </a:lnTo>
                    <a:lnTo>
                      <a:pt x="353" y="212"/>
                    </a:lnTo>
                    <a:lnTo>
                      <a:pt x="142" y="283"/>
                    </a:lnTo>
                    <a:lnTo>
                      <a:pt x="1" y="494"/>
                    </a:lnTo>
                    <a:lnTo>
                      <a:pt x="1" y="706"/>
                    </a:lnTo>
                    <a:lnTo>
                      <a:pt x="1" y="917"/>
                    </a:lnTo>
                    <a:lnTo>
                      <a:pt x="142" y="1199"/>
                    </a:lnTo>
                    <a:lnTo>
                      <a:pt x="424" y="1481"/>
                    </a:lnTo>
                    <a:lnTo>
                      <a:pt x="565" y="1622"/>
                    </a:lnTo>
                    <a:lnTo>
                      <a:pt x="776" y="1693"/>
                    </a:lnTo>
                    <a:lnTo>
                      <a:pt x="1199" y="1693"/>
                    </a:lnTo>
                    <a:lnTo>
                      <a:pt x="1551" y="1481"/>
                    </a:lnTo>
                    <a:lnTo>
                      <a:pt x="1833" y="1199"/>
                    </a:lnTo>
                    <a:lnTo>
                      <a:pt x="1974" y="917"/>
                    </a:lnTo>
                    <a:lnTo>
                      <a:pt x="2045" y="635"/>
                    </a:lnTo>
                    <a:lnTo>
                      <a:pt x="1974" y="424"/>
                    </a:lnTo>
                    <a:lnTo>
                      <a:pt x="1833" y="212"/>
                    </a:lnTo>
                    <a:lnTo>
                      <a:pt x="1622" y="142"/>
                    </a:lnTo>
                    <a:lnTo>
                      <a:pt x="1410" y="71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7"/>
              <p:cNvSpPr/>
              <p:nvPr/>
            </p:nvSpPr>
            <p:spPr>
              <a:xfrm>
                <a:off x="3353600" y="2167625"/>
                <a:ext cx="51125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2045" extrusionOk="0">
                    <a:moveTo>
                      <a:pt x="846" y="0"/>
                    </a:moveTo>
                    <a:lnTo>
                      <a:pt x="635" y="71"/>
                    </a:lnTo>
                    <a:lnTo>
                      <a:pt x="494" y="141"/>
                    </a:lnTo>
                    <a:lnTo>
                      <a:pt x="282" y="353"/>
                    </a:lnTo>
                    <a:lnTo>
                      <a:pt x="141" y="494"/>
                    </a:lnTo>
                    <a:lnTo>
                      <a:pt x="71" y="705"/>
                    </a:lnTo>
                    <a:lnTo>
                      <a:pt x="0" y="917"/>
                    </a:lnTo>
                    <a:lnTo>
                      <a:pt x="0" y="1058"/>
                    </a:lnTo>
                    <a:lnTo>
                      <a:pt x="141" y="1410"/>
                    </a:lnTo>
                    <a:lnTo>
                      <a:pt x="353" y="1762"/>
                    </a:lnTo>
                    <a:lnTo>
                      <a:pt x="705" y="1974"/>
                    </a:lnTo>
                    <a:lnTo>
                      <a:pt x="1058" y="2044"/>
                    </a:lnTo>
                    <a:lnTo>
                      <a:pt x="1269" y="2044"/>
                    </a:lnTo>
                    <a:lnTo>
                      <a:pt x="1410" y="1974"/>
                    </a:lnTo>
                    <a:lnTo>
                      <a:pt x="1621" y="1833"/>
                    </a:lnTo>
                    <a:lnTo>
                      <a:pt x="1762" y="1692"/>
                    </a:lnTo>
                    <a:lnTo>
                      <a:pt x="1903" y="1551"/>
                    </a:lnTo>
                    <a:lnTo>
                      <a:pt x="2044" y="1340"/>
                    </a:lnTo>
                    <a:lnTo>
                      <a:pt x="2044" y="1128"/>
                    </a:lnTo>
                    <a:lnTo>
                      <a:pt x="2044" y="987"/>
                    </a:lnTo>
                    <a:lnTo>
                      <a:pt x="1974" y="635"/>
                    </a:lnTo>
                    <a:lnTo>
                      <a:pt x="1692" y="282"/>
                    </a:lnTo>
                    <a:lnTo>
                      <a:pt x="1410" y="71"/>
                    </a:lnTo>
                    <a:lnTo>
                      <a:pt x="105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7"/>
              <p:cNvSpPr/>
              <p:nvPr/>
            </p:nvSpPr>
            <p:spPr>
              <a:xfrm>
                <a:off x="3411750" y="2151775"/>
                <a:ext cx="31725" cy="2467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987" extrusionOk="0">
                    <a:moveTo>
                      <a:pt x="705" y="0"/>
                    </a:moveTo>
                    <a:lnTo>
                      <a:pt x="423" y="71"/>
                    </a:lnTo>
                    <a:lnTo>
                      <a:pt x="141" y="282"/>
                    </a:lnTo>
                    <a:lnTo>
                      <a:pt x="71" y="352"/>
                    </a:lnTo>
                    <a:lnTo>
                      <a:pt x="0" y="493"/>
                    </a:lnTo>
                    <a:lnTo>
                      <a:pt x="71" y="564"/>
                    </a:lnTo>
                    <a:lnTo>
                      <a:pt x="141" y="705"/>
                    </a:lnTo>
                    <a:lnTo>
                      <a:pt x="282" y="846"/>
                    </a:lnTo>
                    <a:lnTo>
                      <a:pt x="564" y="916"/>
                    </a:lnTo>
                    <a:lnTo>
                      <a:pt x="776" y="987"/>
                    </a:lnTo>
                    <a:lnTo>
                      <a:pt x="987" y="987"/>
                    </a:lnTo>
                    <a:lnTo>
                      <a:pt x="1057" y="916"/>
                    </a:lnTo>
                    <a:lnTo>
                      <a:pt x="1128" y="775"/>
                    </a:lnTo>
                    <a:lnTo>
                      <a:pt x="1128" y="493"/>
                    </a:lnTo>
                    <a:lnTo>
                      <a:pt x="1198" y="282"/>
                    </a:lnTo>
                    <a:lnTo>
                      <a:pt x="1269" y="141"/>
                    </a:lnTo>
                    <a:lnTo>
                      <a:pt x="1198" y="71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7"/>
              <p:cNvSpPr/>
              <p:nvPr/>
            </p:nvSpPr>
            <p:spPr>
              <a:xfrm>
                <a:off x="3112200" y="1920925"/>
                <a:ext cx="54625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2186" extrusionOk="0">
                    <a:moveTo>
                      <a:pt x="987" y="1"/>
                    </a:moveTo>
                    <a:lnTo>
                      <a:pt x="634" y="71"/>
                    </a:lnTo>
                    <a:lnTo>
                      <a:pt x="352" y="283"/>
                    </a:lnTo>
                    <a:lnTo>
                      <a:pt x="141" y="564"/>
                    </a:lnTo>
                    <a:lnTo>
                      <a:pt x="0" y="846"/>
                    </a:lnTo>
                    <a:lnTo>
                      <a:pt x="0" y="1199"/>
                    </a:lnTo>
                    <a:lnTo>
                      <a:pt x="70" y="1551"/>
                    </a:lnTo>
                    <a:lnTo>
                      <a:pt x="352" y="1833"/>
                    </a:lnTo>
                    <a:lnTo>
                      <a:pt x="634" y="2045"/>
                    </a:lnTo>
                    <a:lnTo>
                      <a:pt x="846" y="2115"/>
                    </a:lnTo>
                    <a:lnTo>
                      <a:pt x="1128" y="2186"/>
                    </a:lnTo>
                    <a:lnTo>
                      <a:pt x="1339" y="2115"/>
                    </a:lnTo>
                    <a:lnTo>
                      <a:pt x="1551" y="2045"/>
                    </a:lnTo>
                    <a:lnTo>
                      <a:pt x="1762" y="1904"/>
                    </a:lnTo>
                    <a:lnTo>
                      <a:pt x="1903" y="1763"/>
                    </a:lnTo>
                    <a:lnTo>
                      <a:pt x="2044" y="1551"/>
                    </a:lnTo>
                    <a:lnTo>
                      <a:pt x="2115" y="1340"/>
                    </a:lnTo>
                    <a:lnTo>
                      <a:pt x="2185" y="1128"/>
                    </a:lnTo>
                    <a:lnTo>
                      <a:pt x="2185" y="846"/>
                    </a:lnTo>
                    <a:lnTo>
                      <a:pt x="2185" y="635"/>
                    </a:lnTo>
                    <a:lnTo>
                      <a:pt x="2044" y="423"/>
                    </a:lnTo>
                    <a:lnTo>
                      <a:pt x="1903" y="283"/>
                    </a:lnTo>
                    <a:lnTo>
                      <a:pt x="1692" y="71"/>
                    </a:lnTo>
                    <a:lnTo>
                      <a:pt x="1410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7"/>
              <p:cNvSpPr/>
              <p:nvPr/>
            </p:nvSpPr>
            <p:spPr>
              <a:xfrm>
                <a:off x="3150950" y="1836350"/>
                <a:ext cx="758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820" extrusionOk="0">
                    <a:moveTo>
                      <a:pt x="1692" y="0"/>
                    </a:moveTo>
                    <a:lnTo>
                      <a:pt x="1410" y="71"/>
                    </a:lnTo>
                    <a:lnTo>
                      <a:pt x="1128" y="141"/>
                    </a:lnTo>
                    <a:lnTo>
                      <a:pt x="705" y="353"/>
                    </a:lnTo>
                    <a:lnTo>
                      <a:pt x="283" y="705"/>
                    </a:lnTo>
                    <a:lnTo>
                      <a:pt x="142" y="917"/>
                    </a:lnTo>
                    <a:lnTo>
                      <a:pt x="71" y="1199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74"/>
                    </a:lnTo>
                    <a:lnTo>
                      <a:pt x="212" y="2256"/>
                    </a:lnTo>
                    <a:lnTo>
                      <a:pt x="424" y="2467"/>
                    </a:lnTo>
                    <a:lnTo>
                      <a:pt x="705" y="2679"/>
                    </a:lnTo>
                    <a:lnTo>
                      <a:pt x="987" y="2749"/>
                    </a:lnTo>
                    <a:lnTo>
                      <a:pt x="1269" y="2820"/>
                    </a:lnTo>
                    <a:lnTo>
                      <a:pt x="1551" y="2749"/>
                    </a:lnTo>
                    <a:lnTo>
                      <a:pt x="1833" y="2679"/>
                    </a:lnTo>
                    <a:lnTo>
                      <a:pt x="2115" y="2608"/>
                    </a:lnTo>
                    <a:lnTo>
                      <a:pt x="2397" y="2397"/>
                    </a:lnTo>
                    <a:lnTo>
                      <a:pt x="2609" y="2256"/>
                    </a:lnTo>
                    <a:lnTo>
                      <a:pt x="2820" y="2044"/>
                    </a:lnTo>
                    <a:lnTo>
                      <a:pt x="2961" y="1762"/>
                    </a:lnTo>
                    <a:lnTo>
                      <a:pt x="3031" y="1551"/>
                    </a:lnTo>
                    <a:lnTo>
                      <a:pt x="3031" y="1269"/>
                    </a:lnTo>
                    <a:lnTo>
                      <a:pt x="2961" y="987"/>
                    </a:lnTo>
                    <a:lnTo>
                      <a:pt x="2820" y="705"/>
                    </a:lnTo>
                    <a:lnTo>
                      <a:pt x="2609" y="423"/>
                    </a:lnTo>
                    <a:lnTo>
                      <a:pt x="2397" y="282"/>
                    </a:lnTo>
                    <a:lnTo>
                      <a:pt x="2186" y="141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7"/>
              <p:cNvSpPr/>
              <p:nvPr/>
            </p:nvSpPr>
            <p:spPr>
              <a:xfrm>
                <a:off x="3182675" y="1952650"/>
                <a:ext cx="405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551" extrusionOk="0">
                    <a:moveTo>
                      <a:pt x="423" y="0"/>
                    </a:moveTo>
                    <a:lnTo>
                      <a:pt x="141" y="212"/>
                    </a:lnTo>
                    <a:lnTo>
                      <a:pt x="71" y="353"/>
                    </a:lnTo>
                    <a:lnTo>
                      <a:pt x="0" y="494"/>
                    </a:lnTo>
                    <a:lnTo>
                      <a:pt x="0" y="705"/>
                    </a:lnTo>
                    <a:lnTo>
                      <a:pt x="0" y="917"/>
                    </a:lnTo>
                    <a:lnTo>
                      <a:pt x="141" y="1199"/>
                    </a:lnTo>
                    <a:lnTo>
                      <a:pt x="282" y="1410"/>
                    </a:lnTo>
                    <a:lnTo>
                      <a:pt x="564" y="1480"/>
                    </a:lnTo>
                    <a:lnTo>
                      <a:pt x="776" y="1551"/>
                    </a:lnTo>
                    <a:lnTo>
                      <a:pt x="1058" y="1551"/>
                    </a:lnTo>
                    <a:lnTo>
                      <a:pt x="1269" y="1410"/>
                    </a:lnTo>
                    <a:lnTo>
                      <a:pt x="1410" y="1269"/>
                    </a:lnTo>
                    <a:lnTo>
                      <a:pt x="1551" y="987"/>
                    </a:lnTo>
                    <a:lnTo>
                      <a:pt x="1621" y="776"/>
                    </a:lnTo>
                    <a:lnTo>
                      <a:pt x="1551" y="564"/>
                    </a:lnTo>
                    <a:lnTo>
                      <a:pt x="1551" y="353"/>
                    </a:lnTo>
                    <a:lnTo>
                      <a:pt x="1410" y="212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7"/>
              <p:cNvSpPr/>
              <p:nvPr/>
            </p:nvSpPr>
            <p:spPr>
              <a:xfrm>
                <a:off x="3709525" y="1667175"/>
                <a:ext cx="58175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7" h="2398" extrusionOk="0">
                    <a:moveTo>
                      <a:pt x="1199" y="1"/>
                    </a:moveTo>
                    <a:lnTo>
                      <a:pt x="847" y="71"/>
                    </a:lnTo>
                    <a:lnTo>
                      <a:pt x="565" y="142"/>
                    </a:lnTo>
                    <a:lnTo>
                      <a:pt x="353" y="283"/>
                    </a:lnTo>
                    <a:lnTo>
                      <a:pt x="212" y="494"/>
                    </a:lnTo>
                    <a:lnTo>
                      <a:pt x="71" y="776"/>
                    </a:lnTo>
                    <a:lnTo>
                      <a:pt x="71" y="988"/>
                    </a:lnTo>
                    <a:lnTo>
                      <a:pt x="1" y="1270"/>
                    </a:lnTo>
                    <a:lnTo>
                      <a:pt x="71" y="1481"/>
                    </a:lnTo>
                    <a:lnTo>
                      <a:pt x="142" y="1763"/>
                    </a:lnTo>
                    <a:lnTo>
                      <a:pt x="283" y="1974"/>
                    </a:lnTo>
                    <a:lnTo>
                      <a:pt x="424" y="2186"/>
                    </a:lnTo>
                    <a:lnTo>
                      <a:pt x="635" y="2327"/>
                    </a:lnTo>
                    <a:lnTo>
                      <a:pt x="847" y="2397"/>
                    </a:lnTo>
                    <a:lnTo>
                      <a:pt x="1129" y="2397"/>
                    </a:lnTo>
                    <a:lnTo>
                      <a:pt x="1481" y="2327"/>
                    </a:lnTo>
                    <a:lnTo>
                      <a:pt x="1763" y="2186"/>
                    </a:lnTo>
                    <a:lnTo>
                      <a:pt x="2045" y="1904"/>
                    </a:lnTo>
                    <a:lnTo>
                      <a:pt x="2256" y="1551"/>
                    </a:lnTo>
                    <a:lnTo>
                      <a:pt x="2327" y="1199"/>
                    </a:lnTo>
                    <a:lnTo>
                      <a:pt x="2327" y="776"/>
                    </a:lnTo>
                    <a:lnTo>
                      <a:pt x="2256" y="494"/>
                    </a:lnTo>
                    <a:lnTo>
                      <a:pt x="1974" y="212"/>
                    </a:lnTo>
                    <a:lnTo>
                      <a:pt x="1763" y="142"/>
                    </a:lnTo>
                    <a:lnTo>
                      <a:pt x="1552" y="71"/>
                    </a:lnTo>
                    <a:lnTo>
                      <a:pt x="119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7"/>
              <p:cNvSpPr/>
              <p:nvPr/>
            </p:nvSpPr>
            <p:spPr>
              <a:xfrm>
                <a:off x="3767675" y="1591400"/>
                <a:ext cx="52900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116" extrusionOk="0">
                    <a:moveTo>
                      <a:pt x="1270" y="1"/>
                    </a:moveTo>
                    <a:lnTo>
                      <a:pt x="988" y="71"/>
                    </a:lnTo>
                    <a:lnTo>
                      <a:pt x="706" y="142"/>
                    </a:lnTo>
                    <a:lnTo>
                      <a:pt x="353" y="353"/>
                    </a:lnTo>
                    <a:lnTo>
                      <a:pt x="142" y="635"/>
                    </a:lnTo>
                    <a:lnTo>
                      <a:pt x="1" y="988"/>
                    </a:lnTo>
                    <a:lnTo>
                      <a:pt x="1" y="1270"/>
                    </a:lnTo>
                    <a:lnTo>
                      <a:pt x="71" y="1622"/>
                    </a:lnTo>
                    <a:lnTo>
                      <a:pt x="283" y="1904"/>
                    </a:lnTo>
                    <a:lnTo>
                      <a:pt x="565" y="2045"/>
                    </a:lnTo>
                    <a:lnTo>
                      <a:pt x="988" y="2116"/>
                    </a:lnTo>
                    <a:lnTo>
                      <a:pt x="1270" y="2116"/>
                    </a:lnTo>
                    <a:lnTo>
                      <a:pt x="1552" y="2045"/>
                    </a:lnTo>
                    <a:lnTo>
                      <a:pt x="1763" y="1904"/>
                    </a:lnTo>
                    <a:lnTo>
                      <a:pt x="1904" y="1763"/>
                    </a:lnTo>
                    <a:lnTo>
                      <a:pt x="2045" y="1552"/>
                    </a:lnTo>
                    <a:lnTo>
                      <a:pt x="2115" y="1340"/>
                    </a:lnTo>
                    <a:lnTo>
                      <a:pt x="2115" y="917"/>
                    </a:lnTo>
                    <a:lnTo>
                      <a:pt x="2045" y="706"/>
                    </a:lnTo>
                    <a:lnTo>
                      <a:pt x="1974" y="494"/>
                    </a:lnTo>
                    <a:lnTo>
                      <a:pt x="1833" y="283"/>
                    </a:lnTo>
                    <a:lnTo>
                      <a:pt x="1693" y="142"/>
                    </a:lnTo>
                    <a:lnTo>
                      <a:pt x="1481" y="71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7"/>
              <p:cNvSpPr/>
              <p:nvPr/>
            </p:nvSpPr>
            <p:spPr>
              <a:xfrm>
                <a:off x="3813500" y="1635475"/>
                <a:ext cx="3527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622" extrusionOk="0">
                    <a:moveTo>
                      <a:pt x="564" y="0"/>
                    </a:moveTo>
                    <a:lnTo>
                      <a:pt x="423" y="71"/>
                    </a:lnTo>
                    <a:lnTo>
                      <a:pt x="212" y="353"/>
                    </a:lnTo>
                    <a:lnTo>
                      <a:pt x="71" y="775"/>
                    </a:lnTo>
                    <a:lnTo>
                      <a:pt x="0" y="1198"/>
                    </a:lnTo>
                    <a:lnTo>
                      <a:pt x="71" y="1339"/>
                    </a:lnTo>
                    <a:lnTo>
                      <a:pt x="141" y="1480"/>
                    </a:lnTo>
                    <a:lnTo>
                      <a:pt x="282" y="1551"/>
                    </a:lnTo>
                    <a:lnTo>
                      <a:pt x="494" y="1621"/>
                    </a:lnTo>
                    <a:lnTo>
                      <a:pt x="705" y="1551"/>
                    </a:lnTo>
                    <a:lnTo>
                      <a:pt x="1058" y="1410"/>
                    </a:lnTo>
                    <a:lnTo>
                      <a:pt x="1269" y="1269"/>
                    </a:lnTo>
                    <a:lnTo>
                      <a:pt x="1340" y="1128"/>
                    </a:lnTo>
                    <a:lnTo>
                      <a:pt x="1410" y="916"/>
                    </a:lnTo>
                    <a:lnTo>
                      <a:pt x="1410" y="775"/>
                    </a:lnTo>
                    <a:lnTo>
                      <a:pt x="1199" y="493"/>
                    </a:lnTo>
                    <a:lnTo>
                      <a:pt x="987" y="212"/>
                    </a:lnTo>
                    <a:lnTo>
                      <a:pt x="846" y="71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7"/>
              <p:cNvSpPr/>
              <p:nvPr/>
            </p:nvSpPr>
            <p:spPr>
              <a:xfrm>
                <a:off x="3774725" y="1668950"/>
                <a:ext cx="51125" cy="458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833" extrusionOk="0">
                    <a:moveTo>
                      <a:pt x="776" y="0"/>
                    </a:moveTo>
                    <a:lnTo>
                      <a:pt x="424" y="141"/>
                    </a:lnTo>
                    <a:lnTo>
                      <a:pt x="283" y="212"/>
                    </a:lnTo>
                    <a:lnTo>
                      <a:pt x="142" y="353"/>
                    </a:lnTo>
                    <a:lnTo>
                      <a:pt x="71" y="564"/>
                    </a:lnTo>
                    <a:lnTo>
                      <a:pt x="1" y="705"/>
                    </a:lnTo>
                    <a:lnTo>
                      <a:pt x="1" y="987"/>
                    </a:lnTo>
                    <a:lnTo>
                      <a:pt x="71" y="1199"/>
                    </a:lnTo>
                    <a:lnTo>
                      <a:pt x="283" y="1480"/>
                    </a:lnTo>
                    <a:lnTo>
                      <a:pt x="565" y="1692"/>
                    </a:lnTo>
                    <a:lnTo>
                      <a:pt x="917" y="1833"/>
                    </a:lnTo>
                    <a:lnTo>
                      <a:pt x="1551" y="1833"/>
                    </a:lnTo>
                    <a:lnTo>
                      <a:pt x="1833" y="1621"/>
                    </a:lnTo>
                    <a:lnTo>
                      <a:pt x="1904" y="1480"/>
                    </a:lnTo>
                    <a:lnTo>
                      <a:pt x="1974" y="1340"/>
                    </a:lnTo>
                    <a:lnTo>
                      <a:pt x="2045" y="917"/>
                    </a:lnTo>
                    <a:lnTo>
                      <a:pt x="1974" y="635"/>
                    </a:lnTo>
                    <a:lnTo>
                      <a:pt x="1904" y="423"/>
                    </a:lnTo>
                    <a:lnTo>
                      <a:pt x="1763" y="282"/>
                    </a:lnTo>
                    <a:lnTo>
                      <a:pt x="1551" y="141"/>
                    </a:lnTo>
                    <a:lnTo>
                      <a:pt x="1199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6" name="Google Shape;366;p7"/>
            <p:cNvSpPr/>
            <p:nvPr/>
          </p:nvSpPr>
          <p:spPr>
            <a:xfrm>
              <a:off x="1177875" y="2516525"/>
              <a:ext cx="652000" cy="1566525"/>
            </a:xfrm>
            <a:custGeom>
              <a:avLst/>
              <a:gdLst/>
              <a:ahLst/>
              <a:cxnLst/>
              <a:rect l="l" t="t" r="r" b="b"/>
              <a:pathLst>
                <a:path w="26080" h="62661" extrusionOk="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7" name="Google Shape;367;p7"/>
            <p:cNvGrpSpPr/>
            <p:nvPr/>
          </p:nvGrpSpPr>
          <p:grpSpPr>
            <a:xfrm>
              <a:off x="1583150" y="1350000"/>
              <a:ext cx="216775" cy="269625"/>
              <a:chOff x="3876925" y="1350000"/>
              <a:chExt cx="216775" cy="269625"/>
            </a:xfrm>
          </p:grpSpPr>
          <p:sp>
            <p:nvSpPr>
              <p:cNvPr id="368" name="Google Shape;368;p7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extrusionOk="0">
                    <a:moveTo>
                      <a:pt x="6908" y="1622"/>
                    </a:moveTo>
                    <a:lnTo>
                      <a:pt x="7120" y="1763"/>
                    </a:lnTo>
                    <a:lnTo>
                      <a:pt x="7190" y="1904"/>
                    </a:lnTo>
                    <a:lnTo>
                      <a:pt x="7190" y="2045"/>
                    </a:lnTo>
                    <a:lnTo>
                      <a:pt x="7120" y="2256"/>
                    </a:lnTo>
                    <a:lnTo>
                      <a:pt x="6908" y="2679"/>
                    </a:lnTo>
                    <a:lnTo>
                      <a:pt x="6556" y="3172"/>
                    </a:lnTo>
                    <a:lnTo>
                      <a:pt x="5781" y="4089"/>
                    </a:lnTo>
                    <a:lnTo>
                      <a:pt x="5287" y="4512"/>
                    </a:lnTo>
                    <a:lnTo>
                      <a:pt x="5287" y="4018"/>
                    </a:lnTo>
                    <a:lnTo>
                      <a:pt x="5358" y="3525"/>
                    </a:lnTo>
                    <a:lnTo>
                      <a:pt x="5499" y="3031"/>
                    </a:lnTo>
                    <a:lnTo>
                      <a:pt x="5710" y="2538"/>
                    </a:lnTo>
                    <a:lnTo>
                      <a:pt x="5922" y="2327"/>
                    </a:lnTo>
                    <a:lnTo>
                      <a:pt x="6274" y="1974"/>
                    </a:lnTo>
                    <a:lnTo>
                      <a:pt x="6626" y="1692"/>
                    </a:lnTo>
                    <a:lnTo>
                      <a:pt x="6767" y="1622"/>
                    </a:lnTo>
                    <a:close/>
                    <a:moveTo>
                      <a:pt x="3596" y="2186"/>
                    </a:moveTo>
                    <a:lnTo>
                      <a:pt x="3666" y="2256"/>
                    </a:lnTo>
                    <a:lnTo>
                      <a:pt x="3807" y="2538"/>
                    </a:lnTo>
                    <a:lnTo>
                      <a:pt x="3877" y="2890"/>
                    </a:lnTo>
                    <a:lnTo>
                      <a:pt x="3948" y="3313"/>
                    </a:lnTo>
                    <a:lnTo>
                      <a:pt x="4018" y="4230"/>
                    </a:lnTo>
                    <a:lnTo>
                      <a:pt x="4018" y="4794"/>
                    </a:lnTo>
                    <a:lnTo>
                      <a:pt x="3737" y="4441"/>
                    </a:lnTo>
                    <a:lnTo>
                      <a:pt x="3525" y="4018"/>
                    </a:lnTo>
                    <a:lnTo>
                      <a:pt x="3314" y="3595"/>
                    </a:lnTo>
                    <a:lnTo>
                      <a:pt x="3102" y="3172"/>
                    </a:lnTo>
                    <a:lnTo>
                      <a:pt x="3102" y="2750"/>
                    </a:lnTo>
                    <a:lnTo>
                      <a:pt x="3102" y="2538"/>
                    </a:lnTo>
                    <a:lnTo>
                      <a:pt x="3173" y="2397"/>
                    </a:lnTo>
                    <a:lnTo>
                      <a:pt x="3314" y="2256"/>
                    </a:lnTo>
                    <a:lnTo>
                      <a:pt x="3455" y="2186"/>
                    </a:lnTo>
                    <a:close/>
                    <a:moveTo>
                      <a:pt x="1199" y="4512"/>
                    </a:moveTo>
                    <a:lnTo>
                      <a:pt x="1622" y="4653"/>
                    </a:lnTo>
                    <a:lnTo>
                      <a:pt x="2115" y="4794"/>
                    </a:lnTo>
                    <a:lnTo>
                      <a:pt x="2538" y="5076"/>
                    </a:lnTo>
                    <a:lnTo>
                      <a:pt x="3173" y="5428"/>
                    </a:lnTo>
                    <a:lnTo>
                      <a:pt x="2679" y="5639"/>
                    </a:lnTo>
                    <a:lnTo>
                      <a:pt x="2186" y="5710"/>
                    </a:lnTo>
                    <a:lnTo>
                      <a:pt x="1904" y="5639"/>
                    </a:lnTo>
                    <a:lnTo>
                      <a:pt x="1622" y="5569"/>
                    </a:lnTo>
                    <a:lnTo>
                      <a:pt x="1411" y="5428"/>
                    </a:lnTo>
                    <a:lnTo>
                      <a:pt x="1199" y="5216"/>
                    </a:lnTo>
                    <a:lnTo>
                      <a:pt x="917" y="4794"/>
                    </a:lnTo>
                    <a:lnTo>
                      <a:pt x="917" y="4653"/>
                    </a:lnTo>
                    <a:lnTo>
                      <a:pt x="988" y="4582"/>
                    </a:lnTo>
                    <a:lnTo>
                      <a:pt x="1058" y="4512"/>
                    </a:lnTo>
                    <a:close/>
                    <a:moveTo>
                      <a:pt x="3666" y="6485"/>
                    </a:moveTo>
                    <a:lnTo>
                      <a:pt x="3807" y="7120"/>
                    </a:lnTo>
                    <a:lnTo>
                      <a:pt x="3807" y="7754"/>
                    </a:lnTo>
                    <a:lnTo>
                      <a:pt x="3807" y="8388"/>
                    </a:lnTo>
                    <a:lnTo>
                      <a:pt x="3666" y="9093"/>
                    </a:lnTo>
                    <a:lnTo>
                      <a:pt x="3525" y="9305"/>
                    </a:lnTo>
                    <a:lnTo>
                      <a:pt x="3314" y="9516"/>
                    </a:lnTo>
                    <a:lnTo>
                      <a:pt x="2961" y="9516"/>
                    </a:lnTo>
                    <a:lnTo>
                      <a:pt x="2820" y="9375"/>
                    </a:lnTo>
                    <a:lnTo>
                      <a:pt x="2750" y="9234"/>
                    </a:lnTo>
                    <a:lnTo>
                      <a:pt x="2538" y="8670"/>
                    </a:lnTo>
                    <a:lnTo>
                      <a:pt x="2538" y="8036"/>
                    </a:lnTo>
                    <a:lnTo>
                      <a:pt x="2609" y="7754"/>
                    </a:lnTo>
                    <a:lnTo>
                      <a:pt x="2679" y="7401"/>
                    </a:lnTo>
                    <a:lnTo>
                      <a:pt x="2891" y="7120"/>
                    </a:lnTo>
                    <a:lnTo>
                      <a:pt x="3102" y="6838"/>
                    </a:lnTo>
                    <a:lnTo>
                      <a:pt x="3384" y="6626"/>
                    </a:lnTo>
                    <a:lnTo>
                      <a:pt x="3666" y="6485"/>
                    </a:lnTo>
                    <a:close/>
                    <a:moveTo>
                      <a:pt x="7261" y="1"/>
                    </a:move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close/>
                  </a:path>
                </a:pathLst>
              </a:custGeom>
              <a:solidFill>
                <a:srgbClr val="F7CA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7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fill="none" extrusionOk="0">
                    <a:moveTo>
                      <a:pt x="1763" y="10150"/>
                    </a:move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807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2045" y="3172"/>
                    </a:lnTo>
                    <a:lnTo>
                      <a:pt x="1622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1763" y="101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7"/>
              <p:cNvSpPr/>
              <p:nvPr/>
            </p:nvSpPr>
            <p:spPr>
              <a:xfrm>
                <a:off x="3940375" y="1512125"/>
                <a:ext cx="317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3032" fill="none" extrusionOk="0">
                    <a:moveTo>
                      <a:pt x="1128" y="2608"/>
                    </a:moveTo>
                    <a:lnTo>
                      <a:pt x="1128" y="2608"/>
                    </a:lnTo>
                    <a:lnTo>
                      <a:pt x="987" y="2820"/>
                    </a:lnTo>
                    <a:lnTo>
                      <a:pt x="776" y="3031"/>
                    </a:lnTo>
                    <a:lnTo>
                      <a:pt x="635" y="3031"/>
                    </a:lnTo>
                    <a:lnTo>
                      <a:pt x="423" y="3031"/>
                    </a:lnTo>
                    <a:lnTo>
                      <a:pt x="282" y="2890"/>
                    </a:lnTo>
                    <a:lnTo>
                      <a:pt x="212" y="2749"/>
                    </a:lnTo>
                    <a:lnTo>
                      <a:pt x="0" y="2185"/>
                    </a:lnTo>
                    <a:lnTo>
                      <a:pt x="0" y="1551"/>
                    </a:lnTo>
                    <a:lnTo>
                      <a:pt x="71" y="1269"/>
                    </a:lnTo>
                    <a:lnTo>
                      <a:pt x="141" y="916"/>
                    </a:lnTo>
                    <a:lnTo>
                      <a:pt x="353" y="635"/>
                    </a:lnTo>
                    <a:lnTo>
                      <a:pt x="564" y="353"/>
                    </a:lnTo>
                    <a:lnTo>
                      <a:pt x="846" y="141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269" y="635"/>
                    </a:lnTo>
                    <a:lnTo>
                      <a:pt x="1269" y="1269"/>
                    </a:lnTo>
                    <a:lnTo>
                      <a:pt x="1269" y="1903"/>
                    </a:lnTo>
                    <a:lnTo>
                      <a:pt x="1128" y="2608"/>
                    </a:lnTo>
                    <a:lnTo>
                      <a:pt x="1128" y="260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7"/>
              <p:cNvSpPr/>
              <p:nvPr/>
            </p:nvSpPr>
            <p:spPr>
              <a:xfrm>
                <a:off x="3954475" y="1404625"/>
                <a:ext cx="22925" cy="652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2609" fill="none" extrusionOk="0">
                    <a:moveTo>
                      <a:pt x="353" y="1"/>
                    </a:moveTo>
                    <a:lnTo>
                      <a:pt x="353" y="1"/>
                    </a:lnTo>
                    <a:lnTo>
                      <a:pt x="494" y="1"/>
                    </a:lnTo>
                    <a:lnTo>
                      <a:pt x="564" y="71"/>
                    </a:lnTo>
                    <a:lnTo>
                      <a:pt x="705" y="353"/>
                    </a:lnTo>
                    <a:lnTo>
                      <a:pt x="775" y="705"/>
                    </a:lnTo>
                    <a:lnTo>
                      <a:pt x="846" y="1128"/>
                    </a:lnTo>
                    <a:lnTo>
                      <a:pt x="916" y="2045"/>
                    </a:lnTo>
                    <a:lnTo>
                      <a:pt x="916" y="2609"/>
                    </a:lnTo>
                    <a:lnTo>
                      <a:pt x="916" y="2609"/>
                    </a:lnTo>
                    <a:lnTo>
                      <a:pt x="635" y="2256"/>
                    </a:lnTo>
                    <a:lnTo>
                      <a:pt x="423" y="1833"/>
                    </a:lnTo>
                    <a:lnTo>
                      <a:pt x="212" y="1410"/>
                    </a:lnTo>
                    <a:lnTo>
                      <a:pt x="0" y="987"/>
                    </a:lnTo>
                    <a:lnTo>
                      <a:pt x="0" y="565"/>
                    </a:lnTo>
                    <a:lnTo>
                      <a:pt x="0" y="353"/>
                    </a:lnTo>
                    <a:lnTo>
                      <a:pt x="71" y="212"/>
                    </a:lnTo>
                    <a:lnTo>
                      <a:pt x="212" y="71"/>
                    </a:lnTo>
                    <a:lnTo>
                      <a:pt x="353" y="1"/>
                    </a:lnTo>
                    <a:lnTo>
                      <a:pt x="35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7"/>
              <p:cNvSpPr/>
              <p:nvPr/>
            </p:nvSpPr>
            <p:spPr>
              <a:xfrm>
                <a:off x="3899850" y="1462775"/>
                <a:ext cx="56400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99" fill="none" extrusionOk="0">
                    <a:moveTo>
                      <a:pt x="282" y="705"/>
                    </a:moveTo>
                    <a:lnTo>
                      <a:pt x="282" y="705"/>
                    </a:lnTo>
                    <a:lnTo>
                      <a:pt x="0" y="283"/>
                    </a:lnTo>
                    <a:lnTo>
                      <a:pt x="0" y="142"/>
                    </a:lnTo>
                    <a:lnTo>
                      <a:pt x="71" y="71"/>
                    </a:lnTo>
                    <a:lnTo>
                      <a:pt x="141" y="1"/>
                    </a:lnTo>
                    <a:lnTo>
                      <a:pt x="282" y="1"/>
                    </a:lnTo>
                    <a:lnTo>
                      <a:pt x="705" y="142"/>
                    </a:lnTo>
                    <a:lnTo>
                      <a:pt x="1198" y="283"/>
                    </a:lnTo>
                    <a:lnTo>
                      <a:pt x="1621" y="565"/>
                    </a:lnTo>
                    <a:lnTo>
                      <a:pt x="2256" y="917"/>
                    </a:lnTo>
                    <a:lnTo>
                      <a:pt x="2256" y="917"/>
                    </a:lnTo>
                    <a:lnTo>
                      <a:pt x="1762" y="1128"/>
                    </a:lnTo>
                    <a:lnTo>
                      <a:pt x="1269" y="1199"/>
                    </a:lnTo>
                    <a:lnTo>
                      <a:pt x="987" y="1128"/>
                    </a:lnTo>
                    <a:lnTo>
                      <a:pt x="705" y="1058"/>
                    </a:lnTo>
                    <a:lnTo>
                      <a:pt x="494" y="917"/>
                    </a:lnTo>
                    <a:lnTo>
                      <a:pt x="282" y="705"/>
                    </a:lnTo>
                    <a:lnTo>
                      <a:pt x="282" y="70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3" name="Google Shape;373;p7"/>
            <p:cNvSpPr/>
            <p:nvPr/>
          </p:nvSpPr>
          <p:spPr>
            <a:xfrm>
              <a:off x="1086250" y="2701550"/>
              <a:ext cx="237900" cy="313675"/>
            </a:xfrm>
            <a:custGeom>
              <a:avLst/>
              <a:gdLst/>
              <a:ahLst/>
              <a:cxnLst/>
              <a:rect l="l" t="t" r="r" b="b"/>
              <a:pathLst>
                <a:path w="9516" h="12547" extrusionOk="0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7"/>
            <p:cNvSpPr/>
            <p:nvPr/>
          </p:nvSpPr>
          <p:spPr>
            <a:xfrm>
              <a:off x="924150" y="1106825"/>
              <a:ext cx="244950" cy="345400"/>
            </a:xfrm>
            <a:custGeom>
              <a:avLst/>
              <a:gdLst/>
              <a:ahLst/>
              <a:cxnLst/>
              <a:rect l="l" t="t" r="r" b="b"/>
              <a:pathLst>
                <a:path w="9798" h="13816" extrusionOk="0">
                  <a:moveTo>
                    <a:pt x="6203" y="4159"/>
                  </a:moveTo>
                  <a:lnTo>
                    <a:pt x="6414" y="4230"/>
                  </a:lnTo>
                  <a:lnTo>
                    <a:pt x="6485" y="4371"/>
                  </a:lnTo>
                  <a:lnTo>
                    <a:pt x="6485" y="4512"/>
                  </a:lnTo>
                  <a:lnTo>
                    <a:pt x="6414" y="4582"/>
                  </a:lnTo>
                  <a:lnTo>
                    <a:pt x="6273" y="4582"/>
                  </a:lnTo>
                  <a:lnTo>
                    <a:pt x="5921" y="4512"/>
                  </a:lnTo>
                  <a:lnTo>
                    <a:pt x="5850" y="4441"/>
                  </a:lnTo>
                  <a:lnTo>
                    <a:pt x="5850" y="4371"/>
                  </a:lnTo>
                  <a:lnTo>
                    <a:pt x="5921" y="4230"/>
                  </a:lnTo>
                  <a:lnTo>
                    <a:pt x="6062" y="4159"/>
                  </a:lnTo>
                  <a:close/>
                  <a:moveTo>
                    <a:pt x="5709" y="5569"/>
                  </a:moveTo>
                  <a:lnTo>
                    <a:pt x="5004" y="6697"/>
                  </a:lnTo>
                  <a:lnTo>
                    <a:pt x="4088" y="7684"/>
                  </a:lnTo>
                  <a:lnTo>
                    <a:pt x="4440" y="7049"/>
                  </a:lnTo>
                  <a:lnTo>
                    <a:pt x="4793" y="6485"/>
                  </a:lnTo>
                  <a:lnTo>
                    <a:pt x="5216" y="5992"/>
                  </a:lnTo>
                  <a:lnTo>
                    <a:pt x="5709" y="5569"/>
                  </a:lnTo>
                  <a:close/>
                  <a:moveTo>
                    <a:pt x="6414" y="5992"/>
                  </a:moveTo>
                  <a:lnTo>
                    <a:pt x="6837" y="6274"/>
                  </a:lnTo>
                  <a:lnTo>
                    <a:pt x="6766" y="6838"/>
                  </a:lnTo>
                  <a:lnTo>
                    <a:pt x="6625" y="7402"/>
                  </a:lnTo>
                  <a:lnTo>
                    <a:pt x="6344" y="7895"/>
                  </a:lnTo>
                  <a:lnTo>
                    <a:pt x="6062" y="8388"/>
                  </a:lnTo>
                  <a:lnTo>
                    <a:pt x="6062" y="7825"/>
                  </a:lnTo>
                  <a:lnTo>
                    <a:pt x="6132" y="7190"/>
                  </a:lnTo>
                  <a:lnTo>
                    <a:pt x="6203" y="6556"/>
                  </a:lnTo>
                  <a:lnTo>
                    <a:pt x="6414" y="5992"/>
                  </a:lnTo>
                  <a:close/>
                  <a:moveTo>
                    <a:pt x="5568" y="5076"/>
                  </a:moveTo>
                  <a:lnTo>
                    <a:pt x="5075" y="5287"/>
                  </a:lnTo>
                  <a:lnTo>
                    <a:pt x="4652" y="5569"/>
                  </a:lnTo>
                  <a:lnTo>
                    <a:pt x="4229" y="5921"/>
                  </a:lnTo>
                  <a:lnTo>
                    <a:pt x="3947" y="6344"/>
                  </a:lnTo>
                  <a:lnTo>
                    <a:pt x="3383" y="7190"/>
                  </a:lnTo>
                  <a:lnTo>
                    <a:pt x="2819" y="8036"/>
                  </a:lnTo>
                  <a:lnTo>
                    <a:pt x="2678" y="8600"/>
                  </a:lnTo>
                  <a:lnTo>
                    <a:pt x="2608" y="8811"/>
                  </a:lnTo>
                  <a:lnTo>
                    <a:pt x="2467" y="8952"/>
                  </a:lnTo>
                  <a:lnTo>
                    <a:pt x="2326" y="9093"/>
                  </a:lnTo>
                  <a:lnTo>
                    <a:pt x="2115" y="9234"/>
                  </a:lnTo>
                  <a:lnTo>
                    <a:pt x="1551" y="9305"/>
                  </a:lnTo>
                  <a:lnTo>
                    <a:pt x="1269" y="9305"/>
                  </a:lnTo>
                  <a:lnTo>
                    <a:pt x="1057" y="9234"/>
                  </a:lnTo>
                  <a:lnTo>
                    <a:pt x="916" y="9093"/>
                  </a:lnTo>
                  <a:lnTo>
                    <a:pt x="775" y="8952"/>
                  </a:lnTo>
                  <a:lnTo>
                    <a:pt x="705" y="8741"/>
                  </a:lnTo>
                  <a:lnTo>
                    <a:pt x="705" y="8529"/>
                  </a:lnTo>
                  <a:lnTo>
                    <a:pt x="705" y="8247"/>
                  </a:lnTo>
                  <a:lnTo>
                    <a:pt x="846" y="7966"/>
                  </a:lnTo>
                  <a:lnTo>
                    <a:pt x="1128" y="7402"/>
                  </a:lnTo>
                  <a:lnTo>
                    <a:pt x="1551" y="6767"/>
                  </a:lnTo>
                  <a:lnTo>
                    <a:pt x="2115" y="6274"/>
                  </a:lnTo>
                  <a:lnTo>
                    <a:pt x="2749" y="5851"/>
                  </a:lnTo>
                  <a:lnTo>
                    <a:pt x="3454" y="5499"/>
                  </a:lnTo>
                  <a:lnTo>
                    <a:pt x="4159" y="5217"/>
                  </a:lnTo>
                  <a:lnTo>
                    <a:pt x="4863" y="5076"/>
                  </a:lnTo>
                  <a:close/>
                  <a:moveTo>
                    <a:pt x="5709" y="7120"/>
                  </a:moveTo>
                  <a:lnTo>
                    <a:pt x="5427" y="8247"/>
                  </a:lnTo>
                  <a:lnTo>
                    <a:pt x="5286" y="9446"/>
                  </a:lnTo>
                  <a:lnTo>
                    <a:pt x="4863" y="9869"/>
                  </a:lnTo>
                  <a:lnTo>
                    <a:pt x="4511" y="10080"/>
                  </a:lnTo>
                  <a:lnTo>
                    <a:pt x="4229" y="10292"/>
                  </a:lnTo>
                  <a:lnTo>
                    <a:pt x="3947" y="10362"/>
                  </a:lnTo>
                  <a:lnTo>
                    <a:pt x="3665" y="10362"/>
                  </a:lnTo>
                  <a:lnTo>
                    <a:pt x="3595" y="10292"/>
                  </a:lnTo>
                  <a:lnTo>
                    <a:pt x="3524" y="10151"/>
                  </a:lnTo>
                  <a:lnTo>
                    <a:pt x="3383" y="9798"/>
                  </a:lnTo>
                  <a:lnTo>
                    <a:pt x="3454" y="9516"/>
                  </a:lnTo>
                  <a:lnTo>
                    <a:pt x="3665" y="9164"/>
                  </a:lnTo>
                  <a:lnTo>
                    <a:pt x="4370" y="8388"/>
                  </a:lnTo>
                  <a:lnTo>
                    <a:pt x="5216" y="7684"/>
                  </a:lnTo>
                  <a:lnTo>
                    <a:pt x="5709" y="7120"/>
                  </a:lnTo>
                  <a:close/>
                  <a:moveTo>
                    <a:pt x="7894" y="6274"/>
                  </a:moveTo>
                  <a:lnTo>
                    <a:pt x="8388" y="7613"/>
                  </a:lnTo>
                  <a:lnTo>
                    <a:pt x="8670" y="8459"/>
                  </a:lnTo>
                  <a:lnTo>
                    <a:pt x="8810" y="9375"/>
                  </a:lnTo>
                  <a:lnTo>
                    <a:pt x="8881" y="9798"/>
                  </a:lnTo>
                  <a:lnTo>
                    <a:pt x="8881" y="10151"/>
                  </a:lnTo>
                  <a:lnTo>
                    <a:pt x="8810" y="10503"/>
                  </a:lnTo>
                  <a:lnTo>
                    <a:pt x="8670" y="10855"/>
                  </a:lnTo>
                  <a:lnTo>
                    <a:pt x="8529" y="11067"/>
                  </a:lnTo>
                  <a:lnTo>
                    <a:pt x="8247" y="11278"/>
                  </a:lnTo>
                  <a:lnTo>
                    <a:pt x="7894" y="11349"/>
                  </a:lnTo>
                  <a:lnTo>
                    <a:pt x="7471" y="11349"/>
                  </a:lnTo>
                  <a:lnTo>
                    <a:pt x="6978" y="11278"/>
                  </a:lnTo>
                  <a:lnTo>
                    <a:pt x="6625" y="11067"/>
                  </a:lnTo>
                  <a:lnTo>
                    <a:pt x="6414" y="10855"/>
                  </a:lnTo>
                  <a:lnTo>
                    <a:pt x="6344" y="10644"/>
                  </a:lnTo>
                  <a:lnTo>
                    <a:pt x="6273" y="10292"/>
                  </a:lnTo>
                  <a:lnTo>
                    <a:pt x="6344" y="10010"/>
                  </a:lnTo>
                  <a:lnTo>
                    <a:pt x="6625" y="9234"/>
                  </a:lnTo>
                  <a:lnTo>
                    <a:pt x="6978" y="8459"/>
                  </a:lnTo>
                  <a:lnTo>
                    <a:pt x="7401" y="7613"/>
                  </a:lnTo>
                  <a:lnTo>
                    <a:pt x="7753" y="6908"/>
                  </a:lnTo>
                  <a:lnTo>
                    <a:pt x="7894" y="6556"/>
                  </a:lnTo>
                  <a:lnTo>
                    <a:pt x="7894" y="6274"/>
                  </a:lnTo>
                  <a:close/>
                  <a:moveTo>
                    <a:pt x="7189" y="1"/>
                  </a:moveTo>
                  <a:lnTo>
                    <a:pt x="6978" y="71"/>
                  </a:lnTo>
                  <a:lnTo>
                    <a:pt x="6696" y="353"/>
                  </a:lnTo>
                  <a:lnTo>
                    <a:pt x="6485" y="494"/>
                  </a:lnTo>
                  <a:lnTo>
                    <a:pt x="6344" y="706"/>
                  </a:lnTo>
                  <a:lnTo>
                    <a:pt x="6203" y="1199"/>
                  </a:lnTo>
                  <a:lnTo>
                    <a:pt x="6132" y="1692"/>
                  </a:lnTo>
                  <a:lnTo>
                    <a:pt x="6062" y="2256"/>
                  </a:lnTo>
                  <a:lnTo>
                    <a:pt x="5921" y="2891"/>
                  </a:lnTo>
                  <a:lnTo>
                    <a:pt x="5780" y="3384"/>
                  </a:lnTo>
                  <a:lnTo>
                    <a:pt x="5568" y="3877"/>
                  </a:lnTo>
                  <a:lnTo>
                    <a:pt x="5357" y="4089"/>
                  </a:lnTo>
                  <a:lnTo>
                    <a:pt x="5145" y="4300"/>
                  </a:lnTo>
                  <a:lnTo>
                    <a:pt x="4581" y="4582"/>
                  </a:lnTo>
                  <a:lnTo>
                    <a:pt x="4018" y="4864"/>
                  </a:lnTo>
                  <a:lnTo>
                    <a:pt x="2819" y="5217"/>
                  </a:lnTo>
                  <a:lnTo>
                    <a:pt x="2255" y="5428"/>
                  </a:lnTo>
                  <a:lnTo>
                    <a:pt x="1692" y="5710"/>
                  </a:lnTo>
                  <a:lnTo>
                    <a:pt x="1128" y="6062"/>
                  </a:lnTo>
                  <a:lnTo>
                    <a:pt x="634" y="6626"/>
                  </a:lnTo>
                  <a:lnTo>
                    <a:pt x="282" y="7190"/>
                  </a:lnTo>
                  <a:lnTo>
                    <a:pt x="71" y="7825"/>
                  </a:lnTo>
                  <a:lnTo>
                    <a:pt x="0" y="8459"/>
                  </a:lnTo>
                  <a:lnTo>
                    <a:pt x="0" y="9093"/>
                  </a:lnTo>
                  <a:lnTo>
                    <a:pt x="71" y="9375"/>
                  </a:lnTo>
                  <a:lnTo>
                    <a:pt x="211" y="9587"/>
                  </a:lnTo>
                  <a:lnTo>
                    <a:pt x="352" y="9869"/>
                  </a:lnTo>
                  <a:lnTo>
                    <a:pt x="564" y="10010"/>
                  </a:lnTo>
                  <a:lnTo>
                    <a:pt x="846" y="10151"/>
                  </a:lnTo>
                  <a:lnTo>
                    <a:pt x="1128" y="10221"/>
                  </a:lnTo>
                  <a:lnTo>
                    <a:pt x="1903" y="10221"/>
                  </a:lnTo>
                  <a:lnTo>
                    <a:pt x="1339" y="10644"/>
                  </a:lnTo>
                  <a:lnTo>
                    <a:pt x="916" y="10926"/>
                  </a:lnTo>
                  <a:lnTo>
                    <a:pt x="564" y="11278"/>
                  </a:lnTo>
                  <a:lnTo>
                    <a:pt x="282" y="11701"/>
                  </a:lnTo>
                  <a:lnTo>
                    <a:pt x="141" y="12054"/>
                  </a:lnTo>
                  <a:lnTo>
                    <a:pt x="141" y="12195"/>
                  </a:lnTo>
                  <a:lnTo>
                    <a:pt x="211" y="12406"/>
                  </a:lnTo>
                  <a:lnTo>
                    <a:pt x="282" y="12547"/>
                  </a:lnTo>
                  <a:lnTo>
                    <a:pt x="493" y="12758"/>
                  </a:lnTo>
                  <a:lnTo>
                    <a:pt x="775" y="12899"/>
                  </a:lnTo>
                  <a:lnTo>
                    <a:pt x="1057" y="12970"/>
                  </a:lnTo>
                  <a:lnTo>
                    <a:pt x="1269" y="12899"/>
                  </a:lnTo>
                  <a:lnTo>
                    <a:pt x="1410" y="12829"/>
                  </a:lnTo>
                  <a:lnTo>
                    <a:pt x="1551" y="12688"/>
                  </a:lnTo>
                  <a:lnTo>
                    <a:pt x="1692" y="12547"/>
                  </a:lnTo>
                  <a:lnTo>
                    <a:pt x="1903" y="12054"/>
                  </a:lnTo>
                  <a:lnTo>
                    <a:pt x="2044" y="11560"/>
                  </a:lnTo>
                  <a:lnTo>
                    <a:pt x="2115" y="10996"/>
                  </a:lnTo>
                  <a:lnTo>
                    <a:pt x="2185" y="10573"/>
                  </a:lnTo>
                  <a:lnTo>
                    <a:pt x="2326" y="10292"/>
                  </a:lnTo>
                  <a:lnTo>
                    <a:pt x="2467" y="10714"/>
                  </a:lnTo>
                  <a:lnTo>
                    <a:pt x="2678" y="11067"/>
                  </a:lnTo>
                  <a:lnTo>
                    <a:pt x="3031" y="11278"/>
                  </a:lnTo>
                  <a:lnTo>
                    <a:pt x="3313" y="11490"/>
                  </a:lnTo>
                  <a:lnTo>
                    <a:pt x="4088" y="11490"/>
                  </a:lnTo>
                  <a:lnTo>
                    <a:pt x="4511" y="11419"/>
                  </a:lnTo>
                  <a:lnTo>
                    <a:pt x="4863" y="11208"/>
                  </a:lnTo>
                  <a:lnTo>
                    <a:pt x="4581" y="11772"/>
                  </a:lnTo>
                  <a:lnTo>
                    <a:pt x="4300" y="12265"/>
                  </a:lnTo>
                  <a:lnTo>
                    <a:pt x="4018" y="12829"/>
                  </a:lnTo>
                  <a:lnTo>
                    <a:pt x="3947" y="13393"/>
                  </a:lnTo>
                  <a:lnTo>
                    <a:pt x="3947" y="13534"/>
                  </a:lnTo>
                  <a:lnTo>
                    <a:pt x="4018" y="13675"/>
                  </a:lnTo>
                  <a:lnTo>
                    <a:pt x="4159" y="13816"/>
                  </a:lnTo>
                  <a:lnTo>
                    <a:pt x="4370" y="13816"/>
                  </a:lnTo>
                  <a:lnTo>
                    <a:pt x="4722" y="13675"/>
                  </a:lnTo>
                  <a:lnTo>
                    <a:pt x="5145" y="13534"/>
                  </a:lnTo>
                  <a:lnTo>
                    <a:pt x="5357" y="13322"/>
                  </a:lnTo>
                  <a:lnTo>
                    <a:pt x="5498" y="13040"/>
                  </a:lnTo>
                  <a:lnTo>
                    <a:pt x="5568" y="12688"/>
                  </a:lnTo>
                  <a:lnTo>
                    <a:pt x="5568" y="12336"/>
                  </a:lnTo>
                  <a:lnTo>
                    <a:pt x="5427" y="11631"/>
                  </a:lnTo>
                  <a:lnTo>
                    <a:pt x="5427" y="11278"/>
                  </a:lnTo>
                  <a:lnTo>
                    <a:pt x="5498" y="10996"/>
                  </a:lnTo>
                  <a:lnTo>
                    <a:pt x="5709" y="11419"/>
                  </a:lnTo>
                  <a:lnTo>
                    <a:pt x="6062" y="11772"/>
                  </a:lnTo>
                  <a:lnTo>
                    <a:pt x="6485" y="12054"/>
                  </a:lnTo>
                  <a:lnTo>
                    <a:pt x="6978" y="12265"/>
                  </a:lnTo>
                  <a:lnTo>
                    <a:pt x="7471" y="12336"/>
                  </a:lnTo>
                  <a:lnTo>
                    <a:pt x="8035" y="12336"/>
                  </a:lnTo>
                  <a:lnTo>
                    <a:pt x="8529" y="12265"/>
                  </a:lnTo>
                  <a:lnTo>
                    <a:pt x="8951" y="12054"/>
                  </a:lnTo>
                  <a:lnTo>
                    <a:pt x="9374" y="11701"/>
                  </a:lnTo>
                  <a:lnTo>
                    <a:pt x="9656" y="11278"/>
                  </a:lnTo>
                  <a:lnTo>
                    <a:pt x="9797" y="10855"/>
                  </a:lnTo>
                  <a:lnTo>
                    <a:pt x="9797" y="10362"/>
                  </a:lnTo>
                  <a:lnTo>
                    <a:pt x="9797" y="9869"/>
                  </a:lnTo>
                  <a:lnTo>
                    <a:pt x="9656" y="9375"/>
                  </a:lnTo>
                  <a:lnTo>
                    <a:pt x="9445" y="8318"/>
                  </a:lnTo>
                  <a:lnTo>
                    <a:pt x="9092" y="6979"/>
                  </a:lnTo>
                  <a:lnTo>
                    <a:pt x="8881" y="6274"/>
                  </a:lnTo>
                  <a:lnTo>
                    <a:pt x="8599" y="5499"/>
                  </a:lnTo>
                  <a:lnTo>
                    <a:pt x="8247" y="4794"/>
                  </a:lnTo>
                  <a:lnTo>
                    <a:pt x="7894" y="4159"/>
                  </a:lnTo>
                  <a:lnTo>
                    <a:pt x="7401" y="3595"/>
                  </a:lnTo>
                  <a:lnTo>
                    <a:pt x="7119" y="3384"/>
                  </a:lnTo>
                  <a:lnTo>
                    <a:pt x="6837" y="3243"/>
                  </a:lnTo>
                  <a:lnTo>
                    <a:pt x="7119" y="2820"/>
                  </a:lnTo>
                  <a:lnTo>
                    <a:pt x="7330" y="2256"/>
                  </a:lnTo>
                  <a:lnTo>
                    <a:pt x="7542" y="1622"/>
                  </a:lnTo>
                  <a:lnTo>
                    <a:pt x="7612" y="988"/>
                  </a:lnTo>
                  <a:lnTo>
                    <a:pt x="7612" y="424"/>
                  </a:lnTo>
                  <a:lnTo>
                    <a:pt x="7612" y="212"/>
                  </a:lnTo>
                  <a:lnTo>
                    <a:pt x="7471" y="71"/>
                  </a:lnTo>
                  <a:lnTo>
                    <a:pt x="7330" y="1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7"/>
            <p:cNvSpPr/>
            <p:nvPr/>
          </p:nvSpPr>
          <p:spPr>
            <a:xfrm>
              <a:off x="1750550" y="2135900"/>
              <a:ext cx="260825" cy="227350"/>
            </a:xfrm>
            <a:custGeom>
              <a:avLst/>
              <a:gdLst/>
              <a:ahLst/>
              <a:cxnLst/>
              <a:rect l="l" t="t" r="r" b="b"/>
              <a:pathLst>
                <a:path w="10433" h="9094" extrusionOk="0">
                  <a:moveTo>
                    <a:pt x="7049" y="1199"/>
                  </a:moveTo>
                  <a:lnTo>
                    <a:pt x="7472" y="1340"/>
                  </a:lnTo>
                  <a:lnTo>
                    <a:pt x="7895" y="1481"/>
                  </a:lnTo>
                  <a:lnTo>
                    <a:pt x="8247" y="1692"/>
                  </a:lnTo>
                  <a:lnTo>
                    <a:pt x="8529" y="2045"/>
                  </a:lnTo>
                  <a:lnTo>
                    <a:pt x="8670" y="2397"/>
                  </a:lnTo>
                  <a:lnTo>
                    <a:pt x="8811" y="2820"/>
                  </a:lnTo>
                  <a:lnTo>
                    <a:pt x="8600" y="2397"/>
                  </a:lnTo>
                  <a:lnTo>
                    <a:pt x="8318" y="2115"/>
                  </a:lnTo>
                  <a:lnTo>
                    <a:pt x="8106" y="1904"/>
                  </a:lnTo>
                  <a:lnTo>
                    <a:pt x="7895" y="1833"/>
                  </a:lnTo>
                  <a:lnTo>
                    <a:pt x="7684" y="1833"/>
                  </a:lnTo>
                  <a:lnTo>
                    <a:pt x="7402" y="1904"/>
                  </a:lnTo>
                  <a:lnTo>
                    <a:pt x="6908" y="1904"/>
                  </a:lnTo>
                  <a:lnTo>
                    <a:pt x="6767" y="1974"/>
                  </a:lnTo>
                  <a:lnTo>
                    <a:pt x="6062" y="2186"/>
                  </a:lnTo>
                  <a:lnTo>
                    <a:pt x="5287" y="2397"/>
                  </a:lnTo>
                  <a:lnTo>
                    <a:pt x="4794" y="2538"/>
                  </a:lnTo>
                  <a:lnTo>
                    <a:pt x="4512" y="2468"/>
                  </a:lnTo>
                  <a:lnTo>
                    <a:pt x="4441" y="2397"/>
                  </a:lnTo>
                  <a:lnTo>
                    <a:pt x="4441" y="2327"/>
                  </a:lnTo>
                  <a:lnTo>
                    <a:pt x="4653" y="2115"/>
                  </a:lnTo>
                  <a:lnTo>
                    <a:pt x="4935" y="1904"/>
                  </a:lnTo>
                  <a:lnTo>
                    <a:pt x="5640" y="1481"/>
                  </a:lnTo>
                  <a:lnTo>
                    <a:pt x="6203" y="1199"/>
                  </a:lnTo>
                  <a:close/>
                  <a:moveTo>
                    <a:pt x="6485" y="3525"/>
                  </a:moveTo>
                  <a:lnTo>
                    <a:pt x="6626" y="3666"/>
                  </a:lnTo>
                  <a:lnTo>
                    <a:pt x="6697" y="3877"/>
                  </a:lnTo>
                  <a:lnTo>
                    <a:pt x="6697" y="4018"/>
                  </a:lnTo>
                  <a:lnTo>
                    <a:pt x="6697" y="4159"/>
                  </a:lnTo>
                  <a:lnTo>
                    <a:pt x="6556" y="4582"/>
                  </a:lnTo>
                  <a:lnTo>
                    <a:pt x="6274" y="4864"/>
                  </a:lnTo>
                  <a:lnTo>
                    <a:pt x="5992" y="5146"/>
                  </a:lnTo>
                  <a:lnTo>
                    <a:pt x="5710" y="5357"/>
                  </a:lnTo>
                  <a:lnTo>
                    <a:pt x="5428" y="5428"/>
                  </a:lnTo>
                  <a:lnTo>
                    <a:pt x="5287" y="5357"/>
                  </a:lnTo>
                  <a:lnTo>
                    <a:pt x="5146" y="5287"/>
                  </a:lnTo>
                  <a:lnTo>
                    <a:pt x="5076" y="5005"/>
                  </a:lnTo>
                  <a:lnTo>
                    <a:pt x="5076" y="4723"/>
                  </a:lnTo>
                  <a:lnTo>
                    <a:pt x="5287" y="4512"/>
                  </a:lnTo>
                  <a:lnTo>
                    <a:pt x="5499" y="4300"/>
                  </a:lnTo>
                  <a:lnTo>
                    <a:pt x="5358" y="4512"/>
                  </a:lnTo>
                  <a:lnTo>
                    <a:pt x="5217" y="4794"/>
                  </a:lnTo>
                  <a:lnTo>
                    <a:pt x="5287" y="5005"/>
                  </a:lnTo>
                  <a:lnTo>
                    <a:pt x="5358" y="5217"/>
                  </a:lnTo>
                  <a:lnTo>
                    <a:pt x="5569" y="5217"/>
                  </a:lnTo>
                  <a:lnTo>
                    <a:pt x="5710" y="5076"/>
                  </a:lnTo>
                  <a:lnTo>
                    <a:pt x="6062" y="4512"/>
                  </a:lnTo>
                  <a:lnTo>
                    <a:pt x="6344" y="3948"/>
                  </a:lnTo>
                  <a:lnTo>
                    <a:pt x="6485" y="3525"/>
                  </a:lnTo>
                  <a:close/>
                  <a:moveTo>
                    <a:pt x="9164" y="5076"/>
                  </a:moveTo>
                  <a:lnTo>
                    <a:pt x="9093" y="5569"/>
                  </a:lnTo>
                  <a:lnTo>
                    <a:pt x="8952" y="5992"/>
                  </a:lnTo>
                  <a:lnTo>
                    <a:pt x="8741" y="6415"/>
                  </a:lnTo>
                  <a:lnTo>
                    <a:pt x="8459" y="6767"/>
                  </a:lnTo>
                  <a:lnTo>
                    <a:pt x="7965" y="7190"/>
                  </a:lnTo>
                  <a:lnTo>
                    <a:pt x="7402" y="7542"/>
                  </a:lnTo>
                  <a:lnTo>
                    <a:pt x="6838" y="7683"/>
                  </a:lnTo>
                  <a:lnTo>
                    <a:pt x="6485" y="7754"/>
                  </a:lnTo>
                  <a:lnTo>
                    <a:pt x="6203" y="7683"/>
                  </a:lnTo>
                  <a:lnTo>
                    <a:pt x="6838" y="6979"/>
                  </a:lnTo>
                  <a:lnTo>
                    <a:pt x="7543" y="6274"/>
                  </a:lnTo>
                  <a:lnTo>
                    <a:pt x="8388" y="5639"/>
                  </a:lnTo>
                  <a:lnTo>
                    <a:pt x="9164" y="5076"/>
                  </a:lnTo>
                  <a:close/>
                  <a:moveTo>
                    <a:pt x="4089" y="3031"/>
                  </a:moveTo>
                  <a:lnTo>
                    <a:pt x="4089" y="3313"/>
                  </a:lnTo>
                  <a:lnTo>
                    <a:pt x="4018" y="3595"/>
                  </a:lnTo>
                  <a:lnTo>
                    <a:pt x="3736" y="4230"/>
                  </a:lnTo>
                  <a:lnTo>
                    <a:pt x="3384" y="4935"/>
                  </a:lnTo>
                  <a:lnTo>
                    <a:pt x="2961" y="5710"/>
                  </a:lnTo>
                  <a:lnTo>
                    <a:pt x="2891" y="6062"/>
                  </a:lnTo>
                  <a:lnTo>
                    <a:pt x="2750" y="6415"/>
                  </a:lnTo>
                  <a:lnTo>
                    <a:pt x="2820" y="6697"/>
                  </a:lnTo>
                  <a:lnTo>
                    <a:pt x="2891" y="6979"/>
                  </a:lnTo>
                  <a:lnTo>
                    <a:pt x="3102" y="7190"/>
                  </a:lnTo>
                  <a:lnTo>
                    <a:pt x="3455" y="7331"/>
                  </a:lnTo>
                  <a:lnTo>
                    <a:pt x="3948" y="7402"/>
                  </a:lnTo>
                  <a:lnTo>
                    <a:pt x="4653" y="7472"/>
                  </a:lnTo>
                  <a:lnTo>
                    <a:pt x="3877" y="7895"/>
                  </a:lnTo>
                  <a:lnTo>
                    <a:pt x="3243" y="8036"/>
                  </a:lnTo>
                  <a:lnTo>
                    <a:pt x="2679" y="8106"/>
                  </a:lnTo>
                  <a:lnTo>
                    <a:pt x="2256" y="8036"/>
                  </a:lnTo>
                  <a:lnTo>
                    <a:pt x="1904" y="7824"/>
                  </a:lnTo>
                  <a:lnTo>
                    <a:pt x="1692" y="7542"/>
                  </a:lnTo>
                  <a:lnTo>
                    <a:pt x="1551" y="7190"/>
                  </a:lnTo>
                  <a:lnTo>
                    <a:pt x="1481" y="6767"/>
                  </a:lnTo>
                  <a:lnTo>
                    <a:pt x="1551" y="6344"/>
                  </a:lnTo>
                  <a:lnTo>
                    <a:pt x="1692" y="5851"/>
                  </a:lnTo>
                  <a:lnTo>
                    <a:pt x="1833" y="5357"/>
                  </a:lnTo>
                  <a:lnTo>
                    <a:pt x="2115" y="4864"/>
                  </a:lnTo>
                  <a:lnTo>
                    <a:pt x="2397" y="4441"/>
                  </a:lnTo>
                  <a:lnTo>
                    <a:pt x="2750" y="4018"/>
                  </a:lnTo>
                  <a:lnTo>
                    <a:pt x="3173" y="3595"/>
                  </a:lnTo>
                  <a:lnTo>
                    <a:pt x="3595" y="3313"/>
                  </a:lnTo>
                  <a:lnTo>
                    <a:pt x="4089" y="3031"/>
                  </a:lnTo>
                  <a:close/>
                  <a:moveTo>
                    <a:pt x="6697" y="1"/>
                  </a:moveTo>
                  <a:lnTo>
                    <a:pt x="6203" y="71"/>
                  </a:lnTo>
                  <a:lnTo>
                    <a:pt x="5780" y="142"/>
                  </a:lnTo>
                  <a:lnTo>
                    <a:pt x="5358" y="353"/>
                  </a:lnTo>
                  <a:lnTo>
                    <a:pt x="4935" y="635"/>
                  </a:lnTo>
                  <a:lnTo>
                    <a:pt x="4723" y="776"/>
                  </a:lnTo>
                  <a:lnTo>
                    <a:pt x="4582" y="987"/>
                  </a:lnTo>
                  <a:lnTo>
                    <a:pt x="4371" y="1410"/>
                  </a:lnTo>
                  <a:lnTo>
                    <a:pt x="4159" y="1833"/>
                  </a:lnTo>
                  <a:lnTo>
                    <a:pt x="4089" y="2045"/>
                  </a:lnTo>
                  <a:lnTo>
                    <a:pt x="3948" y="2186"/>
                  </a:lnTo>
                  <a:lnTo>
                    <a:pt x="3595" y="2468"/>
                  </a:lnTo>
                  <a:lnTo>
                    <a:pt x="3173" y="2679"/>
                  </a:lnTo>
                  <a:lnTo>
                    <a:pt x="2679" y="2820"/>
                  </a:lnTo>
                  <a:lnTo>
                    <a:pt x="2186" y="3172"/>
                  </a:lnTo>
                  <a:lnTo>
                    <a:pt x="1410" y="3807"/>
                  </a:lnTo>
                  <a:lnTo>
                    <a:pt x="988" y="4230"/>
                  </a:lnTo>
                  <a:lnTo>
                    <a:pt x="706" y="4582"/>
                  </a:lnTo>
                  <a:lnTo>
                    <a:pt x="424" y="5076"/>
                  </a:lnTo>
                  <a:lnTo>
                    <a:pt x="212" y="5498"/>
                  </a:lnTo>
                  <a:lnTo>
                    <a:pt x="71" y="5992"/>
                  </a:lnTo>
                  <a:lnTo>
                    <a:pt x="1" y="6556"/>
                  </a:lnTo>
                  <a:lnTo>
                    <a:pt x="71" y="7261"/>
                  </a:lnTo>
                  <a:lnTo>
                    <a:pt x="212" y="7754"/>
                  </a:lnTo>
                  <a:lnTo>
                    <a:pt x="424" y="8177"/>
                  </a:lnTo>
                  <a:lnTo>
                    <a:pt x="635" y="8529"/>
                  </a:lnTo>
                  <a:lnTo>
                    <a:pt x="917" y="8811"/>
                  </a:lnTo>
                  <a:lnTo>
                    <a:pt x="1270" y="8952"/>
                  </a:lnTo>
                  <a:lnTo>
                    <a:pt x="1692" y="9023"/>
                  </a:lnTo>
                  <a:lnTo>
                    <a:pt x="2045" y="9093"/>
                  </a:lnTo>
                  <a:lnTo>
                    <a:pt x="2961" y="9023"/>
                  </a:lnTo>
                  <a:lnTo>
                    <a:pt x="3877" y="8811"/>
                  </a:lnTo>
                  <a:lnTo>
                    <a:pt x="5640" y="8388"/>
                  </a:lnTo>
                  <a:lnTo>
                    <a:pt x="6485" y="8388"/>
                  </a:lnTo>
                  <a:lnTo>
                    <a:pt x="7261" y="8459"/>
                  </a:lnTo>
                  <a:lnTo>
                    <a:pt x="7613" y="8529"/>
                  </a:lnTo>
                  <a:lnTo>
                    <a:pt x="8036" y="8459"/>
                  </a:lnTo>
                  <a:lnTo>
                    <a:pt x="8529" y="8247"/>
                  </a:lnTo>
                  <a:lnTo>
                    <a:pt x="9023" y="7965"/>
                  </a:lnTo>
                  <a:lnTo>
                    <a:pt x="9446" y="7472"/>
                  </a:lnTo>
                  <a:lnTo>
                    <a:pt x="9798" y="6979"/>
                  </a:lnTo>
                  <a:lnTo>
                    <a:pt x="10150" y="6415"/>
                  </a:lnTo>
                  <a:lnTo>
                    <a:pt x="10362" y="5851"/>
                  </a:lnTo>
                  <a:lnTo>
                    <a:pt x="10432" y="5217"/>
                  </a:lnTo>
                  <a:lnTo>
                    <a:pt x="10432" y="4582"/>
                  </a:lnTo>
                  <a:lnTo>
                    <a:pt x="10362" y="4018"/>
                  </a:lnTo>
                  <a:lnTo>
                    <a:pt x="10080" y="3384"/>
                  </a:lnTo>
                  <a:lnTo>
                    <a:pt x="10150" y="2891"/>
                  </a:lnTo>
                  <a:lnTo>
                    <a:pt x="10080" y="2468"/>
                  </a:lnTo>
                  <a:lnTo>
                    <a:pt x="10009" y="1974"/>
                  </a:lnTo>
                  <a:lnTo>
                    <a:pt x="9798" y="1622"/>
                  </a:lnTo>
                  <a:lnTo>
                    <a:pt x="9516" y="1199"/>
                  </a:lnTo>
                  <a:lnTo>
                    <a:pt x="9234" y="917"/>
                  </a:lnTo>
                  <a:lnTo>
                    <a:pt x="8882" y="635"/>
                  </a:lnTo>
                  <a:lnTo>
                    <a:pt x="8459" y="424"/>
                  </a:lnTo>
                  <a:lnTo>
                    <a:pt x="8036" y="212"/>
                  </a:lnTo>
                  <a:lnTo>
                    <a:pt x="7613" y="71"/>
                  </a:lnTo>
                  <a:lnTo>
                    <a:pt x="7120" y="1"/>
                  </a:lnTo>
                  <a:close/>
                </a:path>
              </a:pathLst>
            </a:custGeom>
            <a:solidFill>
              <a:srgbClr val="DDA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7"/>
            <p:cNvSpPr/>
            <p:nvPr/>
          </p:nvSpPr>
          <p:spPr>
            <a:xfrm>
              <a:off x="1133825" y="238125"/>
              <a:ext cx="246725" cy="246700"/>
            </a:xfrm>
            <a:custGeom>
              <a:avLst/>
              <a:gdLst/>
              <a:ahLst/>
              <a:cxnLst/>
              <a:rect l="l" t="t" r="r" b="b"/>
              <a:pathLst>
                <a:path w="9869" h="9868" extrusionOk="0">
                  <a:moveTo>
                    <a:pt x="4652" y="564"/>
                  </a:moveTo>
                  <a:lnTo>
                    <a:pt x="4934" y="634"/>
                  </a:lnTo>
                  <a:lnTo>
                    <a:pt x="5216" y="775"/>
                  </a:lnTo>
                  <a:lnTo>
                    <a:pt x="5428" y="987"/>
                  </a:lnTo>
                  <a:lnTo>
                    <a:pt x="5569" y="1198"/>
                  </a:lnTo>
                  <a:lnTo>
                    <a:pt x="5639" y="1480"/>
                  </a:lnTo>
                  <a:lnTo>
                    <a:pt x="5639" y="1762"/>
                  </a:lnTo>
                  <a:lnTo>
                    <a:pt x="5639" y="2044"/>
                  </a:lnTo>
                  <a:lnTo>
                    <a:pt x="5428" y="2608"/>
                  </a:lnTo>
                  <a:lnTo>
                    <a:pt x="4934" y="3736"/>
                  </a:lnTo>
                  <a:lnTo>
                    <a:pt x="4793" y="4229"/>
                  </a:lnTo>
                  <a:lnTo>
                    <a:pt x="4723" y="4370"/>
                  </a:lnTo>
                  <a:lnTo>
                    <a:pt x="4793" y="4511"/>
                  </a:lnTo>
                  <a:lnTo>
                    <a:pt x="3807" y="3877"/>
                  </a:lnTo>
                  <a:lnTo>
                    <a:pt x="2961" y="3172"/>
                  </a:lnTo>
                  <a:lnTo>
                    <a:pt x="2749" y="2960"/>
                  </a:lnTo>
                  <a:lnTo>
                    <a:pt x="2608" y="2749"/>
                  </a:lnTo>
                  <a:lnTo>
                    <a:pt x="2538" y="2467"/>
                  </a:lnTo>
                  <a:lnTo>
                    <a:pt x="2538" y="2255"/>
                  </a:lnTo>
                  <a:lnTo>
                    <a:pt x="2608" y="1974"/>
                  </a:lnTo>
                  <a:lnTo>
                    <a:pt x="2679" y="1762"/>
                  </a:lnTo>
                  <a:lnTo>
                    <a:pt x="2961" y="1339"/>
                  </a:lnTo>
                  <a:lnTo>
                    <a:pt x="3384" y="916"/>
                  </a:lnTo>
                  <a:lnTo>
                    <a:pt x="3877" y="705"/>
                  </a:lnTo>
                  <a:lnTo>
                    <a:pt x="4371" y="564"/>
                  </a:lnTo>
                  <a:close/>
                  <a:moveTo>
                    <a:pt x="8106" y="2749"/>
                  </a:moveTo>
                  <a:lnTo>
                    <a:pt x="8318" y="2819"/>
                  </a:lnTo>
                  <a:lnTo>
                    <a:pt x="8529" y="2890"/>
                  </a:lnTo>
                  <a:lnTo>
                    <a:pt x="8670" y="2960"/>
                  </a:lnTo>
                  <a:lnTo>
                    <a:pt x="8811" y="3172"/>
                  </a:lnTo>
                  <a:lnTo>
                    <a:pt x="8952" y="3454"/>
                  </a:lnTo>
                  <a:lnTo>
                    <a:pt x="9022" y="3806"/>
                  </a:lnTo>
                  <a:lnTo>
                    <a:pt x="9093" y="4300"/>
                  </a:lnTo>
                  <a:lnTo>
                    <a:pt x="9022" y="4652"/>
                  </a:lnTo>
                  <a:lnTo>
                    <a:pt x="8882" y="5004"/>
                  </a:lnTo>
                  <a:lnTo>
                    <a:pt x="8741" y="5216"/>
                  </a:lnTo>
                  <a:lnTo>
                    <a:pt x="8459" y="5357"/>
                  </a:lnTo>
                  <a:lnTo>
                    <a:pt x="8177" y="5498"/>
                  </a:lnTo>
                  <a:lnTo>
                    <a:pt x="7190" y="5498"/>
                  </a:lnTo>
                  <a:lnTo>
                    <a:pt x="6837" y="5357"/>
                  </a:lnTo>
                  <a:lnTo>
                    <a:pt x="6556" y="5286"/>
                  </a:lnTo>
                  <a:lnTo>
                    <a:pt x="6274" y="5075"/>
                  </a:lnTo>
                  <a:lnTo>
                    <a:pt x="6133" y="4863"/>
                  </a:lnTo>
                  <a:lnTo>
                    <a:pt x="5992" y="4652"/>
                  </a:lnTo>
                  <a:lnTo>
                    <a:pt x="5921" y="4441"/>
                  </a:lnTo>
                  <a:lnTo>
                    <a:pt x="5992" y="4159"/>
                  </a:lnTo>
                  <a:lnTo>
                    <a:pt x="6767" y="3454"/>
                  </a:lnTo>
                  <a:lnTo>
                    <a:pt x="7260" y="3101"/>
                  </a:lnTo>
                  <a:lnTo>
                    <a:pt x="7683" y="2890"/>
                  </a:lnTo>
                  <a:lnTo>
                    <a:pt x="8106" y="2749"/>
                  </a:lnTo>
                  <a:close/>
                  <a:moveTo>
                    <a:pt x="3384" y="5357"/>
                  </a:moveTo>
                  <a:lnTo>
                    <a:pt x="4300" y="5427"/>
                  </a:lnTo>
                  <a:lnTo>
                    <a:pt x="4089" y="6273"/>
                  </a:lnTo>
                  <a:lnTo>
                    <a:pt x="3948" y="6837"/>
                  </a:lnTo>
                  <a:lnTo>
                    <a:pt x="3736" y="7401"/>
                  </a:lnTo>
                  <a:lnTo>
                    <a:pt x="3454" y="7965"/>
                  </a:lnTo>
                  <a:lnTo>
                    <a:pt x="3102" y="8388"/>
                  </a:lnTo>
                  <a:lnTo>
                    <a:pt x="2961" y="8599"/>
                  </a:lnTo>
                  <a:lnTo>
                    <a:pt x="2749" y="8740"/>
                  </a:lnTo>
                  <a:lnTo>
                    <a:pt x="2538" y="8811"/>
                  </a:lnTo>
                  <a:lnTo>
                    <a:pt x="2327" y="8811"/>
                  </a:lnTo>
                  <a:lnTo>
                    <a:pt x="1904" y="8740"/>
                  </a:lnTo>
                  <a:lnTo>
                    <a:pt x="1551" y="8599"/>
                  </a:lnTo>
                  <a:lnTo>
                    <a:pt x="1340" y="8317"/>
                  </a:lnTo>
                  <a:lnTo>
                    <a:pt x="1128" y="8035"/>
                  </a:lnTo>
                  <a:lnTo>
                    <a:pt x="1058" y="7683"/>
                  </a:lnTo>
                  <a:lnTo>
                    <a:pt x="987" y="7260"/>
                  </a:lnTo>
                  <a:lnTo>
                    <a:pt x="987" y="6907"/>
                  </a:lnTo>
                  <a:lnTo>
                    <a:pt x="1058" y="6485"/>
                  </a:lnTo>
                  <a:lnTo>
                    <a:pt x="1128" y="6203"/>
                  </a:lnTo>
                  <a:lnTo>
                    <a:pt x="1269" y="6062"/>
                  </a:lnTo>
                  <a:lnTo>
                    <a:pt x="1410" y="5850"/>
                  </a:lnTo>
                  <a:lnTo>
                    <a:pt x="1551" y="5709"/>
                  </a:lnTo>
                  <a:lnTo>
                    <a:pt x="1974" y="5498"/>
                  </a:lnTo>
                  <a:lnTo>
                    <a:pt x="2397" y="5427"/>
                  </a:lnTo>
                  <a:lnTo>
                    <a:pt x="2890" y="5357"/>
                  </a:lnTo>
                  <a:close/>
                  <a:moveTo>
                    <a:pt x="5992" y="5780"/>
                  </a:moveTo>
                  <a:lnTo>
                    <a:pt x="6203" y="5850"/>
                  </a:lnTo>
                  <a:lnTo>
                    <a:pt x="6485" y="5991"/>
                  </a:lnTo>
                  <a:lnTo>
                    <a:pt x="7331" y="6414"/>
                  </a:lnTo>
                  <a:lnTo>
                    <a:pt x="8036" y="6907"/>
                  </a:lnTo>
                  <a:lnTo>
                    <a:pt x="8318" y="7119"/>
                  </a:lnTo>
                  <a:lnTo>
                    <a:pt x="8388" y="7330"/>
                  </a:lnTo>
                  <a:lnTo>
                    <a:pt x="8388" y="7471"/>
                  </a:lnTo>
                  <a:lnTo>
                    <a:pt x="8318" y="7683"/>
                  </a:lnTo>
                  <a:lnTo>
                    <a:pt x="8106" y="7965"/>
                  </a:lnTo>
                  <a:lnTo>
                    <a:pt x="7895" y="8176"/>
                  </a:lnTo>
                  <a:lnTo>
                    <a:pt x="7260" y="8599"/>
                  </a:lnTo>
                  <a:lnTo>
                    <a:pt x="6908" y="8740"/>
                  </a:lnTo>
                  <a:lnTo>
                    <a:pt x="6556" y="8881"/>
                  </a:lnTo>
                  <a:lnTo>
                    <a:pt x="6203" y="8952"/>
                  </a:lnTo>
                  <a:lnTo>
                    <a:pt x="5498" y="8952"/>
                  </a:lnTo>
                  <a:lnTo>
                    <a:pt x="5216" y="8811"/>
                  </a:lnTo>
                  <a:lnTo>
                    <a:pt x="5005" y="8529"/>
                  </a:lnTo>
                  <a:lnTo>
                    <a:pt x="4864" y="8247"/>
                  </a:lnTo>
                  <a:lnTo>
                    <a:pt x="4793" y="7753"/>
                  </a:lnTo>
                  <a:lnTo>
                    <a:pt x="4723" y="7189"/>
                  </a:lnTo>
                  <a:lnTo>
                    <a:pt x="4864" y="6696"/>
                  </a:lnTo>
                  <a:lnTo>
                    <a:pt x="4934" y="6344"/>
                  </a:lnTo>
                  <a:lnTo>
                    <a:pt x="5005" y="5991"/>
                  </a:lnTo>
                  <a:lnTo>
                    <a:pt x="5075" y="5850"/>
                  </a:lnTo>
                  <a:lnTo>
                    <a:pt x="5287" y="5780"/>
                  </a:lnTo>
                  <a:close/>
                  <a:moveTo>
                    <a:pt x="4723" y="0"/>
                  </a:moveTo>
                  <a:lnTo>
                    <a:pt x="4089" y="70"/>
                  </a:lnTo>
                  <a:lnTo>
                    <a:pt x="3384" y="352"/>
                  </a:lnTo>
                  <a:lnTo>
                    <a:pt x="2820" y="705"/>
                  </a:lnTo>
                  <a:lnTo>
                    <a:pt x="2256" y="1198"/>
                  </a:lnTo>
                  <a:lnTo>
                    <a:pt x="1904" y="1762"/>
                  </a:lnTo>
                  <a:lnTo>
                    <a:pt x="1763" y="2044"/>
                  </a:lnTo>
                  <a:lnTo>
                    <a:pt x="1622" y="2326"/>
                  </a:lnTo>
                  <a:lnTo>
                    <a:pt x="1622" y="2678"/>
                  </a:lnTo>
                  <a:lnTo>
                    <a:pt x="1622" y="2960"/>
                  </a:lnTo>
                  <a:lnTo>
                    <a:pt x="1763" y="3242"/>
                  </a:lnTo>
                  <a:lnTo>
                    <a:pt x="1904" y="3524"/>
                  </a:lnTo>
                  <a:lnTo>
                    <a:pt x="2115" y="3806"/>
                  </a:lnTo>
                  <a:lnTo>
                    <a:pt x="2467" y="4088"/>
                  </a:lnTo>
                  <a:lnTo>
                    <a:pt x="2890" y="4300"/>
                  </a:lnTo>
                  <a:lnTo>
                    <a:pt x="3384" y="4511"/>
                  </a:lnTo>
                  <a:lnTo>
                    <a:pt x="4018" y="4722"/>
                  </a:lnTo>
                  <a:lnTo>
                    <a:pt x="4723" y="4863"/>
                  </a:lnTo>
                  <a:lnTo>
                    <a:pt x="4582" y="5004"/>
                  </a:lnTo>
                  <a:lnTo>
                    <a:pt x="4371" y="5075"/>
                  </a:lnTo>
                  <a:lnTo>
                    <a:pt x="3877" y="5075"/>
                  </a:lnTo>
                  <a:lnTo>
                    <a:pt x="2538" y="4863"/>
                  </a:lnTo>
                  <a:lnTo>
                    <a:pt x="1833" y="4793"/>
                  </a:lnTo>
                  <a:lnTo>
                    <a:pt x="1481" y="4863"/>
                  </a:lnTo>
                  <a:lnTo>
                    <a:pt x="1128" y="5004"/>
                  </a:lnTo>
                  <a:lnTo>
                    <a:pt x="846" y="5145"/>
                  </a:lnTo>
                  <a:lnTo>
                    <a:pt x="564" y="5427"/>
                  </a:lnTo>
                  <a:lnTo>
                    <a:pt x="283" y="5780"/>
                  </a:lnTo>
                  <a:lnTo>
                    <a:pt x="142" y="6273"/>
                  </a:lnTo>
                  <a:lnTo>
                    <a:pt x="71" y="6626"/>
                  </a:lnTo>
                  <a:lnTo>
                    <a:pt x="1" y="7048"/>
                  </a:lnTo>
                  <a:lnTo>
                    <a:pt x="71" y="7401"/>
                  </a:lnTo>
                  <a:lnTo>
                    <a:pt x="142" y="7753"/>
                  </a:lnTo>
                  <a:lnTo>
                    <a:pt x="212" y="8176"/>
                  </a:lnTo>
                  <a:lnTo>
                    <a:pt x="423" y="8529"/>
                  </a:lnTo>
                  <a:lnTo>
                    <a:pt x="564" y="8811"/>
                  </a:lnTo>
                  <a:lnTo>
                    <a:pt x="846" y="9163"/>
                  </a:lnTo>
                  <a:lnTo>
                    <a:pt x="1058" y="9374"/>
                  </a:lnTo>
                  <a:lnTo>
                    <a:pt x="1340" y="9586"/>
                  </a:lnTo>
                  <a:lnTo>
                    <a:pt x="1692" y="9727"/>
                  </a:lnTo>
                  <a:lnTo>
                    <a:pt x="1974" y="9868"/>
                  </a:lnTo>
                  <a:lnTo>
                    <a:pt x="2327" y="9868"/>
                  </a:lnTo>
                  <a:lnTo>
                    <a:pt x="2679" y="9797"/>
                  </a:lnTo>
                  <a:lnTo>
                    <a:pt x="3102" y="9656"/>
                  </a:lnTo>
                  <a:lnTo>
                    <a:pt x="3454" y="9374"/>
                  </a:lnTo>
                  <a:lnTo>
                    <a:pt x="4089" y="8670"/>
                  </a:lnTo>
                  <a:lnTo>
                    <a:pt x="4089" y="8952"/>
                  </a:lnTo>
                  <a:lnTo>
                    <a:pt x="4159" y="9163"/>
                  </a:lnTo>
                  <a:lnTo>
                    <a:pt x="4300" y="9304"/>
                  </a:lnTo>
                  <a:lnTo>
                    <a:pt x="4371" y="9445"/>
                  </a:lnTo>
                  <a:lnTo>
                    <a:pt x="4793" y="9656"/>
                  </a:lnTo>
                  <a:lnTo>
                    <a:pt x="5216" y="9797"/>
                  </a:lnTo>
                  <a:lnTo>
                    <a:pt x="5780" y="9797"/>
                  </a:lnTo>
                  <a:lnTo>
                    <a:pt x="6344" y="9656"/>
                  </a:lnTo>
                  <a:lnTo>
                    <a:pt x="6908" y="9515"/>
                  </a:lnTo>
                  <a:lnTo>
                    <a:pt x="7472" y="9304"/>
                  </a:lnTo>
                  <a:lnTo>
                    <a:pt x="8036" y="9022"/>
                  </a:lnTo>
                  <a:lnTo>
                    <a:pt x="8529" y="8670"/>
                  </a:lnTo>
                  <a:lnTo>
                    <a:pt x="8882" y="8317"/>
                  </a:lnTo>
                  <a:lnTo>
                    <a:pt x="9163" y="7894"/>
                  </a:lnTo>
                  <a:lnTo>
                    <a:pt x="9304" y="7542"/>
                  </a:lnTo>
                  <a:lnTo>
                    <a:pt x="9304" y="7330"/>
                  </a:lnTo>
                  <a:lnTo>
                    <a:pt x="9234" y="7119"/>
                  </a:lnTo>
                  <a:lnTo>
                    <a:pt x="9163" y="6907"/>
                  </a:lnTo>
                  <a:lnTo>
                    <a:pt x="9022" y="6696"/>
                  </a:lnTo>
                  <a:lnTo>
                    <a:pt x="8811" y="6485"/>
                  </a:lnTo>
                  <a:lnTo>
                    <a:pt x="8529" y="6344"/>
                  </a:lnTo>
                  <a:lnTo>
                    <a:pt x="9022" y="6132"/>
                  </a:lnTo>
                  <a:lnTo>
                    <a:pt x="9375" y="5780"/>
                  </a:lnTo>
                  <a:lnTo>
                    <a:pt x="9586" y="5427"/>
                  </a:lnTo>
                  <a:lnTo>
                    <a:pt x="9798" y="5004"/>
                  </a:lnTo>
                  <a:lnTo>
                    <a:pt x="9868" y="4511"/>
                  </a:lnTo>
                  <a:lnTo>
                    <a:pt x="9868" y="4018"/>
                  </a:lnTo>
                  <a:lnTo>
                    <a:pt x="9727" y="3595"/>
                  </a:lnTo>
                  <a:lnTo>
                    <a:pt x="9586" y="3101"/>
                  </a:lnTo>
                  <a:lnTo>
                    <a:pt x="9375" y="2678"/>
                  </a:lnTo>
                  <a:lnTo>
                    <a:pt x="9093" y="2396"/>
                  </a:lnTo>
                  <a:lnTo>
                    <a:pt x="8741" y="2115"/>
                  </a:lnTo>
                  <a:lnTo>
                    <a:pt x="8318" y="1974"/>
                  </a:lnTo>
                  <a:lnTo>
                    <a:pt x="7895" y="1903"/>
                  </a:lnTo>
                  <a:lnTo>
                    <a:pt x="7401" y="2044"/>
                  </a:lnTo>
                  <a:lnTo>
                    <a:pt x="6908" y="2255"/>
                  </a:lnTo>
                  <a:lnTo>
                    <a:pt x="6344" y="2749"/>
                  </a:lnTo>
                  <a:lnTo>
                    <a:pt x="6415" y="2115"/>
                  </a:lnTo>
                  <a:lnTo>
                    <a:pt x="6415" y="1621"/>
                  </a:lnTo>
                  <a:lnTo>
                    <a:pt x="6344" y="1198"/>
                  </a:lnTo>
                  <a:lnTo>
                    <a:pt x="6203" y="846"/>
                  </a:lnTo>
                  <a:lnTo>
                    <a:pt x="6062" y="564"/>
                  </a:lnTo>
                  <a:lnTo>
                    <a:pt x="5851" y="352"/>
                  </a:lnTo>
                  <a:lnTo>
                    <a:pt x="5569" y="141"/>
                  </a:lnTo>
                  <a:lnTo>
                    <a:pt x="5357" y="70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F7B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7" name="Google Shape;377;p7"/>
            <p:cNvGrpSpPr/>
            <p:nvPr/>
          </p:nvGrpSpPr>
          <p:grpSpPr>
            <a:xfrm>
              <a:off x="1863325" y="2900650"/>
              <a:ext cx="206200" cy="244975"/>
              <a:chOff x="4157100" y="2900650"/>
              <a:chExt cx="206200" cy="244975"/>
            </a:xfrm>
          </p:grpSpPr>
          <p:sp>
            <p:nvSpPr>
              <p:cNvPr id="378" name="Google Shape;378;p7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4583" extrusionOk="0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7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4160" extrusionOk="0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7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4160" extrusionOk="0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1" name="Google Shape;381;p7"/>
            <p:cNvGrpSpPr/>
            <p:nvPr/>
          </p:nvGrpSpPr>
          <p:grpSpPr>
            <a:xfrm>
              <a:off x="1923250" y="773800"/>
              <a:ext cx="290750" cy="361250"/>
              <a:chOff x="4217025" y="773800"/>
              <a:chExt cx="290750" cy="361250"/>
            </a:xfrm>
          </p:grpSpPr>
          <p:sp>
            <p:nvSpPr>
              <p:cNvPr id="382" name="Google Shape;382;p7"/>
              <p:cNvSpPr/>
              <p:nvPr/>
            </p:nvSpPr>
            <p:spPr>
              <a:xfrm>
                <a:off x="4231125" y="773800"/>
                <a:ext cx="56400" cy="135700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5428" extrusionOk="0">
                    <a:moveTo>
                      <a:pt x="423" y="1128"/>
                    </a:moveTo>
                    <a:lnTo>
                      <a:pt x="846" y="1762"/>
                    </a:lnTo>
                    <a:lnTo>
                      <a:pt x="1057" y="2397"/>
                    </a:lnTo>
                    <a:lnTo>
                      <a:pt x="1198" y="3102"/>
                    </a:lnTo>
                    <a:lnTo>
                      <a:pt x="1198" y="3806"/>
                    </a:lnTo>
                    <a:lnTo>
                      <a:pt x="987" y="3524"/>
                    </a:lnTo>
                    <a:lnTo>
                      <a:pt x="775" y="3243"/>
                    </a:lnTo>
                    <a:lnTo>
                      <a:pt x="634" y="2961"/>
                    </a:lnTo>
                    <a:lnTo>
                      <a:pt x="493" y="2608"/>
                    </a:lnTo>
                    <a:lnTo>
                      <a:pt x="423" y="1903"/>
                    </a:lnTo>
                    <a:lnTo>
                      <a:pt x="423" y="1128"/>
                    </a:lnTo>
                    <a:close/>
                    <a:moveTo>
                      <a:pt x="0" y="0"/>
                    </a:moveTo>
                    <a:lnTo>
                      <a:pt x="0" y="776"/>
                    </a:lnTo>
                    <a:lnTo>
                      <a:pt x="71" y="2467"/>
                    </a:lnTo>
                    <a:lnTo>
                      <a:pt x="212" y="3454"/>
                    </a:lnTo>
                    <a:lnTo>
                      <a:pt x="353" y="4300"/>
                    </a:lnTo>
                    <a:lnTo>
                      <a:pt x="493" y="4652"/>
                    </a:lnTo>
                    <a:lnTo>
                      <a:pt x="705" y="5005"/>
                    </a:lnTo>
                    <a:lnTo>
                      <a:pt x="916" y="5216"/>
                    </a:lnTo>
                    <a:lnTo>
                      <a:pt x="1128" y="5357"/>
                    </a:lnTo>
                    <a:lnTo>
                      <a:pt x="1480" y="5428"/>
                    </a:lnTo>
                    <a:lnTo>
                      <a:pt x="1762" y="5357"/>
                    </a:lnTo>
                    <a:lnTo>
                      <a:pt x="1974" y="5216"/>
                    </a:lnTo>
                    <a:lnTo>
                      <a:pt x="2115" y="4934"/>
                    </a:lnTo>
                    <a:lnTo>
                      <a:pt x="2185" y="4582"/>
                    </a:lnTo>
                    <a:lnTo>
                      <a:pt x="2256" y="4229"/>
                    </a:lnTo>
                    <a:lnTo>
                      <a:pt x="2185" y="3736"/>
                    </a:lnTo>
                    <a:lnTo>
                      <a:pt x="2115" y="3243"/>
                    </a:lnTo>
                    <a:lnTo>
                      <a:pt x="1974" y="2749"/>
                    </a:lnTo>
                    <a:lnTo>
                      <a:pt x="1833" y="2185"/>
                    </a:lnTo>
                    <a:lnTo>
                      <a:pt x="1621" y="1692"/>
                    </a:lnTo>
                    <a:lnTo>
                      <a:pt x="1339" y="1269"/>
                    </a:lnTo>
                    <a:lnTo>
                      <a:pt x="1057" y="846"/>
                    </a:lnTo>
                    <a:lnTo>
                      <a:pt x="705" y="423"/>
                    </a:lnTo>
                    <a:lnTo>
                      <a:pt x="353" y="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7"/>
              <p:cNvSpPr/>
              <p:nvPr/>
            </p:nvSpPr>
            <p:spPr>
              <a:xfrm>
                <a:off x="4291025" y="858375"/>
                <a:ext cx="216750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8670" h="4371" extrusionOk="0">
                    <a:moveTo>
                      <a:pt x="5851" y="1904"/>
                    </a:moveTo>
                    <a:lnTo>
                      <a:pt x="5075" y="2397"/>
                    </a:lnTo>
                    <a:lnTo>
                      <a:pt x="4300" y="2820"/>
                    </a:lnTo>
                    <a:lnTo>
                      <a:pt x="3525" y="3102"/>
                    </a:lnTo>
                    <a:lnTo>
                      <a:pt x="2749" y="3313"/>
                    </a:lnTo>
                    <a:lnTo>
                      <a:pt x="1199" y="3595"/>
                    </a:lnTo>
                    <a:lnTo>
                      <a:pt x="2326" y="3031"/>
                    </a:lnTo>
                    <a:lnTo>
                      <a:pt x="3454" y="2608"/>
                    </a:lnTo>
                    <a:lnTo>
                      <a:pt x="4652" y="2186"/>
                    </a:lnTo>
                    <a:lnTo>
                      <a:pt x="5851" y="1904"/>
                    </a:lnTo>
                    <a:close/>
                    <a:moveTo>
                      <a:pt x="8388" y="0"/>
                    </a:moveTo>
                    <a:lnTo>
                      <a:pt x="8177" y="141"/>
                    </a:lnTo>
                    <a:lnTo>
                      <a:pt x="7472" y="423"/>
                    </a:lnTo>
                    <a:lnTo>
                      <a:pt x="6344" y="776"/>
                    </a:lnTo>
                    <a:lnTo>
                      <a:pt x="3454" y="1833"/>
                    </a:lnTo>
                    <a:lnTo>
                      <a:pt x="2045" y="2397"/>
                    </a:lnTo>
                    <a:lnTo>
                      <a:pt x="1410" y="2679"/>
                    </a:lnTo>
                    <a:lnTo>
                      <a:pt x="846" y="2961"/>
                    </a:lnTo>
                    <a:lnTo>
                      <a:pt x="423" y="3243"/>
                    </a:lnTo>
                    <a:lnTo>
                      <a:pt x="141" y="3595"/>
                    </a:lnTo>
                    <a:lnTo>
                      <a:pt x="1" y="3877"/>
                    </a:lnTo>
                    <a:lnTo>
                      <a:pt x="1" y="4018"/>
                    </a:lnTo>
                    <a:lnTo>
                      <a:pt x="1" y="4159"/>
                    </a:lnTo>
                    <a:lnTo>
                      <a:pt x="71" y="4230"/>
                    </a:lnTo>
                    <a:lnTo>
                      <a:pt x="282" y="4300"/>
                    </a:lnTo>
                    <a:lnTo>
                      <a:pt x="776" y="4371"/>
                    </a:lnTo>
                    <a:lnTo>
                      <a:pt x="1481" y="4300"/>
                    </a:lnTo>
                    <a:lnTo>
                      <a:pt x="2256" y="4230"/>
                    </a:lnTo>
                    <a:lnTo>
                      <a:pt x="3807" y="3877"/>
                    </a:lnTo>
                    <a:lnTo>
                      <a:pt x="4793" y="3525"/>
                    </a:lnTo>
                    <a:lnTo>
                      <a:pt x="5498" y="3313"/>
                    </a:lnTo>
                    <a:lnTo>
                      <a:pt x="6203" y="2961"/>
                    </a:lnTo>
                    <a:lnTo>
                      <a:pt x="6908" y="2608"/>
                    </a:lnTo>
                    <a:lnTo>
                      <a:pt x="7542" y="2186"/>
                    </a:lnTo>
                    <a:lnTo>
                      <a:pt x="7895" y="1692"/>
                    </a:lnTo>
                    <a:lnTo>
                      <a:pt x="8459" y="776"/>
                    </a:lnTo>
                    <a:lnTo>
                      <a:pt x="8600" y="423"/>
                    </a:lnTo>
                    <a:lnTo>
                      <a:pt x="8670" y="141"/>
                    </a:lnTo>
                    <a:lnTo>
                      <a:pt x="8600" y="0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7"/>
              <p:cNvSpPr/>
              <p:nvPr/>
            </p:nvSpPr>
            <p:spPr>
              <a:xfrm>
                <a:off x="4217025" y="1004625"/>
                <a:ext cx="68750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5217" extrusionOk="0">
                    <a:moveTo>
                      <a:pt x="1974" y="1"/>
                    </a:moveTo>
                    <a:lnTo>
                      <a:pt x="2115" y="142"/>
                    </a:lnTo>
                    <a:lnTo>
                      <a:pt x="2044" y="565"/>
                    </a:lnTo>
                    <a:lnTo>
                      <a:pt x="1833" y="1551"/>
                    </a:lnTo>
                    <a:lnTo>
                      <a:pt x="1480" y="2679"/>
                    </a:lnTo>
                    <a:lnTo>
                      <a:pt x="1269" y="3172"/>
                    </a:lnTo>
                    <a:lnTo>
                      <a:pt x="1057" y="3525"/>
                    </a:lnTo>
                    <a:lnTo>
                      <a:pt x="987" y="2891"/>
                    </a:lnTo>
                    <a:lnTo>
                      <a:pt x="1057" y="1833"/>
                    </a:lnTo>
                    <a:lnTo>
                      <a:pt x="1128" y="1340"/>
                    </a:lnTo>
                    <a:lnTo>
                      <a:pt x="1269" y="847"/>
                    </a:lnTo>
                    <a:lnTo>
                      <a:pt x="1410" y="494"/>
                    </a:lnTo>
                    <a:lnTo>
                      <a:pt x="1551" y="424"/>
                    </a:lnTo>
                    <a:lnTo>
                      <a:pt x="1621" y="353"/>
                    </a:lnTo>
                    <a:lnTo>
                      <a:pt x="1621" y="353"/>
                    </a:lnTo>
                    <a:lnTo>
                      <a:pt x="1410" y="424"/>
                    </a:lnTo>
                    <a:lnTo>
                      <a:pt x="1198" y="565"/>
                    </a:lnTo>
                    <a:lnTo>
                      <a:pt x="987" y="847"/>
                    </a:lnTo>
                    <a:lnTo>
                      <a:pt x="776" y="1128"/>
                    </a:lnTo>
                    <a:lnTo>
                      <a:pt x="423" y="1763"/>
                    </a:lnTo>
                    <a:lnTo>
                      <a:pt x="141" y="2538"/>
                    </a:lnTo>
                    <a:lnTo>
                      <a:pt x="0" y="3313"/>
                    </a:lnTo>
                    <a:lnTo>
                      <a:pt x="0" y="4018"/>
                    </a:lnTo>
                    <a:lnTo>
                      <a:pt x="0" y="4371"/>
                    </a:lnTo>
                    <a:lnTo>
                      <a:pt x="71" y="4653"/>
                    </a:lnTo>
                    <a:lnTo>
                      <a:pt x="212" y="4864"/>
                    </a:lnTo>
                    <a:lnTo>
                      <a:pt x="353" y="5005"/>
                    </a:lnTo>
                    <a:lnTo>
                      <a:pt x="705" y="5146"/>
                    </a:lnTo>
                    <a:lnTo>
                      <a:pt x="987" y="5217"/>
                    </a:lnTo>
                    <a:lnTo>
                      <a:pt x="1269" y="5076"/>
                    </a:lnTo>
                    <a:lnTo>
                      <a:pt x="1551" y="4935"/>
                    </a:lnTo>
                    <a:lnTo>
                      <a:pt x="1833" y="4653"/>
                    </a:lnTo>
                    <a:lnTo>
                      <a:pt x="2044" y="4300"/>
                    </a:lnTo>
                    <a:lnTo>
                      <a:pt x="2326" y="3877"/>
                    </a:lnTo>
                    <a:lnTo>
                      <a:pt x="2467" y="3454"/>
                    </a:lnTo>
                    <a:lnTo>
                      <a:pt x="2608" y="2961"/>
                    </a:lnTo>
                    <a:lnTo>
                      <a:pt x="2749" y="2468"/>
                    </a:lnTo>
                    <a:lnTo>
                      <a:pt x="2749" y="1974"/>
                    </a:lnTo>
                    <a:lnTo>
                      <a:pt x="2749" y="1481"/>
                    </a:lnTo>
                    <a:lnTo>
                      <a:pt x="2679" y="1058"/>
                    </a:lnTo>
                    <a:lnTo>
                      <a:pt x="2538" y="635"/>
                    </a:lnTo>
                    <a:lnTo>
                      <a:pt x="2326" y="283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5" name="Google Shape;385;p7"/>
            <p:cNvGrpSpPr/>
            <p:nvPr/>
          </p:nvGrpSpPr>
          <p:grpSpPr>
            <a:xfrm>
              <a:off x="959375" y="2320925"/>
              <a:ext cx="149800" cy="299575"/>
              <a:chOff x="3253150" y="2320925"/>
              <a:chExt cx="149800" cy="299575"/>
            </a:xfrm>
          </p:grpSpPr>
          <p:sp>
            <p:nvSpPr>
              <p:cNvPr id="386" name="Google Shape;386;p7"/>
              <p:cNvSpPr/>
              <p:nvPr/>
            </p:nvSpPr>
            <p:spPr>
              <a:xfrm>
                <a:off x="3290150" y="2476000"/>
                <a:ext cx="112800" cy="144500"/>
              </a:xfrm>
              <a:custGeom>
                <a:avLst/>
                <a:gdLst/>
                <a:ahLst/>
                <a:cxnLst/>
                <a:rect l="l" t="t" r="r" b="b"/>
                <a:pathLst>
                  <a:path w="4512" h="5780" extrusionOk="0">
                    <a:moveTo>
                      <a:pt x="2397" y="1480"/>
                    </a:moveTo>
                    <a:lnTo>
                      <a:pt x="1622" y="2467"/>
                    </a:lnTo>
                    <a:lnTo>
                      <a:pt x="1199" y="3101"/>
                    </a:lnTo>
                    <a:lnTo>
                      <a:pt x="917" y="3665"/>
                    </a:lnTo>
                    <a:lnTo>
                      <a:pt x="1270" y="2749"/>
                    </a:lnTo>
                    <a:lnTo>
                      <a:pt x="1481" y="2397"/>
                    </a:lnTo>
                    <a:lnTo>
                      <a:pt x="1763" y="2044"/>
                    </a:lnTo>
                    <a:lnTo>
                      <a:pt x="2045" y="1762"/>
                    </a:lnTo>
                    <a:lnTo>
                      <a:pt x="2397" y="1480"/>
                    </a:lnTo>
                    <a:close/>
                    <a:moveTo>
                      <a:pt x="3455" y="1762"/>
                    </a:moveTo>
                    <a:lnTo>
                      <a:pt x="3384" y="2115"/>
                    </a:lnTo>
                    <a:lnTo>
                      <a:pt x="3173" y="2608"/>
                    </a:lnTo>
                    <a:lnTo>
                      <a:pt x="2820" y="3172"/>
                    </a:lnTo>
                    <a:lnTo>
                      <a:pt x="2468" y="3806"/>
                    </a:lnTo>
                    <a:lnTo>
                      <a:pt x="2045" y="4370"/>
                    </a:lnTo>
                    <a:lnTo>
                      <a:pt x="1833" y="4511"/>
                    </a:lnTo>
                    <a:lnTo>
                      <a:pt x="1622" y="4723"/>
                    </a:lnTo>
                    <a:lnTo>
                      <a:pt x="1411" y="4793"/>
                    </a:lnTo>
                    <a:lnTo>
                      <a:pt x="1199" y="4793"/>
                    </a:lnTo>
                    <a:lnTo>
                      <a:pt x="1058" y="4652"/>
                    </a:lnTo>
                    <a:lnTo>
                      <a:pt x="917" y="4511"/>
                    </a:lnTo>
                    <a:lnTo>
                      <a:pt x="1270" y="4229"/>
                    </a:lnTo>
                    <a:lnTo>
                      <a:pt x="1622" y="3877"/>
                    </a:lnTo>
                    <a:lnTo>
                      <a:pt x="1904" y="3524"/>
                    </a:lnTo>
                    <a:lnTo>
                      <a:pt x="2186" y="3101"/>
                    </a:lnTo>
                    <a:lnTo>
                      <a:pt x="3455" y="1762"/>
                    </a:lnTo>
                    <a:close/>
                    <a:moveTo>
                      <a:pt x="2609" y="0"/>
                    </a:moveTo>
                    <a:lnTo>
                      <a:pt x="2397" y="71"/>
                    </a:lnTo>
                    <a:lnTo>
                      <a:pt x="2186" y="212"/>
                    </a:lnTo>
                    <a:lnTo>
                      <a:pt x="2045" y="423"/>
                    </a:lnTo>
                    <a:lnTo>
                      <a:pt x="1833" y="705"/>
                    </a:lnTo>
                    <a:lnTo>
                      <a:pt x="1763" y="987"/>
                    </a:lnTo>
                    <a:lnTo>
                      <a:pt x="1763" y="1057"/>
                    </a:lnTo>
                    <a:lnTo>
                      <a:pt x="1833" y="1057"/>
                    </a:lnTo>
                    <a:lnTo>
                      <a:pt x="2045" y="1128"/>
                    </a:lnTo>
                    <a:lnTo>
                      <a:pt x="2256" y="1057"/>
                    </a:lnTo>
                    <a:lnTo>
                      <a:pt x="2820" y="916"/>
                    </a:lnTo>
                    <a:lnTo>
                      <a:pt x="3032" y="846"/>
                    </a:lnTo>
                    <a:lnTo>
                      <a:pt x="2609" y="1198"/>
                    </a:lnTo>
                    <a:lnTo>
                      <a:pt x="2115" y="1410"/>
                    </a:lnTo>
                    <a:lnTo>
                      <a:pt x="1199" y="1974"/>
                    </a:lnTo>
                    <a:lnTo>
                      <a:pt x="847" y="2256"/>
                    </a:lnTo>
                    <a:lnTo>
                      <a:pt x="494" y="2608"/>
                    </a:lnTo>
                    <a:lnTo>
                      <a:pt x="212" y="3101"/>
                    </a:lnTo>
                    <a:lnTo>
                      <a:pt x="1" y="3665"/>
                    </a:lnTo>
                    <a:lnTo>
                      <a:pt x="1" y="4229"/>
                    </a:lnTo>
                    <a:lnTo>
                      <a:pt x="71" y="4723"/>
                    </a:lnTo>
                    <a:lnTo>
                      <a:pt x="212" y="5145"/>
                    </a:lnTo>
                    <a:lnTo>
                      <a:pt x="494" y="5498"/>
                    </a:lnTo>
                    <a:lnTo>
                      <a:pt x="847" y="5709"/>
                    </a:lnTo>
                    <a:lnTo>
                      <a:pt x="1340" y="5780"/>
                    </a:lnTo>
                    <a:lnTo>
                      <a:pt x="1833" y="5709"/>
                    </a:lnTo>
                    <a:lnTo>
                      <a:pt x="2397" y="5427"/>
                    </a:lnTo>
                    <a:lnTo>
                      <a:pt x="2891" y="5005"/>
                    </a:lnTo>
                    <a:lnTo>
                      <a:pt x="3455" y="4441"/>
                    </a:lnTo>
                    <a:lnTo>
                      <a:pt x="3877" y="3736"/>
                    </a:lnTo>
                    <a:lnTo>
                      <a:pt x="4230" y="2960"/>
                    </a:lnTo>
                    <a:lnTo>
                      <a:pt x="4371" y="2608"/>
                    </a:lnTo>
                    <a:lnTo>
                      <a:pt x="4441" y="2185"/>
                    </a:lnTo>
                    <a:lnTo>
                      <a:pt x="4512" y="1833"/>
                    </a:lnTo>
                    <a:lnTo>
                      <a:pt x="4441" y="1480"/>
                    </a:lnTo>
                    <a:lnTo>
                      <a:pt x="4371" y="1128"/>
                    </a:lnTo>
                    <a:lnTo>
                      <a:pt x="4230" y="775"/>
                    </a:lnTo>
                    <a:lnTo>
                      <a:pt x="4018" y="494"/>
                    </a:lnTo>
                    <a:lnTo>
                      <a:pt x="3666" y="282"/>
                    </a:lnTo>
                    <a:lnTo>
                      <a:pt x="3384" y="141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7"/>
              <p:cNvSpPr/>
              <p:nvPr/>
            </p:nvSpPr>
            <p:spPr>
              <a:xfrm>
                <a:off x="3253150" y="2320925"/>
                <a:ext cx="100475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5217" extrusionOk="0">
                    <a:moveTo>
                      <a:pt x="2045" y="1128"/>
                    </a:moveTo>
                    <a:lnTo>
                      <a:pt x="2186" y="1199"/>
                    </a:lnTo>
                    <a:lnTo>
                      <a:pt x="2397" y="1410"/>
                    </a:lnTo>
                    <a:lnTo>
                      <a:pt x="2609" y="1763"/>
                    </a:lnTo>
                    <a:lnTo>
                      <a:pt x="2750" y="2256"/>
                    </a:lnTo>
                    <a:lnTo>
                      <a:pt x="2820" y="2749"/>
                    </a:lnTo>
                    <a:lnTo>
                      <a:pt x="2750" y="3243"/>
                    </a:lnTo>
                    <a:lnTo>
                      <a:pt x="2679" y="3525"/>
                    </a:lnTo>
                    <a:lnTo>
                      <a:pt x="2609" y="3736"/>
                    </a:lnTo>
                    <a:lnTo>
                      <a:pt x="2256" y="3243"/>
                    </a:lnTo>
                    <a:lnTo>
                      <a:pt x="1904" y="2608"/>
                    </a:lnTo>
                    <a:lnTo>
                      <a:pt x="1763" y="2327"/>
                    </a:lnTo>
                    <a:lnTo>
                      <a:pt x="1622" y="1974"/>
                    </a:lnTo>
                    <a:lnTo>
                      <a:pt x="1622" y="1692"/>
                    </a:lnTo>
                    <a:lnTo>
                      <a:pt x="1692" y="1410"/>
                    </a:lnTo>
                    <a:lnTo>
                      <a:pt x="1833" y="1269"/>
                    </a:lnTo>
                    <a:lnTo>
                      <a:pt x="1904" y="1128"/>
                    </a:lnTo>
                    <a:close/>
                    <a:moveTo>
                      <a:pt x="846" y="1481"/>
                    </a:moveTo>
                    <a:lnTo>
                      <a:pt x="987" y="1692"/>
                    </a:lnTo>
                    <a:lnTo>
                      <a:pt x="1128" y="2045"/>
                    </a:lnTo>
                    <a:lnTo>
                      <a:pt x="1199" y="2679"/>
                    </a:lnTo>
                    <a:lnTo>
                      <a:pt x="1340" y="3454"/>
                    </a:lnTo>
                    <a:lnTo>
                      <a:pt x="1481" y="3807"/>
                    </a:lnTo>
                    <a:lnTo>
                      <a:pt x="1622" y="4089"/>
                    </a:lnTo>
                    <a:lnTo>
                      <a:pt x="776" y="3454"/>
                    </a:lnTo>
                    <a:lnTo>
                      <a:pt x="706" y="3243"/>
                    </a:lnTo>
                    <a:lnTo>
                      <a:pt x="635" y="2961"/>
                    </a:lnTo>
                    <a:lnTo>
                      <a:pt x="635" y="2467"/>
                    </a:lnTo>
                    <a:lnTo>
                      <a:pt x="706" y="1974"/>
                    </a:lnTo>
                    <a:lnTo>
                      <a:pt x="846" y="1481"/>
                    </a:lnTo>
                    <a:close/>
                    <a:moveTo>
                      <a:pt x="2397" y="1"/>
                    </a:moveTo>
                    <a:lnTo>
                      <a:pt x="1974" y="71"/>
                    </a:lnTo>
                    <a:lnTo>
                      <a:pt x="1481" y="141"/>
                    </a:lnTo>
                    <a:lnTo>
                      <a:pt x="1058" y="423"/>
                    </a:lnTo>
                    <a:lnTo>
                      <a:pt x="706" y="705"/>
                    </a:lnTo>
                    <a:lnTo>
                      <a:pt x="424" y="1128"/>
                    </a:lnTo>
                    <a:lnTo>
                      <a:pt x="212" y="1551"/>
                    </a:lnTo>
                    <a:lnTo>
                      <a:pt x="71" y="2045"/>
                    </a:lnTo>
                    <a:lnTo>
                      <a:pt x="1" y="2538"/>
                    </a:lnTo>
                    <a:lnTo>
                      <a:pt x="1" y="3102"/>
                    </a:lnTo>
                    <a:lnTo>
                      <a:pt x="71" y="3595"/>
                    </a:lnTo>
                    <a:lnTo>
                      <a:pt x="212" y="4018"/>
                    </a:lnTo>
                    <a:lnTo>
                      <a:pt x="424" y="4441"/>
                    </a:lnTo>
                    <a:lnTo>
                      <a:pt x="706" y="4793"/>
                    </a:lnTo>
                    <a:lnTo>
                      <a:pt x="1058" y="5005"/>
                    </a:lnTo>
                    <a:lnTo>
                      <a:pt x="1481" y="5146"/>
                    </a:lnTo>
                    <a:lnTo>
                      <a:pt x="1974" y="5216"/>
                    </a:lnTo>
                    <a:lnTo>
                      <a:pt x="2468" y="5075"/>
                    </a:lnTo>
                    <a:lnTo>
                      <a:pt x="2891" y="4934"/>
                    </a:lnTo>
                    <a:lnTo>
                      <a:pt x="3172" y="4652"/>
                    </a:lnTo>
                    <a:lnTo>
                      <a:pt x="3454" y="4300"/>
                    </a:lnTo>
                    <a:lnTo>
                      <a:pt x="3736" y="3948"/>
                    </a:lnTo>
                    <a:lnTo>
                      <a:pt x="3877" y="3525"/>
                    </a:lnTo>
                    <a:lnTo>
                      <a:pt x="4018" y="3102"/>
                    </a:lnTo>
                    <a:lnTo>
                      <a:pt x="4018" y="2608"/>
                    </a:lnTo>
                    <a:lnTo>
                      <a:pt x="4018" y="2186"/>
                    </a:lnTo>
                    <a:lnTo>
                      <a:pt x="4018" y="1692"/>
                    </a:lnTo>
                    <a:lnTo>
                      <a:pt x="3877" y="1269"/>
                    </a:lnTo>
                    <a:lnTo>
                      <a:pt x="3666" y="917"/>
                    </a:lnTo>
                    <a:lnTo>
                      <a:pt x="3454" y="564"/>
                    </a:lnTo>
                    <a:lnTo>
                      <a:pt x="3172" y="282"/>
                    </a:lnTo>
                    <a:lnTo>
                      <a:pt x="2820" y="141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8" name="Google Shape;388;p7"/>
            <p:cNvGrpSpPr/>
            <p:nvPr/>
          </p:nvGrpSpPr>
          <p:grpSpPr>
            <a:xfrm>
              <a:off x="1193750" y="3986125"/>
              <a:ext cx="766525" cy="1452000"/>
              <a:chOff x="3487525" y="3986125"/>
              <a:chExt cx="766525" cy="1452000"/>
            </a:xfrm>
          </p:grpSpPr>
          <p:sp>
            <p:nvSpPr>
              <p:cNvPr id="389" name="Google Shape;389;p7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avLst/>
                <a:gdLst/>
                <a:ahLst/>
                <a:cxnLst/>
                <a:rect l="l" t="t" r="r" b="b"/>
                <a:pathLst>
                  <a:path w="29886" h="58080" extrusionOk="0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7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11913" extrusionOk="0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7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4512" extrusionOk="0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7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3385" extrusionOk="0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3" name="Google Shape;393;p7"/>
            <p:cNvSpPr/>
            <p:nvPr/>
          </p:nvSpPr>
          <p:spPr>
            <a:xfrm>
              <a:off x="1660700" y="3957925"/>
              <a:ext cx="244950" cy="246725"/>
            </a:xfrm>
            <a:custGeom>
              <a:avLst/>
              <a:gdLst/>
              <a:ahLst/>
              <a:cxnLst/>
              <a:rect l="l" t="t" r="r" b="b"/>
              <a:pathLst>
                <a:path w="9798" h="9869" extrusionOk="0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971725" y="3707700"/>
              <a:ext cx="220275" cy="341875"/>
            </a:xfrm>
            <a:custGeom>
              <a:avLst/>
              <a:gdLst/>
              <a:ahLst/>
              <a:cxnLst/>
              <a:rect l="l" t="t" r="r" b="b"/>
              <a:pathLst>
                <a:path w="8811" h="13675" extrusionOk="0">
                  <a:moveTo>
                    <a:pt x="5075" y="6838"/>
                  </a:moveTo>
                  <a:lnTo>
                    <a:pt x="5921" y="7261"/>
                  </a:lnTo>
                  <a:lnTo>
                    <a:pt x="6907" y="7824"/>
                  </a:lnTo>
                  <a:lnTo>
                    <a:pt x="7330" y="8177"/>
                  </a:lnTo>
                  <a:lnTo>
                    <a:pt x="7683" y="8529"/>
                  </a:lnTo>
                  <a:lnTo>
                    <a:pt x="8035" y="8952"/>
                  </a:lnTo>
                  <a:lnTo>
                    <a:pt x="8247" y="9375"/>
                  </a:lnTo>
                  <a:lnTo>
                    <a:pt x="8247" y="9375"/>
                  </a:lnTo>
                  <a:lnTo>
                    <a:pt x="7330" y="8811"/>
                  </a:lnTo>
                  <a:lnTo>
                    <a:pt x="6485" y="8318"/>
                  </a:lnTo>
                  <a:lnTo>
                    <a:pt x="6132" y="8036"/>
                  </a:lnTo>
                  <a:lnTo>
                    <a:pt x="5709" y="7684"/>
                  </a:lnTo>
                  <a:lnTo>
                    <a:pt x="5357" y="7331"/>
                  </a:lnTo>
                  <a:lnTo>
                    <a:pt x="5075" y="6838"/>
                  </a:lnTo>
                  <a:close/>
                  <a:moveTo>
                    <a:pt x="3877" y="7261"/>
                  </a:moveTo>
                  <a:lnTo>
                    <a:pt x="4370" y="10009"/>
                  </a:lnTo>
                  <a:lnTo>
                    <a:pt x="4652" y="11701"/>
                  </a:lnTo>
                  <a:lnTo>
                    <a:pt x="4722" y="12406"/>
                  </a:lnTo>
                  <a:lnTo>
                    <a:pt x="4159" y="11983"/>
                  </a:lnTo>
                  <a:lnTo>
                    <a:pt x="3947" y="9657"/>
                  </a:lnTo>
                  <a:lnTo>
                    <a:pt x="3877" y="7261"/>
                  </a:lnTo>
                  <a:close/>
                  <a:moveTo>
                    <a:pt x="3383" y="1"/>
                  </a:moveTo>
                  <a:lnTo>
                    <a:pt x="3242" y="71"/>
                  </a:lnTo>
                  <a:lnTo>
                    <a:pt x="3172" y="212"/>
                  </a:lnTo>
                  <a:lnTo>
                    <a:pt x="3101" y="494"/>
                  </a:lnTo>
                  <a:lnTo>
                    <a:pt x="2960" y="1199"/>
                  </a:lnTo>
                  <a:lnTo>
                    <a:pt x="2890" y="2115"/>
                  </a:lnTo>
                  <a:lnTo>
                    <a:pt x="2749" y="4018"/>
                  </a:lnTo>
                  <a:lnTo>
                    <a:pt x="2678" y="5358"/>
                  </a:lnTo>
                  <a:lnTo>
                    <a:pt x="2678" y="6133"/>
                  </a:lnTo>
                  <a:lnTo>
                    <a:pt x="2608" y="7120"/>
                  </a:lnTo>
                  <a:lnTo>
                    <a:pt x="2608" y="8177"/>
                  </a:lnTo>
                  <a:lnTo>
                    <a:pt x="2537" y="9305"/>
                  </a:lnTo>
                  <a:lnTo>
                    <a:pt x="2326" y="10432"/>
                  </a:lnTo>
                  <a:lnTo>
                    <a:pt x="2185" y="10926"/>
                  </a:lnTo>
                  <a:lnTo>
                    <a:pt x="2044" y="11419"/>
                  </a:lnTo>
                  <a:lnTo>
                    <a:pt x="1833" y="11842"/>
                  </a:lnTo>
                  <a:lnTo>
                    <a:pt x="1551" y="12265"/>
                  </a:lnTo>
                  <a:lnTo>
                    <a:pt x="1269" y="12547"/>
                  </a:lnTo>
                  <a:lnTo>
                    <a:pt x="916" y="12829"/>
                  </a:lnTo>
                  <a:lnTo>
                    <a:pt x="916" y="12758"/>
                  </a:lnTo>
                  <a:lnTo>
                    <a:pt x="916" y="12547"/>
                  </a:lnTo>
                  <a:lnTo>
                    <a:pt x="1057" y="11772"/>
                  </a:lnTo>
                  <a:lnTo>
                    <a:pt x="1551" y="9375"/>
                  </a:lnTo>
                  <a:lnTo>
                    <a:pt x="1903" y="8106"/>
                  </a:lnTo>
                  <a:lnTo>
                    <a:pt x="2256" y="7049"/>
                  </a:lnTo>
                  <a:lnTo>
                    <a:pt x="2537" y="6274"/>
                  </a:lnTo>
                  <a:lnTo>
                    <a:pt x="2678" y="6062"/>
                  </a:lnTo>
                  <a:lnTo>
                    <a:pt x="2537" y="6203"/>
                  </a:lnTo>
                  <a:lnTo>
                    <a:pt x="2185" y="6767"/>
                  </a:lnTo>
                  <a:lnTo>
                    <a:pt x="1762" y="7613"/>
                  </a:lnTo>
                  <a:lnTo>
                    <a:pt x="1339" y="8600"/>
                  </a:lnTo>
                  <a:lnTo>
                    <a:pt x="493" y="10573"/>
                  </a:lnTo>
                  <a:lnTo>
                    <a:pt x="71" y="11631"/>
                  </a:lnTo>
                  <a:lnTo>
                    <a:pt x="0" y="12335"/>
                  </a:lnTo>
                  <a:lnTo>
                    <a:pt x="0" y="12899"/>
                  </a:lnTo>
                  <a:lnTo>
                    <a:pt x="0" y="13252"/>
                  </a:lnTo>
                  <a:lnTo>
                    <a:pt x="141" y="13534"/>
                  </a:lnTo>
                  <a:lnTo>
                    <a:pt x="282" y="13604"/>
                  </a:lnTo>
                  <a:lnTo>
                    <a:pt x="493" y="13675"/>
                  </a:lnTo>
                  <a:lnTo>
                    <a:pt x="705" y="13604"/>
                  </a:lnTo>
                  <a:lnTo>
                    <a:pt x="987" y="13393"/>
                  </a:lnTo>
                  <a:lnTo>
                    <a:pt x="1551" y="12899"/>
                  </a:lnTo>
                  <a:lnTo>
                    <a:pt x="2115" y="12124"/>
                  </a:lnTo>
                  <a:lnTo>
                    <a:pt x="2608" y="11278"/>
                  </a:lnTo>
                  <a:lnTo>
                    <a:pt x="2960" y="10432"/>
                  </a:lnTo>
                  <a:lnTo>
                    <a:pt x="3101" y="11419"/>
                  </a:lnTo>
                  <a:lnTo>
                    <a:pt x="3242" y="12124"/>
                  </a:lnTo>
                  <a:lnTo>
                    <a:pt x="3454" y="12758"/>
                  </a:lnTo>
                  <a:lnTo>
                    <a:pt x="3736" y="13252"/>
                  </a:lnTo>
                  <a:lnTo>
                    <a:pt x="3947" y="13463"/>
                  </a:lnTo>
                  <a:lnTo>
                    <a:pt x="4159" y="13604"/>
                  </a:lnTo>
                  <a:lnTo>
                    <a:pt x="4370" y="13675"/>
                  </a:lnTo>
                  <a:lnTo>
                    <a:pt x="4582" y="13675"/>
                  </a:lnTo>
                  <a:lnTo>
                    <a:pt x="4863" y="13604"/>
                  </a:lnTo>
                  <a:lnTo>
                    <a:pt x="5145" y="13393"/>
                  </a:lnTo>
                  <a:lnTo>
                    <a:pt x="5357" y="13252"/>
                  </a:lnTo>
                  <a:lnTo>
                    <a:pt x="5498" y="12970"/>
                  </a:lnTo>
                  <a:lnTo>
                    <a:pt x="5568" y="12758"/>
                  </a:lnTo>
                  <a:lnTo>
                    <a:pt x="5639" y="12476"/>
                  </a:lnTo>
                  <a:lnTo>
                    <a:pt x="5639" y="11772"/>
                  </a:lnTo>
                  <a:lnTo>
                    <a:pt x="5639" y="11067"/>
                  </a:lnTo>
                  <a:lnTo>
                    <a:pt x="5357" y="9657"/>
                  </a:lnTo>
                  <a:lnTo>
                    <a:pt x="5145" y="8600"/>
                  </a:lnTo>
                  <a:lnTo>
                    <a:pt x="5498" y="8882"/>
                  </a:lnTo>
                  <a:lnTo>
                    <a:pt x="5921" y="9093"/>
                  </a:lnTo>
                  <a:lnTo>
                    <a:pt x="6696" y="9516"/>
                  </a:lnTo>
                  <a:lnTo>
                    <a:pt x="7471" y="9939"/>
                  </a:lnTo>
                  <a:lnTo>
                    <a:pt x="7894" y="10221"/>
                  </a:lnTo>
                  <a:lnTo>
                    <a:pt x="8176" y="10503"/>
                  </a:lnTo>
                  <a:lnTo>
                    <a:pt x="8317" y="10644"/>
                  </a:lnTo>
                  <a:lnTo>
                    <a:pt x="8458" y="10714"/>
                  </a:lnTo>
                  <a:lnTo>
                    <a:pt x="8599" y="10714"/>
                  </a:lnTo>
                  <a:lnTo>
                    <a:pt x="8670" y="10644"/>
                  </a:lnTo>
                  <a:lnTo>
                    <a:pt x="8740" y="10362"/>
                  </a:lnTo>
                  <a:lnTo>
                    <a:pt x="8811" y="10009"/>
                  </a:lnTo>
                  <a:lnTo>
                    <a:pt x="8811" y="9023"/>
                  </a:lnTo>
                  <a:lnTo>
                    <a:pt x="8670" y="8388"/>
                  </a:lnTo>
                  <a:lnTo>
                    <a:pt x="8529" y="8106"/>
                  </a:lnTo>
                  <a:lnTo>
                    <a:pt x="8317" y="7895"/>
                  </a:lnTo>
                  <a:lnTo>
                    <a:pt x="7894" y="7402"/>
                  </a:lnTo>
                  <a:lnTo>
                    <a:pt x="7330" y="7049"/>
                  </a:lnTo>
                  <a:lnTo>
                    <a:pt x="6696" y="6697"/>
                  </a:lnTo>
                  <a:lnTo>
                    <a:pt x="5498" y="6062"/>
                  </a:lnTo>
                  <a:lnTo>
                    <a:pt x="5004" y="5710"/>
                  </a:lnTo>
                  <a:lnTo>
                    <a:pt x="4582" y="5287"/>
                  </a:lnTo>
                  <a:lnTo>
                    <a:pt x="4441" y="5076"/>
                  </a:lnTo>
                  <a:lnTo>
                    <a:pt x="4300" y="4794"/>
                  </a:lnTo>
                  <a:lnTo>
                    <a:pt x="4229" y="4159"/>
                  </a:lnTo>
                  <a:lnTo>
                    <a:pt x="4229" y="3384"/>
                  </a:lnTo>
                  <a:lnTo>
                    <a:pt x="4229" y="2609"/>
                  </a:lnTo>
                  <a:lnTo>
                    <a:pt x="4229" y="1904"/>
                  </a:lnTo>
                  <a:lnTo>
                    <a:pt x="4159" y="1199"/>
                  </a:lnTo>
                  <a:lnTo>
                    <a:pt x="4088" y="847"/>
                  </a:lnTo>
                  <a:lnTo>
                    <a:pt x="3947" y="565"/>
                  </a:lnTo>
                  <a:lnTo>
                    <a:pt x="3736" y="283"/>
                  </a:lnTo>
                  <a:lnTo>
                    <a:pt x="3524" y="71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rgbClr val="F7C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2016625" y="4890075"/>
              <a:ext cx="119850" cy="586800"/>
            </a:xfrm>
            <a:custGeom>
              <a:avLst/>
              <a:gdLst/>
              <a:ahLst/>
              <a:cxnLst/>
              <a:rect l="l" t="t" r="r" b="b"/>
              <a:pathLst>
                <a:path w="4794" h="23472" extrusionOk="0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6" name="Google Shape;396;p7"/>
            <p:cNvGrpSpPr/>
            <p:nvPr/>
          </p:nvGrpSpPr>
          <p:grpSpPr>
            <a:xfrm>
              <a:off x="1216650" y="5036325"/>
              <a:ext cx="169175" cy="269650"/>
              <a:chOff x="3510425" y="5036325"/>
              <a:chExt cx="169175" cy="269650"/>
            </a:xfrm>
          </p:grpSpPr>
          <p:sp>
            <p:nvSpPr>
              <p:cNvPr id="397" name="Google Shape;397;p7"/>
              <p:cNvSpPr/>
              <p:nvPr/>
            </p:nvSpPr>
            <p:spPr>
              <a:xfrm>
                <a:off x="3510425" y="5105050"/>
                <a:ext cx="86350" cy="7757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3103" extrusionOk="0">
                    <a:moveTo>
                      <a:pt x="2185" y="1"/>
                    </a:moveTo>
                    <a:lnTo>
                      <a:pt x="1762" y="142"/>
                    </a:lnTo>
                    <a:lnTo>
                      <a:pt x="1269" y="424"/>
                    </a:lnTo>
                    <a:lnTo>
                      <a:pt x="846" y="706"/>
                    </a:lnTo>
                    <a:lnTo>
                      <a:pt x="494" y="1129"/>
                    </a:lnTo>
                    <a:lnTo>
                      <a:pt x="212" y="1551"/>
                    </a:lnTo>
                    <a:lnTo>
                      <a:pt x="71" y="1904"/>
                    </a:lnTo>
                    <a:lnTo>
                      <a:pt x="0" y="2327"/>
                    </a:lnTo>
                    <a:lnTo>
                      <a:pt x="71" y="2468"/>
                    </a:lnTo>
                    <a:lnTo>
                      <a:pt x="141" y="2679"/>
                    </a:lnTo>
                    <a:lnTo>
                      <a:pt x="282" y="2820"/>
                    </a:lnTo>
                    <a:lnTo>
                      <a:pt x="494" y="2891"/>
                    </a:lnTo>
                    <a:lnTo>
                      <a:pt x="705" y="3032"/>
                    </a:lnTo>
                    <a:lnTo>
                      <a:pt x="1058" y="3102"/>
                    </a:lnTo>
                    <a:lnTo>
                      <a:pt x="2256" y="3102"/>
                    </a:lnTo>
                    <a:lnTo>
                      <a:pt x="2538" y="2961"/>
                    </a:lnTo>
                    <a:lnTo>
                      <a:pt x="2820" y="2750"/>
                    </a:lnTo>
                    <a:lnTo>
                      <a:pt x="3031" y="2468"/>
                    </a:lnTo>
                    <a:lnTo>
                      <a:pt x="3313" y="1974"/>
                    </a:lnTo>
                    <a:lnTo>
                      <a:pt x="3454" y="1622"/>
                    </a:lnTo>
                    <a:lnTo>
                      <a:pt x="3384" y="917"/>
                    </a:lnTo>
                    <a:lnTo>
                      <a:pt x="3313" y="635"/>
                    </a:lnTo>
                    <a:lnTo>
                      <a:pt x="3243" y="424"/>
                    </a:lnTo>
                    <a:lnTo>
                      <a:pt x="3102" y="212"/>
                    </a:lnTo>
                    <a:lnTo>
                      <a:pt x="2961" y="142"/>
                    </a:lnTo>
                    <a:lnTo>
                      <a:pt x="2820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7"/>
              <p:cNvSpPr/>
              <p:nvPr/>
            </p:nvSpPr>
            <p:spPr>
              <a:xfrm>
                <a:off x="3602050" y="5157925"/>
                <a:ext cx="66975" cy="63450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2538" extrusionOk="0">
                    <a:moveTo>
                      <a:pt x="1269" y="0"/>
                    </a:moveTo>
                    <a:lnTo>
                      <a:pt x="846" y="71"/>
                    </a:lnTo>
                    <a:lnTo>
                      <a:pt x="423" y="353"/>
                    </a:lnTo>
                    <a:lnTo>
                      <a:pt x="141" y="705"/>
                    </a:lnTo>
                    <a:lnTo>
                      <a:pt x="71" y="917"/>
                    </a:lnTo>
                    <a:lnTo>
                      <a:pt x="0" y="1128"/>
                    </a:lnTo>
                    <a:lnTo>
                      <a:pt x="0" y="1410"/>
                    </a:lnTo>
                    <a:lnTo>
                      <a:pt x="71" y="1692"/>
                    </a:lnTo>
                    <a:lnTo>
                      <a:pt x="212" y="1974"/>
                    </a:lnTo>
                    <a:lnTo>
                      <a:pt x="353" y="2185"/>
                    </a:lnTo>
                    <a:lnTo>
                      <a:pt x="564" y="2397"/>
                    </a:lnTo>
                    <a:lnTo>
                      <a:pt x="846" y="2467"/>
                    </a:lnTo>
                    <a:lnTo>
                      <a:pt x="1058" y="2538"/>
                    </a:lnTo>
                    <a:lnTo>
                      <a:pt x="1551" y="2538"/>
                    </a:lnTo>
                    <a:lnTo>
                      <a:pt x="1833" y="2467"/>
                    </a:lnTo>
                    <a:lnTo>
                      <a:pt x="2044" y="2326"/>
                    </a:lnTo>
                    <a:lnTo>
                      <a:pt x="2256" y="2185"/>
                    </a:lnTo>
                    <a:lnTo>
                      <a:pt x="2397" y="1974"/>
                    </a:lnTo>
                    <a:lnTo>
                      <a:pt x="2538" y="1762"/>
                    </a:lnTo>
                    <a:lnTo>
                      <a:pt x="2608" y="1481"/>
                    </a:lnTo>
                    <a:lnTo>
                      <a:pt x="2679" y="1199"/>
                    </a:lnTo>
                    <a:lnTo>
                      <a:pt x="2608" y="917"/>
                    </a:lnTo>
                    <a:lnTo>
                      <a:pt x="2467" y="564"/>
                    </a:lnTo>
                    <a:lnTo>
                      <a:pt x="2326" y="353"/>
                    </a:lnTo>
                    <a:lnTo>
                      <a:pt x="2115" y="212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7"/>
              <p:cNvSpPr/>
              <p:nvPr/>
            </p:nvSpPr>
            <p:spPr>
              <a:xfrm>
                <a:off x="3538625" y="5221350"/>
                <a:ext cx="82825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3385" extrusionOk="0">
                    <a:moveTo>
                      <a:pt x="1621" y="1"/>
                    </a:moveTo>
                    <a:lnTo>
                      <a:pt x="1269" y="71"/>
                    </a:lnTo>
                    <a:lnTo>
                      <a:pt x="987" y="212"/>
                    </a:lnTo>
                    <a:lnTo>
                      <a:pt x="775" y="424"/>
                    </a:lnTo>
                    <a:lnTo>
                      <a:pt x="493" y="635"/>
                    </a:lnTo>
                    <a:lnTo>
                      <a:pt x="352" y="847"/>
                    </a:lnTo>
                    <a:lnTo>
                      <a:pt x="141" y="1129"/>
                    </a:lnTo>
                    <a:lnTo>
                      <a:pt x="71" y="1410"/>
                    </a:lnTo>
                    <a:lnTo>
                      <a:pt x="0" y="1763"/>
                    </a:lnTo>
                    <a:lnTo>
                      <a:pt x="0" y="2045"/>
                    </a:lnTo>
                    <a:lnTo>
                      <a:pt x="71" y="2327"/>
                    </a:lnTo>
                    <a:lnTo>
                      <a:pt x="211" y="2679"/>
                    </a:lnTo>
                    <a:lnTo>
                      <a:pt x="423" y="2891"/>
                    </a:lnTo>
                    <a:lnTo>
                      <a:pt x="705" y="3173"/>
                    </a:lnTo>
                    <a:lnTo>
                      <a:pt x="987" y="3314"/>
                    </a:lnTo>
                    <a:lnTo>
                      <a:pt x="1339" y="3384"/>
                    </a:lnTo>
                    <a:lnTo>
                      <a:pt x="1974" y="3384"/>
                    </a:lnTo>
                    <a:lnTo>
                      <a:pt x="2256" y="3243"/>
                    </a:lnTo>
                    <a:lnTo>
                      <a:pt x="2537" y="3032"/>
                    </a:lnTo>
                    <a:lnTo>
                      <a:pt x="2749" y="2820"/>
                    </a:lnTo>
                    <a:lnTo>
                      <a:pt x="2960" y="2538"/>
                    </a:lnTo>
                    <a:lnTo>
                      <a:pt x="3172" y="2256"/>
                    </a:lnTo>
                    <a:lnTo>
                      <a:pt x="3242" y="1974"/>
                    </a:lnTo>
                    <a:lnTo>
                      <a:pt x="3313" y="1692"/>
                    </a:lnTo>
                    <a:lnTo>
                      <a:pt x="3313" y="1340"/>
                    </a:lnTo>
                    <a:lnTo>
                      <a:pt x="3313" y="1058"/>
                    </a:lnTo>
                    <a:lnTo>
                      <a:pt x="3172" y="776"/>
                    </a:lnTo>
                    <a:lnTo>
                      <a:pt x="2960" y="494"/>
                    </a:lnTo>
                    <a:lnTo>
                      <a:pt x="2608" y="283"/>
                    </a:lnTo>
                    <a:lnTo>
                      <a:pt x="2256" y="142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7"/>
              <p:cNvSpPr/>
              <p:nvPr/>
            </p:nvSpPr>
            <p:spPr>
              <a:xfrm>
                <a:off x="3640825" y="5036325"/>
                <a:ext cx="387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693" extrusionOk="0">
                    <a:moveTo>
                      <a:pt x="493" y="1"/>
                    </a:moveTo>
                    <a:lnTo>
                      <a:pt x="282" y="71"/>
                    </a:lnTo>
                    <a:lnTo>
                      <a:pt x="141" y="142"/>
                    </a:lnTo>
                    <a:lnTo>
                      <a:pt x="71" y="283"/>
                    </a:lnTo>
                    <a:lnTo>
                      <a:pt x="0" y="635"/>
                    </a:lnTo>
                    <a:lnTo>
                      <a:pt x="0" y="988"/>
                    </a:lnTo>
                    <a:lnTo>
                      <a:pt x="141" y="1270"/>
                    </a:lnTo>
                    <a:lnTo>
                      <a:pt x="353" y="1552"/>
                    </a:lnTo>
                    <a:lnTo>
                      <a:pt x="564" y="1693"/>
                    </a:lnTo>
                    <a:lnTo>
                      <a:pt x="705" y="1693"/>
                    </a:lnTo>
                    <a:lnTo>
                      <a:pt x="775" y="1622"/>
                    </a:lnTo>
                    <a:lnTo>
                      <a:pt x="987" y="1481"/>
                    </a:lnTo>
                    <a:lnTo>
                      <a:pt x="1269" y="1199"/>
                    </a:lnTo>
                    <a:lnTo>
                      <a:pt x="1410" y="917"/>
                    </a:lnTo>
                    <a:lnTo>
                      <a:pt x="1551" y="635"/>
                    </a:lnTo>
                    <a:lnTo>
                      <a:pt x="1551" y="353"/>
                    </a:lnTo>
                    <a:lnTo>
                      <a:pt x="1410" y="142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1" name="Google Shape;401;p7"/>
          <p:cNvGrpSpPr/>
          <p:nvPr/>
        </p:nvGrpSpPr>
        <p:grpSpPr>
          <a:xfrm rot="-9319279">
            <a:off x="452001" y="791962"/>
            <a:ext cx="291914" cy="362696"/>
            <a:chOff x="4217025" y="773800"/>
            <a:chExt cx="290750" cy="361250"/>
          </a:xfrm>
        </p:grpSpPr>
        <p:sp>
          <p:nvSpPr>
            <p:cNvPr id="402" name="Google Shape;402;p7"/>
            <p:cNvSpPr/>
            <p:nvPr/>
          </p:nvSpPr>
          <p:spPr>
            <a:xfrm>
              <a:off x="4231125" y="773800"/>
              <a:ext cx="56400" cy="135700"/>
            </a:xfrm>
            <a:custGeom>
              <a:avLst/>
              <a:gdLst/>
              <a:ahLst/>
              <a:cxnLst/>
              <a:rect l="l" t="t" r="r" b="b"/>
              <a:pathLst>
                <a:path w="2256" h="5428" extrusionOk="0">
                  <a:moveTo>
                    <a:pt x="423" y="1128"/>
                  </a:moveTo>
                  <a:lnTo>
                    <a:pt x="846" y="1762"/>
                  </a:lnTo>
                  <a:lnTo>
                    <a:pt x="1057" y="2397"/>
                  </a:lnTo>
                  <a:lnTo>
                    <a:pt x="1198" y="3102"/>
                  </a:lnTo>
                  <a:lnTo>
                    <a:pt x="1198" y="3806"/>
                  </a:lnTo>
                  <a:lnTo>
                    <a:pt x="987" y="3524"/>
                  </a:lnTo>
                  <a:lnTo>
                    <a:pt x="775" y="3243"/>
                  </a:lnTo>
                  <a:lnTo>
                    <a:pt x="634" y="2961"/>
                  </a:lnTo>
                  <a:lnTo>
                    <a:pt x="493" y="2608"/>
                  </a:lnTo>
                  <a:lnTo>
                    <a:pt x="423" y="1903"/>
                  </a:lnTo>
                  <a:lnTo>
                    <a:pt x="423" y="1128"/>
                  </a:lnTo>
                  <a:close/>
                  <a:moveTo>
                    <a:pt x="0" y="0"/>
                  </a:moveTo>
                  <a:lnTo>
                    <a:pt x="0" y="776"/>
                  </a:lnTo>
                  <a:lnTo>
                    <a:pt x="71" y="2467"/>
                  </a:lnTo>
                  <a:lnTo>
                    <a:pt x="212" y="3454"/>
                  </a:lnTo>
                  <a:lnTo>
                    <a:pt x="353" y="4300"/>
                  </a:lnTo>
                  <a:lnTo>
                    <a:pt x="493" y="4652"/>
                  </a:lnTo>
                  <a:lnTo>
                    <a:pt x="705" y="5005"/>
                  </a:lnTo>
                  <a:lnTo>
                    <a:pt x="916" y="5216"/>
                  </a:lnTo>
                  <a:lnTo>
                    <a:pt x="1128" y="5357"/>
                  </a:lnTo>
                  <a:lnTo>
                    <a:pt x="1480" y="5428"/>
                  </a:lnTo>
                  <a:lnTo>
                    <a:pt x="1762" y="5357"/>
                  </a:lnTo>
                  <a:lnTo>
                    <a:pt x="1974" y="5216"/>
                  </a:lnTo>
                  <a:lnTo>
                    <a:pt x="2115" y="4934"/>
                  </a:lnTo>
                  <a:lnTo>
                    <a:pt x="2185" y="4582"/>
                  </a:lnTo>
                  <a:lnTo>
                    <a:pt x="2256" y="4229"/>
                  </a:lnTo>
                  <a:lnTo>
                    <a:pt x="2185" y="3736"/>
                  </a:lnTo>
                  <a:lnTo>
                    <a:pt x="2115" y="3243"/>
                  </a:lnTo>
                  <a:lnTo>
                    <a:pt x="1974" y="2749"/>
                  </a:lnTo>
                  <a:lnTo>
                    <a:pt x="1833" y="2185"/>
                  </a:lnTo>
                  <a:lnTo>
                    <a:pt x="1621" y="1692"/>
                  </a:lnTo>
                  <a:lnTo>
                    <a:pt x="1339" y="1269"/>
                  </a:lnTo>
                  <a:lnTo>
                    <a:pt x="1057" y="846"/>
                  </a:lnTo>
                  <a:lnTo>
                    <a:pt x="705" y="423"/>
                  </a:lnTo>
                  <a:lnTo>
                    <a:pt x="353" y="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4291025" y="858375"/>
              <a:ext cx="216750" cy="109275"/>
            </a:xfrm>
            <a:custGeom>
              <a:avLst/>
              <a:gdLst/>
              <a:ahLst/>
              <a:cxnLst/>
              <a:rect l="l" t="t" r="r" b="b"/>
              <a:pathLst>
                <a:path w="8670" h="4371" extrusionOk="0">
                  <a:moveTo>
                    <a:pt x="5851" y="1904"/>
                  </a:moveTo>
                  <a:lnTo>
                    <a:pt x="5075" y="2397"/>
                  </a:lnTo>
                  <a:lnTo>
                    <a:pt x="4300" y="2820"/>
                  </a:lnTo>
                  <a:lnTo>
                    <a:pt x="3525" y="3102"/>
                  </a:lnTo>
                  <a:lnTo>
                    <a:pt x="2749" y="3313"/>
                  </a:lnTo>
                  <a:lnTo>
                    <a:pt x="1199" y="3595"/>
                  </a:lnTo>
                  <a:lnTo>
                    <a:pt x="2326" y="3031"/>
                  </a:lnTo>
                  <a:lnTo>
                    <a:pt x="3454" y="2608"/>
                  </a:lnTo>
                  <a:lnTo>
                    <a:pt x="4652" y="2186"/>
                  </a:lnTo>
                  <a:lnTo>
                    <a:pt x="5851" y="1904"/>
                  </a:lnTo>
                  <a:close/>
                  <a:moveTo>
                    <a:pt x="8388" y="0"/>
                  </a:moveTo>
                  <a:lnTo>
                    <a:pt x="8177" y="141"/>
                  </a:lnTo>
                  <a:lnTo>
                    <a:pt x="7472" y="423"/>
                  </a:lnTo>
                  <a:lnTo>
                    <a:pt x="6344" y="776"/>
                  </a:lnTo>
                  <a:lnTo>
                    <a:pt x="3454" y="1833"/>
                  </a:lnTo>
                  <a:lnTo>
                    <a:pt x="2045" y="2397"/>
                  </a:lnTo>
                  <a:lnTo>
                    <a:pt x="1410" y="2679"/>
                  </a:lnTo>
                  <a:lnTo>
                    <a:pt x="846" y="2961"/>
                  </a:lnTo>
                  <a:lnTo>
                    <a:pt x="423" y="3243"/>
                  </a:lnTo>
                  <a:lnTo>
                    <a:pt x="141" y="3595"/>
                  </a:lnTo>
                  <a:lnTo>
                    <a:pt x="1" y="3877"/>
                  </a:lnTo>
                  <a:lnTo>
                    <a:pt x="1" y="4018"/>
                  </a:lnTo>
                  <a:lnTo>
                    <a:pt x="1" y="4159"/>
                  </a:lnTo>
                  <a:lnTo>
                    <a:pt x="71" y="4230"/>
                  </a:lnTo>
                  <a:lnTo>
                    <a:pt x="282" y="4300"/>
                  </a:lnTo>
                  <a:lnTo>
                    <a:pt x="776" y="4371"/>
                  </a:lnTo>
                  <a:lnTo>
                    <a:pt x="1481" y="4300"/>
                  </a:lnTo>
                  <a:lnTo>
                    <a:pt x="2256" y="4230"/>
                  </a:lnTo>
                  <a:lnTo>
                    <a:pt x="3807" y="3877"/>
                  </a:lnTo>
                  <a:lnTo>
                    <a:pt x="4793" y="3525"/>
                  </a:lnTo>
                  <a:lnTo>
                    <a:pt x="5498" y="3313"/>
                  </a:lnTo>
                  <a:lnTo>
                    <a:pt x="6203" y="2961"/>
                  </a:lnTo>
                  <a:lnTo>
                    <a:pt x="6908" y="2608"/>
                  </a:lnTo>
                  <a:lnTo>
                    <a:pt x="7542" y="2186"/>
                  </a:lnTo>
                  <a:lnTo>
                    <a:pt x="7895" y="1692"/>
                  </a:lnTo>
                  <a:lnTo>
                    <a:pt x="8459" y="776"/>
                  </a:lnTo>
                  <a:lnTo>
                    <a:pt x="8600" y="423"/>
                  </a:lnTo>
                  <a:lnTo>
                    <a:pt x="8670" y="141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4217025" y="1004625"/>
              <a:ext cx="68750" cy="130425"/>
            </a:xfrm>
            <a:custGeom>
              <a:avLst/>
              <a:gdLst/>
              <a:ahLst/>
              <a:cxnLst/>
              <a:rect l="l" t="t" r="r" b="b"/>
              <a:pathLst>
                <a:path w="2750" h="5217" extrusionOk="0">
                  <a:moveTo>
                    <a:pt x="1974" y="1"/>
                  </a:moveTo>
                  <a:lnTo>
                    <a:pt x="2115" y="142"/>
                  </a:lnTo>
                  <a:lnTo>
                    <a:pt x="2044" y="565"/>
                  </a:lnTo>
                  <a:lnTo>
                    <a:pt x="1833" y="1551"/>
                  </a:lnTo>
                  <a:lnTo>
                    <a:pt x="1480" y="2679"/>
                  </a:lnTo>
                  <a:lnTo>
                    <a:pt x="1269" y="3172"/>
                  </a:lnTo>
                  <a:lnTo>
                    <a:pt x="1057" y="3525"/>
                  </a:lnTo>
                  <a:lnTo>
                    <a:pt x="987" y="2891"/>
                  </a:lnTo>
                  <a:lnTo>
                    <a:pt x="1057" y="1833"/>
                  </a:lnTo>
                  <a:lnTo>
                    <a:pt x="1128" y="1340"/>
                  </a:lnTo>
                  <a:lnTo>
                    <a:pt x="1269" y="847"/>
                  </a:lnTo>
                  <a:lnTo>
                    <a:pt x="1410" y="494"/>
                  </a:lnTo>
                  <a:lnTo>
                    <a:pt x="1551" y="424"/>
                  </a:lnTo>
                  <a:lnTo>
                    <a:pt x="1621" y="353"/>
                  </a:lnTo>
                  <a:lnTo>
                    <a:pt x="1621" y="353"/>
                  </a:lnTo>
                  <a:lnTo>
                    <a:pt x="1410" y="424"/>
                  </a:lnTo>
                  <a:lnTo>
                    <a:pt x="1198" y="565"/>
                  </a:lnTo>
                  <a:lnTo>
                    <a:pt x="987" y="847"/>
                  </a:lnTo>
                  <a:lnTo>
                    <a:pt x="776" y="1128"/>
                  </a:lnTo>
                  <a:lnTo>
                    <a:pt x="423" y="1763"/>
                  </a:lnTo>
                  <a:lnTo>
                    <a:pt x="141" y="2538"/>
                  </a:lnTo>
                  <a:lnTo>
                    <a:pt x="0" y="3313"/>
                  </a:lnTo>
                  <a:lnTo>
                    <a:pt x="0" y="4018"/>
                  </a:lnTo>
                  <a:lnTo>
                    <a:pt x="0" y="4371"/>
                  </a:lnTo>
                  <a:lnTo>
                    <a:pt x="71" y="4653"/>
                  </a:lnTo>
                  <a:lnTo>
                    <a:pt x="212" y="4864"/>
                  </a:lnTo>
                  <a:lnTo>
                    <a:pt x="353" y="5005"/>
                  </a:lnTo>
                  <a:lnTo>
                    <a:pt x="705" y="5146"/>
                  </a:lnTo>
                  <a:lnTo>
                    <a:pt x="987" y="5217"/>
                  </a:lnTo>
                  <a:lnTo>
                    <a:pt x="1269" y="5076"/>
                  </a:lnTo>
                  <a:lnTo>
                    <a:pt x="1551" y="4935"/>
                  </a:lnTo>
                  <a:lnTo>
                    <a:pt x="1833" y="4653"/>
                  </a:lnTo>
                  <a:lnTo>
                    <a:pt x="2044" y="4300"/>
                  </a:lnTo>
                  <a:lnTo>
                    <a:pt x="2326" y="3877"/>
                  </a:lnTo>
                  <a:lnTo>
                    <a:pt x="2467" y="3454"/>
                  </a:lnTo>
                  <a:lnTo>
                    <a:pt x="2608" y="2961"/>
                  </a:lnTo>
                  <a:lnTo>
                    <a:pt x="2749" y="2468"/>
                  </a:lnTo>
                  <a:lnTo>
                    <a:pt x="2749" y="1974"/>
                  </a:lnTo>
                  <a:lnTo>
                    <a:pt x="2749" y="1481"/>
                  </a:lnTo>
                  <a:lnTo>
                    <a:pt x="2679" y="1058"/>
                  </a:lnTo>
                  <a:lnTo>
                    <a:pt x="2538" y="635"/>
                  </a:lnTo>
                  <a:lnTo>
                    <a:pt x="2326" y="283"/>
                  </a:lnTo>
                  <a:lnTo>
                    <a:pt x="1974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5" name="Google Shape;405;p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8"/>
          <p:cNvSpPr txBox="1">
            <a:spLocks noGrp="1"/>
          </p:cNvSpPr>
          <p:nvPr>
            <p:ph type="title"/>
          </p:nvPr>
        </p:nvSpPr>
        <p:spPr>
          <a:xfrm>
            <a:off x="628975" y="586975"/>
            <a:ext cx="600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08" name="Google Shape;408;p8"/>
          <p:cNvGrpSpPr/>
          <p:nvPr/>
        </p:nvGrpSpPr>
        <p:grpSpPr>
          <a:xfrm>
            <a:off x="7108241" y="-58105"/>
            <a:ext cx="1401157" cy="5259705"/>
            <a:chOff x="818425" y="238125"/>
            <a:chExt cx="1395575" cy="5238750"/>
          </a:xfrm>
        </p:grpSpPr>
        <p:sp>
          <p:nvSpPr>
            <p:cNvPr id="409" name="Google Shape;409;p8"/>
            <p:cNvSpPr/>
            <p:nvPr/>
          </p:nvSpPr>
          <p:spPr>
            <a:xfrm>
              <a:off x="1253650" y="245150"/>
              <a:ext cx="731300" cy="1178875"/>
            </a:xfrm>
            <a:custGeom>
              <a:avLst/>
              <a:gdLst/>
              <a:ahLst/>
              <a:cxnLst/>
              <a:rect l="l" t="t" r="r" b="b"/>
              <a:pathLst>
                <a:path w="29252" h="47155" extrusionOk="0">
                  <a:moveTo>
                    <a:pt x="17692" y="8600"/>
                  </a:moveTo>
                  <a:lnTo>
                    <a:pt x="14872" y="9305"/>
                  </a:lnTo>
                  <a:lnTo>
                    <a:pt x="11771" y="10080"/>
                  </a:lnTo>
                  <a:lnTo>
                    <a:pt x="8811" y="10856"/>
                  </a:lnTo>
                  <a:lnTo>
                    <a:pt x="7542" y="11278"/>
                  </a:lnTo>
                  <a:lnTo>
                    <a:pt x="6485" y="11631"/>
                  </a:lnTo>
                  <a:lnTo>
                    <a:pt x="9234" y="10503"/>
                  </a:lnTo>
                  <a:lnTo>
                    <a:pt x="10573" y="10010"/>
                  </a:lnTo>
                  <a:lnTo>
                    <a:pt x="11983" y="9587"/>
                  </a:lnTo>
                  <a:lnTo>
                    <a:pt x="13392" y="9164"/>
                  </a:lnTo>
                  <a:lnTo>
                    <a:pt x="14802" y="8882"/>
                  </a:lnTo>
                  <a:lnTo>
                    <a:pt x="16282" y="8671"/>
                  </a:lnTo>
                  <a:lnTo>
                    <a:pt x="17692" y="8600"/>
                  </a:lnTo>
                  <a:close/>
                  <a:moveTo>
                    <a:pt x="20652" y="3102"/>
                  </a:moveTo>
                  <a:lnTo>
                    <a:pt x="20934" y="3173"/>
                  </a:lnTo>
                  <a:lnTo>
                    <a:pt x="21709" y="3455"/>
                  </a:lnTo>
                  <a:lnTo>
                    <a:pt x="22414" y="3807"/>
                  </a:lnTo>
                  <a:lnTo>
                    <a:pt x="23049" y="4160"/>
                  </a:lnTo>
                  <a:lnTo>
                    <a:pt x="23683" y="4582"/>
                  </a:lnTo>
                  <a:lnTo>
                    <a:pt x="24247" y="5076"/>
                  </a:lnTo>
                  <a:lnTo>
                    <a:pt x="24740" y="5569"/>
                  </a:lnTo>
                  <a:lnTo>
                    <a:pt x="25234" y="6133"/>
                  </a:lnTo>
                  <a:lnTo>
                    <a:pt x="25656" y="6697"/>
                  </a:lnTo>
                  <a:lnTo>
                    <a:pt x="26079" y="7331"/>
                  </a:lnTo>
                  <a:lnTo>
                    <a:pt x="26432" y="7966"/>
                  </a:lnTo>
                  <a:lnTo>
                    <a:pt x="26714" y="8671"/>
                  </a:lnTo>
                  <a:lnTo>
                    <a:pt x="26996" y="9305"/>
                  </a:lnTo>
                  <a:lnTo>
                    <a:pt x="27278" y="10080"/>
                  </a:lnTo>
                  <a:lnTo>
                    <a:pt x="27489" y="10856"/>
                  </a:lnTo>
                  <a:lnTo>
                    <a:pt x="27771" y="12406"/>
                  </a:lnTo>
                  <a:lnTo>
                    <a:pt x="27348" y="11631"/>
                  </a:lnTo>
                  <a:lnTo>
                    <a:pt x="26996" y="10856"/>
                  </a:lnTo>
                  <a:lnTo>
                    <a:pt x="26502" y="10151"/>
                  </a:lnTo>
                  <a:lnTo>
                    <a:pt x="26009" y="9516"/>
                  </a:lnTo>
                  <a:lnTo>
                    <a:pt x="25022" y="8177"/>
                  </a:lnTo>
                  <a:lnTo>
                    <a:pt x="23894" y="6908"/>
                  </a:lnTo>
                  <a:lnTo>
                    <a:pt x="22837" y="5851"/>
                  </a:lnTo>
                  <a:lnTo>
                    <a:pt x="21850" y="4723"/>
                  </a:lnTo>
                  <a:lnTo>
                    <a:pt x="21427" y="4300"/>
                  </a:lnTo>
                  <a:lnTo>
                    <a:pt x="20864" y="3666"/>
                  </a:lnTo>
                  <a:lnTo>
                    <a:pt x="20652" y="3384"/>
                  </a:lnTo>
                  <a:lnTo>
                    <a:pt x="20511" y="3173"/>
                  </a:lnTo>
                  <a:lnTo>
                    <a:pt x="20582" y="3102"/>
                  </a:lnTo>
                  <a:close/>
                  <a:moveTo>
                    <a:pt x="18185" y="9516"/>
                  </a:moveTo>
                  <a:lnTo>
                    <a:pt x="17480" y="10151"/>
                  </a:lnTo>
                  <a:lnTo>
                    <a:pt x="16776" y="10715"/>
                  </a:lnTo>
                  <a:lnTo>
                    <a:pt x="15930" y="11208"/>
                  </a:lnTo>
                  <a:lnTo>
                    <a:pt x="15084" y="11560"/>
                  </a:lnTo>
                  <a:lnTo>
                    <a:pt x="14238" y="11913"/>
                  </a:lnTo>
                  <a:lnTo>
                    <a:pt x="13322" y="12124"/>
                  </a:lnTo>
                  <a:lnTo>
                    <a:pt x="12406" y="12336"/>
                  </a:lnTo>
                  <a:lnTo>
                    <a:pt x="11489" y="12477"/>
                  </a:lnTo>
                  <a:lnTo>
                    <a:pt x="9586" y="12688"/>
                  </a:lnTo>
                  <a:lnTo>
                    <a:pt x="7754" y="12759"/>
                  </a:lnTo>
                  <a:lnTo>
                    <a:pt x="5851" y="12759"/>
                  </a:lnTo>
                  <a:lnTo>
                    <a:pt x="4018" y="12829"/>
                  </a:lnTo>
                  <a:lnTo>
                    <a:pt x="4582" y="12547"/>
                  </a:lnTo>
                  <a:lnTo>
                    <a:pt x="5287" y="12336"/>
                  </a:lnTo>
                  <a:lnTo>
                    <a:pt x="6062" y="12195"/>
                  </a:lnTo>
                  <a:lnTo>
                    <a:pt x="6978" y="12054"/>
                  </a:lnTo>
                  <a:lnTo>
                    <a:pt x="8670" y="11913"/>
                  </a:lnTo>
                  <a:lnTo>
                    <a:pt x="9445" y="11842"/>
                  </a:lnTo>
                  <a:lnTo>
                    <a:pt x="10150" y="11701"/>
                  </a:lnTo>
                  <a:lnTo>
                    <a:pt x="12124" y="11278"/>
                  </a:lnTo>
                  <a:lnTo>
                    <a:pt x="14168" y="10715"/>
                  </a:lnTo>
                  <a:lnTo>
                    <a:pt x="16212" y="10151"/>
                  </a:lnTo>
                  <a:lnTo>
                    <a:pt x="18185" y="9516"/>
                  </a:lnTo>
                  <a:close/>
                  <a:moveTo>
                    <a:pt x="20511" y="3948"/>
                  </a:moveTo>
                  <a:lnTo>
                    <a:pt x="20864" y="4512"/>
                  </a:lnTo>
                  <a:lnTo>
                    <a:pt x="21216" y="5146"/>
                  </a:lnTo>
                  <a:lnTo>
                    <a:pt x="22062" y="6204"/>
                  </a:lnTo>
                  <a:lnTo>
                    <a:pt x="23824" y="8248"/>
                  </a:lnTo>
                  <a:lnTo>
                    <a:pt x="24881" y="9587"/>
                  </a:lnTo>
                  <a:lnTo>
                    <a:pt x="25797" y="10996"/>
                  </a:lnTo>
                  <a:lnTo>
                    <a:pt x="26220" y="11701"/>
                  </a:lnTo>
                  <a:lnTo>
                    <a:pt x="26573" y="12477"/>
                  </a:lnTo>
                  <a:lnTo>
                    <a:pt x="26925" y="13252"/>
                  </a:lnTo>
                  <a:lnTo>
                    <a:pt x="27207" y="14027"/>
                  </a:lnTo>
                  <a:lnTo>
                    <a:pt x="25022" y="11701"/>
                  </a:lnTo>
                  <a:lnTo>
                    <a:pt x="24035" y="10574"/>
                  </a:lnTo>
                  <a:lnTo>
                    <a:pt x="23119" y="9375"/>
                  </a:lnTo>
                  <a:lnTo>
                    <a:pt x="22344" y="8177"/>
                  </a:lnTo>
                  <a:lnTo>
                    <a:pt x="21568" y="6908"/>
                  </a:lnTo>
                  <a:lnTo>
                    <a:pt x="21286" y="6204"/>
                  </a:lnTo>
                  <a:lnTo>
                    <a:pt x="21005" y="5499"/>
                  </a:lnTo>
                  <a:lnTo>
                    <a:pt x="20723" y="4723"/>
                  </a:lnTo>
                  <a:lnTo>
                    <a:pt x="20511" y="3948"/>
                  </a:lnTo>
                  <a:close/>
                  <a:moveTo>
                    <a:pt x="12194" y="25657"/>
                  </a:moveTo>
                  <a:lnTo>
                    <a:pt x="9375" y="26855"/>
                  </a:lnTo>
                  <a:lnTo>
                    <a:pt x="6485" y="28195"/>
                  </a:lnTo>
                  <a:lnTo>
                    <a:pt x="4441" y="29181"/>
                  </a:lnTo>
                  <a:lnTo>
                    <a:pt x="2467" y="30098"/>
                  </a:lnTo>
                  <a:lnTo>
                    <a:pt x="3525" y="29252"/>
                  </a:lnTo>
                  <a:lnTo>
                    <a:pt x="4582" y="28406"/>
                  </a:lnTo>
                  <a:lnTo>
                    <a:pt x="5780" y="27701"/>
                  </a:lnTo>
                  <a:lnTo>
                    <a:pt x="6978" y="26996"/>
                  </a:lnTo>
                  <a:lnTo>
                    <a:pt x="8177" y="26503"/>
                  </a:lnTo>
                  <a:lnTo>
                    <a:pt x="9516" y="26080"/>
                  </a:lnTo>
                  <a:lnTo>
                    <a:pt x="10855" y="25798"/>
                  </a:lnTo>
                  <a:lnTo>
                    <a:pt x="12194" y="25657"/>
                  </a:lnTo>
                  <a:close/>
                  <a:moveTo>
                    <a:pt x="12194" y="26855"/>
                  </a:moveTo>
                  <a:lnTo>
                    <a:pt x="11207" y="27701"/>
                  </a:lnTo>
                  <a:lnTo>
                    <a:pt x="10221" y="28477"/>
                  </a:lnTo>
                  <a:lnTo>
                    <a:pt x="9234" y="29181"/>
                  </a:lnTo>
                  <a:lnTo>
                    <a:pt x="8106" y="29816"/>
                  </a:lnTo>
                  <a:lnTo>
                    <a:pt x="7260" y="30239"/>
                  </a:lnTo>
                  <a:lnTo>
                    <a:pt x="6414" y="30591"/>
                  </a:lnTo>
                  <a:lnTo>
                    <a:pt x="5498" y="30873"/>
                  </a:lnTo>
                  <a:lnTo>
                    <a:pt x="4582" y="31155"/>
                  </a:lnTo>
                  <a:lnTo>
                    <a:pt x="3666" y="31296"/>
                  </a:lnTo>
                  <a:lnTo>
                    <a:pt x="2679" y="31437"/>
                  </a:lnTo>
                  <a:lnTo>
                    <a:pt x="1763" y="31578"/>
                  </a:lnTo>
                  <a:lnTo>
                    <a:pt x="846" y="31578"/>
                  </a:lnTo>
                  <a:lnTo>
                    <a:pt x="1269" y="31296"/>
                  </a:lnTo>
                  <a:lnTo>
                    <a:pt x="1833" y="31014"/>
                  </a:lnTo>
                  <a:lnTo>
                    <a:pt x="3172" y="30521"/>
                  </a:lnTo>
                  <a:lnTo>
                    <a:pt x="4652" y="30027"/>
                  </a:lnTo>
                  <a:lnTo>
                    <a:pt x="5780" y="29675"/>
                  </a:lnTo>
                  <a:lnTo>
                    <a:pt x="9022" y="28265"/>
                  </a:lnTo>
                  <a:lnTo>
                    <a:pt x="12194" y="26855"/>
                  </a:lnTo>
                  <a:close/>
                  <a:moveTo>
                    <a:pt x="17762" y="20300"/>
                  </a:moveTo>
                  <a:lnTo>
                    <a:pt x="18608" y="21851"/>
                  </a:lnTo>
                  <a:lnTo>
                    <a:pt x="19383" y="23402"/>
                  </a:lnTo>
                  <a:lnTo>
                    <a:pt x="20018" y="25023"/>
                  </a:lnTo>
                  <a:lnTo>
                    <a:pt x="20652" y="26644"/>
                  </a:lnTo>
                  <a:lnTo>
                    <a:pt x="21780" y="29886"/>
                  </a:lnTo>
                  <a:lnTo>
                    <a:pt x="22485" y="31507"/>
                  </a:lnTo>
                  <a:lnTo>
                    <a:pt x="23190" y="33129"/>
                  </a:lnTo>
                  <a:lnTo>
                    <a:pt x="22414" y="32565"/>
                  </a:lnTo>
                  <a:lnTo>
                    <a:pt x="21639" y="31930"/>
                  </a:lnTo>
                  <a:lnTo>
                    <a:pt x="21005" y="31296"/>
                  </a:lnTo>
                  <a:lnTo>
                    <a:pt x="20370" y="30662"/>
                  </a:lnTo>
                  <a:lnTo>
                    <a:pt x="19806" y="29957"/>
                  </a:lnTo>
                  <a:lnTo>
                    <a:pt x="19313" y="29322"/>
                  </a:lnTo>
                  <a:lnTo>
                    <a:pt x="18890" y="28547"/>
                  </a:lnTo>
                  <a:lnTo>
                    <a:pt x="18467" y="27842"/>
                  </a:lnTo>
                  <a:lnTo>
                    <a:pt x="18115" y="26996"/>
                  </a:lnTo>
                  <a:lnTo>
                    <a:pt x="17833" y="26221"/>
                  </a:lnTo>
                  <a:lnTo>
                    <a:pt x="17621" y="25375"/>
                  </a:lnTo>
                  <a:lnTo>
                    <a:pt x="17480" y="24529"/>
                  </a:lnTo>
                  <a:lnTo>
                    <a:pt x="17410" y="23613"/>
                  </a:lnTo>
                  <a:lnTo>
                    <a:pt x="17339" y="22697"/>
                  </a:lnTo>
                  <a:lnTo>
                    <a:pt x="17339" y="21710"/>
                  </a:lnTo>
                  <a:lnTo>
                    <a:pt x="17480" y="20723"/>
                  </a:lnTo>
                  <a:lnTo>
                    <a:pt x="17480" y="21569"/>
                  </a:lnTo>
                  <a:lnTo>
                    <a:pt x="17480" y="22415"/>
                  </a:lnTo>
                  <a:lnTo>
                    <a:pt x="17551" y="23190"/>
                  </a:lnTo>
                  <a:lnTo>
                    <a:pt x="17692" y="24036"/>
                  </a:lnTo>
                  <a:lnTo>
                    <a:pt x="18115" y="25587"/>
                  </a:lnTo>
                  <a:lnTo>
                    <a:pt x="18608" y="27137"/>
                  </a:lnTo>
                  <a:lnTo>
                    <a:pt x="19172" y="28618"/>
                  </a:lnTo>
                  <a:lnTo>
                    <a:pt x="19524" y="29393"/>
                  </a:lnTo>
                  <a:lnTo>
                    <a:pt x="19736" y="29675"/>
                  </a:lnTo>
                  <a:lnTo>
                    <a:pt x="19877" y="29745"/>
                  </a:lnTo>
                  <a:lnTo>
                    <a:pt x="20159" y="29816"/>
                  </a:lnTo>
                  <a:lnTo>
                    <a:pt x="20511" y="29886"/>
                  </a:lnTo>
                  <a:lnTo>
                    <a:pt x="20652" y="29886"/>
                  </a:lnTo>
                  <a:lnTo>
                    <a:pt x="20723" y="29745"/>
                  </a:lnTo>
                  <a:lnTo>
                    <a:pt x="20793" y="29604"/>
                  </a:lnTo>
                  <a:lnTo>
                    <a:pt x="20723" y="29393"/>
                  </a:lnTo>
                  <a:lnTo>
                    <a:pt x="19806" y="27137"/>
                  </a:lnTo>
                  <a:lnTo>
                    <a:pt x="19031" y="24882"/>
                  </a:lnTo>
                  <a:lnTo>
                    <a:pt x="18397" y="22626"/>
                  </a:lnTo>
                  <a:lnTo>
                    <a:pt x="17762" y="20300"/>
                  </a:lnTo>
                  <a:close/>
                  <a:moveTo>
                    <a:pt x="10503" y="36723"/>
                  </a:moveTo>
                  <a:lnTo>
                    <a:pt x="10080" y="37569"/>
                  </a:lnTo>
                  <a:lnTo>
                    <a:pt x="9516" y="38697"/>
                  </a:lnTo>
                  <a:lnTo>
                    <a:pt x="9304" y="39261"/>
                  </a:lnTo>
                  <a:lnTo>
                    <a:pt x="9163" y="39825"/>
                  </a:lnTo>
                  <a:lnTo>
                    <a:pt x="9093" y="40036"/>
                  </a:lnTo>
                  <a:lnTo>
                    <a:pt x="9163" y="40248"/>
                  </a:lnTo>
                  <a:lnTo>
                    <a:pt x="9234" y="40388"/>
                  </a:lnTo>
                  <a:lnTo>
                    <a:pt x="9304" y="40529"/>
                  </a:lnTo>
                  <a:lnTo>
                    <a:pt x="9516" y="40600"/>
                  </a:lnTo>
                  <a:lnTo>
                    <a:pt x="9657" y="40529"/>
                  </a:lnTo>
                  <a:lnTo>
                    <a:pt x="9868" y="40459"/>
                  </a:lnTo>
                  <a:lnTo>
                    <a:pt x="10009" y="40248"/>
                  </a:lnTo>
                  <a:lnTo>
                    <a:pt x="10362" y="39754"/>
                  </a:lnTo>
                  <a:lnTo>
                    <a:pt x="10714" y="39120"/>
                  </a:lnTo>
                  <a:lnTo>
                    <a:pt x="11278" y="37851"/>
                  </a:lnTo>
                  <a:lnTo>
                    <a:pt x="11630" y="37005"/>
                  </a:lnTo>
                  <a:lnTo>
                    <a:pt x="12053" y="37569"/>
                  </a:lnTo>
                  <a:lnTo>
                    <a:pt x="12406" y="38274"/>
                  </a:lnTo>
                  <a:lnTo>
                    <a:pt x="12547" y="38626"/>
                  </a:lnTo>
                  <a:lnTo>
                    <a:pt x="12617" y="38979"/>
                  </a:lnTo>
                  <a:lnTo>
                    <a:pt x="12617" y="39331"/>
                  </a:lnTo>
                  <a:lnTo>
                    <a:pt x="12617" y="39684"/>
                  </a:lnTo>
                  <a:lnTo>
                    <a:pt x="12476" y="40248"/>
                  </a:lnTo>
                  <a:lnTo>
                    <a:pt x="12265" y="40741"/>
                  </a:lnTo>
                  <a:lnTo>
                    <a:pt x="11983" y="41305"/>
                  </a:lnTo>
                  <a:lnTo>
                    <a:pt x="11630" y="41869"/>
                  </a:lnTo>
                  <a:lnTo>
                    <a:pt x="11207" y="42433"/>
                  </a:lnTo>
                  <a:lnTo>
                    <a:pt x="10714" y="42996"/>
                  </a:lnTo>
                  <a:lnTo>
                    <a:pt x="9657" y="44054"/>
                  </a:lnTo>
                  <a:lnTo>
                    <a:pt x="8458" y="45040"/>
                  </a:lnTo>
                  <a:lnTo>
                    <a:pt x="7824" y="45463"/>
                  </a:lnTo>
                  <a:lnTo>
                    <a:pt x="7260" y="45816"/>
                  </a:lnTo>
                  <a:lnTo>
                    <a:pt x="6626" y="46098"/>
                  </a:lnTo>
                  <a:lnTo>
                    <a:pt x="6062" y="46380"/>
                  </a:lnTo>
                  <a:lnTo>
                    <a:pt x="5498" y="46521"/>
                  </a:lnTo>
                  <a:lnTo>
                    <a:pt x="5005" y="46591"/>
                  </a:lnTo>
                  <a:lnTo>
                    <a:pt x="5287" y="45181"/>
                  </a:lnTo>
                  <a:lnTo>
                    <a:pt x="5639" y="43772"/>
                  </a:lnTo>
                  <a:lnTo>
                    <a:pt x="6062" y="42292"/>
                  </a:lnTo>
                  <a:lnTo>
                    <a:pt x="6626" y="40952"/>
                  </a:lnTo>
                  <a:lnTo>
                    <a:pt x="6978" y="40248"/>
                  </a:lnTo>
                  <a:lnTo>
                    <a:pt x="7331" y="39613"/>
                  </a:lnTo>
                  <a:lnTo>
                    <a:pt x="7754" y="39049"/>
                  </a:lnTo>
                  <a:lnTo>
                    <a:pt x="8177" y="38485"/>
                  </a:lnTo>
                  <a:lnTo>
                    <a:pt x="8670" y="37992"/>
                  </a:lnTo>
                  <a:lnTo>
                    <a:pt x="9234" y="37499"/>
                  </a:lnTo>
                  <a:lnTo>
                    <a:pt x="9868" y="37076"/>
                  </a:lnTo>
                  <a:lnTo>
                    <a:pt x="10503" y="36723"/>
                  </a:lnTo>
                  <a:close/>
                  <a:moveTo>
                    <a:pt x="19947" y="1"/>
                  </a:moveTo>
                  <a:lnTo>
                    <a:pt x="19877" y="706"/>
                  </a:lnTo>
                  <a:lnTo>
                    <a:pt x="19806" y="1552"/>
                  </a:lnTo>
                  <a:lnTo>
                    <a:pt x="19665" y="3455"/>
                  </a:lnTo>
                  <a:lnTo>
                    <a:pt x="19595" y="4441"/>
                  </a:lnTo>
                  <a:lnTo>
                    <a:pt x="19454" y="5358"/>
                  </a:lnTo>
                  <a:lnTo>
                    <a:pt x="19242" y="6133"/>
                  </a:lnTo>
                  <a:lnTo>
                    <a:pt x="19102" y="6485"/>
                  </a:lnTo>
                  <a:lnTo>
                    <a:pt x="18961" y="6767"/>
                  </a:lnTo>
                  <a:lnTo>
                    <a:pt x="18679" y="7120"/>
                  </a:lnTo>
                  <a:lnTo>
                    <a:pt x="18397" y="7331"/>
                  </a:lnTo>
                  <a:lnTo>
                    <a:pt x="18115" y="7472"/>
                  </a:lnTo>
                  <a:lnTo>
                    <a:pt x="17833" y="7543"/>
                  </a:lnTo>
                  <a:lnTo>
                    <a:pt x="16071" y="7543"/>
                  </a:lnTo>
                  <a:lnTo>
                    <a:pt x="15225" y="7613"/>
                  </a:lnTo>
                  <a:lnTo>
                    <a:pt x="14379" y="7754"/>
                  </a:lnTo>
                  <a:lnTo>
                    <a:pt x="12687" y="8177"/>
                  </a:lnTo>
                  <a:lnTo>
                    <a:pt x="10362" y="8882"/>
                  </a:lnTo>
                  <a:lnTo>
                    <a:pt x="8881" y="9305"/>
                  </a:lnTo>
                  <a:lnTo>
                    <a:pt x="7472" y="9869"/>
                  </a:lnTo>
                  <a:lnTo>
                    <a:pt x="6062" y="10503"/>
                  </a:lnTo>
                  <a:lnTo>
                    <a:pt x="5357" y="10856"/>
                  </a:lnTo>
                  <a:lnTo>
                    <a:pt x="4793" y="11208"/>
                  </a:lnTo>
                  <a:lnTo>
                    <a:pt x="4229" y="11631"/>
                  </a:lnTo>
                  <a:lnTo>
                    <a:pt x="3736" y="12054"/>
                  </a:lnTo>
                  <a:lnTo>
                    <a:pt x="3313" y="12477"/>
                  </a:lnTo>
                  <a:lnTo>
                    <a:pt x="3031" y="12900"/>
                  </a:lnTo>
                  <a:lnTo>
                    <a:pt x="2820" y="12970"/>
                  </a:lnTo>
                  <a:lnTo>
                    <a:pt x="2749" y="13182"/>
                  </a:lnTo>
                  <a:lnTo>
                    <a:pt x="2820" y="13675"/>
                  </a:lnTo>
                  <a:lnTo>
                    <a:pt x="3031" y="13604"/>
                  </a:lnTo>
                  <a:lnTo>
                    <a:pt x="5921" y="13604"/>
                  </a:lnTo>
                  <a:lnTo>
                    <a:pt x="9586" y="13675"/>
                  </a:lnTo>
                  <a:lnTo>
                    <a:pt x="10714" y="13604"/>
                  </a:lnTo>
                  <a:lnTo>
                    <a:pt x="11912" y="13463"/>
                  </a:lnTo>
                  <a:lnTo>
                    <a:pt x="13110" y="13252"/>
                  </a:lnTo>
                  <a:lnTo>
                    <a:pt x="14238" y="12970"/>
                  </a:lnTo>
                  <a:lnTo>
                    <a:pt x="15366" y="12618"/>
                  </a:lnTo>
                  <a:lnTo>
                    <a:pt x="16494" y="12124"/>
                  </a:lnTo>
                  <a:lnTo>
                    <a:pt x="17480" y="11490"/>
                  </a:lnTo>
                  <a:lnTo>
                    <a:pt x="17974" y="11137"/>
                  </a:lnTo>
                  <a:lnTo>
                    <a:pt x="18397" y="10785"/>
                  </a:lnTo>
                  <a:lnTo>
                    <a:pt x="17974" y="14098"/>
                  </a:lnTo>
                  <a:lnTo>
                    <a:pt x="17621" y="16212"/>
                  </a:lnTo>
                  <a:lnTo>
                    <a:pt x="17269" y="18327"/>
                  </a:lnTo>
                  <a:lnTo>
                    <a:pt x="16776" y="20441"/>
                  </a:lnTo>
                  <a:lnTo>
                    <a:pt x="16494" y="21428"/>
                  </a:lnTo>
                  <a:lnTo>
                    <a:pt x="16212" y="22274"/>
                  </a:lnTo>
                  <a:lnTo>
                    <a:pt x="15859" y="23120"/>
                  </a:lnTo>
                  <a:lnTo>
                    <a:pt x="15436" y="23825"/>
                  </a:lnTo>
                  <a:lnTo>
                    <a:pt x="15013" y="24389"/>
                  </a:lnTo>
                  <a:lnTo>
                    <a:pt x="14591" y="24811"/>
                  </a:lnTo>
                  <a:lnTo>
                    <a:pt x="14309" y="24952"/>
                  </a:lnTo>
                  <a:lnTo>
                    <a:pt x="14027" y="25093"/>
                  </a:lnTo>
                  <a:lnTo>
                    <a:pt x="13322" y="25234"/>
                  </a:lnTo>
                  <a:lnTo>
                    <a:pt x="12617" y="25305"/>
                  </a:lnTo>
                  <a:lnTo>
                    <a:pt x="10150" y="25305"/>
                  </a:lnTo>
                  <a:lnTo>
                    <a:pt x="9375" y="25375"/>
                  </a:lnTo>
                  <a:lnTo>
                    <a:pt x="8670" y="25516"/>
                  </a:lnTo>
                  <a:lnTo>
                    <a:pt x="7824" y="25798"/>
                  </a:lnTo>
                  <a:lnTo>
                    <a:pt x="6978" y="26151"/>
                  </a:lnTo>
                  <a:lnTo>
                    <a:pt x="6203" y="26503"/>
                  </a:lnTo>
                  <a:lnTo>
                    <a:pt x="5428" y="26926"/>
                  </a:lnTo>
                  <a:lnTo>
                    <a:pt x="4652" y="27349"/>
                  </a:lnTo>
                  <a:lnTo>
                    <a:pt x="3948" y="27842"/>
                  </a:lnTo>
                  <a:lnTo>
                    <a:pt x="2538" y="28970"/>
                  </a:lnTo>
                  <a:lnTo>
                    <a:pt x="1481" y="29816"/>
                  </a:lnTo>
                  <a:lnTo>
                    <a:pt x="705" y="30521"/>
                  </a:lnTo>
                  <a:lnTo>
                    <a:pt x="212" y="31085"/>
                  </a:lnTo>
                  <a:lnTo>
                    <a:pt x="71" y="31366"/>
                  </a:lnTo>
                  <a:lnTo>
                    <a:pt x="0" y="31507"/>
                  </a:lnTo>
                  <a:lnTo>
                    <a:pt x="0" y="31648"/>
                  </a:lnTo>
                  <a:lnTo>
                    <a:pt x="141" y="31789"/>
                  </a:lnTo>
                  <a:lnTo>
                    <a:pt x="353" y="31930"/>
                  </a:lnTo>
                  <a:lnTo>
                    <a:pt x="635" y="32001"/>
                  </a:lnTo>
                  <a:lnTo>
                    <a:pt x="1622" y="32071"/>
                  </a:lnTo>
                  <a:lnTo>
                    <a:pt x="2961" y="32001"/>
                  </a:lnTo>
                  <a:lnTo>
                    <a:pt x="3807" y="31930"/>
                  </a:lnTo>
                  <a:lnTo>
                    <a:pt x="4652" y="31860"/>
                  </a:lnTo>
                  <a:lnTo>
                    <a:pt x="5498" y="31648"/>
                  </a:lnTo>
                  <a:lnTo>
                    <a:pt x="6273" y="31437"/>
                  </a:lnTo>
                  <a:lnTo>
                    <a:pt x="7049" y="31226"/>
                  </a:lnTo>
                  <a:lnTo>
                    <a:pt x="7824" y="30873"/>
                  </a:lnTo>
                  <a:lnTo>
                    <a:pt x="9304" y="30168"/>
                  </a:lnTo>
                  <a:lnTo>
                    <a:pt x="10784" y="29322"/>
                  </a:lnTo>
                  <a:lnTo>
                    <a:pt x="12124" y="28336"/>
                  </a:lnTo>
                  <a:lnTo>
                    <a:pt x="13392" y="27278"/>
                  </a:lnTo>
                  <a:lnTo>
                    <a:pt x="14661" y="26151"/>
                  </a:lnTo>
                  <a:lnTo>
                    <a:pt x="13956" y="28265"/>
                  </a:lnTo>
                  <a:lnTo>
                    <a:pt x="13322" y="30450"/>
                  </a:lnTo>
                  <a:lnTo>
                    <a:pt x="12899" y="31507"/>
                  </a:lnTo>
                  <a:lnTo>
                    <a:pt x="12476" y="32565"/>
                  </a:lnTo>
                  <a:lnTo>
                    <a:pt x="12053" y="33551"/>
                  </a:lnTo>
                  <a:lnTo>
                    <a:pt x="11489" y="34468"/>
                  </a:lnTo>
                  <a:lnTo>
                    <a:pt x="11137" y="35032"/>
                  </a:lnTo>
                  <a:lnTo>
                    <a:pt x="10714" y="35455"/>
                  </a:lnTo>
                  <a:lnTo>
                    <a:pt x="10221" y="35877"/>
                  </a:lnTo>
                  <a:lnTo>
                    <a:pt x="9727" y="36159"/>
                  </a:lnTo>
                  <a:lnTo>
                    <a:pt x="8740" y="36864"/>
                  </a:lnTo>
                  <a:lnTo>
                    <a:pt x="8247" y="37287"/>
                  </a:lnTo>
                  <a:lnTo>
                    <a:pt x="7683" y="37781"/>
                  </a:lnTo>
                  <a:lnTo>
                    <a:pt x="7331" y="38133"/>
                  </a:lnTo>
                  <a:lnTo>
                    <a:pt x="6978" y="38697"/>
                  </a:lnTo>
                  <a:lnTo>
                    <a:pt x="6133" y="40107"/>
                  </a:lnTo>
                  <a:lnTo>
                    <a:pt x="5216" y="41798"/>
                  </a:lnTo>
                  <a:lnTo>
                    <a:pt x="4864" y="42644"/>
                  </a:lnTo>
                  <a:lnTo>
                    <a:pt x="4511" y="43490"/>
                  </a:lnTo>
                  <a:lnTo>
                    <a:pt x="4300" y="44336"/>
                  </a:lnTo>
                  <a:lnTo>
                    <a:pt x="4159" y="45111"/>
                  </a:lnTo>
                  <a:lnTo>
                    <a:pt x="4159" y="45816"/>
                  </a:lnTo>
                  <a:lnTo>
                    <a:pt x="4159" y="46098"/>
                  </a:lnTo>
                  <a:lnTo>
                    <a:pt x="4229" y="46380"/>
                  </a:lnTo>
                  <a:lnTo>
                    <a:pt x="4370" y="46591"/>
                  </a:lnTo>
                  <a:lnTo>
                    <a:pt x="4511" y="46803"/>
                  </a:lnTo>
                  <a:lnTo>
                    <a:pt x="4723" y="46944"/>
                  </a:lnTo>
                  <a:lnTo>
                    <a:pt x="4934" y="47084"/>
                  </a:lnTo>
                  <a:lnTo>
                    <a:pt x="5216" y="47155"/>
                  </a:lnTo>
                  <a:lnTo>
                    <a:pt x="5992" y="47155"/>
                  </a:lnTo>
                  <a:lnTo>
                    <a:pt x="6414" y="47014"/>
                  </a:lnTo>
                  <a:lnTo>
                    <a:pt x="7049" y="46803"/>
                  </a:lnTo>
                  <a:lnTo>
                    <a:pt x="7683" y="46521"/>
                  </a:lnTo>
                  <a:lnTo>
                    <a:pt x="8388" y="46168"/>
                  </a:lnTo>
                  <a:lnTo>
                    <a:pt x="9093" y="45745"/>
                  </a:lnTo>
                  <a:lnTo>
                    <a:pt x="9798" y="45252"/>
                  </a:lnTo>
                  <a:lnTo>
                    <a:pt x="10432" y="44688"/>
                  </a:lnTo>
                  <a:lnTo>
                    <a:pt x="11066" y="44124"/>
                  </a:lnTo>
                  <a:lnTo>
                    <a:pt x="11630" y="43490"/>
                  </a:lnTo>
                  <a:lnTo>
                    <a:pt x="12194" y="42855"/>
                  </a:lnTo>
                  <a:lnTo>
                    <a:pt x="12687" y="42151"/>
                  </a:lnTo>
                  <a:lnTo>
                    <a:pt x="13040" y="41446"/>
                  </a:lnTo>
                  <a:lnTo>
                    <a:pt x="13392" y="40741"/>
                  </a:lnTo>
                  <a:lnTo>
                    <a:pt x="13604" y="40036"/>
                  </a:lnTo>
                  <a:lnTo>
                    <a:pt x="13674" y="39261"/>
                  </a:lnTo>
                  <a:lnTo>
                    <a:pt x="13674" y="38556"/>
                  </a:lnTo>
                  <a:lnTo>
                    <a:pt x="13533" y="37851"/>
                  </a:lnTo>
                  <a:lnTo>
                    <a:pt x="13392" y="37640"/>
                  </a:lnTo>
                  <a:lnTo>
                    <a:pt x="13181" y="37358"/>
                  </a:lnTo>
                  <a:lnTo>
                    <a:pt x="12758" y="36794"/>
                  </a:lnTo>
                  <a:lnTo>
                    <a:pt x="12335" y="36300"/>
                  </a:lnTo>
                  <a:lnTo>
                    <a:pt x="12194" y="36018"/>
                  </a:lnTo>
                  <a:lnTo>
                    <a:pt x="12124" y="35807"/>
                  </a:lnTo>
                  <a:lnTo>
                    <a:pt x="12194" y="35455"/>
                  </a:lnTo>
                  <a:lnTo>
                    <a:pt x="12335" y="34961"/>
                  </a:lnTo>
                  <a:lnTo>
                    <a:pt x="12828" y="33763"/>
                  </a:lnTo>
                  <a:lnTo>
                    <a:pt x="13815" y="31719"/>
                  </a:lnTo>
                  <a:lnTo>
                    <a:pt x="14591" y="29675"/>
                  </a:lnTo>
                  <a:lnTo>
                    <a:pt x="15295" y="27560"/>
                  </a:lnTo>
                  <a:lnTo>
                    <a:pt x="16000" y="25516"/>
                  </a:lnTo>
                  <a:lnTo>
                    <a:pt x="16635" y="23402"/>
                  </a:lnTo>
                  <a:lnTo>
                    <a:pt x="16635" y="24177"/>
                  </a:lnTo>
                  <a:lnTo>
                    <a:pt x="16705" y="24952"/>
                  </a:lnTo>
                  <a:lnTo>
                    <a:pt x="16846" y="25728"/>
                  </a:lnTo>
                  <a:lnTo>
                    <a:pt x="16987" y="26503"/>
                  </a:lnTo>
                  <a:lnTo>
                    <a:pt x="17198" y="27208"/>
                  </a:lnTo>
                  <a:lnTo>
                    <a:pt x="17480" y="27983"/>
                  </a:lnTo>
                  <a:lnTo>
                    <a:pt x="17762" y="28688"/>
                  </a:lnTo>
                  <a:lnTo>
                    <a:pt x="18115" y="29393"/>
                  </a:lnTo>
                  <a:lnTo>
                    <a:pt x="18538" y="30027"/>
                  </a:lnTo>
                  <a:lnTo>
                    <a:pt x="18961" y="30662"/>
                  </a:lnTo>
                  <a:lnTo>
                    <a:pt x="19454" y="31296"/>
                  </a:lnTo>
                  <a:lnTo>
                    <a:pt x="20018" y="31860"/>
                  </a:lnTo>
                  <a:lnTo>
                    <a:pt x="20582" y="32353"/>
                  </a:lnTo>
                  <a:lnTo>
                    <a:pt x="21216" y="32847"/>
                  </a:lnTo>
                  <a:lnTo>
                    <a:pt x="21850" y="33270"/>
                  </a:lnTo>
                  <a:lnTo>
                    <a:pt x="22555" y="33622"/>
                  </a:lnTo>
                  <a:lnTo>
                    <a:pt x="23049" y="33904"/>
                  </a:lnTo>
                  <a:lnTo>
                    <a:pt x="23612" y="34045"/>
                  </a:lnTo>
                  <a:lnTo>
                    <a:pt x="23894" y="34115"/>
                  </a:lnTo>
                  <a:lnTo>
                    <a:pt x="24106" y="34115"/>
                  </a:lnTo>
                  <a:lnTo>
                    <a:pt x="24317" y="34045"/>
                  </a:lnTo>
                  <a:lnTo>
                    <a:pt x="24458" y="33833"/>
                  </a:lnTo>
                  <a:lnTo>
                    <a:pt x="24458" y="33692"/>
                  </a:lnTo>
                  <a:lnTo>
                    <a:pt x="24458" y="33411"/>
                  </a:lnTo>
                  <a:lnTo>
                    <a:pt x="24247" y="32635"/>
                  </a:lnTo>
                  <a:lnTo>
                    <a:pt x="23965" y="31719"/>
                  </a:lnTo>
                  <a:lnTo>
                    <a:pt x="23542" y="30591"/>
                  </a:lnTo>
                  <a:lnTo>
                    <a:pt x="22767" y="28547"/>
                  </a:lnTo>
                  <a:lnTo>
                    <a:pt x="22203" y="27137"/>
                  </a:lnTo>
                  <a:lnTo>
                    <a:pt x="21780" y="25798"/>
                  </a:lnTo>
                  <a:lnTo>
                    <a:pt x="21216" y="24389"/>
                  </a:lnTo>
                  <a:lnTo>
                    <a:pt x="20652" y="23120"/>
                  </a:lnTo>
                  <a:lnTo>
                    <a:pt x="19877" y="21851"/>
                  </a:lnTo>
                  <a:lnTo>
                    <a:pt x="19454" y="21146"/>
                  </a:lnTo>
                  <a:lnTo>
                    <a:pt x="19102" y="20653"/>
                  </a:lnTo>
                  <a:lnTo>
                    <a:pt x="18467" y="19878"/>
                  </a:lnTo>
                  <a:lnTo>
                    <a:pt x="18256" y="19455"/>
                  </a:lnTo>
                  <a:lnTo>
                    <a:pt x="18115" y="19032"/>
                  </a:lnTo>
                  <a:lnTo>
                    <a:pt x="18044" y="18468"/>
                  </a:lnTo>
                  <a:lnTo>
                    <a:pt x="18044" y="17763"/>
                  </a:lnTo>
                  <a:lnTo>
                    <a:pt x="18185" y="16283"/>
                  </a:lnTo>
                  <a:lnTo>
                    <a:pt x="18397" y="14732"/>
                  </a:lnTo>
                  <a:lnTo>
                    <a:pt x="19031" y="11701"/>
                  </a:lnTo>
                  <a:lnTo>
                    <a:pt x="19595" y="8671"/>
                  </a:lnTo>
                  <a:lnTo>
                    <a:pt x="19877" y="7120"/>
                  </a:lnTo>
                  <a:lnTo>
                    <a:pt x="20018" y="5640"/>
                  </a:lnTo>
                  <a:lnTo>
                    <a:pt x="20370" y="6767"/>
                  </a:lnTo>
                  <a:lnTo>
                    <a:pt x="20793" y="7825"/>
                  </a:lnTo>
                  <a:lnTo>
                    <a:pt x="21286" y="8741"/>
                  </a:lnTo>
                  <a:lnTo>
                    <a:pt x="21921" y="9587"/>
                  </a:lnTo>
                  <a:lnTo>
                    <a:pt x="22555" y="10433"/>
                  </a:lnTo>
                  <a:lnTo>
                    <a:pt x="23331" y="11278"/>
                  </a:lnTo>
                  <a:lnTo>
                    <a:pt x="24811" y="12900"/>
                  </a:lnTo>
                  <a:lnTo>
                    <a:pt x="25868" y="14239"/>
                  </a:lnTo>
                  <a:lnTo>
                    <a:pt x="26432" y="14944"/>
                  </a:lnTo>
                  <a:lnTo>
                    <a:pt x="27066" y="15507"/>
                  </a:lnTo>
                  <a:lnTo>
                    <a:pt x="27348" y="15789"/>
                  </a:lnTo>
                  <a:lnTo>
                    <a:pt x="27701" y="15930"/>
                  </a:lnTo>
                  <a:lnTo>
                    <a:pt x="27982" y="16001"/>
                  </a:lnTo>
                  <a:lnTo>
                    <a:pt x="28194" y="15930"/>
                  </a:lnTo>
                  <a:lnTo>
                    <a:pt x="28476" y="15860"/>
                  </a:lnTo>
                  <a:lnTo>
                    <a:pt x="28687" y="15578"/>
                  </a:lnTo>
                  <a:lnTo>
                    <a:pt x="28899" y="15226"/>
                  </a:lnTo>
                  <a:lnTo>
                    <a:pt x="29110" y="14662"/>
                  </a:lnTo>
                  <a:lnTo>
                    <a:pt x="29181" y="14168"/>
                  </a:lnTo>
                  <a:lnTo>
                    <a:pt x="29251" y="13675"/>
                  </a:lnTo>
                  <a:lnTo>
                    <a:pt x="29251" y="13111"/>
                  </a:lnTo>
                  <a:lnTo>
                    <a:pt x="29181" y="12477"/>
                  </a:lnTo>
                  <a:lnTo>
                    <a:pt x="28969" y="11278"/>
                  </a:lnTo>
                  <a:lnTo>
                    <a:pt x="28617" y="10080"/>
                  </a:lnTo>
                  <a:lnTo>
                    <a:pt x="28123" y="8811"/>
                  </a:lnTo>
                  <a:lnTo>
                    <a:pt x="27630" y="7684"/>
                  </a:lnTo>
                  <a:lnTo>
                    <a:pt x="27066" y="6626"/>
                  </a:lnTo>
                  <a:lnTo>
                    <a:pt x="26573" y="5781"/>
                  </a:lnTo>
                  <a:lnTo>
                    <a:pt x="26150" y="5217"/>
                  </a:lnTo>
                  <a:lnTo>
                    <a:pt x="25516" y="4512"/>
                  </a:lnTo>
                  <a:lnTo>
                    <a:pt x="24670" y="3807"/>
                  </a:lnTo>
                  <a:lnTo>
                    <a:pt x="23753" y="3102"/>
                  </a:lnTo>
                  <a:lnTo>
                    <a:pt x="22767" y="2538"/>
                  </a:lnTo>
                  <a:lnTo>
                    <a:pt x="22273" y="2256"/>
                  </a:lnTo>
                  <a:lnTo>
                    <a:pt x="21780" y="2115"/>
                  </a:lnTo>
                  <a:lnTo>
                    <a:pt x="21357" y="2045"/>
                  </a:lnTo>
                  <a:lnTo>
                    <a:pt x="20934" y="2045"/>
                  </a:lnTo>
                  <a:lnTo>
                    <a:pt x="20511" y="2186"/>
                  </a:lnTo>
                  <a:lnTo>
                    <a:pt x="20229" y="2397"/>
                  </a:lnTo>
                  <a:lnTo>
                    <a:pt x="20088" y="1129"/>
                  </a:lnTo>
                  <a:lnTo>
                    <a:pt x="19947" y="1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0" name="Google Shape;410;p8"/>
            <p:cNvGrpSpPr/>
            <p:nvPr/>
          </p:nvGrpSpPr>
          <p:grpSpPr>
            <a:xfrm>
              <a:off x="818425" y="1334150"/>
              <a:ext cx="925100" cy="1370950"/>
              <a:chOff x="3112200" y="1334150"/>
              <a:chExt cx="925100" cy="1370950"/>
            </a:xfrm>
          </p:grpSpPr>
          <p:sp>
            <p:nvSpPr>
              <p:cNvPr id="411" name="Google Shape;411;p8"/>
              <p:cNvSpPr/>
              <p:nvPr/>
            </p:nvSpPr>
            <p:spPr>
              <a:xfrm>
                <a:off x="3173850" y="1334150"/>
                <a:ext cx="819400" cy="1279300"/>
              </a:xfrm>
              <a:custGeom>
                <a:avLst/>
                <a:gdLst/>
                <a:ahLst/>
                <a:cxnLst/>
                <a:rect l="l" t="t" r="r" b="b"/>
                <a:pathLst>
                  <a:path w="32776" h="51172" extrusionOk="0">
                    <a:moveTo>
                      <a:pt x="15155" y="0"/>
                    </a:moveTo>
                    <a:lnTo>
                      <a:pt x="15026" y="431"/>
                    </a:lnTo>
                    <a:lnTo>
                      <a:pt x="15084" y="353"/>
                    </a:lnTo>
                    <a:lnTo>
                      <a:pt x="15155" y="0"/>
                    </a:lnTo>
                    <a:close/>
                    <a:moveTo>
                      <a:pt x="15026" y="431"/>
                    </a:moveTo>
                    <a:lnTo>
                      <a:pt x="14873" y="635"/>
                    </a:lnTo>
                    <a:lnTo>
                      <a:pt x="14380" y="1339"/>
                    </a:lnTo>
                    <a:lnTo>
                      <a:pt x="13957" y="2044"/>
                    </a:lnTo>
                    <a:lnTo>
                      <a:pt x="13745" y="2397"/>
                    </a:lnTo>
                    <a:lnTo>
                      <a:pt x="13604" y="2820"/>
                    </a:lnTo>
                    <a:lnTo>
                      <a:pt x="13252" y="3947"/>
                    </a:lnTo>
                    <a:lnTo>
                      <a:pt x="13040" y="5146"/>
                    </a:lnTo>
                    <a:lnTo>
                      <a:pt x="12970" y="6273"/>
                    </a:lnTo>
                    <a:lnTo>
                      <a:pt x="12899" y="7472"/>
                    </a:lnTo>
                    <a:lnTo>
                      <a:pt x="12970" y="8670"/>
                    </a:lnTo>
                    <a:lnTo>
                      <a:pt x="13181" y="9798"/>
                    </a:lnTo>
                    <a:lnTo>
                      <a:pt x="13463" y="10996"/>
                    </a:lnTo>
                    <a:lnTo>
                      <a:pt x="13816" y="12124"/>
                    </a:lnTo>
                    <a:lnTo>
                      <a:pt x="14098" y="13251"/>
                    </a:lnTo>
                    <a:lnTo>
                      <a:pt x="14380" y="14379"/>
                    </a:lnTo>
                    <a:lnTo>
                      <a:pt x="14591" y="15436"/>
                    </a:lnTo>
                    <a:lnTo>
                      <a:pt x="14662" y="16564"/>
                    </a:lnTo>
                    <a:lnTo>
                      <a:pt x="14662" y="17128"/>
                    </a:lnTo>
                    <a:lnTo>
                      <a:pt x="14591" y="17692"/>
                    </a:lnTo>
                    <a:lnTo>
                      <a:pt x="14380" y="18115"/>
                    </a:lnTo>
                    <a:lnTo>
                      <a:pt x="14168" y="18538"/>
                    </a:lnTo>
                    <a:lnTo>
                      <a:pt x="13886" y="18820"/>
                    </a:lnTo>
                    <a:lnTo>
                      <a:pt x="13604" y="19172"/>
                    </a:lnTo>
                    <a:lnTo>
                      <a:pt x="13252" y="19383"/>
                    </a:lnTo>
                    <a:lnTo>
                      <a:pt x="12829" y="19595"/>
                    </a:lnTo>
                    <a:lnTo>
                      <a:pt x="11983" y="19947"/>
                    </a:lnTo>
                    <a:lnTo>
                      <a:pt x="10996" y="20229"/>
                    </a:lnTo>
                    <a:lnTo>
                      <a:pt x="9023" y="20652"/>
                    </a:lnTo>
                    <a:lnTo>
                      <a:pt x="7190" y="21146"/>
                    </a:lnTo>
                    <a:lnTo>
                      <a:pt x="4018" y="22132"/>
                    </a:lnTo>
                    <a:lnTo>
                      <a:pt x="2468" y="22696"/>
                    </a:lnTo>
                    <a:lnTo>
                      <a:pt x="1129" y="23260"/>
                    </a:lnTo>
                    <a:lnTo>
                      <a:pt x="635" y="23472"/>
                    </a:lnTo>
                    <a:lnTo>
                      <a:pt x="212" y="23754"/>
                    </a:lnTo>
                    <a:lnTo>
                      <a:pt x="1" y="23965"/>
                    </a:lnTo>
                    <a:lnTo>
                      <a:pt x="1" y="24035"/>
                    </a:lnTo>
                    <a:lnTo>
                      <a:pt x="1" y="24106"/>
                    </a:lnTo>
                    <a:lnTo>
                      <a:pt x="494" y="23965"/>
                    </a:lnTo>
                    <a:lnTo>
                      <a:pt x="1763" y="23613"/>
                    </a:lnTo>
                    <a:lnTo>
                      <a:pt x="5851" y="22555"/>
                    </a:lnTo>
                    <a:lnTo>
                      <a:pt x="10080" y="21568"/>
                    </a:lnTo>
                    <a:lnTo>
                      <a:pt x="12477" y="21075"/>
                    </a:lnTo>
                    <a:lnTo>
                      <a:pt x="11490" y="23331"/>
                    </a:lnTo>
                    <a:lnTo>
                      <a:pt x="10785" y="25163"/>
                    </a:lnTo>
                    <a:lnTo>
                      <a:pt x="10010" y="27207"/>
                    </a:lnTo>
                    <a:lnTo>
                      <a:pt x="9305" y="29251"/>
                    </a:lnTo>
                    <a:lnTo>
                      <a:pt x="8811" y="31013"/>
                    </a:lnTo>
                    <a:lnTo>
                      <a:pt x="8670" y="31718"/>
                    </a:lnTo>
                    <a:lnTo>
                      <a:pt x="8670" y="32353"/>
                    </a:lnTo>
                    <a:lnTo>
                      <a:pt x="8670" y="32705"/>
                    </a:lnTo>
                    <a:lnTo>
                      <a:pt x="8741" y="32846"/>
                    </a:lnTo>
                    <a:lnTo>
                      <a:pt x="8882" y="32916"/>
                    </a:lnTo>
                    <a:lnTo>
                      <a:pt x="8952" y="32916"/>
                    </a:lnTo>
                    <a:lnTo>
                      <a:pt x="9093" y="32705"/>
                    </a:lnTo>
                    <a:lnTo>
                      <a:pt x="9446" y="32071"/>
                    </a:lnTo>
                    <a:lnTo>
                      <a:pt x="10362" y="29815"/>
                    </a:lnTo>
                    <a:lnTo>
                      <a:pt x="11701" y="26220"/>
                    </a:lnTo>
                    <a:lnTo>
                      <a:pt x="11983" y="27207"/>
                    </a:lnTo>
                    <a:lnTo>
                      <a:pt x="12265" y="28265"/>
                    </a:lnTo>
                    <a:lnTo>
                      <a:pt x="12617" y="29322"/>
                    </a:lnTo>
                    <a:lnTo>
                      <a:pt x="12758" y="30379"/>
                    </a:lnTo>
                    <a:lnTo>
                      <a:pt x="13181" y="32071"/>
                    </a:lnTo>
                    <a:lnTo>
                      <a:pt x="12970" y="32141"/>
                    </a:lnTo>
                    <a:lnTo>
                      <a:pt x="12829" y="32282"/>
                    </a:lnTo>
                    <a:lnTo>
                      <a:pt x="12758" y="32494"/>
                    </a:lnTo>
                    <a:lnTo>
                      <a:pt x="12688" y="32705"/>
                    </a:lnTo>
                    <a:lnTo>
                      <a:pt x="12899" y="33339"/>
                    </a:lnTo>
                    <a:lnTo>
                      <a:pt x="13040" y="33621"/>
                    </a:lnTo>
                    <a:lnTo>
                      <a:pt x="13181" y="33762"/>
                    </a:lnTo>
                    <a:lnTo>
                      <a:pt x="13322" y="33903"/>
                    </a:lnTo>
                    <a:lnTo>
                      <a:pt x="13604" y="33903"/>
                    </a:lnTo>
                    <a:lnTo>
                      <a:pt x="13675" y="33833"/>
                    </a:lnTo>
                    <a:lnTo>
                      <a:pt x="13957" y="33621"/>
                    </a:lnTo>
                    <a:lnTo>
                      <a:pt x="14168" y="33269"/>
                    </a:lnTo>
                    <a:lnTo>
                      <a:pt x="14380" y="32705"/>
                    </a:lnTo>
                    <a:lnTo>
                      <a:pt x="14450" y="32141"/>
                    </a:lnTo>
                    <a:lnTo>
                      <a:pt x="14450" y="31718"/>
                    </a:lnTo>
                    <a:lnTo>
                      <a:pt x="14380" y="31225"/>
                    </a:lnTo>
                    <a:lnTo>
                      <a:pt x="14309" y="30802"/>
                    </a:lnTo>
                    <a:lnTo>
                      <a:pt x="14168" y="30379"/>
                    </a:lnTo>
                    <a:lnTo>
                      <a:pt x="13745" y="29533"/>
                    </a:lnTo>
                    <a:lnTo>
                      <a:pt x="13322" y="28687"/>
                    </a:lnTo>
                    <a:lnTo>
                      <a:pt x="12829" y="27842"/>
                    </a:lnTo>
                    <a:lnTo>
                      <a:pt x="12477" y="27066"/>
                    </a:lnTo>
                    <a:lnTo>
                      <a:pt x="12124" y="26220"/>
                    </a:lnTo>
                    <a:lnTo>
                      <a:pt x="12054" y="25868"/>
                    </a:lnTo>
                    <a:lnTo>
                      <a:pt x="11983" y="25445"/>
                    </a:lnTo>
                    <a:lnTo>
                      <a:pt x="11983" y="25093"/>
                    </a:lnTo>
                    <a:lnTo>
                      <a:pt x="12054" y="24740"/>
                    </a:lnTo>
                    <a:lnTo>
                      <a:pt x="12336" y="23824"/>
                    </a:lnTo>
                    <a:lnTo>
                      <a:pt x="12829" y="22908"/>
                    </a:lnTo>
                    <a:lnTo>
                      <a:pt x="13322" y="21921"/>
                    </a:lnTo>
                    <a:lnTo>
                      <a:pt x="13886" y="20934"/>
                    </a:lnTo>
                    <a:lnTo>
                      <a:pt x="14521" y="20088"/>
                    </a:lnTo>
                    <a:lnTo>
                      <a:pt x="15507" y="18749"/>
                    </a:lnTo>
                    <a:lnTo>
                      <a:pt x="16706" y="21709"/>
                    </a:lnTo>
                    <a:lnTo>
                      <a:pt x="17974" y="24670"/>
                    </a:lnTo>
                    <a:lnTo>
                      <a:pt x="20653" y="30520"/>
                    </a:lnTo>
                    <a:lnTo>
                      <a:pt x="21428" y="32212"/>
                    </a:lnTo>
                    <a:lnTo>
                      <a:pt x="21639" y="32846"/>
                    </a:lnTo>
                    <a:lnTo>
                      <a:pt x="21710" y="33410"/>
                    </a:lnTo>
                    <a:lnTo>
                      <a:pt x="21710" y="33974"/>
                    </a:lnTo>
                    <a:lnTo>
                      <a:pt x="21569" y="34538"/>
                    </a:lnTo>
                    <a:lnTo>
                      <a:pt x="21216" y="35242"/>
                    </a:lnTo>
                    <a:lnTo>
                      <a:pt x="20794" y="36088"/>
                    </a:lnTo>
                    <a:lnTo>
                      <a:pt x="20300" y="37146"/>
                    </a:lnTo>
                    <a:lnTo>
                      <a:pt x="19877" y="38203"/>
                    </a:lnTo>
                    <a:lnTo>
                      <a:pt x="19666" y="38626"/>
                    </a:lnTo>
                    <a:lnTo>
                      <a:pt x="19384" y="39119"/>
                    </a:lnTo>
                    <a:lnTo>
                      <a:pt x="19032" y="39472"/>
                    </a:lnTo>
                    <a:lnTo>
                      <a:pt x="18609" y="39824"/>
                    </a:lnTo>
                    <a:lnTo>
                      <a:pt x="18186" y="40035"/>
                    </a:lnTo>
                    <a:lnTo>
                      <a:pt x="17692" y="40317"/>
                    </a:lnTo>
                    <a:lnTo>
                      <a:pt x="16565" y="40811"/>
                    </a:lnTo>
                    <a:lnTo>
                      <a:pt x="14521" y="41586"/>
                    </a:lnTo>
                    <a:lnTo>
                      <a:pt x="14239" y="41586"/>
                    </a:lnTo>
                    <a:lnTo>
                      <a:pt x="13957" y="41516"/>
                    </a:lnTo>
                    <a:lnTo>
                      <a:pt x="13322" y="41445"/>
                    </a:lnTo>
                    <a:lnTo>
                      <a:pt x="13040" y="41516"/>
                    </a:lnTo>
                    <a:lnTo>
                      <a:pt x="12829" y="41657"/>
                    </a:lnTo>
                    <a:lnTo>
                      <a:pt x="12758" y="41798"/>
                    </a:lnTo>
                    <a:lnTo>
                      <a:pt x="12688" y="41938"/>
                    </a:lnTo>
                    <a:lnTo>
                      <a:pt x="12688" y="42432"/>
                    </a:lnTo>
                    <a:lnTo>
                      <a:pt x="12758" y="42784"/>
                    </a:lnTo>
                    <a:lnTo>
                      <a:pt x="12899" y="42996"/>
                    </a:lnTo>
                    <a:lnTo>
                      <a:pt x="13181" y="43066"/>
                    </a:lnTo>
                    <a:lnTo>
                      <a:pt x="13604" y="43137"/>
                    </a:lnTo>
                    <a:lnTo>
                      <a:pt x="14027" y="43066"/>
                    </a:lnTo>
                    <a:lnTo>
                      <a:pt x="14450" y="42925"/>
                    </a:lnTo>
                    <a:lnTo>
                      <a:pt x="15507" y="42502"/>
                    </a:lnTo>
                    <a:lnTo>
                      <a:pt x="16635" y="42009"/>
                    </a:lnTo>
                    <a:lnTo>
                      <a:pt x="17622" y="41516"/>
                    </a:lnTo>
                    <a:lnTo>
                      <a:pt x="18468" y="41093"/>
                    </a:lnTo>
                    <a:lnTo>
                      <a:pt x="19032" y="40881"/>
                    </a:lnTo>
                    <a:lnTo>
                      <a:pt x="18820" y="41868"/>
                    </a:lnTo>
                    <a:lnTo>
                      <a:pt x="18750" y="43066"/>
                    </a:lnTo>
                    <a:lnTo>
                      <a:pt x="18609" y="44194"/>
                    </a:lnTo>
                    <a:lnTo>
                      <a:pt x="18538" y="44687"/>
                    </a:lnTo>
                    <a:lnTo>
                      <a:pt x="18327" y="45181"/>
                    </a:lnTo>
                    <a:lnTo>
                      <a:pt x="18186" y="45463"/>
                    </a:lnTo>
                    <a:lnTo>
                      <a:pt x="18045" y="45745"/>
                    </a:lnTo>
                    <a:lnTo>
                      <a:pt x="17551" y="46238"/>
                    </a:lnTo>
                    <a:lnTo>
                      <a:pt x="17410" y="46449"/>
                    </a:lnTo>
                    <a:lnTo>
                      <a:pt x="17199" y="46802"/>
                    </a:lnTo>
                    <a:lnTo>
                      <a:pt x="17128" y="47084"/>
                    </a:lnTo>
                    <a:lnTo>
                      <a:pt x="17058" y="47436"/>
                    </a:lnTo>
                    <a:lnTo>
                      <a:pt x="17058" y="47859"/>
                    </a:lnTo>
                    <a:lnTo>
                      <a:pt x="17128" y="48212"/>
                    </a:lnTo>
                    <a:lnTo>
                      <a:pt x="17269" y="48494"/>
                    </a:lnTo>
                    <a:lnTo>
                      <a:pt x="17410" y="48705"/>
                    </a:lnTo>
                    <a:lnTo>
                      <a:pt x="17551" y="48846"/>
                    </a:lnTo>
                    <a:lnTo>
                      <a:pt x="17763" y="48987"/>
                    </a:lnTo>
                    <a:lnTo>
                      <a:pt x="18256" y="48987"/>
                    </a:lnTo>
                    <a:lnTo>
                      <a:pt x="18750" y="48846"/>
                    </a:lnTo>
                    <a:lnTo>
                      <a:pt x="19243" y="48494"/>
                    </a:lnTo>
                    <a:lnTo>
                      <a:pt x="19666" y="48071"/>
                    </a:lnTo>
                    <a:lnTo>
                      <a:pt x="20018" y="47507"/>
                    </a:lnTo>
                    <a:lnTo>
                      <a:pt x="20018" y="47366"/>
                    </a:lnTo>
                    <a:lnTo>
                      <a:pt x="20018" y="47154"/>
                    </a:lnTo>
                    <a:lnTo>
                      <a:pt x="19948" y="46943"/>
                    </a:lnTo>
                    <a:lnTo>
                      <a:pt x="19877" y="46661"/>
                    </a:lnTo>
                    <a:lnTo>
                      <a:pt x="19807" y="46379"/>
                    </a:lnTo>
                    <a:lnTo>
                      <a:pt x="19807" y="45745"/>
                    </a:lnTo>
                    <a:lnTo>
                      <a:pt x="19736" y="44969"/>
                    </a:lnTo>
                    <a:lnTo>
                      <a:pt x="19666" y="44123"/>
                    </a:lnTo>
                    <a:lnTo>
                      <a:pt x="19736" y="43348"/>
                    </a:lnTo>
                    <a:lnTo>
                      <a:pt x="19877" y="42150"/>
                    </a:lnTo>
                    <a:lnTo>
                      <a:pt x="20159" y="41022"/>
                    </a:lnTo>
                    <a:lnTo>
                      <a:pt x="20794" y="38767"/>
                    </a:lnTo>
                    <a:lnTo>
                      <a:pt x="21498" y="36511"/>
                    </a:lnTo>
                    <a:lnTo>
                      <a:pt x="22344" y="34326"/>
                    </a:lnTo>
                    <a:lnTo>
                      <a:pt x="23190" y="36441"/>
                    </a:lnTo>
                    <a:lnTo>
                      <a:pt x="24036" y="38555"/>
                    </a:lnTo>
                    <a:lnTo>
                      <a:pt x="24811" y="40740"/>
                    </a:lnTo>
                    <a:lnTo>
                      <a:pt x="25446" y="42925"/>
                    </a:lnTo>
                    <a:lnTo>
                      <a:pt x="25516" y="43630"/>
                    </a:lnTo>
                    <a:lnTo>
                      <a:pt x="25657" y="44687"/>
                    </a:lnTo>
                    <a:lnTo>
                      <a:pt x="25868" y="47366"/>
                    </a:lnTo>
                    <a:lnTo>
                      <a:pt x="26080" y="48775"/>
                    </a:lnTo>
                    <a:lnTo>
                      <a:pt x="26221" y="49903"/>
                    </a:lnTo>
                    <a:lnTo>
                      <a:pt x="26432" y="50819"/>
                    </a:lnTo>
                    <a:lnTo>
                      <a:pt x="26573" y="51031"/>
                    </a:lnTo>
                    <a:lnTo>
                      <a:pt x="26714" y="51172"/>
                    </a:lnTo>
                    <a:lnTo>
                      <a:pt x="27208" y="51172"/>
                    </a:lnTo>
                    <a:lnTo>
                      <a:pt x="27349" y="51031"/>
                    </a:lnTo>
                    <a:lnTo>
                      <a:pt x="27490" y="50890"/>
                    </a:lnTo>
                    <a:lnTo>
                      <a:pt x="27630" y="50608"/>
                    </a:lnTo>
                    <a:lnTo>
                      <a:pt x="27701" y="50326"/>
                    </a:lnTo>
                    <a:lnTo>
                      <a:pt x="27771" y="49480"/>
                    </a:lnTo>
                    <a:lnTo>
                      <a:pt x="27771" y="48494"/>
                    </a:lnTo>
                    <a:lnTo>
                      <a:pt x="27630" y="47366"/>
                    </a:lnTo>
                    <a:lnTo>
                      <a:pt x="27490" y="46168"/>
                    </a:lnTo>
                    <a:lnTo>
                      <a:pt x="27208" y="44828"/>
                    </a:lnTo>
                    <a:lnTo>
                      <a:pt x="26644" y="42150"/>
                    </a:lnTo>
                    <a:lnTo>
                      <a:pt x="25939" y="39753"/>
                    </a:lnTo>
                    <a:lnTo>
                      <a:pt x="25375" y="37850"/>
                    </a:lnTo>
                    <a:lnTo>
                      <a:pt x="25023" y="36793"/>
                    </a:lnTo>
                    <a:lnTo>
                      <a:pt x="25023" y="36793"/>
                    </a:lnTo>
                    <a:lnTo>
                      <a:pt x="25586" y="37075"/>
                    </a:lnTo>
                    <a:lnTo>
                      <a:pt x="26080" y="37216"/>
                    </a:lnTo>
                    <a:lnTo>
                      <a:pt x="27208" y="37568"/>
                    </a:lnTo>
                    <a:lnTo>
                      <a:pt x="27701" y="37780"/>
                    </a:lnTo>
                    <a:lnTo>
                      <a:pt x="28265" y="37991"/>
                    </a:lnTo>
                    <a:lnTo>
                      <a:pt x="28758" y="38273"/>
                    </a:lnTo>
                    <a:lnTo>
                      <a:pt x="29252" y="38626"/>
                    </a:lnTo>
                    <a:lnTo>
                      <a:pt x="29675" y="39049"/>
                    </a:lnTo>
                    <a:lnTo>
                      <a:pt x="30168" y="39683"/>
                    </a:lnTo>
                    <a:lnTo>
                      <a:pt x="30732" y="40247"/>
                    </a:lnTo>
                    <a:lnTo>
                      <a:pt x="30943" y="40388"/>
                    </a:lnTo>
                    <a:lnTo>
                      <a:pt x="31225" y="40458"/>
                    </a:lnTo>
                    <a:lnTo>
                      <a:pt x="31719" y="40458"/>
                    </a:lnTo>
                    <a:lnTo>
                      <a:pt x="31930" y="40388"/>
                    </a:lnTo>
                    <a:lnTo>
                      <a:pt x="32071" y="40317"/>
                    </a:lnTo>
                    <a:lnTo>
                      <a:pt x="32282" y="40176"/>
                    </a:lnTo>
                    <a:lnTo>
                      <a:pt x="32423" y="40035"/>
                    </a:lnTo>
                    <a:lnTo>
                      <a:pt x="32564" y="39824"/>
                    </a:lnTo>
                    <a:lnTo>
                      <a:pt x="32635" y="39542"/>
                    </a:lnTo>
                    <a:lnTo>
                      <a:pt x="32776" y="38908"/>
                    </a:lnTo>
                    <a:lnTo>
                      <a:pt x="32705" y="38696"/>
                    </a:lnTo>
                    <a:lnTo>
                      <a:pt x="32705" y="38555"/>
                    </a:lnTo>
                    <a:lnTo>
                      <a:pt x="32635" y="38414"/>
                    </a:lnTo>
                    <a:lnTo>
                      <a:pt x="32494" y="38344"/>
                    </a:lnTo>
                    <a:lnTo>
                      <a:pt x="32212" y="38273"/>
                    </a:lnTo>
                    <a:lnTo>
                      <a:pt x="31860" y="38273"/>
                    </a:lnTo>
                    <a:lnTo>
                      <a:pt x="31437" y="38344"/>
                    </a:lnTo>
                    <a:lnTo>
                      <a:pt x="31084" y="38414"/>
                    </a:lnTo>
                    <a:lnTo>
                      <a:pt x="30802" y="38414"/>
                    </a:lnTo>
                    <a:lnTo>
                      <a:pt x="30450" y="38273"/>
                    </a:lnTo>
                    <a:lnTo>
                      <a:pt x="30097" y="38062"/>
                    </a:lnTo>
                    <a:lnTo>
                      <a:pt x="29252" y="37568"/>
                    </a:lnTo>
                    <a:lnTo>
                      <a:pt x="28406" y="37075"/>
                    </a:lnTo>
                    <a:lnTo>
                      <a:pt x="27912" y="36864"/>
                    </a:lnTo>
                    <a:lnTo>
                      <a:pt x="27490" y="36723"/>
                    </a:lnTo>
                    <a:lnTo>
                      <a:pt x="26855" y="36582"/>
                    </a:lnTo>
                    <a:lnTo>
                      <a:pt x="26080" y="36511"/>
                    </a:lnTo>
                    <a:lnTo>
                      <a:pt x="25305" y="36370"/>
                    </a:lnTo>
                    <a:lnTo>
                      <a:pt x="25023" y="36300"/>
                    </a:lnTo>
                    <a:lnTo>
                      <a:pt x="24811" y="36229"/>
                    </a:lnTo>
                    <a:lnTo>
                      <a:pt x="24600" y="36018"/>
                    </a:lnTo>
                    <a:lnTo>
                      <a:pt x="24459" y="35736"/>
                    </a:lnTo>
                    <a:lnTo>
                      <a:pt x="24177" y="35031"/>
                    </a:lnTo>
                    <a:lnTo>
                      <a:pt x="23683" y="33621"/>
                    </a:lnTo>
                    <a:lnTo>
                      <a:pt x="18186" y="21568"/>
                    </a:lnTo>
                    <a:lnTo>
                      <a:pt x="19032" y="21639"/>
                    </a:lnTo>
                    <a:lnTo>
                      <a:pt x="19877" y="21709"/>
                    </a:lnTo>
                    <a:lnTo>
                      <a:pt x="20653" y="21921"/>
                    </a:lnTo>
                    <a:lnTo>
                      <a:pt x="21428" y="22132"/>
                    </a:lnTo>
                    <a:lnTo>
                      <a:pt x="22203" y="22414"/>
                    </a:lnTo>
                    <a:lnTo>
                      <a:pt x="22838" y="22837"/>
                    </a:lnTo>
                    <a:lnTo>
                      <a:pt x="23401" y="23260"/>
                    </a:lnTo>
                    <a:lnTo>
                      <a:pt x="23824" y="23824"/>
                    </a:lnTo>
                    <a:lnTo>
                      <a:pt x="24529" y="25022"/>
                    </a:lnTo>
                    <a:lnTo>
                      <a:pt x="25446" y="26925"/>
                    </a:lnTo>
                    <a:lnTo>
                      <a:pt x="26291" y="28758"/>
                    </a:lnTo>
                    <a:lnTo>
                      <a:pt x="26573" y="29392"/>
                    </a:lnTo>
                    <a:lnTo>
                      <a:pt x="26644" y="29815"/>
                    </a:lnTo>
                    <a:lnTo>
                      <a:pt x="26644" y="29040"/>
                    </a:lnTo>
                    <a:lnTo>
                      <a:pt x="26503" y="28265"/>
                    </a:lnTo>
                    <a:lnTo>
                      <a:pt x="26291" y="27489"/>
                    </a:lnTo>
                    <a:lnTo>
                      <a:pt x="26080" y="26714"/>
                    </a:lnTo>
                    <a:lnTo>
                      <a:pt x="25586" y="25093"/>
                    </a:lnTo>
                    <a:lnTo>
                      <a:pt x="25023" y="23683"/>
                    </a:lnTo>
                    <a:lnTo>
                      <a:pt x="26291" y="24317"/>
                    </a:lnTo>
                    <a:lnTo>
                      <a:pt x="28547" y="25445"/>
                    </a:lnTo>
                    <a:lnTo>
                      <a:pt x="29815" y="26009"/>
                    </a:lnTo>
                    <a:lnTo>
                      <a:pt x="30873" y="26432"/>
                    </a:lnTo>
                    <a:lnTo>
                      <a:pt x="31578" y="26714"/>
                    </a:lnTo>
                    <a:lnTo>
                      <a:pt x="31860" y="26714"/>
                    </a:lnTo>
                    <a:lnTo>
                      <a:pt x="31930" y="26643"/>
                    </a:lnTo>
                    <a:lnTo>
                      <a:pt x="31930" y="26502"/>
                    </a:lnTo>
                    <a:lnTo>
                      <a:pt x="31930" y="26361"/>
                    </a:lnTo>
                    <a:lnTo>
                      <a:pt x="31648" y="26079"/>
                    </a:lnTo>
                    <a:lnTo>
                      <a:pt x="31155" y="25657"/>
                    </a:lnTo>
                    <a:lnTo>
                      <a:pt x="30520" y="25234"/>
                    </a:lnTo>
                    <a:lnTo>
                      <a:pt x="28829" y="24317"/>
                    </a:lnTo>
                    <a:lnTo>
                      <a:pt x="26785" y="23331"/>
                    </a:lnTo>
                    <a:lnTo>
                      <a:pt x="24741" y="22485"/>
                    </a:lnTo>
                    <a:lnTo>
                      <a:pt x="22767" y="21709"/>
                    </a:lnTo>
                    <a:lnTo>
                      <a:pt x="21216" y="21146"/>
                    </a:lnTo>
                    <a:lnTo>
                      <a:pt x="20371" y="20864"/>
                    </a:lnTo>
                    <a:lnTo>
                      <a:pt x="19525" y="20793"/>
                    </a:lnTo>
                    <a:lnTo>
                      <a:pt x="18820" y="20723"/>
                    </a:lnTo>
                    <a:lnTo>
                      <a:pt x="18468" y="20652"/>
                    </a:lnTo>
                    <a:lnTo>
                      <a:pt x="18186" y="20511"/>
                    </a:lnTo>
                    <a:lnTo>
                      <a:pt x="17833" y="20370"/>
                    </a:lnTo>
                    <a:lnTo>
                      <a:pt x="17551" y="20159"/>
                    </a:lnTo>
                    <a:lnTo>
                      <a:pt x="17340" y="19877"/>
                    </a:lnTo>
                    <a:lnTo>
                      <a:pt x="17199" y="19595"/>
                    </a:lnTo>
                    <a:lnTo>
                      <a:pt x="16917" y="18820"/>
                    </a:lnTo>
                    <a:lnTo>
                      <a:pt x="16424" y="17410"/>
                    </a:lnTo>
                    <a:lnTo>
                      <a:pt x="15789" y="15718"/>
                    </a:lnTo>
                    <a:lnTo>
                      <a:pt x="15155" y="13956"/>
                    </a:lnTo>
                    <a:lnTo>
                      <a:pt x="14662" y="12194"/>
                    </a:lnTo>
                    <a:lnTo>
                      <a:pt x="14309" y="10432"/>
                    </a:lnTo>
                    <a:lnTo>
                      <a:pt x="16283" y="10855"/>
                    </a:lnTo>
                    <a:lnTo>
                      <a:pt x="19807" y="11701"/>
                    </a:lnTo>
                    <a:lnTo>
                      <a:pt x="23120" y="12546"/>
                    </a:lnTo>
                    <a:lnTo>
                      <a:pt x="24177" y="12828"/>
                    </a:lnTo>
                    <a:lnTo>
                      <a:pt x="24529" y="12969"/>
                    </a:lnTo>
                    <a:lnTo>
                      <a:pt x="24600" y="12899"/>
                    </a:lnTo>
                    <a:lnTo>
                      <a:pt x="24529" y="12758"/>
                    </a:lnTo>
                    <a:lnTo>
                      <a:pt x="24318" y="12546"/>
                    </a:lnTo>
                    <a:lnTo>
                      <a:pt x="23965" y="12265"/>
                    </a:lnTo>
                    <a:lnTo>
                      <a:pt x="23401" y="12053"/>
                    </a:lnTo>
                    <a:lnTo>
                      <a:pt x="22062" y="11560"/>
                    </a:lnTo>
                    <a:lnTo>
                      <a:pt x="20441" y="11066"/>
                    </a:lnTo>
                    <a:lnTo>
                      <a:pt x="17269" y="10221"/>
                    </a:lnTo>
                    <a:lnTo>
                      <a:pt x="16142" y="9868"/>
                    </a:lnTo>
                    <a:lnTo>
                      <a:pt x="15507" y="9727"/>
                    </a:lnTo>
                    <a:lnTo>
                      <a:pt x="15296" y="9727"/>
                    </a:lnTo>
                    <a:lnTo>
                      <a:pt x="15084" y="9657"/>
                    </a:lnTo>
                    <a:lnTo>
                      <a:pt x="14873" y="9516"/>
                    </a:lnTo>
                    <a:lnTo>
                      <a:pt x="14732" y="9304"/>
                    </a:lnTo>
                    <a:lnTo>
                      <a:pt x="14450" y="8740"/>
                    </a:lnTo>
                    <a:lnTo>
                      <a:pt x="14239" y="8035"/>
                    </a:lnTo>
                    <a:lnTo>
                      <a:pt x="14098" y="7331"/>
                    </a:lnTo>
                    <a:lnTo>
                      <a:pt x="13957" y="6626"/>
                    </a:lnTo>
                    <a:lnTo>
                      <a:pt x="13886" y="5639"/>
                    </a:lnTo>
                    <a:lnTo>
                      <a:pt x="13957" y="4864"/>
                    </a:lnTo>
                    <a:lnTo>
                      <a:pt x="14027" y="4159"/>
                    </a:lnTo>
                    <a:lnTo>
                      <a:pt x="14380" y="2749"/>
                    </a:lnTo>
                    <a:lnTo>
                      <a:pt x="14732" y="1410"/>
                    </a:lnTo>
                    <a:lnTo>
                      <a:pt x="15026" y="43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8"/>
              <p:cNvSpPr/>
              <p:nvPr/>
            </p:nvSpPr>
            <p:spPr>
              <a:xfrm>
                <a:off x="3757125" y="2555275"/>
                <a:ext cx="5815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239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423" y="212"/>
                    </a:lnTo>
                    <a:lnTo>
                      <a:pt x="211" y="424"/>
                    </a:lnTo>
                    <a:lnTo>
                      <a:pt x="141" y="565"/>
                    </a:lnTo>
                    <a:lnTo>
                      <a:pt x="0" y="776"/>
                    </a:lnTo>
                    <a:lnTo>
                      <a:pt x="0" y="1199"/>
                    </a:lnTo>
                    <a:lnTo>
                      <a:pt x="70" y="1693"/>
                    </a:lnTo>
                    <a:lnTo>
                      <a:pt x="141" y="1834"/>
                    </a:lnTo>
                    <a:lnTo>
                      <a:pt x="282" y="2045"/>
                    </a:lnTo>
                    <a:lnTo>
                      <a:pt x="423" y="2186"/>
                    </a:lnTo>
                    <a:lnTo>
                      <a:pt x="634" y="2327"/>
                    </a:lnTo>
                    <a:lnTo>
                      <a:pt x="916" y="2397"/>
                    </a:lnTo>
                    <a:lnTo>
                      <a:pt x="1198" y="2397"/>
                    </a:lnTo>
                    <a:lnTo>
                      <a:pt x="1410" y="2327"/>
                    </a:lnTo>
                    <a:lnTo>
                      <a:pt x="1692" y="2256"/>
                    </a:lnTo>
                    <a:lnTo>
                      <a:pt x="1903" y="2115"/>
                    </a:lnTo>
                    <a:lnTo>
                      <a:pt x="2044" y="1974"/>
                    </a:lnTo>
                    <a:lnTo>
                      <a:pt x="2185" y="1834"/>
                    </a:lnTo>
                    <a:lnTo>
                      <a:pt x="2255" y="1622"/>
                    </a:lnTo>
                    <a:lnTo>
                      <a:pt x="2326" y="1129"/>
                    </a:lnTo>
                    <a:lnTo>
                      <a:pt x="2185" y="706"/>
                    </a:lnTo>
                    <a:lnTo>
                      <a:pt x="2115" y="494"/>
                    </a:lnTo>
                    <a:lnTo>
                      <a:pt x="1974" y="353"/>
                    </a:lnTo>
                    <a:lnTo>
                      <a:pt x="1833" y="212"/>
                    </a:lnTo>
                    <a:lnTo>
                      <a:pt x="1621" y="71"/>
                    </a:ln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8"/>
              <p:cNvSpPr/>
              <p:nvPr/>
            </p:nvSpPr>
            <p:spPr>
              <a:xfrm>
                <a:off x="3764150" y="2631050"/>
                <a:ext cx="7580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962" extrusionOk="0">
                    <a:moveTo>
                      <a:pt x="1199" y="1"/>
                    </a:moveTo>
                    <a:lnTo>
                      <a:pt x="917" y="71"/>
                    </a:lnTo>
                    <a:lnTo>
                      <a:pt x="635" y="212"/>
                    </a:lnTo>
                    <a:lnTo>
                      <a:pt x="424" y="424"/>
                    </a:lnTo>
                    <a:lnTo>
                      <a:pt x="212" y="706"/>
                    </a:lnTo>
                    <a:lnTo>
                      <a:pt x="71" y="988"/>
                    </a:lnTo>
                    <a:lnTo>
                      <a:pt x="1" y="1269"/>
                    </a:lnTo>
                    <a:lnTo>
                      <a:pt x="1" y="1551"/>
                    </a:lnTo>
                    <a:lnTo>
                      <a:pt x="71" y="1763"/>
                    </a:lnTo>
                    <a:lnTo>
                      <a:pt x="142" y="2045"/>
                    </a:lnTo>
                    <a:lnTo>
                      <a:pt x="353" y="2327"/>
                    </a:lnTo>
                    <a:lnTo>
                      <a:pt x="494" y="2538"/>
                    </a:lnTo>
                    <a:lnTo>
                      <a:pt x="706" y="2679"/>
                    </a:lnTo>
                    <a:lnTo>
                      <a:pt x="988" y="2820"/>
                    </a:lnTo>
                    <a:lnTo>
                      <a:pt x="1270" y="2961"/>
                    </a:lnTo>
                    <a:lnTo>
                      <a:pt x="1834" y="2961"/>
                    </a:lnTo>
                    <a:lnTo>
                      <a:pt x="2115" y="2891"/>
                    </a:lnTo>
                    <a:lnTo>
                      <a:pt x="2327" y="2750"/>
                    </a:lnTo>
                    <a:lnTo>
                      <a:pt x="2609" y="2538"/>
                    </a:lnTo>
                    <a:lnTo>
                      <a:pt x="2820" y="2256"/>
                    </a:lnTo>
                    <a:lnTo>
                      <a:pt x="2961" y="1974"/>
                    </a:lnTo>
                    <a:lnTo>
                      <a:pt x="3032" y="1763"/>
                    </a:lnTo>
                    <a:lnTo>
                      <a:pt x="3032" y="1481"/>
                    </a:lnTo>
                    <a:lnTo>
                      <a:pt x="2961" y="1199"/>
                    </a:lnTo>
                    <a:lnTo>
                      <a:pt x="2820" y="917"/>
                    </a:lnTo>
                    <a:lnTo>
                      <a:pt x="2679" y="635"/>
                    </a:lnTo>
                    <a:lnTo>
                      <a:pt x="2468" y="424"/>
                    </a:lnTo>
                    <a:lnTo>
                      <a:pt x="2256" y="283"/>
                    </a:lnTo>
                    <a:lnTo>
                      <a:pt x="2045" y="142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8"/>
              <p:cNvSpPr/>
              <p:nvPr/>
            </p:nvSpPr>
            <p:spPr>
              <a:xfrm>
                <a:off x="3852275" y="2620475"/>
                <a:ext cx="652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2750" extrusionOk="0">
                    <a:moveTo>
                      <a:pt x="1128" y="1"/>
                    </a:moveTo>
                    <a:lnTo>
                      <a:pt x="705" y="142"/>
                    </a:lnTo>
                    <a:lnTo>
                      <a:pt x="493" y="283"/>
                    </a:lnTo>
                    <a:lnTo>
                      <a:pt x="353" y="424"/>
                    </a:lnTo>
                    <a:lnTo>
                      <a:pt x="212" y="635"/>
                    </a:lnTo>
                    <a:lnTo>
                      <a:pt x="71" y="847"/>
                    </a:lnTo>
                    <a:lnTo>
                      <a:pt x="0" y="1129"/>
                    </a:lnTo>
                    <a:lnTo>
                      <a:pt x="71" y="1411"/>
                    </a:lnTo>
                    <a:lnTo>
                      <a:pt x="71" y="1763"/>
                    </a:lnTo>
                    <a:lnTo>
                      <a:pt x="212" y="2045"/>
                    </a:lnTo>
                    <a:lnTo>
                      <a:pt x="353" y="2256"/>
                    </a:lnTo>
                    <a:lnTo>
                      <a:pt x="564" y="2468"/>
                    </a:lnTo>
                    <a:lnTo>
                      <a:pt x="775" y="2609"/>
                    </a:lnTo>
                    <a:lnTo>
                      <a:pt x="987" y="2679"/>
                    </a:lnTo>
                    <a:lnTo>
                      <a:pt x="1269" y="2750"/>
                    </a:lnTo>
                    <a:lnTo>
                      <a:pt x="1692" y="2750"/>
                    </a:lnTo>
                    <a:lnTo>
                      <a:pt x="1974" y="2609"/>
                    </a:lnTo>
                    <a:lnTo>
                      <a:pt x="2115" y="2538"/>
                    </a:lnTo>
                    <a:lnTo>
                      <a:pt x="2326" y="2327"/>
                    </a:lnTo>
                    <a:lnTo>
                      <a:pt x="2467" y="2115"/>
                    </a:lnTo>
                    <a:lnTo>
                      <a:pt x="2538" y="1904"/>
                    </a:lnTo>
                    <a:lnTo>
                      <a:pt x="2608" y="1552"/>
                    </a:lnTo>
                    <a:lnTo>
                      <a:pt x="2608" y="1199"/>
                    </a:lnTo>
                    <a:lnTo>
                      <a:pt x="2538" y="917"/>
                    </a:lnTo>
                    <a:lnTo>
                      <a:pt x="2397" y="635"/>
                    </a:lnTo>
                    <a:lnTo>
                      <a:pt x="2256" y="424"/>
                    </a:lnTo>
                    <a:lnTo>
                      <a:pt x="2044" y="283"/>
                    </a:lnTo>
                    <a:lnTo>
                      <a:pt x="1833" y="142"/>
                    </a:lnTo>
                    <a:lnTo>
                      <a:pt x="1621" y="71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8"/>
              <p:cNvSpPr/>
              <p:nvPr/>
            </p:nvSpPr>
            <p:spPr>
              <a:xfrm>
                <a:off x="3883975" y="2544725"/>
                <a:ext cx="67000" cy="6872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2749" extrusionOk="0">
                    <a:moveTo>
                      <a:pt x="1270" y="0"/>
                    </a:moveTo>
                    <a:lnTo>
                      <a:pt x="917" y="71"/>
                    </a:lnTo>
                    <a:lnTo>
                      <a:pt x="706" y="211"/>
                    </a:lnTo>
                    <a:lnTo>
                      <a:pt x="424" y="352"/>
                    </a:lnTo>
                    <a:lnTo>
                      <a:pt x="283" y="564"/>
                    </a:lnTo>
                    <a:lnTo>
                      <a:pt x="142" y="846"/>
                    </a:lnTo>
                    <a:lnTo>
                      <a:pt x="71" y="1057"/>
                    </a:lnTo>
                    <a:lnTo>
                      <a:pt x="1" y="1339"/>
                    </a:lnTo>
                    <a:lnTo>
                      <a:pt x="1" y="1621"/>
                    </a:lnTo>
                    <a:lnTo>
                      <a:pt x="71" y="1833"/>
                    </a:lnTo>
                    <a:lnTo>
                      <a:pt x="142" y="2115"/>
                    </a:lnTo>
                    <a:lnTo>
                      <a:pt x="283" y="2326"/>
                    </a:lnTo>
                    <a:lnTo>
                      <a:pt x="494" y="2467"/>
                    </a:lnTo>
                    <a:lnTo>
                      <a:pt x="706" y="2608"/>
                    </a:lnTo>
                    <a:lnTo>
                      <a:pt x="917" y="2749"/>
                    </a:lnTo>
                    <a:lnTo>
                      <a:pt x="1551" y="2749"/>
                    </a:lnTo>
                    <a:lnTo>
                      <a:pt x="1833" y="2608"/>
                    </a:lnTo>
                    <a:lnTo>
                      <a:pt x="2115" y="2537"/>
                    </a:lnTo>
                    <a:lnTo>
                      <a:pt x="2327" y="2326"/>
                    </a:lnTo>
                    <a:lnTo>
                      <a:pt x="2468" y="2185"/>
                    </a:lnTo>
                    <a:lnTo>
                      <a:pt x="2538" y="1974"/>
                    </a:lnTo>
                    <a:lnTo>
                      <a:pt x="2609" y="1762"/>
                    </a:lnTo>
                    <a:lnTo>
                      <a:pt x="2679" y="1269"/>
                    </a:lnTo>
                    <a:lnTo>
                      <a:pt x="2538" y="846"/>
                    </a:lnTo>
                    <a:lnTo>
                      <a:pt x="2256" y="423"/>
                    </a:lnTo>
                    <a:lnTo>
                      <a:pt x="2045" y="282"/>
                    </a:lnTo>
                    <a:lnTo>
                      <a:pt x="1833" y="14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8"/>
              <p:cNvSpPr/>
              <p:nvPr/>
            </p:nvSpPr>
            <p:spPr>
              <a:xfrm>
                <a:off x="3876925" y="2454850"/>
                <a:ext cx="5642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2468" extrusionOk="0">
                    <a:moveTo>
                      <a:pt x="1481" y="0"/>
                    </a:moveTo>
                    <a:lnTo>
                      <a:pt x="1199" y="71"/>
                    </a:lnTo>
                    <a:lnTo>
                      <a:pt x="988" y="141"/>
                    </a:lnTo>
                    <a:lnTo>
                      <a:pt x="706" y="212"/>
                    </a:lnTo>
                    <a:lnTo>
                      <a:pt x="494" y="423"/>
                    </a:lnTo>
                    <a:lnTo>
                      <a:pt x="353" y="635"/>
                    </a:lnTo>
                    <a:lnTo>
                      <a:pt x="142" y="917"/>
                    </a:lnTo>
                    <a:lnTo>
                      <a:pt x="71" y="1128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03"/>
                    </a:lnTo>
                    <a:lnTo>
                      <a:pt x="283" y="2115"/>
                    </a:lnTo>
                    <a:lnTo>
                      <a:pt x="494" y="2326"/>
                    </a:lnTo>
                    <a:lnTo>
                      <a:pt x="847" y="2397"/>
                    </a:lnTo>
                    <a:lnTo>
                      <a:pt x="1270" y="2467"/>
                    </a:lnTo>
                    <a:lnTo>
                      <a:pt x="1552" y="2326"/>
                    </a:lnTo>
                    <a:lnTo>
                      <a:pt x="1833" y="2185"/>
                    </a:lnTo>
                    <a:lnTo>
                      <a:pt x="2045" y="1903"/>
                    </a:lnTo>
                    <a:lnTo>
                      <a:pt x="2186" y="1621"/>
                    </a:lnTo>
                    <a:lnTo>
                      <a:pt x="2256" y="1269"/>
                    </a:lnTo>
                    <a:lnTo>
                      <a:pt x="2256" y="917"/>
                    </a:lnTo>
                    <a:lnTo>
                      <a:pt x="2186" y="564"/>
                    </a:lnTo>
                    <a:lnTo>
                      <a:pt x="1974" y="282"/>
                    </a:lnTo>
                    <a:lnTo>
                      <a:pt x="1692" y="141"/>
                    </a:lnTo>
                    <a:lnTo>
                      <a:pt x="1481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8"/>
              <p:cNvSpPr/>
              <p:nvPr/>
            </p:nvSpPr>
            <p:spPr>
              <a:xfrm>
                <a:off x="3674300" y="2435450"/>
                <a:ext cx="458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905" extrusionOk="0">
                    <a:moveTo>
                      <a:pt x="1058" y="1"/>
                    </a:moveTo>
                    <a:lnTo>
                      <a:pt x="635" y="71"/>
                    </a:lnTo>
                    <a:lnTo>
                      <a:pt x="423" y="142"/>
                    </a:lnTo>
                    <a:lnTo>
                      <a:pt x="282" y="212"/>
                    </a:lnTo>
                    <a:lnTo>
                      <a:pt x="141" y="353"/>
                    </a:lnTo>
                    <a:lnTo>
                      <a:pt x="71" y="494"/>
                    </a:lnTo>
                    <a:lnTo>
                      <a:pt x="0" y="847"/>
                    </a:lnTo>
                    <a:lnTo>
                      <a:pt x="71" y="1199"/>
                    </a:lnTo>
                    <a:lnTo>
                      <a:pt x="212" y="1552"/>
                    </a:lnTo>
                    <a:lnTo>
                      <a:pt x="494" y="1763"/>
                    </a:lnTo>
                    <a:lnTo>
                      <a:pt x="776" y="1904"/>
                    </a:lnTo>
                    <a:lnTo>
                      <a:pt x="987" y="1904"/>
                    </a:lnTo>
                    <a:lnTo>
                      <a:pt x="1198" y="1834"/>
                    </a:lnTo>
                    <a:lnTo>
                      <a:pt x="1551" y="1622"/>
                    </a:lnTo>
                    <a:lnTo>
                      <a:pt x="1762" y="1340"/>
                    </a:lnTo>
                    <a:lnTo>
                      <a:pt x="1833" y="988"/>
                    </a:lnTo>
                    <a:lnTo>
                      <a:pt x="1762" y="635"/>
                    </a:lnTo>
                    <a:lnTo>
                      <a:pt x="1621" y="353"/>
                    </a:lnTo>
                    <a:lnTo>
                      <a:pt x="1410" y="142"/>
                    </a:lnTo>
                    <a:lnTo>
                      <a:pt x="1058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8"/>
              <p:cNvSpPr/>
              <p:nvPr/>
            </p:nvSpPr>
            <p:spPr>
              <a:xfrm>
                <a:off x="3834650" y="2060125"/>
                <a:ext cx="7227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46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282" y="353"/>
                    </a:lnTo>
                    <a:lnTo>
                      <a:pt x="141" y="776"/>
                    </a:lnTo>
                    <a:lnTo>
                      <a:pt x="0" y="1340"/>
                    </a:lnTo>
                    <a:lnTo>
                      <a:pt x="71" y="1692"/>
                    </a:lnTo>
                    <a:lnTo>
                      <a:pt x="141" y="1974"/>
                    </a:lnTo>
                    <a:lnTo>
                      <a:pt x="353" y="2186"/>
                    </a:lnTo>
                    <a:lnTo>
                      <a:pt x="564" y="2327"/>
                    </a:lnTo>
                    <a:lnTo>
                      <a:pt x="846" y="2397"/>
                    </a:lnTo>
                    <a:lnTo>
                      <a:pt x="1058" y="2468"/>
                    </a:lnTo>
                    <a:lnTo>
                      <a:pt x="1339" y="2468"/>
                    </a:lnTo>
                    <a:lnTo>
                      <a:pt x="1551" y="2397"/>
                    </a:lnTo>
                    <a:lnTo>
                      <a:pt x="2115" y="2468"/>
                    </a:lnTo>
                    <a:lnTo>
                      <a:pt x="2538" y="2397"/>
                    </a:lnTo>
                    <a:lnTo>
                      <a:pt x="2749" y="2256"/>
                    </a:lnTo>
                    <a:lnTo>
                      <a:pt x="2890" y="1974"/>
                    </a:lnTo>
                    <a:lnTo>
                      <a:pt x="2820" y="1692"/>
                    </a:lnTo>
                    <a:lnTo>
                      <a:pt x="2749" y="1340"/>
                    </a:lnTo>
                    <a:lnTo>
                      <a:pt x="2538" y="988"/>
                    </a:lnTo>
                    <a:lnTo>
                      <a:pt x="2256" y="706"/>
                    </a:lnTo>
                    <a:lnTo>
                      <a:pt x="1903" y="424"/>
                    </a:lnTo>
                    <a:lnTo>
                      <a:pt x="1551" y="212"/>
                    </a:lnTo>
                    <a:lnTo>
                      <a:pt x="1198" y="71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8"/>
              <p:cNvSpPr/>
              <p:nvPr/>
            </p:nvSpPr>
            <p:spPr>
              <a:xfrm>
                <a:off x="3973850" y="1963225"/>
                <a:ext cx="63450" cy="66975"/>
              </a:xfrm>
              <a:custGeom>
                <a:avLst/>
                <a:gdLst/>
                <a:ahLst/>
                <a:cxnLst/>
                <a:rect l="l" t="t" r="r" b="b"/>
                <a:pathLst>
                  <a:path w="2538" h="2679" extrusionOk="0">
                    <a:moveTo>
                      <a:pt x="1340" y="0"/>
                    </a:moveTo>
                    <a:lnTo>
                      <a:pt x="1128" y="71"/>
                    </a:lnTo>
                    <a:lnTo>
                      <a:pt x="846" y="141"/>
                    </a:lnTo>
                    <a:lnTo>
                      <a:pt x="635" y="353"/>
                    </a:lnTo>
                    <a:lnTo>
                      <a:pt x="423" y="564"/>
                    </a:lnTo>
                    <a:lnTo>
                      <a:pt x="212" y="776"/>
                    </a:lnTo>
                    <a:lnTo>
                      <a:pt x="71" y="1057"/>
                    </a:lnTo>
                    <a:lnTo>
                      <a:pt x="0" y="1339"/>
                    </a:lnTo>
                    <a:lnTo>
                      <a:pt x="0" y="1621"/>
                    </a:lnTo>
                    <a:lnTo>
                      <a:pt x="0" y="1903"/>
                    </a:lnTo>
                    <a:lnTo>
                      <a:pt x="141" y="2115"/>
                    </a:lnTo>
                    <a:lnTo>
                      <a:pt x="282" y="2326"/>
                    </a:lnTo>
                    <a:lnTo>
                      <a:pt x="564" y="2538"/>
                    </a:lnTo>
                    <a:lnTo>
                      <a:pt x="776" y="2608"/>
                    </a:lnTo>
                    <a:lnTo>
                      <a:pt x="987" y="2679"/>
                    </a:lnTo>
                    <a:lnTo>
                      <a:pt x="1410" y="2608"/>
                    </a:lnTo>
                    <a:lnTo>
                      <a:pt x="1763" y="2397"/>
                    </a:lnTo>
                    <a:lnTo>
                      <a:pt x="2115" y="2115"/>
                    </a:lnTo>
                    <a:lnTo>
                      <a:pt x="2326" y="1833"/>
                    </a:lnTo>
                    <a:lnTo>
                      <a:pt x="2467" y="1410"/>
                    </a:lnTo>
                    <a:lnTo>
                      <a:pt x="2538" y="987"/>
                    </a:lnTo>
                    <a:lnTo>
                      <a:pt x="2467" y="776"/>
                    </a:lnTo>
                    <a:lnTo>
                      <a:pt x="2397" y="635"/>
                    </a:lnTo>
                    <a:lnTo>
                      <a:pt x="2185" y="282"/>
                    </a:lnTo>
                    <a:lnTo>
                      <a:pt x="1904" y="141"/>
                    </a:lnTo>
                    <a:lnTo>
                      <a:pt x="1622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8"/>
              <p:cNvSpPr/>
              <p:nvPr/>
            </p:nvSpPr>
            <p:spPr>
              <a:xfrm>
                <a:off x="3942125" y="1933250"/>
                <a:ext cx="5112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693" extrusionOk="0">
                    <a:moveTo>
                      <a:pt x="847" y="1"/>
                    </a:moveTo>
                    <a:lnTo>
                      <a:pt x="635" y="71"/>
                    </a:lnTo>
                    <a:lnTo>
                      <a:pt x="353" y="212"/>
                    </a:lnTo>
                    <a:lnTo>
                      <a:pt x="142" y="283"/>
                    </a:lnTo>
                    <a:lnTo>
                      <a:pt x="1" y="494"/>
                    </a:lnTo>
                    <a:lnTo>
                      <a:pt x="1" y="706"/>
                    </a:lnTo>
                    <a:lnTo>
                      <a:pt x="1" y="917"/>
                    </a:lnTo>
                    <a:lnTo>
                      <a:pt x="142" y="1199"/>
                    </a:lnTo>
                    <a:lnTo>
                      <a:pt x="424" y="1481"/>
                    </a:lnTo>
                    <a:lnTo>
                      <a:pt x="565" y="1622"/>
                    </a:lnTo>
                    <a:lnTo>
                      <a:pt x="776" y="1693"/>
                    </a:lnTo>
                    <a:lnTo>
                      <a:pt x="1199" y="1693"/>
                    </a:lnTo>
                    <a:lnTo>
                      <a:pt x="1551" y="1481"/>
                    </a:lnTo>
                    <a:lnTo>
                      <a:pt x="1833" y="1199"/>
                    </a:lnTo>
                    <a:lnTo>
                      <a:pt x="1974" y="917"/>
                    </a:lnTo>
                    <a:lnTo>
                      <a:pt x="2045" y="635"/>
                    </a:lnTo>
                    <a:lnTo>
                      <a:pt x="1974" y="424"/>
                    </a:lnTo>
                    <a:lnTo>
                      <a:pt x="1833" y="212"/>
                    </a:lnTo>
                    <a:lnTo>
                      <a:pt x="1622" y="142"/>
                    </a:lnTo>
                    <a:lnTo>
                      <a:pt x="1410" y="71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8"/>
              <p:cNvSpPr/>
              <p:nvPr/>
            </p:nvSpPr>
            <p:spPr>
              <a:xfrm>
                <a:off x="3353600" y="2167625"/>
                <a:ext cx="51125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2045" extrusionOk="0">
                    <a:moveTo>
                      <a:pt x="846" y="0"/>
                    </a:moveTo>
                    <a:lnTo>
                      <a:pt x="635" y="71"/>
                    </a:lnTo>
                    <a:lnTo>
                      <a:pt x="494" y="141"/>
                    </a:lnTo>
                    <a:lnTo>
                      <a:pt x="282" y="353"/>
                    </a:lnTo>
                    <a:lnTo>
                      <a:pt x="141" y="494"/>
                    </a:lnTo>
                    <a:lnTo>
                      <a:pt x="71" y="705"/>
                    </a:lnTo>
                    <a:lnTo>
                      <a:pt x="0" y="917"/>
                    </a:lnTo>
                    <a:lnTo>
                      <a:pt x="0" y="1058"/>
                    </a:lnTo>
                    <a:lnTo>
                      <a:pt x="141" y="1410"/>
                    </a:lnTo>
                    <a:lnTo>
                      <a:pt x="353" y="1762"/>
                    </a:lnTo>
                    <a:lnTo>
                      <a:pt x="705" y="1974"/>
                    </a:lnTo>
                    <a:lnTo>
                      <a:pt x="1058" y="2044"/>
                    </a:lnTo>
                    <a:lnTo>
                      <a:pt x="1269" y="2044"/>
                    </a:lnTo>
                    <a:lnTo>
                      <a:pt x="1410" y="1974"/>
                    </a:lnTo>
                    <a:lnTo>
                      <a:pt x="1621" y="1833"/>
                    </a:lnTo>
                    <a:lnTo>
                      <a:pt x="1762" y="1692"/>
                    </a:lnTo>
                    <a:lnTo>
                      <a:pt x="1903" y="1551"/>
                    </a:lnTo>
                    <a:lnTo>
                      <a:pt x="2044" y="1340"/>
                    </a:lnTo>
                    <a:lnTo>
                      <a:pt x="2044" y="1128"/>
                    </a:lnTo>
                    <a:lnTo>
                      <a:pt x="2044" y="987"/>
                    </a:lnTo>
                    <a:lnTo>
                      <a:pt x="1974" y="635"/>
                    </a:lnTo>
                    <a:lnTo>
                      <a:pt x="1692" y="282"/>
                    </a:lnTo>
                    <a:lnTo>
                      <a:pt x="1410" y="71"/>
                    </a:lnTo>
                    <a:lnTo>
                      <a:pt x="105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8"/>
              <p:cNvSpPr/>
              <p:nvPr/>
            </p:nvSpPr>
            <p:spPr>
              <a:xfrm>
                <a:off x="3411750" y="2151775"/>
                <a:ext cx="31725" cy="2467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987" extrusionOk="0">
                    <a:moveTo>
                      <a:pt x="705" y="0"/>
                    </a:moveTo>
                    <a:lnTo>
                      <a:pt x="423" y="71"/>
                    </a:lnTo>
                    <a:lnTo>
                      <a:pt x="141" y="282"/>
                    </a:lnTo>
                    <a:lnTo>
                      <a:pt x="71" y="352"/>
                    </a:lnTo>
                    <a:lnTo>
                      <a:pt x="0" y="493"/>
                    </a:lnTo>
                    <a:lnTo>
                      <a:pt x="71" y="564"/>
                    </a:lnTo>
                    <a:lnTo>
                      <a:pt x="141" y="705"/>
                    </a:lnTo>
                    <a:lnTo>
                      <a:pt x="282" y="846"/>
                    </a:lnTo>
                    <a:lnTo>
                      <a:pt x="564" y="916"/>
                    </a:lnTo>
                    <a:lnTo>
                      <a:pt x="776" y="987"/>
                    </a:lnTo>
                    <a:lnTo>
                      <a:pt x="987" y="987"/>
                    </a:lnTo>
                    <a:lnTo>
                      <a:pt x="1057" y="916"/>
                    </a:lnTo>
                    <a:lnTo>
                      <a:pt x="1128" y="775"/>
                    </a:lnTo>
                    <a:lnTo>
                      <a:pt x="1128" y="493"/>
                    </a:lnTo>
                    <a:lnTo>
                      <a:pt x="1198" y="282"/>
                    </a:lnTo>
                    <a:lnTo>
                      <a:pt x="1269" y="141"/>
                    </a:lnTo>
                    <a:lnTo>
                      <a:pt x="1198" y="71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8"/>
              <p:cNvSpPr/>
              <p:nvPr/>
            </p:nvSpPr>
            <p:spPr>
              <a:xfrm>
                <a:off x="3112200" y="1920925"/>
                <a:ext cx="54625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2186" extrusionOk="0">
                    <a:moveTo>
                      <a:pt x="987" y="1"/>
                    </a:moveTo>
                    <a:lnTo>
                      <a:pt x="634" y="71"/>
                    </a:lnTo>
                    <a:lnTo>
                      <a:pt x="352" y="283"/>
                    </a:lnTo>
                    <a:lnTo>
                      <a:pt x="141" y="564"/>
                    </a:lnTo>
                    <a:lnTo>
                      <a:pt x="0" y="846"/>
                    </a:lnTo>
                    <a:lnTo>
                      <a:pt x="0" y="1199"/>
                    </a:lnTo>
                    <a:lnTo>
                      <a:pt x="70" y="1551"/>
                    </a:lnTo>
                    <a:lnTo>
                      <a:pt x="352" y="1833"/>
                    </a:lnTo>
                    <a:lnTo>
                      <a:pt x="634" y="2045"/>
                    </a:lnTo>
                    <a:lnTo>
                      <a:pt x="846" y="2115"/>
                    </a:lnTo>
                    <a:lnTo>
                      <a:pt x="1128" y="2186"/>
                    </a:lnTo>
                    <a:lnTo>
                      <a:pt x="1339" y="2115"/>
                    </a:lnTo>
                    <a:lnTo>
                      <a:pt x="1551" y="2045"/>
                    </a:lnTo>
                    <a:lnTo>
                      <a:pt x="1762" y="1904"/>
                    </a:lnTo>
                    <a:lnTo>
                      <a:pt x="1903" y="1763"/>
                    </a:lnTo>
                    <a:lnTo>
                      <a:pt x="2044" y="1551"/>
                    </a:lnTo>
                    <a:lnTo>
                      <a:pt x="2115" y="1340"/>
                    </a:lnTo>
                    <a:lnTo>
                      <a:pt x="2185" y="1128"/>
                    </a:lnTo>
                    <a:lnTo>
                      <a:pt x="2185" y="846"/>
                    </a:lnTo>
                    <a:lnTo>
                      <a:pt x="2185" y="635"/>
                    </a:lnTo>
                    <a:lnTo>
                      <a:pt x="2044" y="423"/>
                    </a:lnTo>
                    <a:lnTo>
                      <a:pt x="1903" y="283"/>
                    </a:lnTo>
                    <a:lnTo>
                      <a:pt x="1692" y="71"/>
                    </a:lnTo>
                    <a:lnTo>
                      <a:pt x="1410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8"/>
              <p:cNvSpPr/>
              <p:nvPr/>
            </p:nvSpPr>
            <p:spPr>
              <a:xfrm>
                <a:off x="3150950" y="1836350"/>
                <a:ext cx="758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820" extrusionOk="0">
                    <a:moveTo>
                      <a:pt x="1692" y="0"/>
                    </a:moveTo>
                    <a:lnTo>
                      <a:pt x="1410" y="71"/>
                    </a:lnTo>
                    <a:lnTo>
                      <a:pt x="1128" y="141"/>
                    </a:lnTo>
                    <a:lnTo>
                      <a:pt x="705" y="353"/>
                    </a:lnTo>
                    <a:lnTo>
                      <a:pt x="283" y="705"/>
                    </a:lnTo>
                    <a:lnTo>
                      <a:pt x="142" y="917"/>
                    </a:lnTo>
                    <a:lnTo>
                      <a:pt x="71" y="1199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74"/>
                    </a:lnTo>
                    <a:lnTo>
                      <a:pt x="212" y="2256"/>
                    </a:lnTo>
                    <a:lnTo>
                      <a:pt x="424" y="2467"/>
                    </a:lnTo>
                    <a:lnTo>
                      <a:pt x="705" y="2679"/>
                    </a:lnTo>
                    <a:lnTo>
                      <a:pt x="987" y="2749"/>
                    </a:lnTo>
                    <a:lnTo>
                      <a:pt x="1269" y="2820"/>
                    </a:lnTo>
                    <a:lnTo>
                      <a:pt x="1551" y="2749"/>
                    </a:lnTo>
                    <a:lnTo>
                      <a:pt x="1833" y="2679"/>
                    </a:lnTo>
                    <a:lnTo>
                      <a:pt x="2115" y="2608"/>
                    </a:lnTo>
                    <a:lnTo>
                      <a:pt x="2397" y="2397"/>
                    </a:lnTo>
                    <a:lnTo>
                      <a:pt x="2609" y="2256"/>
                    </a:lnTo>
                    <a:lnTo>
                      <a:pt x="2820" y="2044"/>
                    </a:lnTo>
                    <a:lnTo>
                      <a:pt x="2961" y="1762"/>
                    </a:lnTo>
                    <a:lnTo>
                      <a:pt x="3031" y="1551"/>
                    </a:lnTo>
                    <a:lnTo>
                      <a:pt x="3031" y="1269"/>
                    </a:lnTo>
                    <a:lnTo>
                      <a:pt x="2961" y="987"/>
                    </a:lnTo>
                    <a:lnTo>
                      <a:pt x="2820" y="705"/>
                    </a:lnTo>
                    <a:lnTo>
                      <a:pt x="2609" y="423"/>
                    </a:lnTo>
                    <a:lnTo>
                      <a:pt x="2397" y="282"/>
                    </a:lnTo>
                    <a:lnTo>
                      <a:pt x="2186" y="141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8"/>
              <p:cNvSpPr/>
              <p:nvPr/>
            </p:nvSpPr>
            <p:spPr>
              <a:xfrm>
                <a:off x="3182675" y="1952650"/>
                <a:ext cx="405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551" extrusionOk="0">
                    <a:moveTo>
                      <a:pt x="423" y="0"/>
                    </a:moveTo>
                    <a:lnTo>
                      <a:pt x="141" y="212"/>
                    </a:lnTo>
                    <a:lnTo>
                      <a:pt x="71" y="353"/>
                    </a:lnTo>
                    <a:lnTo>
                      <a:pt x="0" y="494"/>
                    </a:lnTo>
                    <a:lnTo>
                      <a:pt x="0" y="705"/>
                    </a:lnTo>
                    <a:lnTo>
                      <a:pt x="0" y="917"/>
                    </a:lnTo>
                    <a:lnTo>
                      <a:pt x="141" y="1199"/>
                    </a:lnTo>
                    <a:lnTo>
                      <a:pt x="282" y="1410"/>
                    </a:lnTo>
                    <a:lnTo>
                      <a:pt x="564" y="1480"/>
                    </a:lnTo>
                    <a:lnTo>
                      <a:pt x="776" y="1551"/>
                    </a:lnTo>
                    <a:lnTo>
                      <a:pt x="1058" y="1551"/>
                    </a:lnTo>
                    <a:lnTo>
                      <a:pt x="1269" y="1410"/>
                    </a:lnTo>
                    <a:lnTo>
                      <a:pt x="1410" y="1269"/>
                    </a:lnTo>
                    <a:lnTo>
                      <a:pt x="1551" y="987"/>
                    </a:lnTo>
                    <a:lnTo>
                      <a:pt x="1621" y="776"/>
                    </a:lnTo>
                    <a:lnTo>
                      <a:pt x="1551" y="564"/>
                    </a:lnTo>
                    <a:lnTo>
                      <a:pt x="1551" y="353"/>
                    </a:lnTo>
                    <a:lnTo>
                      <a:pt x="1410" y="212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8"/>
              <p:cNvSpPr/>
              <p:nvPr/>
            </p:nvSpPr>
            <p:spPr>
              <a:xfrm>
                <a:off x="3709525" y="1667175"/>
                <a:ext cx="58175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7" h="2398" extrusionOk="0">
                    <a:moveTo>
                      <a:pt x="1199" y="1"/>
                    </a:moveTo>
                    <a:lnTo>
                      <a:pt x="847" y="71"/>
                    </a:lnTo>
                    <a:lnTo>
                      <a:pt x="565" y="142"/>
                    </a:lnTo>
                    <a:lnTo>
                      <a:pt x="353" y="283"/>
                    </a:lnTo>
                    <a:lnTo>
                      <a:pt x="212" y="494"/>
                    </a:lnTo>
                    <a:lnTo>
                      <a:pt x="71" y="776"/>
                    </a:lnTo>
                    <a:lnTo>
                      <a:pt x="71" y="988"/>
                    </a:lnTo>
                    <a:lnTo>
                      <a:pt x="1" y="1270"/>
                    </a:lnTo>
                    <a:lnTo>
                      <a:pt x="71" y="1481"/>
                    </a:lnTo>
                    <a:lnTo>
                      <a:pt x="142" y="1763"/>
                    </a:lnTo>
                    <a:lnTo>
                      <a:pt x="283" y="1974"/>
                    </a:lnTo>
                    <a:lnTo>
                      <a:pt x="424" y="2186"/>
                    </a:lnTo>
                    <a:lnTo>
                      <a:pt x="635" y="2327"/>
                    </a:lnTo>
                    <a:lnTo>
                      <a:pt x="847" y="2397"/>
                    </a:lnTo>
                    <a:lnTo>
                      <a:pt x="1129" y="2397"/>
                    </a:lnTo>
                    <a:lnTo>
                      <a:pt x="1481" y="2327"/>
                    </a:lnTo>
                    <a:lnTo>
                      <a:pt x="1763" y="2186"/>
                    </a:lnTo>
                    <a:lnTo>
                      <a:pt x="2045" y="1904"/>
                    </a:lnTo>
                    <a:lnTo>
                      <a:pt x="2256" y="1551"/>
                    </a:lnTo>
                    <a:lnTo>
                      <a:pt x="2327" y="1199"/>
                    </a:lnTo>
                    <a:lnTo>
                      <a:pt x="2327" y="776"/>
                    </a:lnTo>
                    <a:lnTo>
                      <a:pt x="2256" y="494"/>
                    </a:lnTo>
                    <a:lnTo>
                      <a:pt x="1974" y="212"/>
                    </a:lnTo>
                    <a:lnTo>
                      <a:pt x="1763" y="142"/>
                    </a:lnTo>
                    <a:lnTo>
                      <a:pt x="1552" y="71"/>
                    </a:lnTo>
                    <a:lnTo>
                      <a:pt x="119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8"/>
              <p:cNvSpPr/>
              <p:nvPr/>
            </p:nvSpPr>
            <p:spPr>
              <a:xfrm>
                <a:off x="3767675" y="1591400"/>
                <a:ext cx="52900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116" extrusionOk="0">
                    <a:moveTo>
                      <a:pt x="1270" y="1"/>
                    </a:moveTo>
                    <a:lnTo>
                      <a:pt x="988" y="71"/>
                    </a:lnTo>
                    <a:lnTo>
                      <a:pt x="706" y="142"/>
                    </a:lnTo>
                    <a:lnTo>
                      <a:pt x="353" y="353"/>
                    </a:lnTo>
                    <a:lnTo>
                      <a:pt x="142" y="635"/>
                    </a:lnTo>
                    <a:lnTo>
                      <a:pt x="1" y="988"/>
                    </a:lnTo>
                    <a:lnTo>
                      <a:pt x="1" y="1270"/>
                    </a:lnTo>
                    <a:lnTo>
                      <a:pt x="71" y="1622"/>
                    </a:lnTo>
                    <a:lnTo>
                      <a:pt x="283" y="1904"/>
                    </a:lnTo>
                    <a:lnTo>
                      <a:pt x="565" y="2045"/>
                    </a:lnTo>
                    <a:lnTo>
                      <a:pt x="988" y="2116"/>
                    </a:lnTo>
                    <a:lnTo>
                      <a:pt x="1270" y="2116"/>
                    </a:lnTo>
                    <a:lnTo>
                      <a:pt x="1552" y="2045"/>
                    </a:lnTo>
                    <a:lnTo>
                      <a:pt x="1763" y="1904"/>
                    </a:lnTo>
                    <a:lnTo>
                      <a:pt x="1904" y="1763"/>
                    </a:lnTo>
                    <a:lnTo>
                      <a:pt x="2045" y="1552"/>
                    </a:lnTo>
                    <a:lnTo>
                      <a:pt x="2115" y="1340"/>
                    </a:lnTo>
                    <a:lnTo>
                      <a:pt x="2115" y="917"/>
                    </a:lnTo>
                    <a:lnTo>
                      <a:pt x="2045" y="706"/>
                    </a:lnTo>
                    <a:lnTo>
                      <a:pt x="1974" y="494"/>
                    </a:lnTo>
                    <a:lnTo>
                      <a:pt x="1833" y="283"/>
                    </a:lnTo>
                    <a:lnTo>
                      <a:pt x="1693" y="142"/>
                    </a:lnTo>
                    <a:lnTo>
                      <a:pt x="1481" y="71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8"/>
              <p:cNvSpPr/>
              <p:nvPr/>
            </p:nvSpPr>
            <p:spPr>
              <a:xfrm>
                <a:off x="3813500" y="1635475"/>
                <a:ext cx="3527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622" extrusionOk="0">
                    <a:moveTo>
                      <a:pt x="564" y="0"/>
                    </a:moveTo>
                    <a:lnTo>
                      <a:pt x="423" y="71"/>
                    </a:lnTo>
                    <a:lnTo>
                      <a:pt x="212" y="353"/>
                    </a:lnTo>
                    <a:lnTo>
                      <a:pt x="71" y="775"/>
                    </a:lnTo>
                    <a:lnTo>
                      <a:pt x="0" y="1198"/>
                    </a:lnTo>
                    <a:lnTo>
                      <a:pt x="71" y="1339"/>
                    </a:lnTo>
                    <a:lnTo>
                      <a:pt x="141" y="1480"/>
                    </a:lnTo>
                    <a:lnTo>
                      <a:pt x="282" y="1551"/>
                    </a:lnTo>
                    <a:lnTo>
                      <a:pt x="494" y="1621"/>
                    </a:lnTo>
                    <a:lnTo>
                      <a:pt x="705" y="1551"/>
                    </a:lnTo>
                    <a:lnTo>
                      <a:pt x="1058" y="1410"/>
                    </a:lnTo>
                    <a:lnTo>
                      <a:pt x="1269" y="1269"/>
                    </a:lnTo>
                    <a:lnTo>
                      <a:pt x="1340" y="1128"/>
                    </a:lnTo>
                    <a:lnTo>
                      <a:pt x="1410" y="916"/>
                    </a:lnTo>
                    <a:lnTo>
                      <a:pt x="1410" y="775"/>
                    </a:lnTo>
                    <a:lnTo>
                      <a:pt x="1199" y="493"/>
                    </a:lnTo>
                    <a:lnTo>
                      <a:pt x="987" y="212"/>
                    </a:lnTo>
                    <a:lnTo>
                      <a:pt x="846" y="71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8"/>
              <p:cNvSpPr/>
              <p:nvPr/>
            </p:nvSpPr>
            <p:spPr>
              <a:xfrm>
                <a:off x="3774725" y="1668950"/>
                <a:ext cx="51125" cy="458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833" extrusionOk="0">
                    <a:moveTo>
                      <a:pt x="776" y="0"/>
                    </a:moveTo>
                    <a:lnTo>
                      <a:pt x="424" y="141"/>
                    </a:lnTo>
                    <a:lnTo>
                      <a:pt x="283" y="212"/>
                    </a:lnTo>
                    <a:lnTo>
                      <a:pt x="142" y="353"/>
                    </a:lnTo>
                    <a:lnTo>
                      <a:pt x="71" y="564"/>
                    </a:lnTo>
                    <a:lnTo>
                      <a:pt x="1" y="705"/>
                    </a:lnTo>
                    <a:lnTo>
                      <a:pt x="1" y="987"/>
                    </a:lnTo>
                    <a:lnTo>
                      <a:pt x="71" y="1199"/>
                    </a:lnTo>
                    <a:lnTo>
                      <a:pt x="283" y="1480"/>
                    </a:lnTo>
                    <a:lnTo>
                      <a:pt x="565" y="1692"/>
                    </a:lnTo>
                    <a:lnTo>
                      <a:pt x="917" y="1833"/>
                    </a:lnTo>
                    <a:lnTo>
                      <a:pt x="1551" y="1833"/>
                    </a:lnTo>
                    <a:lnTo>
                      <a:pt x="1833" y="1621"/>
                    </a:lnTo>
                    <a:lnTo>
                      <a:pt x="1904" y="1480"/>
                    </a:lnTo>
                    <a:lnTo>
                      <a:pt x="1974" y="1340"/>
                    </a:lnTo>
                    <a:lnTo>
                      <a:pt x="2045" y="917"/>
                    </a:lnTo>
                    <a:lnTo>
                      <a:pt x="1974" y="635"/>
                    </a:lnTo>
                    <a:lnTo>
                      <a:pt x="1904" y="423"/>
                    </a:lnTo>
                    <a:lnTo>
                      <a:pt x="1763" y="282"/>
                    </a:lnTo>
                    <a:lnTo>
                      <a:pt x="1551" y="141"/>
                    </a:lnTo>
                    <a:lnTo>
                      <a:pt x="1199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0" name="Google Shape;430;p8"/>
            <p:cNvSpPr/>
            <p:nvPr/>
          </p:nvSpPr>
          <p:spPr>
            <a:xfrm>
              <a:off x="1177875" y="2516525"/>
              <a:ext cx="652000" cy="1566525"/>
            </a:xfrm>
            <a:custGeom>
              <a:avLst/>
              <a:gdLst/>
              <a:ahLst/>
              <a:cxnLst/>
              <a:rect l="l" t="t" r="r" b="b"/>
              <a:pathLst>
                <a:path w="26080" h="62661" extrusionOk="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1" name="Google Shape;431;p8"/>
            <p:cNvGrpSpPr/>
            <p:nvPr/>
          </p:nvGrpSpPr>
          <p:grpSpPr>
            <a:xfrm>
              <a:off x="1583150" y="1350000"/>
              <a:ext cx="216775" cy="269625"/>
              <a:chOff x="3876925" y="1350000"/>
              <a:chExt cx="216775" cy="269625"/>
            </a:xfrm>
          </p:grpSpPr>
          <p:sp>
            <p:nvSpPr>
              <p:cNvPr id="432" name="Google Shape;432;p8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extrusionOk="0">
                    <a:moveTo>
                      <a:pt x="6908" y="1622"/>
                    </a:moveTo>
                    <a:lnTo>
                      <a:pt x="7120" y="1763"/>
                    </a:lnTo>
                    <a:lnTo>
                      <a:pt x="7190" y="1904"/>
                    </a:lnTo>
                    <a:lnTo>
                      <a:pt x="7190" y="2045"/>
                    </a:lnTo>
                    <a:lnTo>
                      <a:pt x="7120" y="2256"/>
                    </a:lnTo>
                    <a:lnTo>
                      <a:pt x="6908" y="2679"/>
                    </a:lnTo>
                    <a:lnTo>
                      <a:pt x="6556" y="3172"/>
                    </a:lnTo>
                    <a:lnTo>
                      <a:pt x="5781" y="4089"/>
                    </a:lnTo>
                    <a:lnTo>
                      <a:pt x="5287" y="4512"/>
                    </a:lnTo>
                    <a:lnTo>
                      <a:pt x="5287" y="4018"/>
                    </a:lnTo>
                    <a:lnTo>
                      <a:pt x="5358" y="3525"/>
                    </a:lnTo>
                    <a:lnTo>
                      <a:pt x="5499" y="3031"/>
                    </a:lnTo>
                    <a:lnTo>
                      <a:pt x="5710" y="2538"/>
                    </a:lnTo>
                    <a:lnTo>
                      <a:pt x="5922" y="2327"/>
                    </a:lnTo>
                    <a:lnTo>
                      <a:pt x="6274" y="1974"/>
                    </a:lnTo>
                    <a:lnTo>
                      <a:pt x="6626" y="1692"/>
                    </a:lnTo>
                    <a:lnTo>
                      <a:pt x="6767" y="1622"/>
                    </a:lnTo>
                    <a:close/>
                    <a:moveTo>
                      <a:pt x="3596" y="2186"/>
                    </a:moveTo>
                    <a:lnTo>
                      <a:pt x="3666" y="2256"/>
                    </a:lnTo>
                    <a:lnTo>
                      <a:pt x="3807" y="2538"/>
                    </a:lnTo>
                    <a:lnTo>
                      <a:pt x="3877" y="2890"/>
                    </a:lnTo>
                    <a:lnTo>
                      <a:pt x="3948" y="3313"/>
                    </a:lnTo>
                    <a:lnTo>
                      <a:pt x="4018" y="4230"/>
                    </a:lnTo>
                    <a:lnTo>
                      <a:pt x="4018" y="4794"/>
                    </a:lnTo>
                    <a:lnTo>
                      <a:pt x="3737" y="4441"/>
                    </a:lnTo>
                    <a:lnTo>
                      <a:pt x="3525" y="4018"/>
                    </a:lnTo>
                    <a:lnTo>
                      <a:pt x="3314" y="3595"/>
                    </a:lnTo>
                    <a:lnTo>
                      <a:pt x="3102" y="3172"/>
                    </a:lnTo>
                    <a:lnTo>
                      <a:pt x="3102" y="2750"/>
                    </a:lnTo>
                    <a:lnTo>
                      <a:pt x="3102" y="2538"/>
                    </a:lnTo>
                    <a:lnTo>
                      <a:pt x="3173" y="2397"/>
                    </a:lnTo>
                    <a:lnTo>
                      <a:pt x="3314" y="2256"/>
                    </a:lnTo>
                    <a:lnTo>
                      <a:pt x="3455" y="2186"/>
                    </a:lnTo>
                    <a:close/>
                    <a:moveTo>
                      <a:pt x="1199" y="4512"/>
                    </a:moveTo>
                    <a:lnTo>
                      <a:pt x="1622" y="4653"/>
                    </a:lnTo>
                    <a:lnTo>
                      <a:pt x="2115" y="4794"/>
                    </a:lnTo>
                    <a:lnTo>
                      <a:pt x="2538" y="5076"/>
                    </a:lnTo>
                    <a:lnTo>
                      <a:pt x="3173" y="5428"/>
                    </a:lnTo>
                    <a:lnTo>
                      <a:pt x="2679" y="5639"/>
                    </a:lnTo>
                    <a:lnTo>
                      <a:pt x="2186" y="5710"/>
                    </a:lnTo>
                    <a:lnTo>
                      <a:pt x="1904" y="5639"/>
                    </a:lnTo>
                    <a:lnTo>
                      <a:pt x="1622" y="5569"/>
                    </a:lnTo>
                    <a:lnTo>
                      <a:pt x="1411" y="5428"/>
                    </a:lnTo>
                    <a:lnTo>
                      <a:pt x="1199" y="5216"/>
                    </a:lnTo>
                    <a:lnTo>
                      <a:pt x="917" y="4794"/>
                    </a:lnTo>
                    <a:lnTo>
                      <a:pt x="917" y="4653"/>
                    </a:lnTo>
                    <a:lnTo>
                      <a:pt x="988" y="4582"/>
                    </a:lnTo>
                    <a:lnTo>
                      <a:pt x="1058" y="4512"/>
                    </a:lnTo>
                    <a:close/>
                    <a:moveTo>
                      <a:pt x="3666" y="6485"/>
                    </a:moveTo>
                    <a:lnTo>
                      <a:pt x="3807" y="7120"/>
                    </a:lnTo>
                    <a:lnTo>
                      <a:pt x="3807" y="7754"/>
                    </a:lnTo>
                    <a:lnTo>
                      <a:pt x="3807" y="8388"/>
                    </a:lnTo>
                    <a:lnTo>
                      <a:pt x="3666" y="9093"/>
                    </a:lnTo>
                    <a:lnTo>
                      <a:pt x="3525" y="9305"/>
                    </a:lnTo>
                    <a:lnTo>
                      <a:pt x="3314" y="9516"/>
                    </a:lnTo>
                    <a:lnTo>
                      <a:pt x="2961" y="9516"/>
                    </a:lnTo>
                    <a:lnTo>
                      <a:pt x="2820" y="9375"/>
                    </a:lnTo>
                    <a:lnTo>
                      <a:pt x="2750" y="9234"/>
                    </a:lnTo>
                    <a:lnTo>
                      <a:pt x="2538" y="8670"/>
                    </a:lnTo>
                    <a:lnTo>
                      <a:pt x="2538" y="8036"/>
                    </a:lnTo>
                    <a:lnTo>
                      <a:pt x="2609" y="7754"/>
                    </a:lnTo>
                    <a:lnTo>
                      <a:pt x="2679" y="7401"/>
                    </a:lnTo>
                    <a:lnTo>
                      <a:pt x="2891" y="7120"/>
                    </a:lnTo>
                    <a:lnTo>
                      <a:pt x="3102" y="6838"/>
                    </a:lnTo>
                    <a:lnTo>
                      <a:pt x="3384" y="6626"/>
                    </a:lnTo>
                    <a:lnTo>
                      <a:pt x="3666" y="6485"/>
                    </a:lnTo>
                    <a:close/>
                    <a:moveTo>
                      <a:pt x="7261" y="1"/>
                    </a:move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close/>
                  </a:path>
                </a:pathLst>
              </a:custGeom>
              <a:solidFill>
                <a:srgbClr val="F7CA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8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fill="none" extrusionOk="0">
                    <a:moveTo>
                      <a:pt x="1763" y="10150"/>
                    </a:move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807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2045" y="3172"/>
                    </a:lnTo>
                    <a:lnTo>
                      <a:pt x="1622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1763" y="101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8"/>
              <p:cNvSpPr/>
              <p:nvPr/>
            </p:nvSpPr>
            <p:spPr>
              <a:xfrm>
                <a:off x="3940375" y="1512125"/>
                <a:ext cx="317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3032" fill="none" extrusionOk="0">
                    <a:moveTo>
                      <a:pt x="1128" y="2608"/>
                    </a:moveTo>
                    <a:lnTo>
                      <a:pt x="1128" y="2608"/>
                    </a:lnTo>
                    <a:lnTo>
                      <a:pt x="987" y="2820"/>
                    </a:lnTo>
                    <a:lnTo>
                      <a:pt x="776" y="3031"/>
                    </a:lnTo>
                    <a:lnTo>
                      <a:pt x="635" y="3031"/>
                    </a:lnTo>
                    <a:lnTo>
                      <a:pt x="423" y="3031"/>
                    </a:lnTo>
                    <a:lnTo>
                      <a:pt x="282" y="2890"/>
                    </a:lnTo>
                    <a:lnTo>
                      <a:pt x="212" y="2749"/>
                    </a:lnTo>
                    <a:lnTo>
                      <a:pt x="0" y="2185"/>
                    </a:lnTo>
                    <a:lnTo>
                      <a:pt x="0" y="1551"/>
                    </a:lnTo>
                    <a:lnTo>
                      <a:pt x="71" y="1269"/>
                    </a:lnTo>
                    <a:lnTo>
                      <a:pt x="141" y="916"/>
                    </a:lnTo>
                    <a:lnTo>
                      <a:pt x="353" y="635"/>
                    </a:lnTo>
                    <a:lnTo>
                      <a:pt x="564" y="353"/>
                    </a:lnTo>
                    <a:lnTo>
                      <a:pt x="846" y="141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269" y="635"/>
                    </a:lnTo>
                    <a:lnTo>
                      <a:pt x="1269" y="1269"/>
                    </a:lnTo>
                    <a:lnTo>
                      <a:pt x="1269" y="1903"/>
                    </a:lnTo>
                    <a:lnTo>
                      <a:pt x="1128" y="2608"/>
                    </a:lnTo>
                    <a:lnTo>
                      <a:pt x="1128" y="260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8"/>
              <p:cNvSpPr/>
              <p:nvPr/>
            </p:nvSpPr>
            <p:spPr>
              <a:xfrm>
                <a:off x="3954475" y="1404625"/>
                <a:ext cx="22925" cy="652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2609" fill="none" extrusionOk="0">
                    <a:moveTo>
                      <a:pt x="353" y="1"/>
                    </a:moveTo>
                    <a:lnTo>
                      <a:pt x="353" y="1"/>
                    </a:lnTo>
                    <a:lnTo>
                      <a:pt x="494" y="1"/>
                    </a:lnTo>
                    <a:lnTo>
                      <a:pt x="564" y="71"/>
                    </a:lnTo>
                    <a:lnTo>
                      <a:pt x="705" y="353"/>
                    </a:lnTo>
                    <a:lnTo>
                      <a:pt x="775" y="705"/>
                    </a:lnTo>
                    <a:lnTo>
                      <a:pt x="846" y="1128"/>
                    </a:lnTo>
                    <a:lnTo>
                      <a:pt x="916" y="2045"/>
                    </a:lnTo>
                    <a:lnTo>
                      <a:pt x="916" y="2609"/>
                    </a:lnTo>
                    <a:lnTo>
                      <a:pt x="916" y="2609"/>
                    </a:lnTo>
                    <a:lnTo>
                      <a:pt x="635" y="2256"/>
                    </a:lnTo>
                    <a:lnTo>
                      <a:pt x="423" y="1833"/>
                    </a:lnTo>
                    <a:lnTo>
                      <a:pt x="212" y="1410"/>
                    </a:lnTo>
                    <a:lnTo>
                      <a:pt x="0" y="987"/>
                    </a:lnTo>
                    <a:lnTo>
                      <a:pt x="0" y="565"/>
                    </a:lnTo>
                    <a:lnTo>
                      <a:pt x="0" y="353"/>
                    </a:lnTo>
                    <a:lnTo>
                      <a:pt x="71" y="212"/>
                    </a:lnTo>
                    <a:lnTo>
                      <a:pt x="212" y="71"/>
                    </a:lnTo>
                    <a:lnTo>
                      <a:pt x="353" y="1"/>
                    </a:lnTo>
                    <a:lnTo>
                      <a:pt x="35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8"/>
              <p:cNvSpPr/>
              <p:nvPr/>
            </p:nvSpPr>
            <p:spPr>
              <a:xfrm>
                <a:off x="3899850" y="1462775"/>
                <a:ext cx="56400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99" fill="none" extrusionOk="0">
                    <a:moveTo>
                      <a:pt x="282" y="705"/>
                    </a:moveTo>
                    <a:lnTo>
                      <a:pt x="282" y="705"/>
                    </a:lnTo>
                    <a:lnTo>
                      <a:pt x="0" y="283"/>
                    </a:lnTo>
                    <a:lnTo>
                      <a:pt x="0" y="142"/>
                    </a:lnTo>
                    <a:lnTo>
                      <a:pt x="71" y="71"/>
                    </a:lnTo>
                    <a:lnTo>
                      <a:pt x="141" y="1"/>
                    </a:lnTo>
                    <a:lnTo>
                      <a:pt x="282" y="1"/>
                    </a:lnTo>
                    <a:lnTo>
                      <a:pt x="705" y="142"/>
                    </a:lnTo>
                    <a:lnTo>
                      <a:pt x="1198" y="283"/>
                    </a:lnTo>
                    <a:lnTo>
                      <a:pt x="1621" y="565"/>
                    </a:lnTo>
                    <a:lnTo>
                      <a:pt x="2256" y="917"/>
                    </a:lnTo>
                    <a:lnTo>
                      <a:pt x="2256" y="917"/>
                    </a:lnTo>
                    <a:lnTo>
                      <a:pt x="1762" y="1128"/>
                    </a:lnTo>
                    <a:lnTo>
                      <a:pt x="1269" y="1199"/>
                    </a:lnTo>
                    <a:lnTo>
                      <a:pt x="987" y="1128"/>
                    </a:lnTo>
                    <a:lnTo>
                      <a:pt x="705" y="1058"/>
                    </a:lnTo>
                    <a:lnTo>
                      <a:pt x="494" y="917"/>
                    </a:lnTo>
                    <a:lnTo>
                      <a:pt x="282" y="705"/>
                    </a:lnTo>
                    <a:lnTo>
                      <a:pt x="282" y="70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7" name="Google Shape;437;p8"/>
            <p:cNvSpPr/>
            <p:nvPr/>
          </p:nvSpPr>
          <p:spPr>
            <a:xfrm>
              <a:off x="1086250" y="2701550"/>
              <a:ext cx="237900" cy="313675"/>
            </a:xfrm>
            <a:custGeom>
              <a:avLst/>
              <a:gdLst/>
              <a:ahLst/>
              <a:cxnLst/>
              <a:rect l="l" t="t" r="r" b="b"/>
              <a:pathLst>
                <a:path w="9516" h="12547" extrusionOk="0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8"/>
            <p:cNvSpPr/>
            <p:nvPr/>
          </p:nvSpPr>
          <p:spPr>
            <a:xfrm>
              <a:off x="924150" y="1106825"/>
              <a:ext cx="244950" cy="345400"/>
            </a:xfrm>
            <a:custGeom>
              <a:avLst/>
              <a:gdLst/>
              <a:ahLst/>
              <a:cxnLst/>
              <a:rect l="l" t="t" r="r" b="b"/>
              <a:pathLst>
                <a:path w="9798" h="13816" extrusionOk="0">
                  <a:moveTo>
                    <a:pt x="6203" y="4159"/>
                  </a:moveTo>
                  <a:lnTo>
                    <a:pt x="6414" y="4230"/>
                  </a:lnTo>
                  <a:lnTo>
                    <a:pt x="6485" y="4371"/>
                  </a:lnTo>
                  <a:lnTo>
                    <a:pt x="6485" y="4512"/>
                  </a:lnTo>
                  <a:lnTo>
                    <a:pt x="6414" y="4582"/>
                  </a:lnTo>
                  <a:lnTo>
                    <a:pt x="6273" y="4582"/>
                  </a:lnTo>
                  <a:lnTo>
                    <a:pt x="5921" y="4512"/>
                  </a:lnTo>
                  <a:lnTo>
                    <a:pt x="5850" y="4441"/>
                  </a:lnTo>
                  <a:lnTo>
                    <a:pt x="5850" y="4371"/>
                  </a:lnTo>
                  <a:lnTo>
                    <a:pt x="5921" y="4230"/>
                  </a:lnTo>
                  <a:lnTo>
                    <a:pt x="6062" y="4159"/>
                  </a:lnTo>
                  <a:close/>
                  <a:moveTo>
                    <a:pt x="5709" y="5569"/>
                  </a:moveTo>
                  <a:lnTo>
                    <a:pt x="5004" y="6697"/>
                  </a:lnTo>
                  <a:lnTo>
                    <a:pt x="4088" y="7684"/>
                  </a:lnTo>
                  <a:lnTo>
                    <a:pt x="4440" y="7049"/>
                  </a:lnTo>
                  <a:lnTo>
                    <a:pt x="4793" y="6485"/>
                  </a:lnTo>
                  <a:lnTo>
                    <a:pt x="5216" y="5992"/>
                  </a:lnTo>
                  <a:lnTo>
                    <a:pt x="5709" y="5569"/>
                  </a:lnTo>
                  <a:close/>
                  <a:moveTo>
                    <a:pt x="6414" y="5992"/>
                  </a:moveTo>
                  <a:lnTo>
                    <a:pt x="6837" y="6274"/>
                  </a:lnTo>
                  <a:lnTo>
                    <a:pt x="6766" y="6838"/>
                  </a:lnTo>
                  <a:lnTo>
                    <a:pt x="6625" y="7402"/>
                  </a:lnTo>
                  <a:lnTo>
                    <a:pt x="6344" y="7895"/>
                  </a:lnTo>
                  <a:lnTo>
                    <a:pt x="6062" y="8388"/>
                  </a:lnTo>
                  <a:lnTo>
                    <a:pt x="6062" y="7825"/>
                  </a:lnTo>
                  <a:lnTo>
                    <a:pt x="6132" y="7190"/>
                  </a:lnTo>
                  <a:lnTo>
                    <a:pt x="6203" y="6556"/>
                  </a:lnTo>
                  <a:lnTo>
                    <a:pt x="6414" y="5992"/>
                  </a:lnTo>
                  <a:close/>
                  <a:moveTo>
                    <a:pt x="5568" y="5076"/>
                  </a:moveTo>
                  <a:lnTo>
                    <a:pt x="5075" y="5287"/>
                  </a:lnTo>
                  <a:lnTo>
                    <a:pt x="4652" y="5569"/>
                  </a:lnTo>
                  <a:lnTo>
                    <a:pt x="4229" y="5921"/>
                  </a:lnTo>
                  <a:lnTo>
                    <a:pt x="3947" y="6344"/>
                  </a:lnTo>
                  <a:lnTo>
                    <a:pt x="3383" y="7190"/>
                  </a:lnTo>
                  <a:lnTo>
                    <a:pt x="2819" y="8036"/>
                  </a:lnTo>
                  <a:lnTo>
                    <a:pt x="2678" y="8600"/>
                  </a:lnTo>
                  <a:lnTo>
                    <a:pt x="2608" y="8811"/>
                  </a:lnTo>
                  <a:lnTo>
                    <a:pt x="2467" y="8952"/>
                  </a:lnTo>
                  <a:lnTo>
                    <a:pt x="2326" y="9093"/>
                  </a:lnTo>
                  <a:lnTo>
                    <a:pt x="2115" y="9234"/>
                  </a:lnTo>
                  <a:lnTo>
                    <a:pt x="1551" y="9305"/>
                  </a:lnTo>
                  <a:lnTo>
                    <a:pt x="1269" y="9305"/>
                  </a:lnTo>
                  <a:lnTo>
                    <a:pt x="1057" y="9234"/>
                  </a:lnTo>
                  <a:lnTo>
                    <a:pt x="916" y="9093"/>
                  </a:lnTo>
                  <a:lnTo>
                    <a:pt x="775" y="8952"/>
                  </a:lnTo>
                  <a:lnTo>
                    <a:pt x="705" y="8741"/>
                  </a:lnTo>
                  <a:lnTo>
                    <a:pt x="705" y="8529"/>
                  </a:lnTo>
                  <a:lnTo>
                    <a:pt x="705" y="8247"/>
                  </a:lnTo>
                  <a:lnTo>
                    <a:pt x="846" y="7966"/>
                  </a:lnTo>
                  <a:lnTo>
                    <a:pt x="1128" y="7402"/>
                  </a:lnTo>
                  <a:lnTo>
                    <a:pt x="1551" y="6767"/>
                  </a:lnTo>
                  <a:lnTo>
                    <a:pt x="2115" y="6274"/>
                  </a:lnTo>
                  <a:lnTo>
                    <a:pt x="2749" y="5851"/>
                  </a:lnTo>
                  <a:lnTo>
                    <a:pt x="3454" y="5499"/>
                  </a:lnTo>
                  <a:lnTo>
                    <a:pt x="4159" y="5217"/>
                  </a:lnTo>
                  <a:lnTo>
                    <a:pt x="4863" y="5076"/>
                  </a:lnTo>
                  <a:close/>
                  <a:moveTo>
                    <a:pt x="5709" y="7120"/>
                  </a:moveTo>
                  <a:lnTo>
                    <a:pt x="5427" y="8247"/>
                  </a:lnTo>
                  <a:lnTo>
                    <a:pt x="5286" y="9446"/>
                  </a:lnTo>
                  <a:lnTo>
                    <a:pt x="4863" y="9869"/>
                  </a:lnTo>
                  <a:lnTo>
                    <a:pt x="4511" y="10080"/>
                  </a:lnTo>
                  <a:lnTo>
                    <a:pt x="4229" y="10292"/>
                  </a:lnTo>
                  <a:lnTo>
                    <a:pt x="3947" y="10362"/>
                  </a:lnTo>
                  <a:lnTo>
                    <a:pt x="3665" y="10362"/>
                  </a:lnTo>
                  <a:lnTo>
                    <a:pt x="3595" y="10292"/>
                  </a:lnTo>
                  <a:lnTo>
                    <a:pt x="3524" y="10151"/>
                  </a:lnTo>
                  <a:lnTo>
                    <a:pt x="3383" y="9798"/>
                  </a:lnTo>
                  <a:lnTo>
                    <a:pt x="3454" y="9516"/>
                  </a:lnTo>
                  <a:lnTo>
                    <a:pt x="3665" y="9164"/>
                  </a:lnTo>
                  <a:lnTo>
                    <a:pt x="4370" y="8388"/>
                  </a:lnTo>
                  <a:lnTo>
                    <a:pt x="5216" y="7684"/>
                  </a:lnTo>
                  <a:lnTo>
                    <a:pt x="5709" y="7120"/>
                  </a:lnTo>
                  <a:close/>
                  <a:moveTo>
                    <a:pt x="7894" y="6274"/>
                  </a:moveTo>
                  <a:lnTo>
                    <a:pt x="8388" y="7613"/>
                  </a:lnTo>
                  <a:lnTo>
                    <a:pt x="8670" y="8459"/>
                  </a:lnTo>
                  <a:lnTo>
                    <a:pt x="8810" y="9375"/>
                  </a:lnTo>
                  <a:lnTo>
                    <a:pt x="8881" y="9798"/>
                  </a:lnTo>
                  <a:lnTo>
                    <a:pt x="8881" y="10151"/>
                  </a:lnTo>
                  <a:lnTo>
                    <a:pt x="8810" y="10503"/>
                  </a:lnTo>
                  <a:lnTo>
                    <a:pt x="8670" y="10855"/>
                  </a:lnTo>
                  <a:lnTo>
                    <a:pt x="8529" y="11067"/>
                  </a:lnTo>
                  <a:lnTo>
                    <a:pt x="8247" y="11278"/>
                  </a:lnTo>
                  <a:lnTo>
                    <a:pt x="7894" y="11349"/>
                  </a:lnTo>
                  <a:lnTo>
                    <a:pt x="7471" y="11349"/>
                  </a:lnTo>
                  <a:lnTo>
                    <a:pt x="6978" y="11278"/>
                  </a:lnTo>
                  <a:lnTo>
                    <a:pt x="6625" y="11067"/>
                  </a:lnTo>
                  <a:lnTo>
                    <a:pt x="6414" y="10855"/>
                  </a:lnTo>
                  <a:lnTo>
                    <a:pt x="6344" y="10644"/>
                  </a:lnTo>
                  <a:lnTo>
                    <a:pt x="6273" y="10292"/>
                  </a:lnTo>
                  <a:lnTo>
                    <a:pt x="6344" y="10010"/>
                  </a:lnTo>
                  <a:lnTo>
                    <a:pt x="6625" y="9234"/>
                  </a:lnTo>
                  <a:lnTo>
                    <a:pt x="6978" y="8459"/>
                  </a:lnTo>
                  <a:lnTo>
                    <a:pt x="7401" y="7613"/>
                  </a:lnTo>
                  <a:lnTo>
                    <a:pt x="7753" y="6908"/>
                  </a:lnTo>
                  <a:lnTo>
                    <a:pt x="7894" y="6556"/>
                  </a:lnTo>
                  <a:lnTo>
                    <a:pt x="7894" y="6274"/>
                  </a:lnTo>
                  <a:close/>
                  <a:moveTo>
                    <a:pt x="7189" y="1"/>
                  </a:moveTo>
                  <a:lnTo>
                    <a:pt x="6978" y="71"/>
                  </a:lnTo>
                  <a:lnTo>
                    <a:pt x="6696" y="353"/>
                  </a:lnTo>
                  <a:lnTo>
                    <a:pt x="6485" y="494"/>
                  </a:lnTo>
                  <a:lnTo>
                    <a:pt x="6344" y="706"/>
                  </a:lnTo>
                  <a:lnTo>
                    <a:pt x="6203" y="1199"/>
                  </a:lnTo>
                  <a:lnTo>
                    <a:pt x="6132" y="1692"/>
                  </a:lnTo>
                  <a:lnTo>
                    <a:pt x="6062" y="2256"/>
                  </a:lnTo>
                  <a:lnTo>
                    <a:pt x="5921" y="2891"/>
                  </a:lnTo>
                  <a:lnTo>
                    <a:pt x="5780" y="3384"/>
                  </a:lnTo>
                  <a:lnTo>
                    <a:pt x="5568" y="3877"/>
                  </a:lnTo>
                  <a:lnTo>
                    <a:pt x="5357" y="4089"/>
                  </a:lnTo>
                  <a:lnTo>
                    <a:pt x="5145" y="4300"/>
                  </a:lnTo>
                  <a:lnTo>
                    <a:pt x="4581" y="4582"/>
                  </a:lnTo>
                  <a:lnTo>
                    <a:pt x="4018" y="4864"/>
                  </a:lnTo>
                  <a:lnTo>
                    <a:pt x="2819" y="5217"/>
                  </a:lnTo>
                  <a:lnTo>
                    <a:pt x="2255" y="5428"/>
                  </a:lnTo>
                  <a:lnTo>
                    <a:pt x="1692" y="5710"/>
                  </a:lnTo>
                  <a:lnTo>
                    <a:pt x="1128" y="6062"/>
                  </a:lnTo>
                  <a:lnTo>
                    <a:pt x="634" y="6626"/>
                  </a:lnTo>
                  <a:lnTo>
                    <a:pt x="282" y="7190"/>
                  </a:lnTo>
                  <a:lnTo>
                    <a:pt x="71" y="7825"/>
                  </a:lnTo>
                  <a:lnTo>
                    <a:pt x="0" y="8459"/>
                  </a:lnTo>
                  <a:lnTo>
                    <a:pt x="0" y="9093"/>
                  </a:lnTo>
                  <a:lnTo>
                    <a:pt x="71" y="9375"/>
                  </a:lnTo>
                  <a:lnTo>
                    <a:pt x="211" y="9587"/>
                  </a:lnTo>
                  <a:lnTo>
                    <a:pt x="352" y="9869"/>
                  </a:lnTo>
                  <a:lnTo>
                    <a:pt x="564" y="10010"/>
                  </a:lnTo>
                  <a:lnTo>
                    <a:pt x="846" y="10151"/>
                  </a:lnTo>
                  <a:lnTo>
                    <a:pt x="1128" y="10221"/>
                  </a:lnTo>
                  <a:lnTo>
                    <a:pt x="1903" y="10221"/>
                  </a:lnTo>
                  <a:lnTo>
                    <a:pt x="1339" y="10644"/>
                  </a:lnTo>
                  <a:lnTo>
                    <a:pt x="916" y="10926"/>
                  </a:lnTo>
                  <a:lnTo>
                    <a:pt x="564" y="11278"/>
                  </a:lnTo>
                  <a:lnTo>
                    <a:pt x="282" y="11701"/>
                  </a:lnTo>
                  <a:lnTo>
                    <a:pt x="141" y="12054"/>
                  </a:lnTo>
                  <a:lnTo>
                    <a:pt x="141" y="12195"/>
                  </a:lnTo>
                  <a:lnTo>
                    <a:pt x="211" y="12406"/>
                  </a:lnTo>
                  <a:lnTo>
                    <a:pt x="282" y="12547"/>
                  </a:lnTo>
                  <a:lnTo>
                    <a:pt x="493" y="12758"/>
                  </a:lnTo>
                  <a:lnTo>
                    <a:pt x="775" y="12899"/>
                  </a:lnTo>
                  <a:lnTo>
                    <a:pt x="1057" y="12970"/>
                  </a:lnTo>
                  <a:lnTo>
                    <a:pt x="1269" y="12899"/>
                  </a:lnTo>
                  <a:lnTo>
                    <a:pt x="1410" y="12829"/>
                  </a:lnTo>
                  <a:lnTo>
                    <a:pt x="1551" y="12688"/>
                  </a:lnTo>
                  <a:lnTo>
                    <a:pt x="1692" y="12547"/>
                  </a:lnTo>
                  <a:lnTo>
                    <a:pt x="1903" y="12054"/>
                  </a:lnTo>
                  <a:lnTo>
                    <a:pt x="2044" y="11560"/>
                  </a:lnTo>
                  <a:lnTo>
                    <a:pt x="2115" y="10996"/>
                  </a:lnTo>
                  <a:lnTo>
                    <a:pt x="2185" y="10573"/>
                  </a:lnTo>
                  <a:lnTo>
                    <a:pt x="2326" y="10292"/>
                  </a:lnTo>
                  <a:lnTo>
                    <a:pt x="2467" y="10714"/>
                  </a:lnTo>
                  <a:lnTo>
                    <a:pt x="2678" y="11067"/>
                  </a:lnTo>
                  <a:lnTo>
                    <a:pt x="3031" y="11278"/>
                  </a:lnTo>
                  <a:lnTo>
                    <a:pt x="3313" y="11490"/>
                  </a:lnTo>
                  <a:lnTo>
                    <a:pt x="4088" y="11490"/>
                  </a:lnTo>
                  <a:lnTo>
                    <a:pt x="4511" y="11419"/>
                  </a:lnTo>
                  <a:lnTo>
                    <a:pt x="4863" y="11208"/>
                  </a:lnTo>
                  <a:lnTo>
                    <a:pt x="4581" y="11772"/>
                  </a:lnTo>
                  <a:lnTo>
                    <a:pt x="4300" y="12265"/>
                  </a:lnTo>
                  <a:lnTo>
                    <a:pt x="4018" y="12829"/>
                  </a:lnTo>
                  <a:lnTo>
                    <a:pt x="3947" y="13393"/>
                  </a:lnTo>
                  <a:lnTo>
                    <a:pt x="3947" y="13534"/>
                  </a:lnTo>
                  <a:lnTo>
                    <a:pt x="4018" y="13675"/>
                  </a:lnTo>
                  <a:lnTo>
                    <a:pt x="4159" y="13816"/>
                  </a:lnTo>
                  <a:lnTo>
                    <a:pt x="4370" y="13816"/>
                  </a:lnTo>
                  <a:lnTo>
                    <a:pt x="4722" y="13675"/>
                  </a:lnTo>
                  <a:lnTo>
                    <a:pt x="5145" y="13534"/>
                  </a:lnTo>
                  <a:lnTo>
                    <a:pt x="5357" y="13322"/>
                  </a:lnTo>
                  <a:lnTo>
                    <a:pt x="5498" y="13040"/>
                  </a:lnTo>
                  <a:lnTo>
                    <a:pt x="5568" y="12688"/>
                  </a:lnTo>
                  <a:lnTo>
                    <a:pt x="5568" y="12336"/>
                  </a:lnTo>
                  <a:lnTo>
                    <a:pt x="5427" y="11631"/>
                  </a:lnTo>
                  <a:lnTo>
                    <a:pt x="5427" y="11278"/>
                  </a:lnTo>
                  <a:lnTo>
                    <a:pt x="5498" y="10996"/>
                  </a:lnTo>
                  <a:lnTo>
                    <a:pt x="5709" y="11419"/>
                  </a:lnTo>
                  <a:lnTo>
                    <a:pt x="6062" y="11772"/>
                  </a:lnTo>
                  <a:lnTo>
                    <a:pt x="6485" y="12054"/>
                  </a:lnTo>
                  <a:lnTo>
                    <a:pt x="6978" y="12265"/>
                  </a:lnTo>
                  <a:lnTo>
                    <a:pt x="7471" y="12336"/>
                  </a:lnTo>
                  <a:lnTo>
                    <a:pt x="8035" y="12336"/>
                  </a:lnTo>
                  <a:lnTo>
                    <a:pt x="8529" y="12265"/>
                  </a:lnTo>
                  <a:lnTo>
                    <a:pt x="8951" y="12054"/>
                  </a:lnTo>
                  <a:lnTo>
                    <a:pt x="9374" y="11701"/>
                  </a:lnTo>
                  <a:lnTo>
                    <a:pt x="9656" y="11278"/>
                  </a:lnTo>
                  <a:lnTo>
                    <a:pt x="9797" y="10855"/>
                  </a:lnTo>
                  <a:lnTo>
                    <a:pt x="9797" y="10362"/>
                  </a:lnTo>
                  <a:lnTo>
                    <a:pt x="9797" y="9869"/>
                  </a:lnTo>
                  <a:lnTo>
                    <a:pt x="9656" y="9375"/>
                  </a:lnTo>
                  <a:lnTo>
                    <a:pt x="9445" y="8318"/>
                  </a:lnTo>
                  <a:lnTo>
                    <a:pt x="9092" y="6979"/>
                  </a:lnTo>
                  <a:lnTo>
                    <a:pt x="8881" y="6274"/>
                  </a:lnTo>
                  <a:lnTo>
                    <a:pt x="8599" y="5499"/>
                  </a:lnTo>
                  <a:lnTo>
                    <a:pt x="8247" y="4794"/>
                  </a:lnTo>
                  <a:lnTo>
                    <a:pt x="7894" y="4159"/>
                  </a:lnTo>
                  <a:lnTo>
                    <a:pt x="7401" y="3595"/>
                  </a:lnTo>
                  <a:lnTo>
                    <a:pt x="7119" y="3384"/>
                  </a:lnTo>
                  <a:lnTo>
                    <a:pt x="6837" y="3243"/>
                  </a:lnTo>
                  <a:lnTo>
                    <a:pt x="7119" y="2820"/>
                  </a:lnTo>
                  <a:lnTo>
                    <a:pt x="7330" y="2256"/>
                  </a:lnTo>
                  <a:lnTo>
                    <a:pt x="7542" y="1622"/>
                  </a:lnTo>
                  <a:lnTo>
                    <a:pt x="7612" y="988"/>
                  </a:lnTo>
                  <a:lnTo>
                    <a:pt x="7612" y="424"/>
                  </a:lnTo>
                  <a:lnTo>
                    <a:pt x="7612" y="212"/>
                  </a:lnTo>
                  <a:lnTo>
                    <a:pt x="7471" y="71"/>
                  </a:lnTo>
                  <a:lnTo>
                    <a:pt x="7330" y="1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1750550" y="2135900"/>
              <a:ext cx="260825" cy="227350"/>
            </a:xfrm>
            <a:custGeom>
              <a:avLst/>
              <a:gdLst/>
              <a:ahLst/>
              <a:cxnLst/>
              <a:rect l="l" t="t" r="r" b="b"/>
              <a:pathLst>
                <a:path w="10433" h="9094" extrusionOk="0">
                  <a:moveTo>
                    <a:pt x="7049" y="1199"/>
                  </a:moveTo>
                  <a:lnTo>
                    <a:pt x="7472" y="1340"/>
                  </a:lnTo>
                  <a:lnTo>
                    <a:pt x="7895" y="1481"/>
                  </a:lnTo>
                  <a:lnTo>
                    <a:pt x="8247" y="1692"/>
                  </a:lnTo>
                  <a:lnTo>
                    <a:pt x="8529" y="2045"/>
                  </a:lnTo>
                  <a:lnTo>
                    <a:pt x="8670" y="2397"/>
                  </a:lnTo>
                  <a:lnTo>
                    <a:pt x="8811" y="2820"/>
                  </a:lnTo>
                  <a:lnTo>
                    <a:pt x="8600" y="2397"/>
                  </a:lnTo>
                  <a:lnTo>
                    <a:pt x="8318" y="2115"/>
                  </a:lnTo>
                  <a:lnTo>
                    <a:pt x="8106" y="1904"/>
                  </a:lnTo>
                  <a:lnTo>
                    <a:pt x="7895" y="1833"/>
                  </a:lnTo>
                  <a:lnTo>
                    <a:pt x="7684" y="1833"/>
                  </a:lnTo>
                  <a:lnTo>
                    <a:pt x="7402" y="1904"/>
                  </a:lnTo>
                  <a:lnTo>
                    <a:pt x="6908" y="1904"/>
                  </a:lnTo>
                  <a:lnTo>
                    <a:pt x="6767" y="1974"/>
                  </a:lnTo>
                  <a:lnTo>
                    <a:pt x="6062" y="2186"/>
                  </a:lnTo>
                  <a:lnTo>
                    <a:pt x="5287" y="2397"/>
                  </a:lnTo>
                  <a:lnTo>
                    <a:pt x="4794" y="2538"/>
                  </a:lnTo>
                  <a:lnTo>
                    <a:pt x="4512" y="2468"/>
                  </a:lnTo>
                  <a:lnTo>
                    <a:pt x="4441" y="2397"/>
                  </a:lnTo>
                  <a:lnTo>
                    <a:pt x="4441" y="2327"/>
                  </a:lnTo>
                  <a:lnTo>
                    <a:pt x="4653" y="2115"/>
                  </a:lnTo>
                  <a:lnTo>
                    <a:pt x="4935" y="1904"/>
                  </a:lnTo>
                  <a:lnTo>
                    <a:pt x="5640" y="1481"/>
                  </a:lnTo>
                  <a:lnTo>
                    <a:pt x="6203" y="1199"/>
                  </a:lnTo>
                  <a:close/>
                  <a:moveTo>
                    <a:pt x="6485" y="3525"/>
                  </a:moveTo>
                  <a:lnTo>
                    <a:pt x="6626" y="3666"/>
                  </a:lnTo>
                  <a:lnTo>
                    <a:pt x="6697" y="3877"/>
                  </a:lnTo>
                  <a:lnTo>
                    <a:pt x="6697" y="4018"/>
                  </a:lnTo>
                  <a:lnTo>
                    <a:pt x="6697" y="4159"/>
                  </a:lnTo>
                  <a:lnTo>
                    <a:pt x="6556" y="4582"/>
                  </a:lnTo>
                  <a:lnTo>
                    <a:pt x="6274" y="4864"/>
                  </a:lnTo>
                  <a:lnTo>
                    <a:pt x="5992" y="5146"/>
                  </a:lnTo>
                  <a:lnTo>
                    <a:pt x="5710" y="5357"/>
                  </a:lnTo>
                  <a:lnTo>
                    <a:pt x="5428" y="5428"/>
                  </a:lnTo>
                  <a:lnTo>
                    <a:pt x="5287" y="5357"/>
                  </a:lnTo>
                  <a:lnTo>
                    <a:pt x="5146" y="5287"/>
                  </a:lnTo>
                  <a:lnTo>
                    <a:pt x="5076" y="5005"/>
                  </a:lnTo>
                  <a:lnTo>
                    <a:pt x="5076" y="4723"/>
                  </a:lnTo>
                  <a:lnTo>
                    <a:pt x="5287" y="4512"/>
                  </a:lnTo>
                  <a:lnTo>
                    <a:pt x="5499" y="4300"/>
                  </a:lnTo>
                  <a:lnTo>
                    <a:pt x="5358" y="4512"/>
                  </a:lnTo>
                  <a:lnTo>
                    <a:pt x="5217" y="4794"/>
                  </a:lnTo>
                  <a:lnTo>
                    <a:pt x="5287" y="5005"/>
                  </a:lnTo>
                  <a:lnTo>
                    <a:pt x="5358" y="5217"/>
                  </a:lnTo>
                  <a:lnTo>
                    <a:pt x="5569" y="5217"/>
                  </a:lnTo>
                  <a:lnTo>
                    <a:pt x="5710" y="5076"/>
                  </a:lnTo>
                  <a:lnTo>
                    <a:pt x="6062" y="4512"/>
                  </a:lnTo>
                  <a:lnTo>
                    <a:pt x="6344" y="3948"/>
                  </a:lnTo>
                  <a:lnTo>
                    <a:pt x="6485" y="3525"/>
                  </a:lnTo>
                  <a:close/>
                  <a:moveTo>
                    <a:pt x="9164" y="5076"/>
                  </a:moveTo>
                  <a:lnTo>
                    <a:pt x="9093" y="5569"/>
                  </a:lnTo>
                  <a:lnTo>
                    <a:pt x="8952" y="5992"/>
                  </a:lnTo>
                  <a:lnTo>
                    <a:pt x="8741" y="6415"/>
                  </a:lnTo>
                  <a:lnTo>
                    <a:pt x="8459" y="6767"/>
                  </a:lnTo>
                  <a:lnTo>
                    <a:pt x="7965" y="7190"/>
                  </a:lnTo>
                  <a:lnTo>
                    <a:pt x="7402" y="7542"/>
                  </a:lnTo>
                  <a:lnTo>
                    <a:pt x="6838" y="7683"/>
                  </a:lnTo>
                  <a:lnTo>
                    <a:pt x="6485" y="7754"/>
                  </a:lnTo>
                  <a:lnTo>
                    <a:pt x="6203" y="7683"/>
                  </a:lnTo>
                  <a:lnTo>
                    <a:pt x="6838" y="6979"/>
                  </a:lnTo>
                  <a:lnTo>
                    <a:pt x="7543" y="6274"/>
                  </a:lnTo>
                  <a:lnTo>
                    <a:pt x="8388" y="5639"/>
                  </a:lnTo>
                  <a:lnTo>
                    <a:pt x="9164" y="5076"/>
                  </a:lnTo>
                  <a:close/>
                  <a:moveTo>
                    <a:pt x="4089" y="3031"/>
                  </a:moveTo>
                  <a:lnTo>
                    <a:pt x="4089" y="3313"/>
                  </a:lnTo>
                  <a:lnTo>
                    <a:pt x="4018" y="3595"/>
                  </a:lnTo>
                  <a:lnTo>
                    <a:pt x="3736" y="4230"/>
                  </a:lnTo>
                  <a:lnTo>
                    <a:pt x="3384" y="4935"/>
                  </a:lnTo>
                  <a:lnTo>
                    <a:pt x="2961" y="5710"/>
                  </a:lnTo>
                  <a:lnTo>
                    <a:pt x="2891" y="6062"/>
                  </a:lnTo>
                  <a:lnTo>
                    <a:pt x="2750" y="6415"/>
                  </a:lnTo>
                  <a:lnTo>
                    <a:pt x="2820" y="6697"/>
                  </a:lnTo>
                  <a:lnTo>
                    <a:pt x="2891" y="6979"/>
                  </a:lnTo>
                  <a:lnTo>
                    <a:pt x="3102" y="7190"/>
                  </a:lnTo>
                  <a:lnTo>
                    <a:pt x="3455" y="7331"/>
                  </a:lnTo>
                  <a:lnTo>
                    <a:pt x="3948" y="7402"/>
                  </a:lnTo>
                  <a:lnTo>
                    <a:pt x="4653" y="7472"/>
                  </a:lnTo>
                  <a:lnTo>
                    <a:pt x="3877" y="7895"/>
                  </a:lnTo>
                  <a:lnTo>
                    <a:pt x="3243" y="8036"/>
                  </a:lnTo>
                  <a:lnTo>
                    <a:pt x="2679" y="8106"/>
                  </a:lnTo>
                  <a:lnTo>
                    <a:pt x="2256" y="8036"/>
                  </a:lnTo>
                  <a:lnTo>
                    <a:pt x="1904" y="7824"/>
                  </a:lnTo>
                  <a:lnTo>
                    <a:pt x="1692" y="7542"/>
                  </a:lnTo>
                  <a:lnTo>
                    <a:pt x="1551" y="7190"/>
                  </a:lnTo>
                  <a:lnTo>
                    <a:pt x="1481" y="6767"/>
                  </a:lnTo>
                  <a:lnTo>
                    <a:pt x="1551" y="6344"/>
                  </a:lnTo>
                  <a:lnTo>
                    <a:pt x="1692" y="5851"/>
                  </a:lnTo>
                  <a:lnTo>
                    <a:pt x="1833" y="5357"/>
                  </a:lnTo>
                  <a:lnTo>
                    <a:pt x="2115" y="4864"/>
                  </a:lnTo>
                  <a:lnTo>
                    <a:pt x="2397" y="4441"/>
                  </a:lnTo>
                  <a:lnTo>
                    <a:pt x="2750" y="4018"/>
                  </a:lnTo>
                  <a:lnTo>
                    <a:pt x="3173" y="3595"/>
                  </a:lnTo>
                  <a:lnTo>
                    <a:pt x="3595" y="3313"/>
                  </a:lnTo>
                  <a:lnTo>
                    <a:pt x="4089" y="3031"/>
                  </a:lnTo>
                  <a:close/>
                  <a:moveTo>
                    <a:pt x="6697" y="1"/>
                  </a:moveTo>
                  <a:lnTo>
                    <a:pt x="6203" y="71"/>
                  </a:lnTo>
                  <a:lnTo>
                    <a:pt x="5780" y="142"/>
                  </a:lnTo>
                  <a:lnTo>
                    <a:pt x="5358" y="353"/>
                  </a:lnTo>
                  <a:lnTo>
                    <a:pt x="4935" y="635"/>
                  </a:lnTo>
                  <a:lnTo>
                    <a:pt x="4723" y="776"/>
                  </a:lnTo>
                  <a:lnTo>
                    <a:pt x="4582" y="987"/>
                  </a:lnTo>
                  <a:lnTo>
                    <a:pt x="4371" y="1410"/>
                  </a:lnTo>
                  <a:lnTo>
                    <a:pt x="4159" y="1833"/>
                  </a:lnTo>
                  <a:lnTo>
                    <a:pt x="4089" y="2045"/>
                  </a:lnTo>
                  <a:lnTo>
                    <a:pt x="3948" y="2186"/>
                  </a:lnTo>
                  <a:lnTo>
                    <a:pt x="3595" y="2468"/>
                  </a:lnTo>
                  <a:lnTo>
                    <a:pt x="3173" y="2679"/>
                  </a:lnTo>
                  <a:lnTo>
                    <a:pt x="2679" y="2820"/>
                  </a:lnTo>
                  <a:lnTo>
                    <a:pt x="2186" y="3172"/>
                  </a:lnTo>
                  <a:lnTo>
                    <a:pt x="1410" y="3807"/>
                  </a:lnTo>
                  <a:lnTo>
                    <a:pt x="988" y="4230"/>
                  </a:lnTo>
                  <a:lnTo>
                    <a:pt x="706" y="4582"/>
                  </a:lnTo>
                  <a:lnTo>
                    <a:pt x="424" y="5076"/>
                  </a:lnTo>
                  <a:lnTo>
                    <a:pt x="212" y="5498"/>
                  </a:lnTo>
                  <a:lnTo>
                    <a:pt x="71" y="5992"/>
                  </a:lnTo>
                  <a:lnTo>
                    <a:pt x="1" y="6556"/>
                  </a:lnTo>
                  <a:lnTo>
                    <a:pt x="71" y="7261"/>
                  </a:lnTo>
                  <a:lnTo>
                    <a:pt x="212" y="7754"/>
                  </a:lnTo>
                  <a:lnTo>
                    <a:pt x="424" y="8177"/>
                  </a:lnTo>
                  <a:lnTo>
                    <a:pt x="635" y="8529"/>
                  </a:lnTo>
                  <a:lnTo>
                    <a:pt x="917" y="8811"/>
                  </a:lnTo>
                  <a:lnTo>
                    <a:pt x="1270" y="8952"/>
                  </a:lnTo>
                  <a:lnTo>
                    <a:pt x="1692" y="9023"/>
                  </a:lnTo>
                  <a:lnTo>
                    <a:pt x="2045" y="9093"/>
                  </a:lnTo>
                  <a:lnTo>
                    <a:pt x="2961" y="9023"/>
                  </a:lnTo>
                  <a:lnTo>
                    <a:pt x="3877" y="8811"/>
                  </a:lnTo>
                  <a:lnTo>
                    <a:pt x="5640" y="8388"/>
                  </a:lnTo>
                  <a:lnTo>
                    <a:pt x="6485" y="8388"/>
                  </a:lnTo>
                  <a:lnTo>
                    <a:pt x="7261" y="8459"/>
                  </a:lnTo>
                  <a:lnTo>
                    <a:pt x="7613" y="8529"/>
                  </a:lnTo>
                  <a:lnTo>
                    <a:pt x="8036" y="8459"/>
                  </a:lnTo>
                  <a:lnTo>
                    <a:pt x="8529" y="8247"/>
                  </a:lnTo>
                  <a:lnTo>
                    <a:pt x="9023" y="7965"/>
                  </a:lnTo>
                  <a:lnTo>
                    <a:pt x="9446" y="7472"/>
                  </a:lnTo>
                  <a:lnTo>
                    <a:pt x="9798" y="6979"/>
                  </a:lnTo>
                  <a:lnTo>
                    <a:pt x="10150" y="6415"/>
                  </a:lnTo>
                  <a:lnTo>
                    <a:pt x="10362" y="5851"/>
                  </a:lnTo>
                  <a:lnTo>
                    <a:pt x="10432" y="5217"/>
                  </a:lnTo>
                  <a:lnTo>
                    <a:pt x="10432" y="4582"/>
                  </a:lnTo>
                  <a:lnTo>
                    <a:pt x="10362" y="4018"/>
                  </a:lnTo>
                  <a:lnTo>
                    <a:pt x="10080" y="3384"/>
                  </a:lnTo>
                  <a:lnTo>
                    <a:pt x="10150" y="2891"/>
                  </a:lnTo>
                  <a:lnTo>
                    <a:pt x="10080" y="2468"/>
                  </a:lnTo>
                  <a:lnTo>
                    <a:pt x="10009" y="1974"/>
                  </a:lnTo>
                  <a:lnTo>
                    <a:pt x="9798" y="1622"/>
                  </a:lnTo>
                  <a:lnTo>
                    <a:pt x="9516" y="1199"/>
                  </a:lnTo>
                  <a:lnTo>
                    <a:pt x="9234" y="917"/>
                  </a:lnTo>
                  <a:lnTo>
                    <a:pt x="8882" y="635"/>
                  </a:lnTo>
                  <a:lnTo>
                    <a:pt x="8459" y="424"/>
                  </a:lnTo>
                  <a:lnTo>
                    <a:pt x="8036" y="212"/>
                  </a:lnTo>
                  <a:lnTo>
                    <a:pt x="7613" y="71"/>
                  </a:lnTo>
                  <a:lnTo>
                    <a:pt x="7120" y="1"/>
                  </a:lnTo>
                  <a:close/>
                </a:path>
              </a:pathLst>
            </a:custGeom>
            <a:solidFill>
              <a:srgbClr val="DDA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1133825" y="238125"/>
              <a:ext cx="246725" cy="246700"/>
            </a:xfrm>
            <a:custGeom>
              <a:avLst/>
              <a:gdLst/>
              <a:ahLst/>
              <a:cxnLst/>
              <a:rect l="l" t="t" r="r" b="b"/>
              <a:pathLst>
                <a:path w="9869" h="9868" extrusionOk="0">
                  <a:moveTo>
                    <a:pt x="4652" y="564"/>
                  </a:moveTo>
                  <a:lnTo>
                    <a:pt x="4934" y="634"/>
                  </a:lnTo>
                  <a:lnTo>
                    <a:pt x="5216" y="775"/>
                  </a:lnTo>
                  <a:lnTo>
                    <a:pt x="5428" y="987"/>
                  </a:lnTo>
                  <a:lnTo>
                    <a:pt x="5569" y="1198"/>
                  </a:lnTo>
                  <a:lnTo>
                    <a:pt x="5639" y="1480"/>
                  </a:lnTo>
                  <a:lnTo>
                    <a:pt x="5639" y="1762"/>
                  </a:lnTo>
                  <a:lnTo>
                    <a:pt x="5639" y="2044"/>
                  </a:lnTo>
                  <a:lnTo>
                    <a:pt x="5428" y="2608"/>
                  </a:lnTo>
                  <a:lnTo>
                    <a:pt x="4934" y="3736"/>
                  </a:lnTo>
                  <a:lnTo>
                    <a:pt x="4793" y="4229"/>
                  </a:lnTo>
                  <a:lnTo>
                    <a:pt x="4723" y="4370"/>
                  </a:lnTo>
                  <a:lnTo>
                    <a:pt x="4793" y="4511"/>
                  </a:lnTo>
                  <a:lnTo>
                    <a:pt x="3807" y="3877"/>
                  </a:lnTo>
                  <a:lnTo>
                    <a:pt x="2961" y="3172"/>
                  </a:lnTo>
                  <a:lnTo>
                    <a:pt x="2749" y="2960"/>
                  </a:lnTo>
                  <a:lnTo>
                    <a:pt x="2608" y="2749"/>
                  </a:lnTo>
                  <a:lnTo>
                    <a:pt x="2538" y="2467"/>
                  </a:lnTo>
                  <a:lnTo>
                    <a:pt x="2538" y="2255"/>
                  </a:lnTo>
                  <a:lnTo>
                    <a:pt x="2608" y="1974"/>
                  </a:lnTo>
                  <a:lnTo>
                    <a:pt x="2679" y="1762"/>
                  </a:lnTo>
                  <a:lnTo>
                    <a:pt x="2961" y="1339"/>
                  </a:lnTo>
                  <a:lnTo>
                    <a:pt x="3384" y="916"/>
                  </a:lnTo>
                  <a:lnTo>
                    <a:pt x="3877" y="705"/>
                  </a:lnTo>
                  <a:lnTo>
                    <a:pt x="4371" y="564"/>
                  </a:lnTo>
                  <a:close/>
                  <a:moveTo>
                    <a:pt x="8106" y="2749"/>
                  </a:moveTo>
                  <a:lnTo>
                    <a:pt x="8318" y="2819"/>
                  </a:lnTo>
                  <a:lnTo>
                    <a:pt x="8529" y="2890"/>
                  </a:lnTo>
                  <a:lnTo>
                    <a:pt x="8670" y="2960"/>
                  </a:lnTo>
                  <a:lnTo>
                    <a:pt x="8811" y="3172"/>
                  </a:lnTo>
                  <a:lnTo>
                    <a:pt x="8952" y="3454"/>
                  </a:lnTo>
                  <a:lnTo>
                    <a:pt x="9022" y="3806"/>
                  </a:lnTo>
                  <a:lnTo>
                    <a:pt x="9093" y="4300"/>
                  </a:lnTo>
                  <a:lnTo>
                    <a:pt x="9022" y="4652"/>
                  </a:lnTo>
                  <a:lnTo>
                    <a:pt x="8882" y="5004"/>
                  </a:lnTo>
                  <a:lnTo>
                    <a:pt x="8741" y="5216"/>
                  </a:lnTo>
                  <a:lnTo>
                    <a:pt x="8459" y="5357"/>
                  </a:lnTo>
                  <a:lnTo>
                    <a:pt x="8177" y="5498"/>
                  </a:lnTo>
                  <a:lnTo>
                    <a:pt x="7190" y="5498"/>
                  </a:lnTo>
                  <a:lnTo>
                    <a:pt x="6837" y="5357"/>
                  </a:lnTo>
                  <a:lnTo>
                    <a:pt x="6556" y="5286"/>
                  </a:lnTo>
                  <a:lnTo>
                    <a:pt x="6274" y="5075"/>
                  </a:lnTo>
                  <a:lnTo>
                    <a:pt x="6133" y="4863"/>
                  </a:lnTo>
                  <a:lnTo>
                    <a:pt x="5992" y="4652"/>
                  </a:lnTo>
                  <a:lnTo>
                    <a:pt x="5921" y="4441"/>
                  </a:lnTo>
                  <a:lnTo>
                    <a:pt x="5992" y="4159"/>
                  </a:lnTo>
                  <a:lnTo>
                    <a:pt x="6767" y="3454"/>
                  </a:lnTo>
                  <a:lnTo>
                    <a:pt x="7260" y="3101"/>
                  </a:lnTo>
                  <a:lnTo>
                    <a:pt x="7683" y="2890"/>
                  </a:lnTo>
                  <a:lnTo>
                    <a:pt x="8106" y="2749"/>
                  </a:lnTo>
                  <a:close/>
                  <a:moveTo>
                    <a:pt x="3384" y="5357"/>
                  </a:moveTo>
                  <a:lnTo>
                    <a:pt x="4300" y="5427"/>
                  </a:lnTo>
                  <a:lnTo>
                    <a:pt x="4089" y="6273"/>
                  </a:lnTo>
                  <a:lnTo>
                    <a:pt x="3948" y="6837"/>
                  </a:lnTo>
                  <a:lnTo>
                    <a:pt x="3736" y="7401"/>
                  </a:lnTo>
                  <a:lnTo>
                    <a:pt x="3454" y="7965"/>
                  </a:lnTo>
                  <a:lnTo>
                    <a:pt x="3102" y="8388"/>
                  </a:lnTo>
                  <a:lnTo>
                    <a:pt x="2961" y="8599"/>
                  </a:lnTo>
                  <a:lnTo>
                    <a:pt x="2749" y="8740"/>
                  </a:lnTo>
                  <a:lnTo>
                    <a:pt x="2538" y="8811"/>
                  </a:lnTo>
                  <a:lnTo>
                    <a:pt x="2327" y="8811"/>
                  </a:lnTo>
                  <a:lnTo>
                    <a:pt x="1904" y="8740"/>
                  </a:lnTo>
                  <a:lnTo>
                    <a:pt x="1551" y="8599"/>
                  </a:lnTo>
                  <a:lnTo>
                    <a:pt x="1340" y="8317"/>
                  </a:lnTo>
                  <a:lnTo>
                    <a:pt x="1128" y="8035"/>
                  </a:lnTo>
                  <a:lnTo>
                    <a:pt x="1058" y="7683"/>
                  </a:lnTo>
                  <a:lnTo>
                    <a:pt x="987" y="7260"/>
                  </a:lnTo>
                  <a:lnTo>
                    <a:pt x="987" y="6907"/>
                  </a:lnTo>
                  <a:lnTo>
                    <a:pt x="1058" y="6485"/>
                  </a:lnTo>
                  <a:lnTo>
                    <a:pt x="1128" y="6203"/>
                  </a:lnTo>
                  <a:lnTo>
                    <a:pt x="1269" y="6062"/>
                  </a:lnTo>
                  <a:lnTo>
                    <a:pt x="1410" y="5850"/>
                  </a:lnTo>
                  <a:lnTo>
                    <a:pt x="1551" y="5709"/>
                  </a:lnTo>
                  <a:lnTo>
                    <a:pt x="1974" y="5498"/>
                  </a:lnTo>
                  <a:lnTo>
                    <a:pt x="2397" y="5427"/>
                  </a:lnTo>
                  <a:lnTo>
                    <a:pt x="2890" y="5357"/>
                  </a:lnTo>
                  <a:close/>
                  <a:moveTo>
                    <a:pt x="5992" y="5780"/>
                  </a:moveTo>
                  <a:lnTo>
                    <a:pt x="6203" y="5850"/>
                  </a:lnTo>
                  <a:lnTo>
                    <a:pt x="6485" y="5991"/>
                  </a:lnTo>
                  <a:lnTo>
                    <a:pt x="7331" y="6414"/>
                  </a:lnTo>
                  <a:lnTo>
                    <a:pt x="8036" y="6907"/>
                  </a:lnTo>
                  <a:lnTo>
                    <a:pt x="8318" y="7119"/>
                  </a:lnTo>
                  <a:lnTo>
                    <a:pt x="8388" y="7330"/>
                  </a:lnTo>
                  <a:lnTo>
                    <a:pt x="8388" y="7471"/>
                  </a:lnTo>
                  <a:lnTo>
                    <a:pt x="8318" y="7683"/>
                  </a:lnTo>
                  <a:lnTo>
                    <a:pt x="8106" y="7965"/>
                  </a:lnTo>
                  <a:lnTo>
                    <a:pt x="7895" y="8176"/>
                  </a:lnTo>
                  <a:lnTo>
                    <a:pt x="7260" y="8599"/>
                  </a:lnTo>
                  <a:lnTo>
                    <a:pt x="6908" y="8740"/>
                  </a:lnTo>
                  <a:lnTo>
                    <a:pt x="6556" y="8881"/>
                  </a:lnTo>
                  <a:lnTo>
                    <a:pt x="6203" y="8952"/>
                  </a:lnTo>
                  <a:lnTo>
                    <a:pt x="5498" y="8952"/>
                  </a:lnTo>
                  <a:lnTo>
                    <a:pt x="5216" y="8811"/>
                  </a:lnTo>
                  <a:lnTo>
                    <a:pt x="5005" y="8529"/>
                  </a:lnTo>
                  <a:lnTo>
                    <a:pt x="4864" y="8247"/>
                  </a:lnTo>
                  <a:lnTo>
                    <a:pt x="4793" y="7753"/>
                  </a:lnTo>
                  <a:lnTo>
                    <a:pt x="4723" y="7189"/>
                  </a:lnTo>
                  <a:lnTo>
                    <a:pt x="4864" y="6696"/>
                  </a:lnTo>
                  <a:lnTo>
                    <a:pt x="4934" y="6344"/>
                  </a:lnTo>
                  <a:lnTo>
                    <a:pt x="5005" y="5991"/>
                  </a:lnTo>
                  <a:lnTo>
                    <a:pt x="5075" y="5850"/>
                  </a:lnTo>
                  <a:lnTo>
                    <a:pt x="5287" y="5780"/>
                  </a:lnTo>
                  <a:close/>
                  <a:moveTo>
                    <a:pt x="4723" y="0"/>
                  </a:moveTo>
                  <a:lnTo>
                    <a:pt x="4089" y="70"/>
                  </a:lnTo>
                  <a:lnTo>
                    <a:pt x="3384" y="352"/>
                  </a:lnTo>
                  <a:lnTo>
                    <a:pt x="2820" y="705"/>
                  </a:lnTo>
                  <a:lnTo>
                    <a:pt x="2256" y="1198"/>
                  </a:lnTo>
                  <a:lnTo>
                    <a:pt x="1904" y="1762"/>
                  </a:lnTo>
                  <a:lnTo>
                    <a:pt x="1763" y="2044"/>
                  </a:lnTo>
                  <a:lnTo>
                    <a:pt x="1622" y="2326"/>
                  </a:lnTo>
                  <a:lnTo>
                    <a:pt x="1622" y="2678"/>
                  </a:lnTo>
                  <a:lnTo>
                    <a:pt x="1622" y="2960"/>
                  </a:lnTo>
                  <a:lnTo>
                    <a:pt x="1763" y="3242"/>
                  </a:lnTo>
                  <a:lnTo>
                    <a:pt x="1904" y="3524"/>
                  </a:lnTo>
                  <a:lnTo>
                    <a:pt x="2115" y="3806"/>
                  </a:lnTo>
                  <a:lnTo>
                    <a:pt x="2467" y="4088"/>
                  </a:lnTo>
                  <a:lnTo>
                    <a:pt x="2890" y="4300"/>
                  </a:lnTo>
                  <a:lnTo>
                    <a:pt x="3384" y="4511"/>
                  </a:lnTo>
                  <a:lnTo>
                    <a:pt x="4018" y="4722"/>
                  </a:lnTo>
                  <a:lnTo>
                    <a:pt x="4723" y="4863"/>
                  </a:lnTo>
                  <a:lnTo>
                    <a:pt x="4582" y="5004"/>
                  </a:lnTo>
                  <a:lnTo>
                    <a:pt x="4371" y="5075"/>
                  </a:lnTo>
                  <a:lnTo>
                    <a:pt x="3877" y="5075"/>
                  </a:lnTo>
                  <a:lnTo>
                    <a:pt x="2538" y="4863"/>
                  </a:lnTo>
                  <a:lnTo>
                    <a:pt x="1833" y="4793"/>
                  </a:lnTo>
                  <a:lnTo>
                    <a:pt x="1481" y="4863"/>
                  </a:lnTo>
                  <a:lnTo>
                    <a:pt x="1128" y="5004"/>
                  </a:lnTo>
                  <a:lnTo>
                    <a:pt x="846" y="5145"/>
                  </a:lnTo>
                  <a:lnTo>
                    <a:pt x="564" y="5427"/>
                  </a:lnTo>
                  <a:lnTo>
                    <a:pt x="283" y="5780"/>
                  </a:lnTo>
                  <a:lnTo>
                    <a:pt x="142" y="6273"/>
                  </a:lnTo>
                  <a:lnTo>
                    <a:pt x="71" y="6626"/>
                  </a:lnTo>
                  <a:lnTo>
                    <a:pt x="1" y="7048"/>
                  </a:lnTo>
                  <a:lnTo>
                    <a:pt x="71" y="7401"/>
                  </a:lnTo>
                  <a:lnTo>
                    <a:pt x="142" y="7753"/>
                  </a:lnTo>
                  <a:lnTo>
                    <a:pt x="212" y="8176"/>
                  </a:lnTo>
                  <a:lnTo>
                    <a:pt x="423" y="8529"/>
                  </a:lnTo>
                  <a:lnTo>
                    <a:pt x="564" y="8811"/>
                  </a:lnTo>
                  <a:lnTo>
                    <a:pt x="846" y="9163"/>
                  </a:lnTo>
                  <a:lnTo>
                    <a:pt x="1058" y="9374"/>
                  </a:lnTo>
                  <a:lnTo>
                    <a:pt x="1340" y="9586"/>
                  </a:lnTo>
                  <a:lnTo>
                    <a:pt x="1692" y="9727"/>
                  </a:lnTo>
                  <a:lnTo>
                    <a:pt x="1974" y="9868"/>
                  </a:lnTo>
                  <a:lnTo>
                    <a:pt x="2327" y="9868"/>
                  </a:lnTo>
                  <a:lnTo>
                    <a:pt x="2679" y="9797"/>
                  </a:lnTo>
                  <a:lnTo>
                    <a:pt x="3102" y="9656"/>
                  </a:lnTo>
                  <a:lnTo>
                    <a:pt x="3454" y="9374"/>
                  </a:lnTo>
                  <a:lnTo>
                    <a:pt x="4089" y="8670"/>
                  </a:lnTo>
                  <a:lnTo>
                    <a:pt x="4089" y="8952"/>
                  </a:lnTo>
                  <a:lnTo>
                    <a:pt x="4159" y="9163"/>
                  </a:lnTo>
                  <a:lnTo>
                    <a:pt x="4300" y="9304"/>
                  </a:lnTo>
                  <a:lnTo>
                    <a:pt x="4371" y="9445"/>
                  </a:lnTo>
                  <a:lnTo>
                    <a:pt x="4793" y="9656"/>
                  </a:lnTo>
                  <a:lnTo>
                    <a:pt x="5216" y="9797"/>
                  </a:lnTo>
                  <a:lnTo>
                    <a:pt x="5780" y="9797"/>
                  </a:lnTo>
                  <a:lnTo>
                    <a:pt x="6344" y="9656"/>
                  </a:lnTo>
                  <a:lnTo>
                    <a:pt x="6908" y="9515"/>
                  </a:lnTo>
                  <a:lnTo>
                    <a:pt x="7472" y="9304"/>
                  </a:lnTo>
                  <a:lnTo>
                    <a:pt x="8036" y="9022"/>
                  </a:lnTo>
                  <a:lnTo>
                    <a:pt x="8529" y="8670"/>
                  </a:lnTo>
                  <a:lnTo>
                    <a:pt x="8882" y="8317"/>
                  </a:lnTo>
                  <a:lnTo>
                    <a:pt x="9163" y="7894"/>
                  </a:lnTo>
                  <a:lnTo>
                    <a:pt x="9304" y="7542"/>
                  </a:lnTo>
                  <a:lnTo>
                    <a:pt x="9304" y="7330"/>
                  </a:lnTo>
                  <a:lnTo>
                    <a:pt x="9234" y="7119"/>
                  </a:lnTo>
                  <a:lnTo>
                    <a:pt x="9163" y="6907"/>
                  </a:lnTo>
                  <a:lnTo>
                    <a:pt x="9022" y="6696"/>
                  </a:lnTo>
                  <a:lnTo>
                    <a:pt x="8811" y="6485"/>
                  </a:lnTo>
                  <a:lnTo>
                    <a:pt x="8529" y="6344"/>
                  </a:lnTo>
                  <a:lnTo>
                    <a:pt x="9022" y="6132"/>
                  </a:lnTo>
                  <a:lnTo>
                    <a:pt x="9375" y="5780"/>
                  </a:lnTo>
                  <a:lnTo>
                    <a:pt x="9586" y="5427"/>
                  </a:lnTo>
                  <a:lnTo>
                    <a:pt x="9798" y="5004"/>
                  </a:lnTo>
                  <a:lnTo>
                    <a:pt x="9868" y="4511"/>
                  </a:lnTo>
                  <a:lnTo>
                    <a:pt x="9868" y="4018"/>
                  </a:lnTo>
                  <a:lnTo>
                    <a:pt x="9727" y="3595"/>
                  </a:lnTo>
                  <a:lnTo>
                    <a:pt x="9586" y="3101"/>
                  </a:lnTo>
                  <a:lnTo>
                    <a:pt x="9375" y="2678"/>
                  </a:lnTo>
                  <a:lnTo>
                    <a:pt x="9093" y="2396"/>
                  </a:lnTo>
                  <a:lnTo>
                    <a:pt x="8741" y="2115"/>
                  </a:lnTo>
                  <a:lnTo>
                    <a:pt x="8318" y="1974"/>
                  </a:lnTo>
                  <a:lnTo>
                    <a:pt x="7895" y="1903"/>
                  </a:lnTo>
                  <a:lnTo>
                    <a:pt x="7401" y="2044"/>
                  </a:lnTo>
                  <a:lnTo>
                    <a:pt x="6908" y="2255"/>
                  </a:lnTo>
                  <a:lnTo>
                    <a:pt x="6344" y="2749"/>
                  </a:lnTo>
                  <a:lnTo>
                    <a:pt x="6415" y="2115"/>
                  </a:lnTo>
                  <a:lnTo>
                    <a:pt x="6415" y="1621"/>
                  </a:lnTo>
                  <a:lnTo>
                    <a:pt x="6344" y="1198"/>
                  </a:lnTo>
                  <a:lnTo>
                    <a:pt x="6203" y="846"/>
                  </a:lnTo>
                  <a:lnTo>
                    <a:pt x="6062" y="564"/>
                  </a:lnTo>
                  <a:lnTo>
                    <a:pt x="5851" y="352"/>
                  </a:lnTo>
                  <a:lnTo>
                    <a:pt x="5569" y="141"/>
                  </a:lnTo>
                  <a:lnTo>
                    <a:pt x="5357" y="70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F7B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1" name="Google Shape;441;p8"/>
            <p:cNvGrpSpPr/>
            <p:nvPr/>
          </p:nvGrpSpPr>
          <p:grpSpPr>
            <a:xfrm>
              <a:off x="1863325" y="2900650"/>
              <a:ext cx="206200" cy="244975"/>
              <a:chOff x="4157100" y="2900650"/>
              <a:chExt cx="206200" cy="244975"/>
            </a:xfrm>
          </p:grpSpPr>
          <p:sp>
            <p:nvSpPr>
              <p:cNvPr id="442" name="Google Shape;442;p8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4583" extrusionOk="0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8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4160" extrusionOk="0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8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4160" extrusionOk="0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5" name="Google Shape;445;p8"/>
            <p:cNvGrpSpPr/>
            <p:nvPr/>
          </p:nvGrpSpPr>
          <p:grpSpPr>
            <a:xfrm>
              <a:off x="1923250" y="773800"/>
              <a:ext cx="290750" cy="361250"/>
              <a:chOff x="4217025" y="773800"/>
              <a:chExt cx="290750" cy="361250"/>
            </a:xfrm>
          </p:grpSpPr>
          <p:sp>
            <p:nvSpPr>
              <p:cNvPr id="446" name="Google Shape;446;p8"/>
              <p:cNvSpPr/>
              <p:nvPr/>
            </p:nvSpPr>
            <p:spPr>
              <a:xfrm>
                <a:off x="4231125" y="773800"/>
                <a:ext cx="56400" cy="135700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5428" extrusionOk="0">
                    <a:moveTo>
                      <a:pt x="423" y="1128"/>
                    </a:moveTo>
                    <a:lnTo>
                      <a:pt x="846" y="1762"/>
                    </a:lnTo>
                    <a:lnTo>
                      <a:pt x="1057" y="2397"/>
                    </a:lnTo>
                    <a:lnTo>
                      <a:pt x="1198" y="3102"/>
                    </a:lnTo>
                    <a:lnTo>
                      <a:pt x="1198" y="3806"/>
                    </a:lnTo>
                    <a:lnTo>
                      <a:pt x="987" y="3524"/>
                    </a:lnTo>
                    <a:lnTo>
                      <a:pt x="775" y="3243"/>
                    </a:lnTo>
                    <a:lnTo>
                      <a:pt x="634" y="2961"/>
                    </a:lnTo>
                    <a:lnTo>
                      <a:pt x="493" y="2608"/>
                    </a:lnTo>
                    <a:lnTo>
                      <a:pt x="423" y="1903"/>
                    </a:lnTo>
                    <a:lnTo>
                      <a:pt x="423" y="1128"/>
                    </a:lnTo>
                    <a:close/>
                    <a:moveTo>
                      <a:pt x="0" y="0"/>
                    </a:moveTo>
                    <a:lnTo>
                      <a:pt x="0" y="776"/>
                    </a:lnTo>
                    <a:lnTo>
                      <a:pt x="71" y="2467"/>
                    </a:lnTo>
                    <a:lnTo>
                      <a:pt x="212" y="3454"/>
                    </a:lnTo>
                    <a:lnTo>
                      <a:pt x="353" y="4300"/>
                    </a:lnTo>
                    <a:lnTo>
                      <a:pt x="493" y="4652"/>
                    </a:lnTo>
                    <a:lnTo>
                      <a:pt x="705" y="5005"/>
                    </a:lnTo>
                    <a:lnTo>
                      <a:pt x="916" y="5216"/>
                    </a:lnTo>
                    <a:lnTo>
                      <a:pt x="1128" y="5357"/>
                    </a:lnTo>
                    <a:lnTo>
                      <a:pt x="1480" y="5428"/>
                    </a:lnTo>
                    <a:lnTo>
                      <a:pt x="1762" y="5357"/>
                    </a:lnTo>
                    <a:lnTo>
                      <a:pt x="1974" y="5216"/>
                    </a:lnTo>
                    <a:lnTo>
                      <a:pt x="2115" y="4934"/>
                    </a:lnTo>
                    <a:lnTo>
                      <a:pt x="2185" y="4582"/>
                    </a:lnTo>
                    <a:lnTo>
                      <a:pt x="2256" y="4229"/>
                    </a:lnTo>
                    <a:lnTo>
                      <a:pt x="2185" y="3736"/>
                    </a:lnTo>
                    <a:lnTo>
                      <a:pt x="2115" y="3243"/>
                    </a:lnTo>
                    <a:lnTo>
                      <a:pt x="1974" y="2749"/>
                    </a:lnTo>
                    <a:lnTo>
                      <a:pt x="1833" y="2185"/>
                    </a:lnTo>
                    <a:lnTo>
                      <a:pt x="1621" y="1692"/>
                    </a:lnTo>
                    <a:lnTo>
                      <a:pt x="1339" y="1269"/>
                    </a:lnTo>
                    <a:lnTo>
                      <a:pt x="1057" y="846"/>
                    </a:lnTo>
                    <a:lnTo>
                      <a:pt x="705" y="423"/>
                    </a:lnTo>
                    <a:lnTo>
                      <a:pt x="353" y="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8"/>
              <p:cNvSpPr/>
              <p:nvPr/>
            </p:nvSpPr>
            <p:spPr>
              <a:xfrm>
                <a:off x="4291025" y="858375"/>
                <a:ext cx="216750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8670" h="4371" extrusionOk="0">
                    <a:moveTo>
                      <a:pt x="5851" y="1904"/>
                    </a:moveTo>
                    <a:lnTo>
                      <a:pt x="5075" y="2397"/>
                    </a:lnTo>
                    <a:lnTo>
                      <a:pt x="4300" y="2820"/>
                    </a:lnTo>
                    <a:lnTo>
                      <a:pt x="3525" y="3102"/>
                    </a:lnTo>
                    <a:lnTo>
                      <a:pt x="2749" y="3313"/>
                    </a:lnTo>
                    <a:lnTo>
                      <a:pt x="1199" y="3595"/>
                    </a:lnTo>
                    <a:lnTo>
                      <a:pt x="2326" y="3031"/>
                    </a:lnTo>
                    <a:lnTo>
                      <a:pt x="3454" y="2608"/>
                    </a:lnTo>
                    <a:lnTo>
                      <a:pt x="4652" y="2186"/>
                    </a:lnTo>
                    <a:lnTo>
                      <a:pt x="5851" y="1904"/>
                    </a:lnTo>
                    <a:close/>
                    <a:moveTo>
                      <a:pt x="8388" y="0"/>
                    </a:moveTo>
                    <a:lnTo>
                      <a:pt x="8177" y="141"/>
                    </a:lnTo>
                    <a:lnTo>
                      <a:pt x="7472" y="423"/>
                    </a:lnTo>
                    <a:lnTo>
                      <a:pt x="6344" y="776"/>
                    </a:lnTo>
                    <a:lnTo>
                      <a:pt x="3454" y="1833"/>
                    </a:lnTo>
                    <a:lnTo>
                      <a:pt x="2045" y="2397"/>
                    </a:lnTo>
                    <a:lnTo>
                      <a:pt x="1410" y="2679"/>
                    </a:lnTo>
                    <a:lnTo>
                      <a:pt x="846" y="2961"/>
                    </a:lnTo>
                    <a:lnTo>
                      <a:pt x="423" y="3243"/>
                    </a:lnTo>
                    <a:lnTo>
                      <a:pt x="141" y="3595"/>
                    </a:lnTo>
                    <a:lnTo>
                      <a:pt x="1" y="3877"/>
                    </a:lnTo>
                    <a:lnTo>
                      <a:pt x="1" y="4018"/>
                    </a:lnTo>
                    <a:lnTo>
                      <a:pt x="1" y="4159"/>
                    </a:lnTo>
                    <a:lnTo>
                      <a:pt x="71" y="4230"/>
                    </a:lnTo>
                    <a:lnTo>
                      <a:pt x="282" y="4300"/>
                    </a:lnTo>
                    <a:lnTo>
                      <a:pt x="776" y="4371"/>
                    </a:lnTo>
                    <a:lnTo>
                      <a:pt x="1481" y="4300"/>
                    </a:lnTo>
                    <a:lnTo>
                      <a:pt x="2256" y="4230"/>
                    </a:lnTo>
                    <a:lnTo>
                      <a:pt x="3807" y="3877"/>
                    </a:lnTo>
                    <a:lnTo>
                      <a:pt x="4793" y="3525"/>
                    </a:lnTo>
                    <a:lnTo>
                      <a:pt x="5498" y="3313"/>
                    </a:lnTo>
                    <a:lnTo>
                      <a:pt x="6203" y="2961"/>
                    </a:lnTo>
                    <a:lnTo>
                      <a:pt x="6908" y="2608"/>
                    </a:lnTo>
                    <a:lnTo>
                      <a:pt x="7542" y="2186"/>
                    </a:lnTo>
                    <a:lnTo>
                      <a:pt x="7895" y="1692"/>
                    </a:lnTo>
                    <a:lnTo>
                      <a:pt x="8459" y="776"/>
                    </a:lnTo>
                    <a:lnTo>
                      <a:pt x="8600" y="423"/>
                    </a:lnTo>
                    <a:lnTo>
                      <a:pt x="8670" y="141"/>
                    </a:lnTo>
                    <a:lnTo>
                      <a:pt x="8600" y="0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8"/>
              <p:cNvSpPr/>
              <p:nvPr/>
            </p:nvSpPr>
            <p:spPr>
              <a:xfrm>
                <a:off x="4217025" y="1004625"/>
                <a:ext cx="68750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5217" extrusionOk="0">
                    <a:moveTo>
                      <a:pt x="1974" y="1"/>
                    </a:moveTo>
                    <a:lnTo>
                      <a:pt x="2115" y="142"/>
                    </a:lnTo>
                    <a:lnTo>
                      <a:pt x="2044" y="565"/>
                    </a:lnTo>
                    <a:lnTo>
                      <a:pt x="1833" y="1551"/>
                    </a:lnTo>
                    <a:lnTo>
                      <a:pt x="1480" y="2679"/>
                    </a:lnTo>
                    <a:lnTo>
                      <a:pt x="1269" y="3172"/>
                    </a:lnTo>
                    <a:lnTo>
                      <a:pt x="1057" y="3525"/>
                    </a:lnTo>
                    <a:lnTo>
                      <a:pt x="987" y="2891"/>
                    </a:lnTo>
                    <a:lnTo>
                      <a:pt x="1057" y="1833"/>
                    </a:lnTo>
                    <a:lnTo>
                      <a:pt x="1128" y="1340"/>
                    </a:lnTo>
                    <a:lnTo>
                      <a:pt x="1269" y="847"/>
                    </a:lnTo>
                    <a:lnTo>
                      <a:pt x="1410" y="494"/>
                    </a:lnTo>
                    <a:lnTo>
                      <a:pt x="1551" y="424"/>
                    </a:lnTo>
                    <a:lnTo>
                      <a:pt x="1621" y="353"/>
                    </a:lnTo>
                    <a:lnTo>
                      <a:pt x="1621" y="353"/>
                    </a:lnTo>
                    <a:lnTo>
                      <a:pt x="1410" y="424"/>
                    </a:lnTo>
                    <a:lnTo>
                      <a:pt x="1198" y="565"/>
                    </a:lnTo>
                    <a:lnTo>
                      <a:pt x="987" y="847"/>
                    </a:lnTo>
                    <a:lnTo>
                      <a:pt x="776" y="1128"/>
                    </a:lnTo>
                    <a:lnTo>
                      <a:pt x="423" y="1763"/>
                    </a:lnTo>
                    <a:lnTo>
                      <a:pt x="141" y="2538"/>
                    </a:lnTo>
                    <a:lnTo>
                      <a:pt x="0" y="3313"/>
                    </a:lnTo>
                    <a:lnTo>
                      <a:pt x="0" y="4018"/>
                    </a:lnTo>
                    <a:lnTo>
                      <a:pt x="0" y="4371"/>
                    </a:lnTo>
                    <a:lnTo>
                      <a:pt x="71" y="4653"/>
                    </a:lnTo>
                    <a:lnTo>
                      <a:pt x="212" y="4864"/>
                    </a:lnTo>
                    <a:lnTo>
                      <a:pt x="353" y="5005"/>
                    </a:lnTo>
                    <a:lnTo>
                      <a:pt x="705" y="5146"/>
                    </a:lnTo>
                    <a:lnTo>
                      <a:pt x="987" y="5217"/>
                    </a:lnTo>
                    <a:lnTo>
                      <a:pt x="1269" y="5076"/>
                    </a:lnTo>
                    <a:lnTo>
                      <a:pt x="1551" y="4935"/>
                    </a:lnTo>
                    <a:lnTo>
                      <a:pt x="1833" y="4653"/>
                    </a:lnTo>
                    <a:lnTo>
                      <a:pt x="2044" y="4300"/>
                    </a:lnTo>
                    <a:lnTo>
                      <a:pt x="2326" y="3877"/>
                    </a:lnTo>
                    <a:lnTo>
                      <a:pt x="2467" y="3454"/>
                    </a:lnTo>
                    <a:lnTo>
                      <a:pt x="2608" y="2961"/>
                    </a:lnTo>
                    <a:lnTo>
                      <a:pt x="2749" y="2468"/>
                    </a:lnTo>
                    <a:lnTo>
                      <a:pt x="2749" y="1974"/>
                    </a:lnTo>
                    <a:lnTo>
                      <a:pt x="2749" y="1481"/>
                    </a:lnTo>
                    <a:lnTo>
                      <a:pt x="2679" y="1058"/>
                    </a:lnTo>
                    <a:lnTo>
                      <a:pt x="2538" y="635"/>
                    </a:lnTo>
                    <a:lnTo>
                      <a:pt x="2326" y="283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9" name="Google Shape;449;p8"/>
            <p:cNvGrpSpPr/>
            <p:nvPr/>
          </p:nvGrpSpPr>
          <p:grpSpPr>
            <a:xfrm>
              <a:off x="959375" y="2320925"/>
              <a:ext cx="149800" cy="299575"/>
              <a:chOff x="3253150" y="2320925"/>
              <a:chExt cx="149800" cy="299575"/>
            </a:xfrm>
          </p:grpSpPr>
          <p:sp>
            <p:nvSpPr>
              <p:cNvPr id="450" name="Google Shape;450;p8"/>
              <p:cNvSpPr/>
              <p:nvPr/>
            </p:nvSpPr>
            <p:spPr>
              <a:xfrm>
                <a:off x="3290150" y="2476000"/>
                <a:ext cx="112800" cy="144500"/>
              </a:xfrm>
              <a:custGeom>
                <a:avLst/>
                <a:gdLst/>
                <a:ahLst/>
                <a:cxnLst/>
                <a:rect l="l" t="t" r="r" b="b"/>
                <a:pathLst>
                  <a:path w="4512" h="5780" extrusionOk="0">
                    <a:moveTo>
                      <a:pt x="2397" y="1480"/>
                    </a:moveTo>
                    <a:lnTo>
                      <a:pt x="1622" y="2467"/>
                    </a:lnTo>
                    <a:lnTo>
                      <a:pt x="1199" y="3101"/>
                    </a:lnTo>
                    <a:lnTo>
                      <a:pt x="917" y="3665"/>
                    </a:lnTo>
                    <a:lnTo>
                      <a:pt x="1270" y="2749"/>
                    </a:lnTo>
                    <a:lnTo>
                      <a:pt x="1481" y="2397"/>
                    </a:lnTo>
                    <a:lnTo>
                      <a:pt x="1763" y="2044"/>
                    </a:lnTo>
                    <a:lnTo>
                      <a:pt x="2045" y="1762"/>
                    </a:lnTo>
                    <a:lnTo>
                      <a:pt x="2397" y="1480"/>
                    </a:lnTo>
                    <a:close/>
                    <a:moveTo>
                      <a:pt x="3455" y="1762"/>
                    </a:moveTo>
                    <a:lnTo>
                      <a:pt x="3384" y="2115"/>
                    </a:lnTo>
                    <a:lnTo>
                      <a:pt x="3173" y="2608"/>
                    </a:lnTo>
                    <a:lnTo>
                      <a:pt x="2820" y="3172"/>
                    </a:lnTo>
                    <a:lnTo>
                      <a:pt x="2468" y="3806"/>
                    </a:lnTo>
                    <a:lnTo>
                      <a:pt x="2045" y="4370"/>
                    </a:lnTo>
                    <a:lnTo>
                      <a:pt x="1833" y="4511"/>
                    </a:lnTo>
                    <a:lnTo>
                      <a:pt x="1622" y="4723"/>
                    </a:lnTo>
                    <a:lnTo>
                      <a:pt x="1411" y="4793"/>
                    </a:lnTo>
                    <a:lnTo>
                      <a:pt x="1199" y="4793"/>
                    </a:lnTo>
                    <a:lnTo>
                      <a:pt x="1058" y="4652"/>
                    </a:lnTo>
                    <a:lnTo>
                      <a:pt x="917" y="4511"/>
                    </a:lnTo>
                    <a:lnTo>
                      <a:pt x="1270" y="4229"/>
                    </a:lnTo>
                    <a:lnTo>
                      <a:pt x="1622" y="3877"/>
                    </a:lnTo>
                    <a:lnTo>
                      <a:pt x="1904" y="3524"/>
                    </a:lnTo>
                    <a:lnTo>
                      <a:pt x="2186" y="3101"/>
                    </a:lnTo>
                    <a:lnTo>
                      <a:pt x="3455" y="1762"/>
                    </a:lnTo>
                    <a:close/>
                    <a:moveTo>
                      <a:pt x="2609" y="0"/>
                    </a:moveTo>
                    <a:lnTo>
                      <a:pt x="2397" y="71"/>
                    </a:lnTo>
                    <a:lnTo>
                      <a:pt x="2186" y="212"/>
                    </a:lnTo>
                    <a:lnTo>
                      <a:pt x="2045" y="423"/>
                    </a:lnTo>
                    <a:lnTo>
                      <a:pt x="1833" y="705"/>
                    </a:lnTo>
                    <a:lnTo>
                      <a:pt x="1763" y="987"/>
                    </a:lnTo>
                    <a:lnTo>
                      <a:pt x="1763" y="1057"/>
                    </a:lnTo>
                    <a:lnTo>
                      <a:pt x="1833" y="1057"/>
                    </a:lnTo>
                    <a:lnTo>
                      <a:pt x="2045" y="1128"/>
                    </a:lnTo>
                    <a:lnTo>
                      <a:pt x="2256" y="1057"/>
                    </a:lnTo>
                    <a:lnTo>
                      <a:pt x="2820" y="916"/>
                    </a:lnTo>
                    <a:lnTo>
                      <a:pt x="3032" y="846"/>
                    </a:lnTo>
                    <a:lnTo>
                      <a:pt x="2609" y="1198"/>
                    </a:lnTo>
                    <a:lnTo>
                      <a:pt x="2115" y="1410"/>
                    </a:lnTo>
                    <a:lnTo>
                      <a:pt x="1199" y="1974"/>
                    </a:lnTo>
                    <a:lnTo>
                      <a:pt x="847" y="2256"/>
                    </a:lnTo>
                    <a:lnTo>
                      <a:pt x="494" y="2608"/>
                    </a:lnTo>
                    <a:lnTo>
                      <a:pt x="212" y="3101"/>
                    </a:lnTo>
                    <a:lnTo>
                      <a:pt x="1" y="3665"/>
                    </a:lnTo>
                    <a:lnTo>
                      <a:pt x="1" y="4229"/>
                    </a:lnTo>
                    <a:lnTo>
                      <a:pt x="71" y="4723"/>
                    </a:lnTo>
                    <a:lnTo>
                      <a:pt x="212" y="5145"/>
                    </a:lnTo>
                    <a:lnTo>
                      <a:pt x="494" y="5498"/>
                    </a:lnTo>
                    <a:lnTo>
                      <a:pt x="847" y="5709"/>
                    </a:lnTo>
                    <a:lnTo>
                      <a:pt x="1340" y="5780"/>
                    </a:lnTo>
                    <a:lnTo>
                      <a:pt x="1833" y="5709"/>
                    </a:lnTo>
                    <a:lnTo>
                      <a:pt x="2397" y="5427"/>
                    </a:lnTo>
                    <a:lnTo>
                      <a:pt x="2891" y="5005"/>
                    </a:lnTo>
                    <a:lnTo>
                      <a:pt x="3455" y="4441"/>
                    </a:lnTo>
                    <a:lnTo>
                      <a:pt x="3877" y="3736"/>
                    </a:lnTo>
                    <a:lnTo>
                      <a:pt x="4230" y="2960"/>
                    </a:lnTo>
                    <a:lnTo>
                      <a:pt x="4371" y="2608"/>
                    </a:lnTo>
                    <a:lnTo>
                      <a:pt x="4441" y="2185"/>
                    </a:lnTo>
                    <a:lnTo>
                      <a:pt x="4512" y="1833"/>
                    </a:lnTo>
                    <a:lnTo>
                      <a:pt x="4441" y="1480"/>
                    </a:lnTo>
                    <a:lnTo>
                      <a:pt x="4371" y="1128"/>
                    </a:lnTo>
                    <a:lnTo>
                      <a:pt x="4230" y="775"/>
                    </a:lnTo>
                    <a:lnTo>
                      <a:pt x="4018" y="494"/>
                    </a:lnTo>
                    <a:lnTo>
                      <a:pt x="3666" y="282"/>
                    </a:lnTo>
                    <a:lnTo>
                      <a:pt x="3384" y="141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8"/>
              <p:cNvSpPr/>
              <p:nvPr/>
            </p:nvSpPr>
            <p:spPr>
              <a:xfrm>
                <a:off x="3253150" y="2320925"/>
                <a:ext cx="100475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5217" extrusionOk="0">
                    <a:moveTo>
                      <a:pt x="2045" y="1128"/>
                    </a:moveTo>
                    <a:lnTo>
                      <a:pt x="2186" y="1199"/>
                    </a:lnTo>
                    <a:lnTo>
                      <a:pt x="2397" y="1410"/>
                    </a:lnTo>
                    <a:lnTo>
                      <a:pt x="2609" y="1763"/>
                    </a:lnTo>
                    <a:lnTo>
                      <a:pt x="2750" y="2256"/>
                    </a:lnTo>
                    <a:lnTo>
                      <a:pt x="2820" y="2749"/>
                    </a:lnTo>
                    <a:lnTo>
                      <a:pt x="2750" y="3243"/>
                    </a:lnTo>
                    <a:lnTo>
                      <a:pt x="2679" y="3525"/>
                    </a:lnTo>
                    <a:lnTo>
                      <a:pt x="2609" y="3736"/>
                    </a:lnTo>
                    <a:lnTo>
                      <a:pt x="2256" y="3243"/>
                    </a:lnTo>
                    <a:lnTo>
                      <a:pt x="1904" y="2608"/>
                    </a:lnTo>
                    <a:lnTo>
                      <a:pt x="1763" y="2327"/>
                    </a:lnTo>
                    <a:lnTo>
                      <a:pt x="1622" y="1974"/>
                    </a:lnTo>
                    <a:lnTo>
                      <a:pt x="1622" y="1692"/>
                    </a:lnTo>
                    <a:lnTo>
                      <a:pt x="1692" y="1410"/>
                    </a:lnTo>
                    <a:lnTo>
                      <a:pt x="1833" y="1269"/>
                    </a:lnTo>
                    <a:lnTo>
                      <a:pt x="1904" y="1128"/>
                    </a:lnTo>
                    <a:close/>
                    <a:moveTo>
                      <a:pt x="846" y="1481"/>
                    </a:moveTo>
                    <a:lnTo>
                      <a:pt x="987" y="1692"/>
                    </a:lnTo>
                    <a:lnTo>
                      <a:pt x="1128" y="2045"/>
                    </a:lnTo>
                    <a:lnTo>
                      <a:pt x="1199" y="2679"/>
                    </a:lnTo>
                    <a:lnTo>
                      <a:pt x="1340" y="3454"/>
                    </a:lnTo>
                    <a:lnTo>
                      <a:pt x="1481" y="3807"/>
                    </a:lnTo>
                    <a:lnTo>
                      <a:pt x="1622" y="4089"/>
                    </a:lnTo>
                    <a:lnTo>
                      <a:pt x="776" y="3454"/>
                    </a:lnTo>
                    <a:lnTo>
                      <a:pt x="706" y="3243"/>
                    </a:lnTo>
                    <a:lnTo>
                      <a:pt x="635" y="2961"/>
                    </a:lnTo>
                    <a:lnTo>
                      <a:pt x="635" y="2467"/>
                    </a:lnTo>
                    <a:lnTo>
                      <a:pt x="706" y="1974"/>
                    </a:lnTo>
                    <a:lnTo>
                      <a:pt x="846" y="1481"/>
                    </a:lnTo>
                    <a:close/>
                    <a:moveTo>
                      <a:pt x="2397" y="1"/>
                    </a:moveTo>
                    <a:lnTo>
                      <a:pt x="1974" y="71"/>
                    </a:lnTo>
                    <a:lnTo>
                      <a:pt x="1481" y="141"/>
                    </a:lnTo>
                    <a:lnTo>
                      <a:pt x="1058" y="423"/>
                    </a:lnTo>
                    <a:lnTo>
                      <a:pt x="706" y="705"/>
                    </a:lnTo>
                    <a:lnTo>
                      <a:pt x="424" y="1128"/>
                    </a:lnTo>
                    <a:lnTo>
                      <a:pt x="212" y="1551"/>
                    </a:lnTo>
                    <a:lnTo>
                      <a:pt x="71" y="2045"/>
                    </a:lnTo>
                    <a:lnTo>
                      <a:pt x="1" y="2538"/>
                    </a:lnTo>
                    <a:lnTo>
                      <a:pt x="1" y="3102"/>
                    </a:lnTo>
                    <a:lnTo>
                      <a:pt x="71" y="3595"/>
                    </a:lnTo>
                    <a:lnTo>
                      <a:pt x="212" y="4018"/>
                    </a:lnTo>
                    <a:lnTo>
                      <a:pt x="424" y="4441"/>
                    </a:lnTo>
                    <a:lnTo>
                      <a:pt x="706" y="4793"/>
                    </a:lnTo>
                    <a:lnTo>
                      <a:pt x="1058" y="5005"/>
                    </a:lnTo>
                    <a:lnTo>
                      <a:pt x="1481" y="5146"/>
                    </a:lnTo>
                    <a:lnTo>
                      <a:pt x="1974" y="5216"/>
                    </a:lnTo>
                    <a:lnTo>
                      <a:pt x="2468" y="5075"/>
                    </a:lnTo>
                    <a:lnTo>
                      <a:pt x="2891" y="4934"/>
                    </a:lnTo>
                    <a:lnTo>
                      <a:pt x="3172" y="4652"/>
                    </a:lnTo>
                    <a:lnTo>
                      <a:pt x="3454" y="4300"/>
                    </a:lnTo>
                    <a:lnTo>
                      <a:pt x="3736" y="3948"/>
                    </a:lnTo>
                    <a:lnTo>
                      <a:pt x="3877" y="3525"/>
                    </a:lnTo>
                    <a:lnTo>
                      <a:pt x="4018" y="3102"/>
                    </a:lnTo>
                    <a:lnTo>
                      <a:pt x="4018" y="2608"/>
                    </a:lnTo>
                    <a:lnTo>
                      <a:pt x="4018" y="2186"/>
                    </a:lnTo>
                    <a:lnTo>
                      <a:pt x="4018" y="1692"/>
                    </a:lnTo>
                    <a:lnTo>
                      <a:pt x="3877" y="1269"/>
                    </a:lnTo>
                    <a:lnTo>
                      <a:pt x="3666" y="917"/>
                    </a:lnTo>
                    <a:lnTo>
                      <a:pt x="3454" y="564"/>
                    </a:lnTo>
                    <a:lnTo>
                      <a:pt x="3172" y="282"/>
                    </a:lnTo>
                    <a:lnTo>
                      <a:pt x="2820" y="141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2" name="Google Shape;452;p8"/>
            <p:cNvGrpSpPr/>
            <p:nvPr/>
          </p:nvGrpSpPr>
          <p:grpSpPr>
            <a:xfrm>
              <a:off x="1193750" y="3986125"/>
              <a:ext cx="766525" cy="1452000"/>
              <a:chOff x="3487525" y="3986125"/>
              <a:chExt cx="766525" cy="1452000"/>
            </a:xfrm>
          </p:grpSpPr>
          <p:sp>
            <p:nvSpPr>
              <p:cNvPr id="453" name="Google Shape;453;p8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avLst/>
                <a:gdLst/>
                <a:ahLst/>
                <a:cxnLst/>
                <a:rect l="l" t="t" r="r" b="b"/>
                <a:pathLst>
                  <a:path w="29886" h="58080" extrusionOk="0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8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11913" extrusionOk="0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8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4512" extrusionOk="0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8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3385" extrusionOk="0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57" name="Google Shape;457;p8"/>
            <p:cNvSpPr/>
            <p:nvPr/>
          </p:nvSpPr>
          <p:spPr>
            <a:xfrm>
              <a:off x="1660700" y="3957925"/>
              <a:ext cx="244950" cy="246725"/>
            </a:xfrm>
            <a:custGeom>
              <a:avLst/>
              <a:gdLst/>
              <a:ahLst/>
              <a:cxnLst/>
              <a:rect l="l" t="t" r="r" b="b"/>
              <a:pathLst>
                <a:path w="9798" h="9869" extrusionOk="0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971725" y="3707700"/>
              <a:ext cx="220275" cy="341875"/>
            </a:xfrm>
            <a:custGeom>
              <a:avLst/>
              <a:gdLst/>
              <a:ahLst/>
              <a:cxnLst/>
              <a:rect l="l" t="t" r="r" b="b"/>
              <a:pathLst>
                <a:path w="8811" h="13675" extrusionOk="0">
                  <a:moveTo>
                    <a:pt x="5075" y="6838"/>
                  </a:moveTo>
                  <a:lnTo>
                    <a:pt x="5921" y="7261"/>
                  </a:lnTo>
                  <a:lnTo>
                    <a:pt x="6907" y="7824"/>
                  </a:lnTo>
                  <a:lnTo>
                    <a:pt x="7330" y="8177"/>
                  </a:lnTo>
                  <a:lnTo>
                    <a:pt x="7683" y="8529"/>
                  </a:lnTo>
                  <a:lnTo>
                    <a:pt x="8035" y="8952"/>
                  </a:lnTo>
                  <a:lnTo>
                    <a:pt x="8247" y="9375"/>
                  </a:lnTo>
                  <a:lnTo>
                    <a:pt x="8247" y="9375"/>
                  </a:lnTo>
                  <a:lnTo>
                    <a:pt x="7330" y="8811"/>
                  </a:lnTo>
                  <a:lnTo>
                    <a:pt x="6485" y="8318"/>
                  </a:lnTo>
                  <a:lnTo>
                    <a:pt x="6132" y="8036"/>
                  </a:lnTo>
                  <a:lnTo>
                    <a:pt x="5709" y="7684"/>
                  </a:lnTo>
                  <a:lnTo>
                    <a:pt x="5357" y="7331"/>
                  </a:lnTo>
                  <a:lnTo>
                    <a:pt x="5075" y="6838"/>
                  </a:lnTo>
                  <a:close/>
                  <a:moveTo>
                    <a:pt x="3877" y="7261"/>
                  </a:moveTo>
                  <a:lnTo>
                    <a:pt x="4370" y="10009"/>
                  </a:lnTo>
                  <a:lnTo>
                    <a:pt x="4652" y="11701"/>
                  </a:lnTo>
                  <a:lnTo>
                    <a:pt x="4722" y="12406"/>
                  </a:lnTo>
                  <a:lnTo>
                    <a:pt x="4159" y="11983"/>
                  </a:lnTo>
                  <a:lnTo>
                    <a:pt x="3947" y="9657"/>
                  </a:lnTo>
                  <a:lnTo>
                    <a:pt x="3877" y="7261"/>
                  </a:lnTo>
                  <a:close/>
                  <a:moveTo>
                    <a:pt x="3383" y="1"/>
                  </a:moveTo>
                  <a:lnTo>
                    <a:pt x="3242" y="71"/>
                  </a:lnTo>
                  <a:lnTo>
                    <a:pt x="3172" y="212"/>
                  </a:lnTo>
                  <a:lnTo>
                    <a:pt x="3101" y="494"/>
                  </a:lnTo>
                  <a:lnTo>
                    <a:pt x="2960" y="1199"/>
                  </a:lnTo>
                  <a:lnTo>
                    <a:pt x="2890" y="2115"/>
                  </a:lnTo>
                  <a:lnTo>
                    <a:pt x="2749" y="4018"/>
                  </a:lnTo>
                  <a:lnTo>
                    <a:pt x="2678" y="5358"/>
                  </a:lnTo>
                  <a:lnTo>
                    <a:pt x="2678" y="6133"/>
                  </a:lnTo>
                  <a:lnTo>
                    <a:pt x="2608" y="7120"/>
                  </a:lnTo>
                  <a:lnTo>
                    <a:pt x="2608" y="8177"/>
                  </a:lnTo>
                  <a:lnTo>
                    <a:pt x="2537" y="9305"/>
                  </a:lnTo>
                  <a:lnTo>
                    <a:pt x="2326" y="10432"/>
                  </a:lnTo>
                  <a:lnTo>
                    <a:pt x="2185" y="10926"/>
                  </a:lnTo>
                  <a:lnTo>
                    <a:pt x="2044" y="11419"/>
                  </a:lnTo>
                  <a:lnTo>
                    <a:pt x="1833" y="11842"/>
                  </a:lnTo>
                  <a:lnTo>
                    <a:pt x="1551" y="12265"/>
                  </a:lnTo>
                  <a:lnTo>
                    <a:pt x="1269" y="12547"/>
                  </a:lnTo>
                  <a:lnTo>
                    <a:pt x="916" y="12829"/>
                  </a:lnTo>
                  <a:lnTo>
                    <a:pt x="916" y="12758"/>
                  </a:lnTo>
                  <a:lnTo>
                    <a:pt x="916" y="12547"/>
                  </a:lnTo>
                  <a:lnTo>
                    <a:pt x="1057" y="11772"/>
                  </a:lnTo>
                  <a:lnTo>
                    <a:pt x="1551" y="9375"/>
                  </a:lnTo>
                  <a:lnTo>
                    <a:pt x="1903" y="8106"/>
                  </a:lnTo>
                  <a:lnTo>
                    <a:pt x="2256" y="7049"/>
                  </a:lnTo>
                  <a:lnTo>
                    <a:pt x="2537" y="6274"/>
                  </a:lnTo>
                  <a:lnTo>
                    <a:pt x="2678" y="6062"/>
                  </a:lnTo>
                  <a:lnTo>
                    <a:pt x="2537" y="6203"/>
                  </a:lnTo>
                  <a:lnTo>
                    <a:pt x="2185" y="6767"/>
                  </a:lnTo>
                  <a:lnTo>
                    <a:pt x="1762" y="7613"/>
                  </a:lnTo>
                  <a:lnTo>
                    <a:pt x="1339" y="8600"/>
                  </a:lnTo>
                  <a:lnTo>
                    <a:pt x="493" y="10573"/>
                  </a:lnTo>
                  <a:lnTo>
                    <a:pt x="71" y="11631"/>
                  </a:lnTo>
                  <a:lnTo>
                    <a:pt x="0" y="12335"/>
                  </a:lnTo>
                  <a:lnTo>
                    <a:pt x="0" y="12899"/>
                  </a:lnTo>
                  <a:lnTo>
                    <a:pt x="0" y="13252"/>
                  </a:lnTo>
                  <a:lnTo>
                    <a:pt x="141" y="13534"/>
                  </a:lnTo>
                  <a:lnTo>
                    <a:pt x="282" y="13604"/>
                  </a:lnTo>
                  <a:lnTo>
                    <a:pt x="493" y="13675"/>
                  </a:lnTo>
                  <a:lnTo>
                    <a:pt x="705" y="13604"/>
                  </a:lnTo>
                  <a:lnTo>
                    <a:pt x="987" y="13393"/>
                  </a:lnTo>
                  <a:lnTo>
                    <a:pt x="1551" y="12899"/>
                  </a:lnTo>
                  <a:lnTo>
                    <a:pt x="2115" y="12124"/>
                  </a:lnTo>
                  <a:lnTo>
                    <a:pt x="2608" y="11278"/>
                  </a:lnTo>
                  <a:lnTo>
                    <a:pt x="2960" y="10432"/>
                  </a:lnTo>
                  <a:lnTo>
                    <a:pt x="3101" y="11419"/>
                  </a:lnTo>
                  <a:lnTo>
                    <a:pt x="3242" y="12124"/>
                  </a:lnTo>
                  <a:lnTo>
                    <a:pt x="3454" y="12758"/>
                  </a:lnTo>
                  <a:lnTo>
                    <a:pt x="3736" y="13252"/>
                  </a:lnTo>
                  <a:lnTo>
                    <a:pt x="3947" y="13463"/>
                  </a:lnTo>
                  <a:lnTo>
                    <a:pt x="4159" y="13604"/>
                  </a:lnTo>
                  <a:lnTo>
                    <a:pt x="4370" y="13675"/>
                  </a:lnTo>
                  <a:lnTo>
                    <a:pt x="4582" y="13675"/>
                  </a:lnTo>
                  <a:lnTo>
                    <a:pt x="4863" y="13604"/>
                  </a:lnTo>
                  <a:lnTo>
                    <a:pt x="5145" y="13393"/>
                  </a:lnTo>
                  <a:lnTo>
                    <a:pt x="5357" y="13252"/>
                  </a:lnTo>
                  <a:lnTo>
                    <a:pt x="5498" y="12970"/>
                  </a:lnTo>
                  <a:lnTo>
                    <a:pt x="5568" y="12758"/>
                  </a:lnTo>
                  <a:lnTo>
                    <a:pt x="5639" y="12476"/>
                  </a:lnTo>
                  <a:lnTo>
                    <a:pt x="5639" y="11772"/>
                  </a:lnTo>
                  <a:lnTo>
                    <a:pt x="5639" y="11067"/>
                  </a:lnTo>
                  <a:lnTo>
                    <a:pt x="5357" y="9657"/>
                  </a:lnTo>
                  <a:lnTo>
                    <a:pt x="5145" y="8600"/>
                  </a:lnTo>
                  <a:lnTo>
                    <a:pt x="5498" y="8882"/>
                  </a:lnTo>
                  <a:lnTo>
                    <a:pt x="5921" y="9093"/>
                  </a:lnTo>
                  <a:lnTo>
                    <a:pt x="6696" y="9516"/>
                  </a:lnTo>
                  <a:lnTo>
                    <a:pt x="7471" y="9939"/>
                  </a:lnTo>
                  <a:lnTo>
                    <a:pt x="7894" y="10221"/>
                  </a:lnTo>
                  <a:lnTo>
                    <a:pt x="8176" y="10503"/>
                  </a:lnTo>
                  <a:lnTo>
                    <a:pt x="8317" y="10644"/>
                  </a:lnTo>
                  <a:lnTo>
                    <a:pt x="8458" y="10714"/>
                  </a:lnTo>
                  <a:lnTo>
                    <a:pt x="8599" y="10714"/>
                  </a:lnTo>
                  <a:lnTo>
                    <a:pt x="8670" y="10644"/>
                  </a:lnTo>
                  <a:lnTo>
                    <a:pt x="8740" y="10362"/>
                  </a:lnTo>
                  <a:lnTo>
                    <a:pt x="8811" y="10009"/>
                  </a:lnTo>
                  <a:lnTo>
                    <a:pt x="8811" y="9023"/>
                  </a:lnTo>
                  <a:lnTo>
                    <a:pt x="8670" y="8388"/>
                  </a:lnTo>
                  <a:lnTo>
                    <a:pt x="8529" y="8106"/>
                  </a:lnTo>
                  <a:lnTo>
                    <a:pt x="8317" y="7895"/>
                  </a:lnTo>
                  <a:lnTo>
                    <a:pt x="7894" y="7402"/>
                  </a:lnTo>
                  <a:lnTo>
                    <a:pt x="7330" y="7049"/>
                  </a:lnTo>
                  <a:lnTo>
                    <a:pt x="6696" y="6697"/>
                  </a:lnTo>
                  <a:lnTo>
                    <a:pt x="5498" y="6062"/>
                  </a:lnTo>
                  <a:lnTo>
                    <a:pt x="5004" y="5710"/>
                  </a:lnTo>
                  <a:lnTo>
                    <a:pt x="4582" y="5287"/>
                  </a:lnTo>
                  <a:lnTo>
                    <a:pt x="4441" y="5076"/>
                  </a:lnTo>
                  <a:lnTo>
                    <a:pt x="4300" y="4794"/>
                  </a:lnTo>
                  <a:lnTo>
                    <a:pt x="4229" y="4159"/>
                  </a:lnTo>
                  <a:lnTo>
                    <a:pt x="4229" y="3384"/>
                  </a:lnTo>
                  <a:lnTo>
                    <a:pt x="4229" y="2609"/>
                  </a:lnTo>
                  <a:lnTo>
                    <a:pt x="4229" y="1904"/>
                  </a:lnTo>
                  <a:lnTo>
                    <a:pt x="4159" y="1199"/>
                  </a:lnTo>
                  <a:lnTo>
                    <a:pt x="4088" y="847"/>
                  </a:lnTo>
                  <a:lnTo>
                    <a:pt x="3947" y="565"/>
                  </a:lnTo>
                  <a:lnTo>
                    <a:pt x="3736" y="283"/>
                  </a:lnTo>
                  <a:lnTo>
                    <a:pt x="3524" y="71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rgbClr val="F7C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2016625" y="4890075"/>
              <a:ext cx="119850" cy="586800"/>
            </a:xfrm>
            <a:custGeom>
              <a:avLst/>
              <a:gdLst/>
              <a:ahLst/>
              <a:cxnLst/>
              <a:rect l="l" t="t" r="r" b="b"/>
              <a:pathLst>
                <a:path w="4794" h="23472" extrusionOk="0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0" name="Google Shape;460;p8"/>
            <p:cNvGrpSpPr/>
            <p:nvPr/>
          </p:nvGrpSpPr>
          <p:grpSpPr>
            <a:xfrm>
              <a:off x="1216650" y="5036325"/>
              <a:ext cx="169175" cy="269650"/>
              <a:chOff x="3510425" y="5036325"/>
              <a:chExt cx="169175" cy="269650"/>
            </a:xfrm>
          </p:grpSpPr>
          <p:sp>
            <p:nvSpPr>
              <p:cNvPr id="461" name="Google Shape;461;p8"/>
              <p:cNvSpPr/>
              <p:nvPr/>
            </p:nvSpPr>
            <p:spPr>
              <a:xfrm>
                <a:off x="3510425" y="5105050"/>
                <a:ext cx="86350" cy="7757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3103" extrusionOk="0">
                    <a:moveTo>
                      <a:pt x="2185" y="1"/>
                    </a:moveTo>
                    <a:lnTo>
                      <a:pt x="1762" y="142"/>
                    </a:lnTo>
                    <a:lnTo>
                      <a:pt x="1269" y="424"/>
                    </a:lnTo>
                    <a:lnTo>
                      <a:pt x="846" y="706"/>
                    </a:lnTo>
                    <a:lnTo>
                      <a:pt x="494" y="1129"/>
                    </a:lnTo>
                    <a:lnTo>
                      <a:pt x="212" y="1551"/>
                    </a:lnTo>
                    <a:lnTo>
                      <a:pt x="71" y="1904"/>
                    </a:lnTo>
                    <a:lnTo>
                      <a:pt x="0" y="2327"/>
                    </a:lnTo>
                    <a:lnTo>
                      <a:pt x="71" y="2468"/>
                    </a:lnTo>
                    <a:lnTo>
                      <a:pt x="141" y="2679"/>
                    </a:lnTo>
                    <a:lnTo>
                      <a:pt x="282" y="2820"/>
                    </a:lnTo>
                    <a:lnTo>
                      <a:pt x="494" y="2891"/>
                    </a:lnTo>
                    <a:lnTo>
                      <a:pt x="705" y="3032"/>
                    </a:lnTo>
                    <a:lnTo>
                      <a:pt x="1058" y="3102"/>
                    </a:lnTo>
                    <a:lnTo>
                      <a:pt x="2256" y="3102"/>
                    </a:lnTo>
                    <a:lnTo>
                      <a:pt x="2538" y="2961"/>
                    </a:lnTo>
                    <a:lnTo>
                      <a:pt x="2820" y="2750"/>
                    </a:lnTo>
                    <a:lnTo>
                      <a:pt x="3031" y="2468"/>
                    </a:lnTo>
                    <a:lnTo>
                      <a:pt x="3313" y="1974"/>
                    </a:lnTo>
                    <a:lnTo>
                      <a:pt x="3454" y="1622"/>
                    </a:lnTo>
                    <a:lnTo>
                      <a:pt x="3384" y="917"/>
                    </a:lnTo>
                    <a:lnTo>
                      <a:pt x="3313" y="635"/>
                    </a:lnTo>
                    <a:lnTo>
                      <a:pt x="3243" y="424"/>
                    </a:lnTo>
                    <a:lnTo>
                      <a:pt x="3102" y="212"/>
                    </a:lnTo>
                    <a:lnTo>
                      <a:pt x="2961" y="142"/>
                    </a:lnTo>
                    <a:lnTo>
                      <a:pt x="2820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8"/>
              <p:cNvSpPr/>
              <p:nvPr/>
            </p:nvSpPr>
            <p:spPr>
              <a:xfrm>
                <a:off x="3602050" y="5157925"/>
                <a:ext cx="66975" cy="63450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2538" extrusionOk="0">
                    <a:moveTo>
                      <a:pt x="1269" y="0"/>
                    </a:moveTo>
                    <a:lnTo>
                      <a:pt x="846" y="71"/>
                    </a:lnTo>
                    <a:lnTo>
                      <a:pt x="423" y="353"/>
                    </a:lnTo>
                    <a:lnTo>
                      <a:pt x="141" y="705"/>
                    </a:lnTo>
                    <a:lnTo>
                      <a:pt x="71" y="917"/>
                    </a:lnTo>
                    <a:lnTo>
                      <a:pt x="0" y="1128"/>
                    </a:lnTo>
                    <a:lnTo>
                      <a:pt x="0" y="1410"/>
                    </a:lnTo>
                    <a:lnTo>
                      <a:pt x="71" y="1692"/>
                    </a:lnTo>
                    <a:lnTo>
                      <a:pt x="212" y="1974"/>
                    </a:lnTo>
                    <a:lnTo>
                      <a:pt x="353" y="2185"/>
                    </a:lnTo>
                    <a:lnTo>
                      <a:pt x="564" y="2397"/>
                    </a:lnTo>
                    <a:lnTo>
                      <a:pt x="846" y="2467"/>
                    </a:lnTo>
                    <a:lnTo>
                      <a:pt x="1058" y="2538"/>
                    </a:lnTo>
                    <a:lnTo>
                      <a:pt x="1551" y="2538"/>
                    </a:lnTo>
                    <a:lnTo>
                      <a:pt x="1833" y="2467"/>
                    </a:lnTo>
                    <a:lnTo>
                      <a:pt x="2044" y="2326"/>
                    </a:lnTo>
                    <a:lnTo>
                      <a:pt x="2256" y="2185"/>
                    </a:lnTo>
                    <a:lnTo>
                      <a:pt x="2397" y="1974"/>
                    </a:lnTo>
                    <a:lnTo>
                      <a:pt x="2538" y="1762"/>
                    </a:lnTo>
                    <a:lnTo>
                      <a:pt x="2608" y="1481"/>
                    </a:lnTo>
                    <a:lnTo>
                      <a:pt x="2679" y="1199"/>
                    </a:lnTo>
                    <a:lnTo>
                      <a:pt x="2608" y="917"/>
                    </a:lnTo>
                    <a:lnTo>
                      <a:pt x="2467" y="564"/>
                    </a:lnTo>
                    <a:lnTo>
                      <a:pt x="2326" y="353"/>
                    </a:lnTo>
                    <a:lnTo>
                      <a:pt x="2115" y="212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8"/>
              <p:cNvSpPr/>
              <p:nvPr/>
            </p:nvSpPr>
            <p:spPr>
              <a:xfrm>
                <a:off x="3538625" y="5221350"/>
                <a:ext cx="82825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3385" extrusionOk="0">
                    <a:moveTo>
                      <a:pt x="1621" y="1"/>
                    </a:moveTo>
                    <a:lnTo>
                      <a:pt x="1269" y="71"/>
                    </a:lnTo>
                    <a:lnTo>
                      <a:pt x="987" y="212"/>
                    </a:lnTo>
                    <a:lnTo>
                      <a:pt x="775" y="424"/>
                    </a:lnTo>
                    <a:lnTo>
                      <a:pt x="493" y="635"/>
                    </a:lnTo>
                    <a:lnTo>
                      <a:pt x="352" y="847"/>
                    </a:lnTo>
                    <a:lnTo>
                      <a:pt x="141" y="1129"/>
                    </a:lnTo>
                    <a:lnTo>
                      <a:pt x="71" y="1410"/>
                    </a:lnTo>
                    <a:lnTo>
                      <a:pt x="0" y="1763"/>
                    </a:lnTo>
                    <a:lnTo>
                      <a:pt x="0" y="2045"/>
                    </a:lnTo>
                    <a:lnTo>
                      <a:pt x="71" y="2327"/>
                    </a:lnTo>
                    <a:lnTo>
                      <a:pt x="211" y="2679"/>
                    </a:lnTo>
                    <a:lnTo>
                      <a:pt x="423" y="2891"/>
                    </a:lnTo>
                    <a:lnTo>
                      <a:pt x="705" y="3173"/>
                    </a:lnTo>
                    <a:lnTo>
                      <a:pt x="987" y="3314"/>
                    </a:lnTo>
                    <a:lnTo>
                      <a:pt x="1339" y="3384"/>
                    </a:lnTo>
                    <a:lnTo>
                      <a:pt x="1974" y="3384"/>
                    </a:lnTo>
                    <a:lnTo>
                      <a:pt x="2256" y="3243"/>
                    </a:lnTo>
                    <a:lnTo>
                      <a:pt x="2537" y="3032"/>
                    </a:lnTo>
                    <a:lnTo>
                      <a:pt x="2749" y="2820"/>
                    </a:lnTo>
                    <a:lnTo>
                      <a:pt x="2960" y="2538"/>
                    </a:lnTo>
                    <a:lnTo>
                      <a:pt x="3172" y="2256"/>
                    </a:lnTo>
                    <a:lnTo>
                      <a:pt x="3242" y="1974"/>
                    </a:lnTo>
                    <a:lnTo>
                      <a:pt x="3313" y="1692"/>
                    </a:lnTo>
                    <a:lnTo>
                      <a:pt x="3313" y="1340"/>
                    </a:lnTo>
                    <a:lnTo>
                      <a:pt x="3313" y="1058"/>
                    </a:lnTo>
                    <a:lnTo>
                      <a:pt x="3172" y="776"/>
                    </a:lnTo>
                    <a:lnTo>
                      <a:pt x="2960" y="494"/>
                    </a:lnTo>
                    <a:lnTo>
                      <a:pt x="2608" y="283"/>
                    </a:lnTo>
                    <a:lnTo>
                      <a:pt x="2256" y="142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8"/>
              <p:cNvSpPr/>
              <p:nvPr/>
            </p:nvSpPr>
            <p:spPr>
              <a:xfrm>
                <a:off x="3640825" y="5036325"/>
                <a:ext cx="387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693" extrusionOk="0">
                    <a:moveTo>
                      <a:pt x="493" y="1"/>
                    </a:moveTo>
                    <a:lnTo>
                      <a:pt x="282" y="71"/>
                    </a:lnTo>
                    <a:lnTo>
                      <a:pt x="141" y="142"/>
                    </a:lnTo>
                    <a:lnTo>
                      <a:pt x="71" y="283"/>
                    </a:lnTo>
                    <a:lnTo>
                      <a:pt x="0" y="635"/>
                    </a:lnTo>
                    <a:lnTo>
                      <a:pt x="0" y="988"/>
                    </a:lnTo>
                    <a:lnTo>
                      <a:pt x="141" y="1270"/>
                    </a:lnTo>
                    <a:lnTo>
                      <a:pt x="353" y="1552"/>
                    </a:lnTo>
                    <a:lnTo>
                      <a:pt x="564" y="1693"/>
                    </a:lnTo>
                    <a:lnTo>
                      <a:pt x="705" y="1693"/>
                    </a:lnTo>
                    <a:lnTo>
                      <a:pt x="775" y="1622"/>
                    </a:lnTo>
                    <a:lnTo>
                      <a:pt x="987" y="1481"/>
                    </a:lnTo>
                    <a:lnTo>
                      <a:pt x="1269" y="1199"/>
                    </a:lnTo>
                    <a:lnTo>
                      <a:pt x="1410" y="917"/>
                    </a:lnTo>
                    <a:lnTo>
                      <a:pt x="1551" y="635"/>
                    </a:lnTo>
                    <a:lnTo>
                      <a:pt x="1551" y="353"/>
                    </a:lnTo>
                    <a:lnTo>
                      <a:pt x="1410" y="142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65" name="Google Shape;465;p8"/>
          <p:cNvGrpSpPr/>
          <p:nvPr/>
        </p:nvGrpSpPr>
        <p:grpSpPr>
          <a:xfrm rot="-9319279">
            <a:off x="452001" y="791962"/>
            <a:ext cx="291914" cy="362696"/>
            <a:chOff x="4217025" y="773800"/>
            <a:chExt cx="290750" cy="361250"/>
          </a:xfrm>
        </p:grpSpPr>
        <p:sp>
          <p:nvSpPr>
            <p:cNvPr id="466" name="Google Shape;466;p8"/>
            <p:cNvSpPr/>
            <p:nvPr/>
          </p:nvSpPr>
          <p:spPr>
            <a:xfrm>
              <a:off x="4231125" y="773800"/>
              <a:ext cx="56400" cy="135700"/>
            </a:xfrm>
            <a:custGeom>
              <a:avLst/>
              <a:gdLst/>
              <a:ahLst/>
              <a:cxnLst/>
              <a:rect l="l" t="t" r="r" b="b"/>
              <a:pathLst>
                <a:path w="2256" h="5428" extrusionOk="0">
                  <a:moveTo>
                    <a:pt x="423" y="1128"/>
                  </a:moveTo>
                  <a:lnTo>
                    <a:pt x="846" y="1762"/>
                  </a:lnTo>
                  <a:lnTo>
                    <a:pt x="1057" y="2397"/>
                  </a:lnTo>
                  <a:lnTo>
                    <a:pt x="1198" y="3102"/>
                  </a:lnTo>
                  <a:lnTo>
                    <a:pt x="1198" y="3806"/>
                  </a:lnTo>
                  <a:lnTo>
                    <a:pt x="987" y="3524"/>
                  </a:lnTo>
                  <a:lnTo>
                    <a:pt x="775" y="3243"/>
                  </a:lnTo>
                  <a:lnTo>
                    <a:pt x="634" y="2961"/>
                  </a:lnTo>
                  <a:lnTo>
                    <a:pt x="493" y="2608"/>
                  </a:lnTo>
                  <a:lnTo>
                    <a:pt x="423" y="1903"/>
                  </a:lnTo>
                  <a:lnTo>
                    <a:pt x="423" y="1128"/>
                  </a:lnTo>
                  <a:close/>
                  <a:moveTo>
                    <a:pt x="0" y="0"/>
                  </a:moveTo>
                  <a:lnTo>
                    <a:pt x="0" y="776"/>
                  </a:lnTo>
                  <a:lnTo>
                    <a:pt x="71" y="2467"/>
                  </a:lnTo>
                  <a:lnTo>
                    <a:pt x="212" y="3454"/>
                  </a:lnTo>
                  <a:lnTo>
                    <a:pt x="353" y="4300"/>
                  </a:lnTo>
                  <a:lnTo>
                    <a:pt x="493" y="4652"/>
                  </a:lnTo>
                  <a:lnTo>
                    <a:pt x="705" y="5005"/>
                  </a:lnTo>
                  <a:lnTo>
                    <a:pt x="916" y="5216"/>
                  </a:lnTo>
                  <a:lnTo>
                    <a:pt x="1128" y="5357"/>
                  </a:lnTo>
                  <a:lnTo>
                    <a:pt x="1480" y="5428"/>
                  </a:lnTo>
                  <a:lnTo>
                    <a:pt x="1762" y="5357"/>
                  </a:lnTo>
                  <a:lnTo>
                    <a:pt x="1974" y="5216"/>
                  </a:lnTo>
                  <a:lnTo>
                    <a:pt x="2115" y="4934"/>
                  </a:lnTo>
                  <a:lnTo>
                    <a:pt x="2185" y="4582"/>
                  </a:lnTo>
                  <a:lnTo>
                    <a:pt x="2256" y="4229"/>
                  </a:lnTo>
                  <a:lnTo>
                    <a:pt x="2185" y="3736"/>
                  </a:lnTo>
                  <a:lnTo>
                    <a:pt x="2115" y="3243"/>
                  </a:lnTo>
                  <a:lnTo>
                    <a:pt x="1974" y="2749"/>
                  </a:lnTo>
                  <a:lnTo>
                    <a:pt x="1833" y="2185"/>
                  </a:lnTo>
                  <a:lnTo>
                    <a:pt x="1621" y="1692"/>
                  </a:lnTo>
                  <a:lnTo>
                    <a:pt x="1339" y="1269"/>
                  </a:lnTo>
                  <a:lnTo>
                    <a:pt x="1057" y="846"/>
                  </a:lnTo>
                  <a:lnTo>
                    <a:pt x="705" y="423"/>
                  </a:lnTo>
                  <a:lnTo>
                    <a:pt x="353" y="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4291025" y="858375"/>
              <a:ext cx="216750" cy="109275"/>
            </a:xfrm>
            <a:custGeom>
              <a:avLst/>
              <a:gdLst/>
              <a:ahLst/>
              <a:cxnLst/>
              <a:rect l="l" t="t" r="r" b="b"/>
              <a:pathLst>
                <a:path w="8670" h="4371" extrusionOk="0">
                  <a:moveTo>
                    <a:pt x="5851" y="1904"/>
                  </a:moveTo>
                  <a:lnTo>
                    <a:pt x="5075" y="2397"/>
                  </a:lnTo>
                  <a:lnTo>
                    <a:pt x="4300" y="2820"/>
                  </a:lnTo>
                  <a:lnTo>
                    <a:pt x="3525" y="3102"/>
                  </a:lnTo>
                  <a:lnTo>
                    <a:pt x="2749" y="3313"/>
                  </a:lnTo>
                  <a:lnTo>
                    <a:pt x="1199" y="3595"/>
                  </a:lnTo>
                  <a:lnTo>
                    <a:pt x="2326" y="3031"/>
                  </a:lnTo>
                  <a:lnTo>
                    <a:pt x="3454" y="2608"/>
                  </a:lnTo>
                  <a:lnTo>
                    <a:pt x="4652" y="2186"/>
                  </a:lnTo>
                  <a:lnTo>
                    <a:pt x="5851" y="1904"/>
                  </a:lnTo>
                  <a:close/>
                  <a:moveTo>
                    <a:pt x="8388" y="0"/>
                  </a:moveTo>
                  <a:lnTo>
                    <a:pt x="8177" y="141"/>
                  </a:lnTo>
                  <a:lnTo>
                    <a:pt x="7472" y="423"/>
                  </a:lnTo>
                  <a:lnTo>
                    <a:pt x="6344" y="776"/>
                  </a:lnTo>
                  <a:lnTo>
                    <a:pt x="3454" y="1833"/>
                  </a:lnTo>
                  <a:lnTo>
                    <a:pt x="2045" y="2397"/>
                  </a:lnTo>
                  <a:lnTo>
                    <a:pt x="1410" y="2679"/>
                  </a:lnTo>
                  <a:lnTo>
                    <a:pt x="846" y="2961"/>
                  </a:lnTo>
                  <a:lnTo>
                    <a:pt x="423" y="3243"/>
                  </a:lnTo>
                  <a:lnTo>
                    <a:pt x="141" y="3595"/>
                  </a:lnTo>
                  <a:lnTo>
                    <a:pt x="1" y="3877"/>
                  </a:lnTo>
                  <a:lnTo>
                    <a:pt x="1" y="4018"/>
                  </a:lnTo>
                  <a:lnTo>
                    <a:pt x="1" y="4159"/>
                  </a:lnTo>
                  <a:lnTo>
                    <a:pt x="71" y="4230"/>
                  </a:lnTo>
                  <a:lnTo>
                    <a:pt x="282" y="4300"/>
                  </a:lnTo>
                  <a:lnTo>
                    <a:pt x="776" y="4371"/>
                  </a:lnTo>
                  <a:lnTo>
                    <a:pt x="1481" y="4300"/>
                  </a:lnTo>
                  <a:lnTo>
                    <a:pt x="2256" y="4230"/>
                  </a:lnTo>
                  <a:lnTo>
                    <a:pt x="3807" y="3877"/>
                  </a:lnTo>
                  <a:lnTo>
                    <a:pt x="4793" y="3525"/>
                  </a:lnTo>
                  <a:lnTo>
                    <a:pt x="5498" y="3313"/>
                  </a:lnTo>
                  <a:lnTo>
                    <a:pt x="6203" y="2961"/>
                  </a:lnTo>
                  <a:lnTo>
                    <a:pt x="6908" y="2608"/>
                  </a:lnTo>
                  <a:lnTo>
                    <a:pt x="7542" y="2186"/>
                  </a:lnTo>
                  <a:lnTo>
                    <a:pt x="7895" y="1692"/>
                  </a:lnTo>
                  <a:lnTo>
                    <a:pt x="8459" y="776"/>
                  </a:lnTo>
                  <a:lnTo>
                    <a:pt x="8600" y="423"/>
                  </a:lnTo>
                  <a:lnTo>
                    <a:pt x="8670" y="141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4217025" y="1004625"/>
              <a:ext cx="68750" cy="130425"/>
            </a:xfrm>
            <a:custGeom>
              <a:avLst/>
              <a:gdLst/>
              <a:ahLst/>
              <a:cxnLst/>
              <a:rect l="l" t="t" r="r" b="b"/>
              <a:pathLst>
                <a:path w="2750" h="5217" extrusionOk="0">
                  <a:moveTo>
                    <a:pt x="1974" y="1"/>
                  </a:moveTo>
                  <a:lnTo>
                    <a:pt x="2115" y="142"/>
                  </a:lnTo>
                  <a:lnTo>
                    <a:pt x="2044" y="565"/>
                  </a:lnTo>
                  <a:lnTo>
                    <a:pt x="1833" y="1551"/>
                  </a:lnTo>
                  <a:lnTo>
                    <a:pt x="1480" y="2679"/>
                  </a:lnTo>
                  <a:lnTo>
                    <a:pt x="1269" y="3172"/>
                  </a:lnTo>
                  <a:lnTo>
                    <a:pt x="1057" y="3525"/>
                  </a:lnTo>
                  <a:lnTo>
                    <a:pt x="987" y="2891"/>
                  </a:lnTo>
                  <a:lnTo>
                    <a:pt x="1057" y="1833"/>
                  </a:lnTo>
                  <a:lnTo>
                    <a:pt x="1128" y="1340"/>
                  </a:lnTo>
                  <a:lnTo>
                    <a:pt x="1269" y="847"/>
                  </a:lnTo>
                  <a:lnTo>
                    <a:pt x="1410" y="494"/>
                  </a:lnTo>
                  <a:lnTo>
                    <a:pt x="1551" y="424"/>
                  </a:lnTo>
                  <a:lnTo>
                    <a:pt x="1621" y="353"/>
                  </a:lnTo>
                  <a:lnTo>
                    <a:pt x="1621" y="353"/>
                  </a:lnTo>
                  <a:lnTo>
                    <a:pt x="1410" y="424"/>
                  </a:lnTo>
                  <a:lnTo>
                    <a:pt x="1198" y="565"/>
                  </a:lnTo>
                  <a:lnTo>
                    <a:pt x="987" y="847"/>
                  </a:lnTo>
                  <a:lnTo>
                    <a:pt x="776" y="1128"/>
                  </a:lnTo>
                  <a:lnTo>
                    <a:pt x="423" y="1763"/>
                  </a:lnTo>
                  <a:lnTo>
                    <a:pt x="141" y="2538"/>
                  </a:lnTo>
                  <a:lnTo>
                    <a:pt x="0" y="3313"/>
                  </a:lnTo>
                  <a:lnTo>
                    <a:pt x="0" y="4018"/>
                  </a:lnTo>
                  <a:lnTo>
                    <a:pt x="0" y="4371"/>
                  </a:lnTo>
                  <a:lnTo>
                    <a:pt x="71" y="4653"/>
                  </a:lnTo>
                  <a:lnTo>
                    <a:pt x="212" y="4864"/>
                  </a:lnTo>
                  <a:lnTo>
                    <a:pt x="353" y="5005"/>
                  </a:lnTo>
                  <a:lnTo>
                    <a:pt x="705" y="5146"/>
                  </a:lnTo>
                  <a:lnTo>
                    <a:pt x="987" y="5217"/>
                  </a:lnTo>
                  <a:lnTo>
                    <a:pt x="1269" y="5076"/>
                  </a:lnTo>
                  <a:lnTo>
                    <a:pt x="1551" y="4935"/>
                  </a:lnTo>
                  <a:lnTo>
                    <a:pt x="1833" y="4653"/>
                  </a:lnTo>
                  <a:lnTo>
                    <a:pt x="2044" y="4300"/>
                  </a:lnTo>
                  <a:lnTo>
                    <a:pt x="2326" y="3877"/>
                  </a:lnTo>
                  <a:lnTo>
                    <a:pt x="2467" y="3454"/>
                  </a:lnTo>
                  <a:lnTo>
                    <a:pt x="2608" y="2961"/>
                  </a:lnTo>
                  <a:lnTo>
                    <a:pt x="2749" y="2468"/>
                  </a:lnTo>
                  <a:lnTo>
                    <a:pt x="2749" y="1974"/>
                  </a:lnTo>
                  <a:lnTo>
                    <a:pt x="2749" y="1481"/>
                  </a:lnTo>
                  <a:lnTo>
                    <a:pt x="2679" y="1058"/>
                  </a:lnTo>
                  <a:lnTo>
                    <a:pt x="2538" y="635"/>
                  </a:lnTo>
                  <a:lnTo>
                    <a:pt x="2326" y="283"/>
                  </a:lnTo>
                  <a:lnTo>
                    <a:pt x="1974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9" name="Google Shape;469;p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TITLE_ONLY_1">
    <p:bg>
      <p:bgPr>
        <a:solidFill>
          <a:srgbClr val="D9D9D9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" name="Google Shape;471;p9"/>
          <p:cNvGrpSpPr/>
          <p:nvPr/>
        </p:nvGrpSpPr>
        <p:grpSpPr>
          <a:xfrm>
            <a:off x="7964874" y="-76203"/>
            <a:ext cx="1026725" cy="3854148"/>
            <a:chOff x="818425" y="238125"/>
            <a:chExt cx="1395575" cy="5238750"/>
          </a:xfrm>
        </p:grpSpPr>
        <p:sp>
          <p:nvSpPr>
            <p:cNvPr id="472" name="Google Shape;472;p9"/>
            <p:cNvSpPr/>
            <p:nvPr/>
          </p:nvSpPr>
          <p:spPr>
            <a:xfrm>
              <a:off x="1253650" y="245150"/>
              <a:ext cx="731300" cy="1178875"/>
            </a:xfrm>
            <a:custGeom>
              <a:avLst/>
              <a:gdLst/>
              <a:ahLst/>
              <a:cxnLst/>
              <a:rect l="l" t="t" r="r" b="b"/>
              <a:pathLst>
                <a:path w="29252" h="47155" extrusionOk="0">
                  <a:moveTo>
                    <a:pt x="17692" y="8600"/>
                  </a:moveTo>
                  <a:lnTo>
                    <a:pt x="14872" y="9305"/>
                  </a:lnTo>
                  <a:lnTo>
                    <a:pt x="11771" y="10080"/>
                  </a:lnTo>
                  <a:lnTo>
                    <a:pt x="8811" y="10856"/>
                  </a:lnTo>
                  <a:lnTo>
                    <a:pt x="7542" y="11278"/>
                  </a:lnTo>
                  <a:lnTo>
                    <a:pt x="6485" y="11631"/>
                  </a:lnTo>
                  <a:lnTo>
                    <a:pt x="9234" y="10503"/>
                  </a:lnTo>
                  <a:lnTo>
                    <a:pt x="10573" y="10010"/>
                  </a:lnTo>
                  <a:lnTo>
                    <a:pt x="11983" y="9587"/>
                  </a:lnTo>
                  <a:lnTo>
                    <a:pt x="13392" y="9164"/>
                  </a:lnTo>
                  <a:lnTo>
                    <a:pt x="14802" y="8882"/>
                  </a:lnTo>
                  <a:lnTo>
                    <a:pt x="16282" y="8671"/>
                  </a:lnTo>
                  <a:lnTo>
                    <a:pt x="17692" y="8600"/>
                  </a:lnTo>
                  <a:close/>
                  <a:moveTo>
                    <a:pt x="20652" y="3102"/>
                  </a:moveTo>
                  <a:lnTo>
                    <a:pt x="20934" y="3173"/>
                  </a:lnTo>
                  <a:lnTo>
                    <a:pt x="21709" y="3455"/>
                  </a:lnTo>
                  <a:lnTo>
                    <a:pt x="22414" y="3807"/>
                  </a:lnTo>
                  <a:lnTo>
                    <a:pt x="23049" y="4160"/>
                  </a:lnTo>
                  <a:lnTo>
                    <a:pt x="23683" y="4582"/>
                  </a:lnTo>
                  <a:lnTo>
                    <a:pt x="24247" y="5076"/>
                  </a:lnTo>
                  <a:lnTo>
                    <a:pt x="24740" y="5569"/>
                  </a:lnTo>
                  <a:lnTo>
                    <a:pt x="25234" y="6133"/>
                  </a:lnTo>
                  <a:lnTo>
                    <a:pt x="25656" y="6697"/>
                  </a:lnTo>
                  <a:lnTo>
                    <a:pt x="26079" y="7331"/>
                  </a:lnTo>
                  <a:lnTo>
                    <a:pt x="26432" y="7966"/>
                  </a:lnTo>
                  <a:lnTo>
                    <a:pt x="26714" y="8671"/>
                  </a:lnTo>
                  <a:lnTo>
                    <a:pt x="26996" y="9305"/>
                  </a:lnTo>
                  <a:lnTo>
                    <a:pt x="27278" y="10080"/>
                  </a:lnTo>
                  <a:lnTo>
                    <a:pt x="27489" y="10856"/>
                  </a:lnTo>
                  <a:lnTo>
                    <a:pt x="27771" y="12406"/>
                  </a:lnTo>
                  <a:lnTo>
                    <a:pt x="27348" y="11631"/>
                  </a:lnTo>
                  <a:lnTo>
                    <a:pt x="26996" y="10856"/>
                  </a:lnTo>
                  <a:lnTo>
                    <a:pt x="26502" y="10151"/>
                  </a:lnTo>
                  <a:lnTo>
                    <a:pt x="26009" y="9516"/>
                  </a:lnTo>
                  <a:lnTo>
                    <a:pt x="25022" y="8177"/>
                  </a:lnTo>
                  <a:lnTo>
                    <a:pt x="23894" y="6908"/>
                  </a:lnTo>
                  <a:lnTo>
                    <a:pt x="22837" y="5851"/>
                  </a:lnTo>
                  <a:lnTo>
                    <a:pt x="21850" y="4723"/>
                  </a:lnTo>
                  <a:lnTo>
                    <a:pt x="21427" y="4300"/>
                  </a:lnTo>
                  <a:lnTo>
                    <a:pt x="20864" y="3666"/>
                  </a:lnTo>
                  <a:lnTo>
                    <a:pt x="20652" y="3384"/>
                  </a:lnTo>
                  <a:lnTo>
                    <a:pt x="20511" y="3173"/>
                  </a:lnTo>
                  <a:lnTo>
                    <a:pt x="20582" y="3102"/>
                  </a:lnTo>
                  <a:close/>
                  <a:moveTo>
                    <a:pt x="18185" y="9516"/>
                  </a:moveTo>
                  <a:lnTo>
                    <a:pt x="17480" y="10151"/>
                  </a:lnTo>
                  <a:lnTo>
                    <a:pt x="16776" y="10715"/>
                  </a:lnTo>
                  <a:lnTo>
                    <a:pt x="15930" y="11208"/>
                  </a:lnTo>
                  <a:lnTo>
                    <a:pt x="15084" y="11560"/>
                  </a:lnTo>
                  <a:lnTo>
                    <a:pt x="14238" y="11913"/>
                  </a:lnTo>
                  <a:lnTo>
                    <a:pt x="13322" y="12124"/>
                  </a:lnTo>
                  <a:lnTo>
                    <a:pt x="12406" y="12336"/>
                  </a:lnTo>
                  <a:lnTo>
                    <a:pt x="11489" y="12477"/>
                  </a:lnTo>
                  <a:lnTo>
                    <a:pt x="9586" y="12688"/>
                  </a:lnTo>
                  <a:lnTo>
                    <a:pt x="7754" y="12759"/>
                  </a:lnTo>
                  <a:lnTo>
                    <a:pt x="5851" y="12759"/>
                  </a:lnTo>
                  <a:lnTo>
                    <a:pt x="4018" y="12829"/>
                  </a:lnTo>
                  <a:lnTo>
                    <a:pt x="4582" y="12547"/>
                  </a:lnTo>
                  <a:lnTo>
                    <a:pt x="5287" y="12336"/>
                  </a:lnTo>
                  <a:lnTo>
                    <a:pt x="6062" y="12195"/>
                  </a:lnTo>
                  <a:lnTo>
                    <a:pt x="6978" y="12054"/>
                  </a:lnTo>
                  <a:lnTo>
                    <a:pt x="8670" y="11913"/>
                  </a:lnTo>
                  <a:lnTo>
                    <a:pt x="9445" y="11842"/>
                  </a:lnTo>
                  <a:lnTo>
                    <a:pt x="10150" y="11701"/>
                  </a:lnTo>
                  <a:lnTo>
                    <a:pt x="12124" y="11278"/>
                  </a:lnTo>
                  <a:lnTo>
                    <a:pt x="14168" y="10715"/>
                  </a:lnTo>
                  <a:lnTo>
                    <a:pt x="16212" y="10151"/>
                  </a:lnTo>
                  <a:lnTo>
                    <a:pt x="18185" y="9516"/>
                  </a:lnTo>
                  <a:close/>
                  <a:moveTo>
                    <a:pt x="20511" y="3948"/>
                  </a:moveTo>
                  <a:lnTo>
                    <a:pt x="20864" y="4512"/>
                  </a:lnTo>
                  <a:lnTo>
                    <a:pt x="21216" y="5146"/>
                  </a:lnTo>
                  <a:lnTo>
                    <a:pt x="22062" y="6204"/>
                  </a:lnTo>
                  <a:lnTo>
                    <a:pt x="23824" y="8248"/>
                  </a:lnTo>
                  <a:lnTo>
                    <a:pt x="24881" y="9587"/>
                  </a:lnTo>
                  <a:lnTo>
                    <a:pt x="25797" y="10996"/>
                  </a:lnTo>
                  <a:lnTo>
                    <a:pt x="26220" y="11701"/>
                  </a:lnTo>
                  <a:lnTo>
                    <a:pt x="26573" y="12477"/>
                  </a:lnTo>
                  <a:lnTo>
                    <a:pt x="26925" y="13252"/>
                  </a:lnTo>
                  <a:lnTo>
                    <a:pt x="27207" y="14027"/>
                  </a:lnTo>
                  <a:lnTo>
                    <a:pt x="25022" y="11701"/>
                  </a:lnTo>
                  <a:lnTo>
                    <a:pt x="24035" y="10574"/>
                  </a:lnTo>
                  <a:lnTo>
                    <a:pt x="23119" y="9375"/>
                  </a:lnTo>
                  <a:lnTo>
                    <a:pt x="22344" y="8177"/>
                  </a:lnTo>
                  <a:lnTo>
                    <a:pt x="21568" y="6908"/>
                  </a:lnTo>
                  <a:lnTo>
                    <a:pt x="21286" y="6204"/>
                  </a:lnTo>
                  <a:lnTo>
                    <a:pt x="21005" y="5499"/>
                  </a:lnTo>
                  <a:lnTo>
                    <a:pt x="20723" y="4723"/>
                  </a:lnTo>
                  <a:lnTo>
                    <a:pt x="20511" y="3948"/>
                  </a:lnTo>
                  <a:close/>
                  <a:moveTo>
                    <a:pt x="12194" y="25657"/>
                  </a:moveTo>
                  <a:lnTo>
                    <a:pt x="9375" y="26855"/>
                  </a:lnTo>
                  <a:lnTo>
                    <a:pt x="6485" y="28195"/>
                  </a:lnTo>
                  <a:lnTo>
                    <a:pt x="4441" y="29181"/>
                  </a:lnTo>
                  <a:lnTo>
                    <a:pt x="2467" y="30098"/>
                  </a:lnTo>
                  <a:lnTo>
                    <a:pt x="3525" y="29252"/>
                  </a:lnTo>
                  <a:lnTo>
                    <a:pt x="4582" y="28406"/>
                  </a:lnTo>
                  <a:lnTo>
                    <a:pt x="5780" y="27701"/>
                  </a:lnTo>
                  <a:lnTo>
                    <a:pt x="6978" y="26996"/>
                  </a:lnTo>
                  <a:lnTo>
                    <a:pt x="8177" y="26503"/>
                  </a:lnTo>
                  <a:lnTo>
                    <a:pt x="9516" y="26080"/>
                  </a:lnTo>
                  <a:lnTo>
                    <a:pt x="10855" y="25798"/>
                  </a:lnTo>
                  <a:lnTo>
                    <a:pt x="12194" y="25657"/>
                  </a:lnTo>
                  <a:close/>
                  <a:moveTo>
                    <a:pt x="12194" y="26855"/>
                  </a:moveTo>
                  <a:lnTo>
                    <a:pt x="11207" y="27701"/>
                  </a:lnTo>
                  <a:lnTo>
                    <a:pt x="10221" y="28477"/>
                  </a:lnTo>
                  <a:lnTo>
                    <a:pt x="9234" y="29181"/>
                  </a:lnTo>
                  <a:lnTo>
                    <a:pt x="8106" y="29816"/>
                  </a:lnTo>
                  <a:lnTo>
                    <a:pt x="7260" y="30239"/>
                  </a:lnTo>
                  <a:lnTo>
                    <a:pt x="6414" y="30591"/>
                  </a:lnTo>
                  <a:lnTo>
                    <a:pt x="5498" y="30873"/>
                  </a:lnTo>
                  <a:lnTo>
                    <a:pt x="4582" y="31155"/>
                  </a:lnTo>
                  <a:lnTo>
                    <a:pt x="3666" y="31296"/>
                  </a:lnTo>
                  <a:lnTo>
                    <a:pt x="2679" y="31437"/>
                  </a:lnTo>
                  <a:lnTo>
                    <a:pt x="1763" y="31578"/>
                  </a:lnTo>
                  <a:lnTo>
                    <a:pt x="846" y="31578"/>
                  </a:lnTo>
                  <a:lnTo>
                    <a:pt x="1269" y="31296"/>
                  </a:lnTo>
                  <a:lnTo>
                    <a:pt x="1833" y="31014"/>
                  </a:lnTo>
                  <a:lnTo>
                    <a:pt x="3172" y="30521"/>
                  </a:lnTo>
                  <a:lnTo>
                    <a:pt x="4652" y="30027"/>
                  </a:lnTo>
                  <a:lnTo>
                    <a:pt x="5780" y="29675"/>
                  </a:lnTo>
                  <a:lnTo>
                    <a:pt x="9022" y="28265"/>
                  </a:lnTo>
                  <a:lnTo>
                    <a:pt x="12194" y="26855"/>
                  </a:lnTo>
                  <a:close/>
                  <a:moveTo>
                    <a:pt x="17762" y="20300"/>
                  </a:moveTo>
                  <a:lnTo>
                    <a:pt x="18608" y="21851"/>
                  </a:lnTo>
                  <a:lnTo>
                    <a:pt x="19383" y="23402"/>
                  </a:lnTo>
                  <a:lnTo>
                    <a:pt x="20018" y="25023"/>
                  </a:lnTo>
                  <a:lnTo>
                    <a:pt x="20652" y="26644"/>
                  </a:lnTo>
                  <a:lnTo>
                    <a:pt x="21780" y="29886"/>
                  </a:lnTo>
                  <a:lnTo>
                    <a:pt x="22485" y="31507"/>
                  </a:lnTo>
                  <a:lnTo>
                    <a:pt x="23190" y="33129"/>
                  </a:lnTo>
                  <a:lnTo>
                    <a:pt x="22414" y="32565"/>
                  </a:lnTo>
                  <a:lnTo>
                    <a:pt x="21639" y="31930"/>
                  </a:lnTo>
                  <a:lnTo>
                    <a:pt x="21005" y="31296"/>
                  </a:lnTo>
                  <a:lnTo>
                    <a:pt x="20370" y="30662"/>
                  </a:lnTo>
                  <a:lnTo>
                    <a:pt x="19806" y="29957"/>
                  </a:lnTo>
                  <a:lnTo>
                    <a:pt x="19313" y="29322"/>
                  </a:lnTo>
                  <a:lnTo>
                    <a:pt x="18890" y="28547"/>
                  </a:lnTo>
                  <a:lnTo>
                    <a:pt x="18467" y="27842"/>
                  </a:lnTo>
                  <a:lnTo>
                    <a:pt x="18115" y="26996"/>
                  </a:lnTo>
                  <a:lnTo>
                    <a:pt x="17833" y="26221"/>
                  </a:lnTo>
                  <a:lnTo>
                    <a:pt x="17621" y="25375"/>
                  </a:lnTo>
                  <a:lnTo>
                    <a:pt x="17480" y="24529"/>
                  </a:lnTo>
                  <a:lnTo>
                    <a:pt x="17410" y="23613"/>
                  </a:lnTo>
                  <a:lnTo>
                    <a:pt x="17339" y="22697"/>
                  </a:lnTo>
                  <a:lnTo>
                    <a:pt x="17339" y="21710"/>
                  </a:lnTo>
                  <a:lnTo>
                    <a:pt x="17480" y="20723"/>
                  </a:lnTo>
                  <a:lnTo>
                    <a:pt x="17480" y="21569"/>
                  </a:lnTo>
                  <a:lnTo>
                    <a:pt x="17480" y="22415"/>
                  </a:lnTo>
                  <a:lnTo>
                    <a:pt x="17551" y="23190"/>
                  </a:lnTo>
                  <a:lnTo>
                    <a:pt x="17692" y="24036"/>
                  </a:lnTo>
                  <a:lnTo>
                    <a:pt x="18115" y="25587"/>
                  </a:lnTo>
                  <a:lnTo>
                    <a:pt x="18608" y="27137"/>
                  </a:lnTo>
                  <a:lnTo>
                    <a:pt x="19172" y="28618"/>
                  </a:lnTo>
                  <a:lnTo>
                    <a:pt x="19524" y="29393"/>
                  </a:lnTo>
                  <a:lnTo>
                    <a:pt x="19736" y="29675"/>
                  </a:lnTo>
                  <a:lnTo>
                    <a:pt x="19877" y="29745"/>
                  </a:lnTo>
                  <a:lnTo>
                    <a:pt x="20159" y="29816"/>
                  </a:lnTo>
                  <a:lnTo>
                    <a:pt x="20511" y="29886"/>
                  </a:lnTo>
                  <a:lnTo>
                    <a:pt x="20652" y="29886"/>
                  </a:lnTo>
                  <a:lnTo>
                    <a:pt x="20723" y="29745"/>
                  </a:lnTo>
                  <a:lnTo>
                    <a:pt x="20793" y="29604"/>
                  </a:lnTo>
                  <a:lnTo>
                    <a:pt x="20723" y="29393"/>
                  </a:lnTo>
                  <a:lnTo>
                    <a:pt x="19806" y="27137"/>
                  </a:lnTo>
                  <a:lnTo>
                    <a:pt x="19031" y="24882"/>
                  </a:lnTo>
                  <a:lnTo>
                    <a:pt x="18397" y="22626"/>
                  </a:lnTo>
                  <a:lnTo>
                    <a:pt x="17762" y="20300"/>
                  </a:lnTo>
                  <a:close/>
                  <a:moveTo>
                    <a:pt x="10503" y="36723"/>
                  </a:moveTo>
                  <a:lnTo>
                    <a:pt x="10080" y="37569"/>
                  </a:lnTo>
                  <a:lnTo>
                    <a:pt x="9516" y="38697"/>
                  </a:lnTo>
                  <a:lnTo>
                    <a:pt x="9304" y="39261"/>
                  </a:lnTo>
                  <a:lnTo>
                    <a:pt x="9163" y="39825"/>
                  </a:lnTo>
                  <a:lnTo>
                    <a:pt x="9093" y="40036"/>
                  </a:lnTo>
                  <a:lnTo>
                    <a:pt x="9163" y="40248"/>
                  </a:lnTo>
                  <a:lnTo>
                    <a:pt x="9234" y="40388"/>
                  </a:lnTo>
                  <a:lnTo>
                    <a:pt x="9304" y="40529"/>
                  </a:lnTo>
                  <a:lnTo>
                    <a:pt x="9516" y="40600"/>
                  </a:lnTo>
                  <a:lnTo>
                    <a:pt x="9657" y="40529"/>
                  </a:lnTo>
                  <a:lnTo>
                    <a:pt x="9868" y="40459"/>
                  </a:lnTo>
                  <a:lnTo>
                    <a:pt x="10009" y="40248"/>
                  </a:lnTo>
                  <a:lnTo>
                    <a:pt x="10362" y="39754"/>
                  </a:lnTo>
                  <a:lnTo>
                    <a:pt x="10714" y="39120"/>
                  </a:lnTo>
                  <a:lnTo>
                    <a:pt x="11278" y="37851"/>
                  </a:lnTo>
                  <a:lnTo>
                    <a:pt x="11630" y="37005"/>
                  </a:lnTo>
                  <a:lnTo>
                    <a:pt x="12053" y="37569"/>
                  </a:lnTo>
                  <a:lnTo>
                    <a:pt x="12406" y="38274"/>
                  </a:lnTo>
                  <a:lnTo>
                    <a:pt x="12547" y="38626"/>
                  </a:lnTo>
                  <a:lnTo>
                    <a:pt x="12617" y="38979"/>
                  </a:lnTo>
                  <a:lnTo>
                    <a:pt x="12617" y="39331"/>
                  </a:lnTo>
                  <a:lnTo>
                    <a:pt x="12617" y="39684"/>
                  </a:lnTo>
                  <a:lnTo>
                    <a:pt x="12476" y="40248"/>
                  </a:lnTo>
                  <a:lnTo>
                    <a:pt x="12265" y="40741"/>
                  </a:lnTo>
                  <a:lnTo>
                    <a:pt x="11983" y="41305"/>
                  </a:lnTo>
                  <a:lnTo>
                    <a:pt x="11630" y="41869"/>
                  </a:lnTo>
                  <a:lnTo>
                    <a:pt x="11207" y="42433"/>
                  </a:lnTo>
                  <a:lnTo>
                    <a:pt x="10714" y="42996"/>
                  </a:lnTo>
                  <a:lnTo>
                    <a:pt x="9657" y="44054"/>
                  </a:lnTo>
                  <a:lnTo>
                    <a:pt x="8458" y="45040"/>
                  </a:lnTo>
                  <a:lnTo>
                    <a:pt x="7824" y="45463"/>
                  </a:lnTo>
                  <a:lnTo>
                    <a:pt x="7260" y="45816"/>
                  </a:lnTo>
                  <a:lnTo>
                    <a:pt x="6626" y="46098"/>
                  </a:lnTo>
                  <a:lnTo>
                    <a:pt x="6062" y="46380"/>
                  </a:lnTo>
                  <a:lnTo>
                    <a:pt x="5498" y="46521"/>
                  </a:lnTo>
                  <a:lnTo>
                    <a:pt x="5005" y="46591"/>
                  </a:lnTo>
                  <a:lnTo>
                    <a:pt x="5287" y="45181"/>
                  </a:lnTo>
                  <a:lnTo>
                    <a:pt x="5639" y="43772"/>
                  </a:lnTo>
                  <a:lnTo>
                    <a:pt x="6062" y="42292"/>
                  </a:lnTo>
                  <a:lnTo>
                    <a:pt x="6626" y="40952"/>
                  </a:lnTo>
                  <a:lnTo>
                    <a:pt x="6978" y="40248"/>
                  </a:lnTo>
                  <a:lnTo>
                    <a:pt x="7331" y="39613"/>
                  </a:lnTo>
                  <a:lnTo>
                    <a:pt x="7754" y="39049"/>
                  </a:lnTo>
                  <a:lnTo>
                    <a:pt x="8177" y="38485"/>
                  </a:lnTo>
                  <a:lnTo>
                    <a:pt x="8670" y="37992"/>
                  </a:lnTo>
                  <a:lnTo>
                    <a:pt x="9234" y="37499"/>
                  </a:lnTo>
                  <a:lnTo>
                    <a:pt x="9868" y="37076"/>
                  </a:lnTo>
                  <a:lnTo>
                    <a:pt x="10503" y="36723"/>
                  </a:lnTo>
                  <a:close/>
                  <a:moveTo>
                    <a:pt x="19947" y="1"/>
                  </a:moveTo>
                  <a:lnTo>
                    <a:pt x="19877" y="706"/>
                  </a:lnTo>
                  <a:lnTo>
                    <a:pt x="19806" y="1552"/>
                  </a:lnTo>
                  <a:lnTo>
                    <a:pt x="19665" y="3455"/>
                  </a:lnTo>
                  <a:lnTo>
                    <a:pt x="19595" y="4441"/>
                  </a:lnTo>
                  <a:lnTo>
                    <a:pt x="19454" y="5358"/>
                  </a:lnTo>
                  <a:lnTo>
                    <a:pt x="19242" y="6133"/>
                  </a:lnTo>
                  <a:lnTo>
                    <a:pt x="19102" y="6485"/>
                  </a:lnTo>
                  <a:lnTo>
                    <a:pt x="18961" y="6767"/>
                  </a:lnTo>
                  <a:lnTo>
                    <a:pt x="18679" y="7120"/>
                  </a:lnTo>
                  <a:lnTo>
                    <a:pt x="18397" y="7331"/>
                  </a:lnTo>
                  <a:lnTo>
                    <a:pt x="18115" y="7472"/>
                  </a:lnTo>
                  <a:lnTo>
                    <a:pt x="17833" y="7543"/>
                  </a:lnTo>
                  <a:lnTo>
                    <a:pt x="16071" y="7543"/>
                  </a:lnTo>
                  <a:lnTo>
                    <a:pt x="15225" y="7613"/>
                  </a:lnTo>
                  <a:lnTo>
                    <a:pt x="14379" y="7754"/>
                  </a:lnTo>
                  <a:lnTo>
                    <a:pt x="12687" y="8177"/>
                  </a:lnTo>
                  <a:lnTo>
                    <a:pt x="10362" y="8882"/>
                  </a:lnTo>
                  <a:lnTo>
                    <a:pt x="8881" y="9305"/>
                  </a:lnTo>
                  <a:lnTo>
                    <a:pt x="7472" y="9869"/>
                  </a:lnTo>
                  <a:lnTo>
                    <a:pt x="6062" y="10503"/>
                  </a:lnTo>
                  <a:lnTo>
                    <a:pt x="5357" y="10856"/>
                  </a:lnTo>
                  <a:lnTo>
                    <a:pt x="4793" y="11208"/>
                  </a:lnTo>
                  <a:lnTo>
                    <a:pt x="4229" y="11631"/>
                  </a:lnTo>
                  <a:lnTo>
                    <a:pt x="3736" y="12054"/>
                  </a:lnTo>
                  <a:lnTo>
                    <a:pt x="3313" y="12477"/>
                  </a:lnTo>
                  <a:lnTo>
                    <a:pt x="3031" y="12900"/>
                  </a:lnTo>
                  <a:lnTo>
                    <a:pt x="2820" y="12970"/>
                  </a:lnTo>
                  <a:lnTo>
                    <a:pt x="2749" y="13182"/>
                  </a:lnTo>
                  <a:lnTo>
                    <a:pt x="2820" y="13675"/>
                  </a:lnTo>
                  <a:lnTo>
                    <a:pt x="3031" y="13604"/>
                  </a:lnTo>
                  <a:lnTo>
                    <a:pt x="5921" y="13604"/>
                  </a:lnTo>
                  <a:lnTo>
                    <a:pt x="9586" y="13675"/>
                  </a:lnTo>
                  <a:lnTo>
                    <a:pt x="10714" y="13604"/>
                  </a:lnTo>
                  <a:lnTo>
                    <a:pt x="11912" y="13463"/>
                  </a:lnTo>
                  <a:lnTo>
                    <a:pt x="13110" y="13252"/>
                  </a:lnTo>
                  <a:lnTo>
                    <a:pt x="14238" y="12970"/>
                  </a:lnTo>
                  <a:lnTo>
                    <a:pt x="15366" y="12618"/>
                  </a:lnTo>
                  <a:lnTo>
                    <a:pt x="16494" y="12124"/>
                  </a:lnTo>
                  <a:lnTo>
                    <a:pt x="17480" y="11490"/>
                  </a:lnTo>
                  <a:lnTo>
                    <a:pt x="17974" y="11137"/>
                  </a:lnTo>
                  <a:lnTo>
                    <a:pt x="18397" y="10785"/>
                  </a:lnTo>
                  <a:lnTo>
                    <a:pt x="17974" y="14098"/>
                  </a:lnTo>
                  <a:lnTo>
                    <a:pt x="17621" y="16212"/>
                  </a:lnTo>
                  <a:lnTo>
                    <a:pt x="17269" y="18327"/>
                  </a:lnTo>
                  <a:lnTo>
                    <a:pt x="16776" y="20441"/>
                  </a:lnTo>
                  <a:lnTo>
                    <a:pt x="16494" y="21428"/>
                  </a:lnTo>
                  <a:lnTo>
                    <a:pt x="16212" y="22274"/>
                  </a:lnTo>
                  <a:lnTo>
                    <a:pt x="15859" y="23120"/>
                  </a:lnTo>
                  <a:lnTo>
                    <a:pt x="15436" y="23825"/>
                  </a:lnTo>
                  <a:lnTo>
                    <a:pt x="15013" y="24389"/>
                  </a:lnTo>
                  <a:lnTo>
                    <a:pt x="14591" y="24811"/>
                  </a:lnTo>
                  <a:lnTo>
                    <a:pt x="14309" y="24952"/>
                  </a:lnTo>
                  <a:lnTo>
                    <a:pt x="14027" y="25093"/>
                  </a:lnTo>
                  <a:lnTo>
                    <a:pt x="13322" y="25234"/>
                  </a:lnTo>
                  <a:lnTo>
                    <a:pt x="12617" y="25305"/>
                  </a:lnTo>
                  <a:lnTo>
                    <a:pt x="10150" y="25305"/>
                  </a:lnTo>
                  <a:lnTo>
                    <a:pt x="9375" y="25375"/>
                  </a:lnTo>
                  <a:lnTo>
                    <a:pt x="8670" y="25516"/>
                  </a:lnTo>
                  <a:lnTo>
                    <a:pt x="7824" y="25798"/>
                  </a:lnTo>
                  <a:lnTo>
                    <a:pt x="6978" y="26151"/>
                  </a:lnTo>
                  <a:lnTo>
                    <a:pt x="6203" y="26503"/>
                  </a:lnTo>
                  <a:lnTo>
                    <a:pt x="5428" y="26926"/>
                  </a:lnTo>
                  <a:lnTo>
                    <a:pt x="4652" y="27349"/>
                  </a:lnTo>
                  <a:lnTo>
                    <a:pt x="3948" y="27842"/>
                  </a:lnTo>
                  <a:lnTo>
                    <a:pt x="2538" y="28970"/>
                  </a:lnTo>
                  <a:lnTo>
                    <a:pt x="1481" y="29816"/>
                  </a:lnTo>
                  <a:lnTo>
                    <a:pt x="705" y="30521"/>
                  </a:lnTo>
                  <a:lnTo>
                    <a:pt x="212" y="31085"/>
                  </a:lnTo>
                  <a:lnTo>
                    <a:pt x="71" y="31366"/>
                  </a:lnTo>
                  <a:lnTo>
                    <a:pt x="0" y="31507"/>
                  </a:lnTo>
                  <a:lnTo>
                    <a:pt x="0" y="31648"/>
                  </a:lnTo>
                  <a:lnTo>
                    <a:pt x="141" y="31789"/>
                  </a:lnTo>
                  <a:lnTo>
                    <a:pt x="353" y="31930"/>
                  </a:lnTo>
                  <a:lnTo>
                    <a:pt x="635" y="32001"/>
                  </a:lnTo>
                  <a:lnTo>
                    <a:pt x="1622" y="32071"/>
                  </a:lnTo>
                  <a:lnTo>
                    <a:pt x="2961" y="32001"/>
                  </a:lnTo>
                  <a:lnTo>
                    <a:pt x="3807" y="31930"/>
                  </a:lnTo>
                  <a:lnTo>
                    <a:pt x="4652" y="31860"/>
                  </a:lnTo>
                  <a:lnTo>
                    <a:pt x="5498" y="31648"/>
                  </a:lnTo>
                  <a:lnTo>
                    <a:pt x="6273" y="31437"/>
                  </a:lnTo>
                  <a:lnTo>
                    <a:pt x="7049" y="31226"/>
                  </a:lnTo>
                  <a:lnTo>
                    <a:pt x="7824" y="30873"/>
                  </a:lnTo>
                  <a:lnTo>
                    <a:pt x="9304" y="30168"/>
                  </a:lnTo>
                  <a:lnTo>
                    <a:pt x="10784" y="29322"/>
                  </a:lnTo>
                  <a:lnTo>
                    <a:pt x="12124" y="28336"/>
                  </a:lnTo>
                  <a:lnTo>
                    <a:pt x="13392" y="27278"/>
                  </a:lnTo>
                  <a:lnTo>
                    <a:pt x="14661" y="26151"/>
                  </a:lnTo>
                  <a:lnTo>
                    <a:pt x="13956" y="28265"/>
                  </a:lnTo>
                  <a:lnTo>
                    <a:pt x="13322" y="30450"/>
                  </a:lnTo>
                  <a:lnTo>
                    <a:pt x="12899" y="31507"/>
                  </a:lnTo>
                  <a:lnTo>
                    <a:pt x="12476" y="32565"/>
                  </a:lnTo>
                  <a:lnTo>
                    <a:pt x="12053" y="33551"/>
                  </a:lnTo>
                  <a:lnTo>
                    <a:pt x="11489" y="34468"/>
                  </a:lnTo>
                  <a:lnTo>
                    <a:pt x="11137" y="35032"/>
                  </a:lnTo>
                  <a:lnTo>
                    <a:pt x="10714" y="35455"/>
                  </a:lnTo>
                  <a:lnTo>
                    <a:pt x="10221" y="35877"/>
                  </a:lnTo>
                  <a:lnTo>
                    <a:pt x="9727" y="36159"/>
                  </a:lnTo>
                  <a:lnTo>
                    <a:pt x="8740" y="36864"/>
                  </a:lnTo>
                  <a:lnTo>
                    <a:pt x="8247" y="37287"/>
                  </a:lnTo>
                  <a:lnTo>
                    <a:pt x="7683" y="37781"/>
                  </a:lnTo>
                  <a:lnTo>
                    <a:pt x="7331" y="38133"/>
                  </a:lnTo>
                  <a:lnTo>
                    <a:pt x="6978" y="38697"/>
                  </a:lnTo>
                  <a:lnTo>
                    <a:pt x="6133" y="40107"/>
                  </a:lnTo>
                  <a:lnTo>
                    <a:pt x="5216" y="41798"/>
                  </a:lnTo>
                  <a:lnTo>
                    <a:pt x="4864" y="42644"/>
                  </a:lnTo>
                  <a:lnTo>
                    <a:pt x="4511" y="43490"/>
                  </a:lnTo>
                  <a:lnTo>
                    <a:pt x="4300" y="44336"/>
                  </a:lnTo>
                  <a:lnTo>
                    <a:pt x="4159" y="45111"/>
                  </a:lnTo>
                  <a:lnTo>
                    <a:pt x="4159" y="45816"/>
                  </a:lnTo>
                  <a:lnTo>
                    <a:pt x="4159" y="46098"/>
                  </a:lnTo>
                  <a:lnTo>
                    <a:pt x="4229" y="46380"/>
                  </a:lnTo>
                  <a:lnTo>
                    <a:pt x="4370" y="46591"/>
                  </a:lnTo>
                  <a:lnTo>
                    <a:pt x="4511" y="46803"/>
                  </a:lnTo>
                  <a:lnTo>
                    <a:pt x="4723" y="46944"/>
                  </a:lnTo>
                  <a:lnTo>
                    <a:pt x="4934" y="47084"/>
                  </a:lnTo>
                  <a:lnTo>
                    <a:pt x="5216" y="47155"/>
                  </a:lnTo>
                  <a:lnTo>
                    <a:pt x="5992" y="47155"/>
                  </a:lnTo>
                  <a:lnTo>
                    <a:pt x="6414" y="47014"/>
                  </a:lnTo>
                  <a:lnTo>
                    <a:pt x="7049" y="46803"/>
                  </a:lnTo>
                  <a:lnTo>
                    <a:pt x="7683" y="46521"/>
                  </a:lnTo>
                  <a:lnTo>
                    <a:pt x="8388" y="46168"/>
                  </a:lnTo>
                  <a:lnTo>
                    <a:pt x="9093" y="45745"/>
                  </a:lnTo>
                  <a:lnTo>
                    <a:pt x="9798" y="45252"/>
                  </a:lnTo>
                  <a:lnTo>
                    <a:pt x="10432" y="44688"/>
                  </a:lnTo>
                  <a:lnTo>
                    <a:pt x="11066" y="44124"/>
                  </a:lnTo>
                  <a:lnTo>
                    <a:pt x="11630" y="43490"/>
                  </a:lnTo>
                  <a:lnTo>
                    <a:pt x="12194" y="42855"/>
                  </a:lnTo>
                  <a:lnTo>
                    <a:pt x="12687" y="42151"/>
                  </a:lnTo>
                  <a:lnTo>
                    <a:pt x="13040" y="41446"/>
                  </a:lnTo>
                  <a:lnTo>
                    <a:pt x="13392" y="40741"/>
                  </a:lnTo>
                  <a:lnTo>
                    <a:pt x="13604" y="40036"/>
                  </a:lnTo>
                  <a:lnTo>
                    <a:pt x="13674" y="39261"/>
                  </a:lnTo>
                  <a:lnTo>
                    <a:pt x="13674" y="38556"/>
                  </a:lnTo>
                  <a:lnTo>
                    <a:pt x="13533" y="37851"/>
                  </a:lnTo>
                  <a:lnTo>
                    <a:pt x="13392" y="37640"/>
                  </a:lnTo>
                  <a:lnTo>
                    <a:pt x="13181" y="37358"/>
                  </a:lnTo>
                  <a:lnTo>
                    <a:pt x="12758" y="36794"/>
                  </a:lnTo>
                  <a:lnTo>
                    <a:pt x="12335" y="36300"/>
                  </a:lnTo>
                  <a:lnTo>
                    <a:pt x="12194" y="36018"/>
                  </a:lnTo>
                  <a:lnTo>
                    <a:pt x="12124" y="35807"/>
                  </a:lnTo>
                  <a:lnTo>
                    <a:pt x="12194" y="35455"/>
                  </a:lnTo>
                  <a:lnTo>
                    <a:pt x="12335" y="34961"/>
                  </a:lnTo>
                  <a:lnTo>
                    <a:pt x="12828" y="33763"/>
                  </a:lnTo>
                  <a:lnTo>
                    <a:pt x="13815" y="31719"/>
                  </a:lnTo>
                  <a:lnTo>
                    <a:pt x="14591" y="29675"/>
                  </a:lnTo>
                  <a:lnTo>
                    <a:pt x="15295" y="27560"/>
                  </a:lnTo>
                  <a:lnTo>
                    <a:pt x="16000" y="25516"/>
                  </a:lnTo>
                  <a:lnTo>
                    <a:pt x="16635" y="23402"/>
                  </a:lnTo>
                  <a:lnTo>
                    <a:pt x="16635" y="24177"/>
                  </a:lnTo>
                  <a:lnTo>
                    <a:pt x="16705" y="24952"/>
                  </a:lnTo>
                  <a:lnTo>
                    <a:pt x="16846" y="25728"/>
                  </a:lnTo>
                  <a:lnTo>
                    <a:pt x="16987" y="26503"/>
                  </a:lnTo>
                  <a:lnTo>
                    <a:pt x="17198" y="27208"/>
                  </a:lnTo>
                  <a:lnTo>
                    <a:pt x="17480" y="27983"/>
                  </a:lnTo>
                  <a:lnTo>
                    <a:pt x="17762" y="28688"/>
                  </a:lnTo>
                  <a:lnTo>
                    <a:pt x="18115" y="29393"/>
                  </a:lnTo>
                  <a:lnTo>
                    <a:pt x="18538" y="30027"/>
                  </a:lnTo>
                  <a:lnTo>
                    <a:pt x="18961" y="30662"/>
                  </a:lnTo>
                  <a:lnTo>
                    <a:pt x="19454" y="31296"/>
                  </a:lnTo>
                  <a:lnTo>
                    <a:pt x="20018" y="31860"/>
                  </a:lnTo>
                  <a:lnTo>
                    <a:pt x="20582" y="32353"/>
                  </a:lnTo>
                  <a:lnTo>
                    <a:pt x="21216" y="32847"/>
                  </a:lnTo>
                  <a:lnTo>
                    <a:pt x="21850" y="33270"/>
                  </a:lnTo>
                  <a:lnTo>
                    <a:pt x="22555" y="33622"/>
                  </a:lnTo>
                  <a:lnTo>
                    <a:pt x="23049" y="33904"/>
                  </a:lnTo>
                  <a:lnTo>
                    <a:pt x="23612" y="34045"/>
                  </a:lnTo>
                  <a:lnTo>
                    <a:pt x="23894" y="34115"/>
                  </a:lnTo>
                  <a:lnTo>
                    <a:pt x="24106" y="34115"/>
                  </a:lnTo>
                  <a:lnTo>
                    <a:pt x="24317" y="34045"/>
                  </a:lnTo>
                  <a:lnTo>
                    <a:pt x="24458" y="33833"/>
                  </a:lnTo>
                  <a:lnTo>
                    <a:pt x="24458" y="33692"/>
                  </a:lnTo>
                  <a:lnTo>
                    <a:pt x="24458" y="33411"/>
                  </a:lnTo>
                  <a:lnTo>
                    <a:pt x="24247" y="32635"/>
                  </a:lnTo>
                  <a:lnTo>
                    <a:pt x="23965" y="31719"/>
                  </a:lnTo>
                  <a:lnTo>
                    <a:pt x="23542" y="30591"/>
                  </a:lnTo>
                  <a:lnTo>
                    <a:pt x="22767" y="28547"/>
                  </a:lnTo>
                  <a:lnTo>
                    <a:pt x="22203" y="27137"/>
                  </a:lnTo>
                  <a:lnTo>
                    <a:pt x="21780" y="25798"/>
                  </a:lnTo>
                  <a:lnTo>
                    <a:pt x="21216" y="24389"/>
                  </a:lnTo>
                  <a:lnTo>
                    <a:pt x="20652" y="23120"/>
                  </a:lnTo>
                  <a:lnTo>
                    <a:pt x="19877" y="21851"/>
                  </a:lnTo>
                  <a:lnTo>
                    <a:pt x="19454" y="21146"/>
                  </a:lnTo>
                  <a:lnTo>
                    <a:pt x="19102" y="20653"/>
                  </a:lnTo>
                  <a:lnTo>
                    <a:pt x="18467" y="19878"/>
                  </a:lnTo>
                  <a:lnTo>
                    <a:pt x="18256" y="19455"/>
                  </a:lnTo>
                  <a:lnTo>
                    <a:pt x="18115" y="19032"/>
                  </a:lnTo>
                  <a:lnTo>
                    <a:pt x="18044" y="18468"/>
                  </a:lnTo>
                  <a:lnTo>
                    <a:pt x="18044" y="17763"/>
                  </a:lnTo>
                  <a:lnTo>
                    <a:pt x="18185" y="16283"/>
                  </a:lnTo>
                  <a:lnTo>
                    <a:pt x="18397" y="14732"/>
                  </a:lnTo>
                  <a:lnTo>
                    <a:pt x="19031" y="11701"/>
                  </a:lnTo>
                  <a:lnTo>
                    <a:pt x="19595" y="8671"/>
                  </a:lnTo>
                  <a:lnTo>
                    <a:pt x="19877" y="7120"/>
                  </a:lnTo>
                  <a:lnTo>
                    <a:pt x="20018" y="5640"/>
                  </a:lnTo>
                  <a:lnTo>
                    <a:pt x="20370" y="6767"/>
                  </a:lnTo>
                  <a:lnTo>
                    <a:pt x="20793" y="7825"/>
                  </a:lnTo>
                  <a:lnTo>
                    <a:pt x="21286" y="8741"/>
                  </a:lnTo>
                  <a:lnTo>
                    <a:pt x="21921" y="9587"/>
                  </a:lnTo>
                  <a:lnTo>
                    <a:pt x="22555" y="10433"/>
                  </a:lnTo>
                  <a:lnTo>
                    <a:pt x="23331" y="11278"/>
                  </a:lnTo>
                  <a:lnTo>
                    <a:pt x="24811" y="12900"/>
                  </a:lnTo>
                  <a:lnTo>
                    <a:pt x="25868" y="14239"/>
                  </a:lnTo>
                  <a:lnTo>
                    <a:pt x="26432" y="14944"/>
                  </a:lnTo>
                  <a:lnTo>
                    <a:pt x="27066" y="15507"/>
                  </a:lnTo>
                  <a:lnTo>
                    <a:pt x="27348" y="15789"/>
                  </a:lnTo>
                  <a:lnTo>
                    <a:pt x="27701" y="15930"/>
                  </a:lnTo>
                  <a:lnTo>
                    <a:pt x="27982" y="16001"/>
                  </a:lnTo>
                  <a:lnTo>
                    <a:pt x="28194" y="15930"/>
                  </a:lnTo>
                  <a:lnTo>
                    <a:pt x="28476" y="15860"/>
                  </a:lnTo>
                  <a:lnTo>
                    <a:pt x="28687" y="15578"/>
                  </a:lnTo>
                  <a:lnTo>
                    <a:pt x="28899" y="15226"/>
                  </a:lnTo>
                  <a:lnTo>
                    <a:pt x="29110" y="14662"/>
                  </a:lnTo>
                  <a:lnTo>
                    <a:pt x="29181" y="14168"/>
                  </a:lnTo>
                  <a:lnTo>
                    <a:pt x="29251" y="13675"/>
                  </a:lnTo>
                  <a:lnTo>
                    <a:pt x="29251" y="13111"/>
                  </a:lnTo>
                  <a:lnTo>
                    <a:pt x="29181" y="12477"/>
                  </a:lnTo>
                  <a:lnTo>
                    <a:pt x="28969" y="11278"/>
                  </a:lnTo>
                  <a:lnTo>
                    <a:pt x="28617" y="10080"/>
                  </a:lnTo>
                  <a:lnTo>
                    <a:pt x="28123" y="8811"/>
                  </a:lnTo>
                  <a:lnTo>
                    <a:pt x="27630" y="7684"/>
                  </a:lnTo>
                  <a:lnTo>
                    <a:pt x="27066" y="6626"/>
                  </a:lnTo>
                  <a:lnTo>
                    <a:pt x="26573" y="5781"/>
                  </a:lnTo>
                  <a:lnTo>
                    <a:pt x="26150" y="5217"/>
                  </a:lnTo>
                  <a:lnTo>
                    <a:pt x="25516" y="4512"/>
                  </a:lnTo>
                  <a:lnTo>
                    <a:pt x="24670" y="3807"/>
                  </a:lnTo>
                  <a:lnTo>
                    <a:pt x="23753" y="3102"/>
                  </a:lnTo>
                  <a:lnTo>
                    <a:pt x="22767" y="2538"/>
                  </a:lnTo>
                  <a:lnTo>
                    <a:pt x="22273" y="2256"/>
                  </a:lnTo>
                  <a:lnTo>
                    <a:pt x="21780" y="2115"/>
                  </a:lnTo>
                  <a:lnTo>
                    <a:pt x="21357" y="2045"/>
                  </a:lnTo>
                  <a:lnTo>
                    <a:pt x="20934" y="2045"/>
                  </a:lnTo>
                  <a:lnTo>
                    <a:pt x="20511" y="2186"/>
                  </a:lnTo>
                  <a:lnTo>
                    <a:pt x="20229" y="2397"/>
                  </a:lnTo>
                  <a:lnTo>
                    <a:pt x="20088" y="1129"/>
                  </a:lnTo>
                  <a:lnTo>
                    <a:pt x="199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3" name="Google Shape;473;p9"/>
            <p:cNvGrpSpPr/>
            <p:nvPr/>
          </p:nvGrpSpPr>
          <p:grpSpPr>
            <a:xfrm>
              <a:off x="818425" y="1334150"/>
              <a:ext cx="925100" cy="1370950"/>
              <a:chOff x="3112200" y="1334150"/>
              <a:chExt cx="925100" cy="1370950"/>
            </a:xfrm>
          </p:grpSpPr>
          <p:sp>
            <p:nvSpPr>
              <p:cNvPr id="474" name="Google Shape;474;p9"/>
              <p:cNvSpPr/>
              <p:nvPr/>
            </p:nvSpPr>
            <p:spPr>
              <a:xfrm>
                <a:off x="3173850" y="1334150"/>
                <a:ext cx="819400" cy="1279300"/>
              </a:xfrm>
              <a:custGeom>
                <a:avLst/>
                <a:gdLst/>
                <a:ahLst/>
                <a:cxnLst/>
                <a:rect l="l" t="t" r="r" b="b"/>
                <a:pathLst>
                  <a:path w="32776" h="51172" extrusionOk="0">
                    <a:moveTo>
                      <a:pt x="15155" y="0"/>
                    </a:moveTo>
                    <a:lnTo>
                      <a:pt x="15026" y="431"/>
                    </a:lnTo>
                    <a:lnTo>
                      <a:pt x="15084" y="353"/>
                    </a:lnTo>
                    <a:lnTo>
                      <a:pt x="15155" y="0"/>
                    </a:lnTo>
                    <a:close/>
                    <a:moveTo>
                      <a:pt x="15026" y="431"/>
                    </a:moveTo>
                    <a:lnTo>
                      <a:pt x="14873" y="635"/>
                    </a:lnTo>
                    <a:lnTo>
                      <a:pt x="14380" y="1339"/>
                    </a:lnTo>
                    <a:lnTo>
                      <a:pt x="13957" y="2044"/>
                    </a:lnTo>
                    <a:lnTo>
                      <a:pt x="13745" y="2397"/>
                    </a:lnTo>
                    <a:lnTo>
                      <a:pt x="13604" y="2820"/>
                    </a:lnTo>
                    <a:lnTo>
                      <a:pt x="13252" y="3947"/>
                    </a:lnTo>
                    <a:lnTo>
                      <a:pt x="13040" y="5146"/>
                    </a:lnTo>
                    <a:lnTo>
                      <a:pt x="12970" y="6273"/>
                    </a:lnTo>
                    <a:lnTo>
                      <a:pt x="12899" y="7472"/>
                    </a:lnTo>
                    <a:lnTo>
                      <a:pt x="12970" y="8670"/>
                    </a:lnTo>
                    <a:lnTo>
                      <a:pt x="13181" y="9798"/>
                    </a:lnTo>
                    <a:lnTo>
                      <a:pt x="13463" y="10996"/>
                    </a:lnTo>
                    <a:lnTo>
                      <a:pt x="13816" y="12124"/>
                    </a:lnTo>
                    <a:lnTo>
                      <a:pt x="14098" y="13251"/>
                    </a:lnTo>
                    <a:lnTo>
                      <a:pt x="14380" y="14379"/>
                    </a:lnTo>
                    <a:lnTo>
                      <a:pt x="14591" y="15436"/>
                    </a:lnTo>
                    <a:lnTo>
                      <a:pt x="14662" y="16564"/>
                    </a:lnTo>
                    <a:lnTo>
                      <a:pt x="14662" y="17128"/>
                    </a:lnTo>
                    <a:lnTo>
                      <a:pt x="14591" y="17692"/>
                    </a:lnTo>
                    <a:lnTo>
                      <a:pt x="14380" y="18115"/>
                    </a:lnTo>
                    <a:lnTo>
                      <a:pt x="14168" y="18538"/>
                    </a:lnTo>
                    <a:lnTo>
                      <a:pt x="13886" y="18820"/>
                    </a:lnTo>
                    <a:lnTo>
                      <a:pt x="13604" y="19172"/>
                    </a:lnTo>
                    <a:lnTo>
                      <a:pt x="13252" y="19383"/>
                    </a:lnTo>
                    <a:lnTo>
                      <a:pt x="12829" y="19595"/>
                    </a:lnTo>
                    <a:lnTo>
                      <a:pt x="11983" y="19947"/>
                    </a:lnTo>
                    <a:lnTo>
                      <a:pt x="10996" y="20229"/>
                    </a:lnTo>
                    <a:lnTo>
                      <a:pt x="9023" y="20652"/>
                    </a:lnTo>
                    <a:lnTo>
                      <a:pt x="7190" y="21146"/>
                    </a:lnTo>
                    <a:lnTo>
                      <a:pt x="4018" y="22132"/>
                    </a:lnTo>
                    <a:lnTo>
                      <a:pt x="2468" y="22696"/>
                    </a:lnTo>
                    <a:lnTo>
                      <a:pt x="1129" y="23260"/>
                    </a:lnTo>
                    <a:lnTo>
                      <a:pt x="635" y="23472"/>
                    </a:lnTo>
                    <a:lnTo>
                      <a:pt x="212" y="23754"/>
                    </a:lnTo>
                    <a:lnTo>
                      <a:pt x="1" y="23965"/>
                    </a:lnTo>
                    <a:lnTo>
                      <a:pt x="1" y="24035"/>
                    </a:lnTo>
                    <a:lnTo>
                      <a:pt x="1" y="24106"/>
                    </a:lnTo>
                    <a:lnTo>
                      <a:pt x="494" y="23965"/>
                    </a:lnTo>
                    <a:lnTo>
                      <a:pt x="1763" y="23613"/>
                    </a:lnTo>
                    <a:lnTo>
                      <a:pt x="5851" y="22555"/>
                    </a:lnTo>
                    <a:lnTo>
                      <a:pt x="10080" y="21568"/>
                    </a:lnTo>
                    <a:lnTo>
                      <a:pt x="12477" y="21075"/>
                    </a:lnTo>
                    <a:lnTo>
                      <a:pt x="11490" y="23331"/>
                    </a:lnTo>
                    <a:lnTo>
                      <a:pt x="10785" y="25163"/>
                    </a:lnTo>
                    <a:lnTo>
                      <a:pt x="10010" y="27207"/>
                    </a:lnTo>
                    <a:lnTo>
                      <a:pt x="9305" y="29251"/>
                    </a:lnTo>
                    <a:lnTo>
                      <a:pt x="8811" y="31013"/>
                    </a:lnTo>
                    <a:lnTo>
                      <a:pt x="8670" y="31718"/>
                    </a:lnTo>
                    <a:lnTo>
                      <a:pt x="8670" y="32353"/>
                    </a:lnTo>
                    <a:lnTo>
                      <a:pt x="8670" y="32705"/>
                    </a:lnTo>
                    <a:lnTo>
                      <a:pt x="8741" y="32846"/>
                    </a:lnTo>
                    <a:lnTo>
                      <a:pt x="8882" y="32916"/>
                    </a:lnTo>
                    <a:lnTo>
                      <a:pt x="8952" y="32916"/>
                    </a:lnTo>
                    <a:lnTo>
                      <a:pt x="9093" y="32705"/>
                    </a:lnTo>
                    <a:lnTo>
                      <a:pt x="9446" y="32071"/>
                    </a:lnTo>
                    <a:lnTo>
                      <a:pt x="10362" y="29815"/>
                    </a:lnTo>
                    <a:lnTo>
                      <a:pt x="11701" y="26220"/>
                    </a:lnTo>
                    <a:lnTo>
                      <a:pt x="11983" y="27207"/>
                    </a:lnTo>
                    <a:lnTo>
                      <a:pt x="12265" y="28265"/>
                    </a:lnTo>
                    <a:lnTo>
                      <a:pt x="12617" y="29322"/>
                    </a:lnTo>
                    <a:lnTo>
                      <a:pt x="12758" y="30379"/>
                    </a:lnTo>
                    <a:lnTo>
                      <a:pt x="13181" y="32071"/>
                    </a:lnTo>
                    <a:lnTo>
                      <a:pt x="12970" y="32141"/>
                    </a:lnTo>
                    <a:lnTo>
                      <a:pt x="12829" y="32282"/>
                    </a:lnTo>
                    <a:lnTo>
                      <a:pt x="12758" y="32494"/>
                    </a:lnTo>
                    <a:lnTo>
                      <a:pt x="12688" y="32705"/>
                    </a:lnTo>
                    <a:lnTo>
                      <a:pt x="12899" y="33339"/>
                    </a:lnTo>
                    <a:lnTo>
                      <a:pt x="13040" y="33621"/>
                    </a:lnTo>
                    <a:lnTo>
                      <a:pt x="13181" y="33762"/>
                    </a:lnTo>
                    <a:lnTo>
                      <a:pt x="13322" y="33903"/>
                    </a:lnTo>
                    <a:lnTo>
                      <a:pt x="13604" y="33903"/>
                    </a:lnTo>
                    <a:lnTo>
                      <a:pt x="13675" y="33833"/>
                    </a:lnTo>
                    <a:lnTo>
                      <a:pt x="13957" y="33621"/>
                    </a:lnTo>
                    <a:lnTo>
                      <a:pt x="14168" y="33269"/>
                    </a:lnTo>
                    <a:lnTo>
                      <a:pt x="14380" y="32705"/>
                    </a:lnTo>
                    <a:lnTo>
                      <a:pt x="14450" y="32141"/>
                    </a:lnTo>
                    <a:lnTo>
                      <a:pt x="14450" y="31718"/>
                    </a:lnTo>
                    <a:lnTo>
                      <a:pt x="14380" y="31225"/>
                    </a:lnTo>
                    <a:lnTo>
                      <a:pt x="14309" y="30802"/>
                    </a:lnTo>
                    <a:lnTo>
                      <a:pt x="14168" y="30379"/>
                    </a:lnTo>
                    <a:lnTo>
                      <a:pt x="13745" y="29533"/>
                    </a:lnTo>
                    <a:lnTo>
                      <a:pt x="13322" y="28687"/>
                    </a:lnTo>
                    <a:lnTo>
                      <a:pt x="12829" y="27842"/>
                    </a:lnTo>
                    <a:lnTo>
                      <a:pt x="12477" y="27066"/>
                    </a:lnTo>
                    <a:lnTo>
                      <a:pt x="12124" y="26220"/>
                    </a:lnTo>
                    <a:lnTo>
                      <a:pt x="12054" y="25868"/>
                    </a:lnTo>
                    <a:lnTo>
                      <a:pt x="11983" y="25445"/>
                    </a:lnTo>
                    <a:lnTo>
                      <a:pt x="11983" y="25093"/>
                    </a:lnTo>
                    <a:lnTo>
                      <a:pt x="12054" y="24740"/>
                    </a:lnTo>
                    <a:lnTo>
                      <a:pt x="12336" y="23824"/>
                    </a:lnTo>
                    <a:lnTo>
                      <a:pt x="12829" y="22908"/>
                    </a:lnTo>
                    <a:lnTo>
                      <a:pt x="13322" y="21921"/>
                    </a:lnTo>
                    <a:lnTo>
                      <a:pt x="13886" y="20934"/>
                    </a:lnTo>
                    <a:lnTo>
                      <a:pt x="14521" y="20088"/>
                    </a:lnTo>
                    <a:lnTo>
                      <a:pt x="15507" y="18749"/>
                    </a:lnTo>
                    <a:lnTo>
                      <a:pt x="16706" y="21709"/>
                    </a:lnTo>
                    <a:lnTo>
                      <a:pt x="17974" y="24670"/>
                    </a:lnTo>
                    <a:lnTo>
                      <a:pt x="20653" y="30520"/>
                    </a:lnTo>
                    <a:lnTo>
                      <a:pt x="21428" y="32212"/>
                    </a:lnTo>
                    <a:lnTo>
                      <a:pt x="21639" y="32846"/>
                    </a:lnTo>
                    <a:lnTo>
                      <a:pt x="21710" y="33410"/>
                    </a:lnTo>
                    <a:lnTo>
                      <a:pt x="21710" y="33974"/>
                    </a:lnTo>
                    <a:lnTo>
                      <a:pt x="21569" y="34538"/>
                    </a:lnTo>
                    <a:lnTo>
                      <a:pt x="21216" y="35242"/>
                    </a:lnTo>
                    <a:lnTo>
                      <a:pt x="20794" y="36088"/>
                    </a:lnTo>
                    <a:lnTo>
                      <a:pt x="20300" y="37146"/>
                    </a:lnTo>
                    <a:lnTo>
                      <a:pt x="19877" y="38203"/>
                    </a:lnTo>
                    <a:lnTo>
                      <a:pt x="19666" y="38626"/>
                    </a:lnTo>
                    <a:lnTo>
                      <a:pt x="19384" y="39119"/>
                    </a:lnTo>
                    <a:lnTo>
                      <a:pt x="19032" y="39472"/>
                    </a:lnTo>
                    <a:lnTo>
                      <a:pt x="18609" y="39824"/>
                    </a:lnTo>
                    <a:lnTo>
                      <a:pt x="18186" y="40035"/>
                    </a:lnTo>
                    <a:lnTo>
                      <a:pt x="17692" y="40317"/>
                    </a:lnTo>
                    <a:lnTo>
                      <a:pt x="16565" y="40811"/>
                    </a:lnTo>
                    <a:lnTo>
                      <a:pt x="14521" y="41586"/>
                    </a:lnTo>
                    <a:lnTo>
                      <a:pt x="14239" y="41586"/>
                    </a:lnTo>
                    <a:lnTo>
                      <a:pt x="13957" y="41516"/>
                    </a:lnTo>
                    <a:lnTo>
                      <a:pt x="13322" y="41445"/>
                    </a:lnTo>
                    <a:lnTo>
                      <a:pt x="13040" y="41516"/>
                    </a:lnTo>
                    <a:lnTo>
                      <a:pt x="12829" y="41657"/>
                    </a:lnTo>
                    <a:lnTo>
                      <a:pt x="12758" y="41798"/>
                    </a:lnTo>
                    <a:lnTo>
                      <a:pt x="12688" y="41938"/>
                    </a:lnTo>
                    <a:lnTo>
                      <a:pt x="12688" y="42432"/>
                    </a:lnTo>
                    <a:lnTo>
                      <a:pt x="12758" y="42784"/>
                    </a:lnTo>
                    <a:lnTo>
                      <a:pt x="12899" y="42996"/>
                    </a:lnTo>
                    <a:lnTo>
                      <a:pt x="13181" y="43066"/>
                    </a:lnTo>
                    <a:lnTo>
                      <a:pt x="13604" y="43137"/>
                    </a:lnTo>
                    <a:lnTo>
                      <a:pt x="14027" y="43066"/>
                    </a:lnTo>
                    <a:lnTo>
                      <a:pt x="14450" y="42925"/>
                    </a:lnTo>
                    <a:lnTo>
                      <a:pt x="15507" y="42502"/>
                    </a:lnTo>
                    <a:lnTo>
                      <a:pt x="16635" y="42009"/>
                    </a:lnTo>
                    <a:lnTo>
                      <a:pt x="17622" y="41516"/>
                    </a:lnTo>
                    <a:lnTo>
                      <a:pt x="18468" y="41093"/>
                    </a:lnTo>
                    <a:lnTo>
                      <a:pt x="19032" y="40881"/>
                    </a:lnTo>
                    <a:lnTo>
                      <a:pt x="18820" y="41868"/>
                    </a:lnTo>
                    <a:lnTo>
                      <a:pt x="18750" y="43066"/>
                    </a:lnTo>
                    <a:lnTo>
                      <a:pt x="18609" y="44194"/>
                    </a:lnTo>
                    <a:lnTo>
                      <a:pt x="18538" y="44687"/>
                    </a:lnTo>
                    <a:lnTo>
                      <a:pt x="18327" y="45181"/>
                    </a:lnTo>
                    <a:lnTo>
                      <a:pt x="18186" y="45463"/>
                    </a:lnTo>
                    <a:lnTo>
                      <a:pt x="18045" y="45745"/>
                    </a:lnTo>
                    <a:lnTo>
                      <a:pt x="17551" y="46238"/>
                    </a:lnTo>
                    <a:lnTo>
                      <a:pt x="17410" y="46449"/>
                    </a:lnTo>
                    <a:lnTo>
                      <a:pt x="17199" y="46802"/>
                    </a:lnTo>
                    <a:lnTo>
                      <a:pt x="17128" y="47084"/>
                    </a:lnTo>
                    <a:lnTo>
                      <a:pt x="17058" y="47436"/>
                    </a:lnTo>
                    <a:lnTo>
                      <a:pt x="17058" y="47859"/>
                    </a:lnTo>
                    <a:lnTo>
                      <a:pt x="17128" y="48212"/>
                    </a:lnTo>
                    <a:lnTo>
                      <a:pt x="17269" y="48494"/>
                    </a:lnTo>
                    <a:lnTo>
                      <a:pt x="17410" y="48705"/>
                    </a:lnTo>
                    <a:lnTo>
                      <a:pt x="17551" y="48846"/>
                    </a:lnTo>
                    <a:lnTo>
                      <a:pt x="17763" y="48987"/>
                    </a:lnTo>
                    <a:lnTo>
                      <a:pt x="18256" y="48987"/>
                    </a:lnTo>
                    <a:lnTo>
                      <a:pt x="18750" y="48846"/>
                    </a:lnTo>
                    <a:lnTo>
                      <a:pt x="19243" y="48494"/>
                    </a:lnTo>
                    <a:lnTo>
                      <a:pt x="19666" y="48071"/>
                    </a:lnTo>
                    <a:lnTo>
                      <a:pt x="20018" y="47507"/>
                    </a:lnTo>
                    <a:lnTo>
                      <a:pt x="20018" y="47366"/>
                    </a:lnTo>
                    <a:lnTo>
                      <a:pt x="20018" y="47154"/>
                    </a:lnTo>
                    <a:lnTo>
                      <a:pt x="19948" y="46943"/>
                    </a:lnTo>
                    <a:lnTo>
                      <a:pt x="19877" y="46661"/>
                    </a:lnTo>
                    <a:lnTo>
                      <a:pt x="19807" y="46379"/>
                    </a:lnTo>
                    <a:lnTo>
                      <a:pt x="19807" y="45745"/>
                    </a:lnTo>
                    <a:lnTo>
                      <a:pt x="19736" y="44969"/>
                    </a:lnTo>
                    <a:lnTo>
                      <a:pt x="19666" y="44123"/>
                    </a:lnTo>
                    <a:lnTo>
                      <a:pt x="19736" y="43348"/>
                    </a:lnTo>
                    <a:lnTo>
                      <a:pt x="19877" y="42150"/>
                    </a:lnTo>
                    <a:lnTo>
                      <a:pt x="20159" y="41022"/>
                    </a:lnTo>
                    <a:lnTo>
                      <a:pt x="20794" y="38767"/>
                    </a:lnTo>
                    <a:lnTo>
                      <a:pt x="21498" y="36511"/>
                    </a:lnTo>
                    <a:lnTo>
                      <a:pt x="22344" y="34326"/>
                    </a:lnTo>
                    <a:lnTo>
                      <a:pt x="23190" y="36441"/>
                    </a:lnTo>
                    <a:lnTo>
                      <a:pt x="24036" y="38555"/>
                    </a:lnTo>
                    <a:lnTo>
                      <a:pt x="24811" y="40740"/>
                    </a:lnTo>
                    <a:lnTo>
                      <a:pt x="25446" y="42925"/>
                    </a:lnTo>
                    <a:lnTo>
                      <a:pt x="25516" y="43630"/>
                    </a:lnTo>
                    <a:lnTo>
                      <a:pt x="25657" y="44687"/>
                    </a:lnTo>
                    <a:lnTo>
                      <a:pt x="25868" y="47366"/>
                    </a:lnTo>
                    <a:lnTo>
                      <a:pt x="26080" y="48775"/>
                    </a:lnTo>
                    <a:lnTo>
                      <a:pt x="26221" y="49903"/>
                    </a:lnTo>
                    <a:lnTo>
                      <a:pt x="26432" y="50819"/>
                    </a:lnTo>
                    <a:lnTo>
                      <a:pt x="26573" y="51031"/>
                    </a:lnTo>
                    <a:lnTo>
                      <a:pt x="26714" y="51172"/>
                    </a:lnTo>
                    <a:lnTo>
                      <a:pt x="27208" y="51172"/>
                    </a:lnTo>
                    <a:lnTo>
                      <a:pt x="27349" y="51031"/>
                    </a:lnTo>
                    <a:lnTo>
                      <a:pt x="27490" y="50890"/>
                    </a:lnTo>
                    <a:lnTo>
                      <a:pt x="27630" y="50608"/>
                    </a:lnTo>
                    <a:lnTo>
                      <a:pt x="27701" y="50326"/>
                    </a:lnTo>
                    <a:lnTo>
                      <a:pt x="27771" y="49480"/>
                    </a:lnTo>
                    <a:lnTo>
                      <a:pt x="27771" y="48494"/>
                    </a:lnTo>
                    <a:lnTo>
                      <a:pt x="27630" y="47366"/>
                    </a:lnTo>
                    <a:lnTo>
                      <a:pt x="27490" y="46168"/>
                    </a:lnTo>
                    <a:lnTo>
                      <a:pt x="27208" y="44828"/>
                    </a:lnTo>
                    <a:lnTo>
                      <a:pt x="26644" y="42150"/>
                    </a:lnTo>
                    <a:lnTo>
                      <a:pt x="25939" y="39753"/>
                    </a:lnTo>
                    <a:lnTo>
                      <a:pt x="25375" y="37850"/>
                    </a:lnTo>
                    <a:lnTo>
                      <a:pt x="25023" y="36793"/>
                    </a:lnTo>
                    <a:lnTo>
                      <a:pt x="25023" y="36793"/>
                    </a:lnTo>
                    <a:lnTo>
                      <a:pt x="25586" y="37075"/>
                    </a:lnTo>
                    <a:lnTo>
                      <a:pt x="26080" y="37216"/>
                    </a:lnTo>
                    <a:lnTo>
                      <a:pt x="27208" y="37568"/>
                    </a:lnTo>
                    <a:lnTo>
                      <a:pt x="27701" y="37780"/>
                    </a:lnTo>
                    <a:lnTo>
                      <a:pt x="28265" y="37991"/>
                    </a:lnTo>
                    <a:lnTo>
                      <a:pt x="28758" y="38273"/>
                    </a:lnTo>
                    <a:lnTo>
                      <a:pt x="29252" y="38626"/>
                    </a:lnTo>
                    <a:lnTo>
                      <a:pt x="29675" y="39049"/>
                    </a:lnTo>
                    <a:lnTo>
                      <a:pt x="30168" y="39683"/>
                    </a:lnTo>
                    <a:lnTo>
                      <a:pt x="30732" y="40247"/>
                    </a:lnTo>
                    <a:lnTo>
                      <a:pt x="30943" y="40388"/>
                    </a:lnTo>
                    <a:lnTo>
                      <a:pt x="31225" y="40458"/>
                    </a:lnTo>
                    <a:lnTo>
                      <a:pt x="31719" y="40458"/>
                    </a:lnTo>
                    <a:lnTo>
                      <a:pt x="31930" y="40388"/>
                    </a:lnTo>
                    <a:lnTo>
                      <a:pt x="32071" y="40317"/>
                    </a:lnTo>
                    <a:lnTo>
                      <a:pt x="32282" y="40176"/>
                    </a:lnTo>
                    <a:lnTo>
                      <a:pt x="32423" y="40035"/>
                    </a:lnTo>
                    <a:lnTo>
                      <a:pt x="32564" y="39824"/>
                    </a:lnTo>
                    <a:lnTo>
                      <a:pt x="32635" y="39542"/>
                    </a:lnTo>
                    <a:lnTo>
                      <a:pt x="32776" y="38908"/>
                    </a:lnTo>
                    <a:lnTo>
                      <a:pt x="32705" y="38696"/>
                    </a:lnTo>
                    <a:lnTo>
                      <a:pt x="32705" y="38555"/>
                    </a:lnTo>
                    <a:lnTo>
                      <a:pt x="32635" y="38414"/>
                    </a:lnTo>
                    <a:lnTo>
                      <a:pt x="32494" y="38344"/>
                    </a:lnTo>
                    <a:lnTo>
                      <a:pt x="32212" y="38273"/>
                    </a:lnTo>
                    <a:lnTo>
                      <a:pt x="31860" y="38273"/>
                    </a:lnTo>
                    <a:lnTo>
                      <a:pt x="31437" y="38344"/>
                    </a:lnTo>
                    <a:lnTo>
                      <a:pt x="31084" y="38414"/>
                    </a:lnTo>
                    <a:lnTo>
                      <a:pt x="30802" y="38414"/>
                    </a:lnTo>
                    <a:lnTo>
                      <a:pt x="30450" y="38273"/>
                    </a:lnTo>
                    <a:lnTo>
                      <a:pt x="30097" y="38062"/>
                    </a:lnTo>
                    <a:lnTo>
                      <a:pt x="29252" y="37568"/>
                    </a:lnTo>
                    <a:lnTo>
                      <a:pt x="28406" y="37075"/>
                    </a:lnTo>
                    <a:lnTo>
                      <a:pt x="27912" y="36864"/>
                    </a:lnTo>
                    <a:lnTo>
                      <a:pt x="27490" y="36723"/>
                    </a:lnTo>
                    <a:lnTo>
                      <a:pt x="26855" y="36582"/>
                    </a:lnTo>
                    <a:lnTo>
                      <a:pt x="26080" y="36511"/>
                    </a:lnTo>
                    <a:lnTo>
                      <a:pt x="25305" y="36370"/>
                    </a:lnTo>
                    <a:lnTo>
                      <a:pt x="25023" y="36300"/>
                    </a:lnTo>
                    <a:lnTo>
                      <a:pt x="24811" y="36229"/>
                    </a:lnTo>
                    <a:lnTo>
                      <a:pt x="24600" y="36018"/>
                    </a:lnTo>
                    <a:lnTo>
                      <a:pt x="24459" y="35736"/>
                    </a:lnTo>
                    <a:lnTo>
                      <a:pt x="24177" y="35031"/>
                    </a:lnTo>
                    <a:lnTo>
                      <a:pt x="23683" y="33621"/>
                    </a:lnTo>
                    <a:lnTo>
                      <a:pt x="18186" y="21568"/>
                    </a:lnTo>
                    <a:lnTo>
                      <a:pt x="19032" y="21639"/>
                    </a:lnTo>
                    <a:lnTo>
                      <a:pt x="19877" y="21709"/>
                    </a:lnTo>
                    <a:lnTo>
                      <a:pt x="20653" y="21921"/>
                    </a:lnTo>
                    <a:lnTo>
                      <a:pt x="21428" y="22132"/>
                    </a:lnTo>
                    <a:lnTo>
                      <a:pt x="22203" y="22414"/>
                    </a:lnTo>
                    <a:lnTo>
                      <a:pt x="22838" y="22837"/>
                    </a:lnTo>
                    <a:lnTo>
                      <a:pt x="23401" y="23260"/>
                    </a:lnTo>
                    <a:lnTo>
                      <a:pt x="23824" y="23824"/>
                    </a:lnTo>
                    <a:lnTo>
                      <a:pt x="24529" y="25022"/>
                    </a:lnTo>
                    <a:lnTo>
                      <a:pt x="25446" y="26925"/>
                    </a:lnTo>
                    <a:lnTo>
                      <a:pt x="26291" y="28758"/>
                    </a:lnTo>
                    <a:lnTo>
                      <a:pt x="26573" y="29392"/>
                    </a:lnTo>
                    <a:lnTo>
                      <a:pt x="26644" y="29815"/>
                    </a:lnTo>
                    <a:lnTo>
                      <a:pt x="26644" y="29040"/>
                    </a:lnTo>
                    <a:lnTo>
                      <a:pt x="26503" y="28265"/>
                    </a:lnTo>
                    <a:lnTo>
                      <a:pt x="26291" y="27489"/>
                    </a:lnTo>
                    <a:lnTo>
                      <a:pt x="26080" y="26714"/>
                    </a:lnTo>
                    <a:lnTo>
                      <a:pt x="25586" y="25093"/>
                    </a:lnTo>
                    <a:lnTo>
                      <a:pt x="25023" y="23683"/>
                    </a:lnTo>
                    <a:lnTo>
                      <a:pt x="26291" y="24317"/>
                    </a:lnTo>
                    <a:lnTo>
                      <a:pt x="28547" y="25445"/>
                    </a:lnTo>
                    <a:lnTo>
                      <a:pt x="29815" y="26009"/>
                    </a:lnTo>
                    <a:lnTo>
                      <a:pt x="30873" y="26432"/>
                    </a:lnTo>
                    <a:lnTo>
                      <a:pt x="31578" y="26714"/>
                    </a:lnTo>
                    <a:lnTo>
                      <a:pt x="31860" y="26714"/>
                    </a:lnTo>
                    <a:lnTo>
                      <a:pt x="31930" y="26643"/>
                    </a:lnTo>
                    <a:lnTo>
                      <a:pt x="31930" y="26502"/>
                    </a:lnTo>
                    <a:lnTo>
                      <a:pt x="31930" y="26361"/>
                    </a:lnTo>
                    <a:lnTo>
                      <a:pt x="31648" y="26079"/>
                    </a:lnTo>
                    <a:lnTo>
                      <a:pt x="31155" y="25657"/>
                    </a:lnTo>
                    <a:lnTo>
                      <a:pt x="30520" y="25234"/>
                    </a:lnTo>
                    <a:lnTo>
                      <a:pt x="28829" y="24317"/>
                    </a:lnTo>
                    <a:lnTo>
                      <a:pt x="26785" y="23331"/>
                    </a:lnTo>
                    <a:lnTo>
                      <a:pt x="24741" y="22485"/>
                    </a:lnTo>
                    <a:lnTo>
                      <a:pt x="22767" y="21709"/>
                    </a:lnTo>
                    <a:lnTo>
                      <a:pt x="21216" y="21146"/>
                    </a:lnTo>
                    <a:lnTo>
                      <a:pt x="20371" y="20864"/>
                    </a:lnTo>
                    <a:lnTo>
                      <a:pt x="19525" y="20793"/>
                    </a:lnTo>
                    <a:lnTo>
                      <a:pt x="18820" y="20723"/>
                    </a:lnTo>
                    <a:lnTo>
                      <a:pt x="18468" y="20652"/>
                    </a:lnTo>
                    <a:lnTo>
                      <a:pt x="18186" y="20511"/>
                    </a:lnTo>
                    <a:lnTo>
                      <a:pt x="17833" y="20370"/>
                    </a:lnTo>
                    <a:lnTo>
                      <a:pt x="17551" y="20159"/>
                    </a:lnTo>
                    <a:lnTo>
                      <a:pt x="17340" y="19877"/>
                    </a:lnTo>
                    <a:lnTo>
                      <a:pt x="17199" y="19595"/>
                    </a:lnTo>
                    <a:lnTo>
                      <a:pt x="16917" y="18820"/>
                    </a:lnTo>
                    <a:lnTo>
                      <a:pt x="16424" y="17410"/>
                    </a:lnTo>
                    <a:lnTo>
                      <a:pt x="15789" y="15718"/>
                    </a:lnTo>
                    <a:lnTo>
                      <a:pt x="15155" y="13956"/>
                    </a:lnTo>
                    <a:lnTo>
                      <a:pt x="14662" y="12194"/>
                    </a:lnTo>
                    <a:lnTo>
                      <a:pt x="14309" y="10432"/>
                    </a:lnTo>
                    <a:lnTo>
                      <a:pt x="16283" y="10855"/>
                    </a:lnTo>
                    <a:lnTo>
                      <a:pt x="19807" y="11701"/>
                    </a:lnTo>
                    <a:lnTo>
                      <a:pt x="23120" y="12546"/>
                    </a:lnTo>
                    <a:lnTo>
                      <a:pt x="24177" y="12828"/>
                    </a:lnTo>
                    <a:lnTo>
                      <a:pt x="24529" y="12969"/>
                    </a:lnTo>
                    <a:lnTo>
                      <a:pt x="24600" y="12899"/>
                    </a:lnTo>
                    <a:lnTo>
                      <a:pt x="24529" y="12758"/>
                    </a:lnTo>
                    <a:lnTo>
                      <a:pt x="24318" y="12546"/>
                    </a:lnTo>
                    <a:lnTo>
                      <a:pt x="23965" y="12265"/>
                    </a:lnTo>
                    <a:lnTo>
                      <a:pt x="23401" y="12053"/>
                    </a:lnTo>
                    <a:lnTo>
                      <a:pt x="22062" y="11560"/>
                    </a:lnTo>
                    <a:lnTo>
                      <a:pt x="20441" y="11066"/>
                    </a:lnTo>
                    <a:lnTo>
                      <a:pt x="17269" y="10221"/>
                    </a:lnTo>
                    <a:lnTo>
                      <a:pt x="16142" y="9868"/>
                    </a:lnTo>
                    <a:lnTo>
                      <a:pt x="15507" y="9727"/>
                    </a:lnTo>
                    <a:lnTo>
                      <a:pt x="15296" y="9727"/>
                    </a:lnTo>
                    <a:lnTo>
                      <a:pt x="15084" y="9657"/>
                    </a:lnTo>
                    <a:lnTo>
                      <a:pt x="14873" y="9516"/>
                    </a:lnTo>
                    <a:lnTo>
                      <a:pt x="14732" y="9304"/>
                    </a:lnTo>
                    <a:lnTo>
                      <a:pt x="14450" y="8740"/>
                    </a:lnTo>
                    <a:lnTo>
                      <a:pt x="14239" y="8035"/>
                    </a:lnTo>
                    <a:lnTo>
                      <a:pt x="14098" y="7331"/>
                    </a:lnTo>
                    <a:lnTo>
                      <a:pt x="13957" y="6626"/>
                    </a:lnTo>
                    <a:lnTo>
                      <a:pt x="13886" y="5639"/>
                    </a:lnTo>
                    <a:lnTo>
                      <a:pt x="13957" y="4864"/>
                    </a:lnTo>
                    <a:lnTo>
                      <a:pt x="14027" y="4159"/>
                    </a:lnTo>
                    <a:lnTo>
                      <a:pt x="14380" y="2749"/>
                    </a:lnTo>
                    <a:lnTo>
                      <a:pt x="14732" y="1410"/>
                    </a:lnTo>
                    <a:lnTo>
                      <a:pt x="15026" y="4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9"/>
              <p:cNvSpPr/>
              <p:nvPr/>
            </p:nvSpPr>
            <p:spPr>
              <a:xfrm>
                <a:off x="3757125" y="2555275"/>
                <a:ext cx="5815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239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423" y="212"/>
                    </a:lnTo>
                    <a:lnTo>
                      <a:pt x="211" y="424"/>
                    </a:lnTo>
                    <a:lnTo>
                      <a:pt x="141" y="565"/>
                    </a:lnTo>
                    <a:lnTo>
                      <a:pt x="0" y="776"/>
                    </a:lnTo>
                    <a:lnTo>
                      <a:pt x="0" y="1199"/>
                    </a:lnTo>
                    <a:lnTo>
                      <a:pt x="70" y="1693"/>
                    </a:lnTo>
                    <a:lnTo>
                      <a:pt x="141" y="1834"/>
                    </a:lnTo>
                    <a:lnTo>
                      <a:pt x="282" y="2045"/>
                    </a:lnTo>
                    <a:lnTo>
                      <a:pt x="423" y="2186"/>
                    </a:lnTo>
                    <a:lnTo>
                      <a:pt x="634" y="2327"/>
                    </a:lnTo>
                    <a:lnTo>
                      <a:pt x="916" y="2397"/>
                    </a:lnTo>
                    <a:lnTo>
                      <a:pt x="1198" y="2397"/>
                    </a:lnTo>
                    <a:lnTo>
                      <a:pt x="1410" y="2327"/>
                    </a:lnTo>
                    <a:lnTo>
                      <a:pt x="1692" y="2256"/>
                    </a:lnTo>
                    <a:lnTo>
                      <a:pt x="1903" y="2115"/>
                    </a:lnTo>
                    <a:lnTo>
                      <a:pt x="2044" y="1974"/>
                    </a:lnTo>
                    <a:lnTo>
                      <a:pt x="2185" y="1834"/>
                    </a:lnTo>
                    <a:lnTo>
                      <a:pt x="2255" y="1622"/>
                    </a:lnTo>
                    <a:lnTo>
                      <a:pt x="2326" y="1129"/>
                    </a:lnTo>
                    <a:lnTo>
                      <a:pt x="2185" y="706"/>
                    </a:lnTo>
                    <a:lnTo>
                      <a:pt x="2115" y="494"/>
                    </a:lnTo>
                    <a:lnTo>
                      <a:pt x="1974" y="353"/>
                    </a:lnTo>
                    <a:lnTo>
                      <a:pt x="1833" y="212"/>
                    </a:lnTo>
                    <a:lnTo>
                      <a:pt x="1621" y="71"/>
                    </a:ln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9"/>
              <p:cNvSpPr/>
              <p:nvPr/>
            </p:nvSpPr>
            <p:spPr>
              <a:xfrm>
                <a:off x="3764150" y="2631050"/>
                <a:ext cx="7580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962" extrusionOk="0">
                    <a:moveTo>
                      <a:pt x="1199" y="1"/>
                    </a:moveTo>
                    <a:lnTo>
                      <a:pt x="917" y="71"/>
                    </a:lnTo>
                    <a:lnTo>
                      <a:pt x="635" y="212"/>
                    </a:lnTo>
                    <a:lnTo>
                      <a:pt x="424" y="424"/>
                    </a:lnTo>
                    <a:lnTo>
                      <a:pt x="212" y="706"/>
                    </a:lnTo>
                    <a:lnTo>
                      <a:pt x="71" y="988"/>
                    </a:lnTo>
                    <a:lnTo>
                      <a:pt x="1" y="1269"/>
                    </a:lnTo>
                    <a:lnTo>
                      <a:pt x="1" y="1551"/>
                    </a:lnTo>
                    <a:lnTo>
                      <a:pt x="71" y="1763"/>
                    </a:lnTo>
                    <a:lnTo>
                      <a:pt x="142" y="2045"/>
                    </a:lnTo>
                    <a:lnTo>
                      <a:pt x="353" y="2327"/>
                    </a:lnTo>
                    <a:lnTo>
                      <a:pt x="494" y="2538"/>
                    </a:lnTo>
                    <a:lnTo>
                      <a:pt x="706" y="2679"/>
                    </a:lnTo>
                    <a:lnTo>
                      <a:pt x="988" y="2820"/>
                    </a:lnTo>
                    <a:lnTo>
                      <a:pt x="1270" y="2961"/>
                    </a:lnTo>
                    <a:lnTo>
                      <a:pt x="1834" y="2961"/>
                    </a:lnTo>
                    <a:lnTo>
                      <a:pt x="2115" y="2891"/>
                    </a:lnTo>
                    <a:lnTo>
                      <a:pt x="2327" y="2750"/>
                    </a:lnTo>
                    <a:lnTo>
                      <a:pt x="2609" y="2538"/>
                    </a:lnTo>
                    <a:lnTo>
                      <a:pt x="2820" y="2256"/>
                    </a:lnTo>
                    <a:lnTo>
                      <a:pt x="2961" y="1974"/>
                    </a:lnTo>
                    <a:lnTo>
                      <a:pt x="3032" y="1763"/>
                    </a:lnTo>
                    <a:lnTo>
                      <a:pt x="3032" y="1481"/>
                    </a:lnTo>
                    <a:lnTo>
                      <a:pt x="2961" y="1199"/>
                    </a:lnTo>
                    <a:lnTo>
                      <a:pt x="2820" y="917"/>
                    </a:lnTo>
                    <a:lnTo>
                      <a:pt x="2679" y="635"/>
                    </a:lnTo>
                    <a:lnTo>
                      <a:pt x="2468" y="424"/>
                    </a:lnTo>
                    <a:lnTo>
                      <a:pt x="2256" y="283"/>
                    </a:lnTo>
                    <a:lnTo>
                      <a:pt x="2045" y="142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9"/>
              <p:cNvSpPr/>
              <p:nvPr/>
            </p:nvSpPr>
            <p:spPr>
              <a:xfrm>
                <a:off x="3852275" y="2620475"/>
                <a:ext cx="652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2750" extrusionOk="0">
                    <a:moveTo>
                      <a:pt x="1128" y="1"/>
                    </a:moveTo>
                    <a:lnTo>
                      <a:pt x="705" y="142"/>
                    </a:lnTo>
                    <a:lnTo>
                      <a:pt x="493" y="283"/>
                    </a:lnTo>
                    <a:lnTo>
                      <a:pt x="353" y="424"/>
                    </a:lnTo>
                    <a:lnTo>
                      <a:pt x="212" y="635"/>
                    </a:lnTo>
                    <a:lnTo>
                      <a:pt x="71" y="847"/>
                    </a:lnTo>
                    <a:lnTo>
                      <a:pt x="0" y="1129"/>
                    </a:lnTo>
                    <a:lnTo>
                      <a:pt x="71" y="1411"/>
                    </a:lnTo>
                    <a:lnTo>
                      <a:pt x="71" y="1763"/>
                    </a:lnTo>
                    <a:lnTo>
                      <a:pt x="212" y="2045"/>
                    </a:lnTo>
                    <a:lnTo>
                      <a:pt x="353" y="2256"/>
                    </a:lnTo>
                    <a:lnTo>
                      <a:pt x="564" y="2468"/>
                    </a:lnTo>
                    <a:lnTo>
                      <a:pt x="775" y="2609"/>
                    </a:lnTo>
                    <a:lnTo>
                      <a:pt x="987" y="2679"/>
                    </a:lnTo>
                    <a:lnTo>
                      <a:pt x="1269" y="2750"/>
                    </a:lnTo>
                    <a:lnTo>
                      <a:pt x="1692" y="2750"/>
                    </a:lnTo>
                    <a:lnTo>
                      <a:pt x="1974" y="2609"/>
                    </a:lnTo>
                    <a:lnTo>
                      <a:pt x="2115" y="2538"/>
                    </a:lnTo>
                    <a:lnTo>
                      <a:pt x="2326" y="2327"/>
                    </a:lnTo>
                    <a:lnTo>
                      <a:pt x="2467" y="2115"/>
                    </a:lnTo>
                    <a:lnTo>
                      <a:pt x="2538" y="1904"/>
                    </a:lnTo>
                    <a:lnTo>
                      <a:pt x="2608" y="1552"/>
                    </a:lnTo>
                    <a:lnTo>
                      <a:pt x="2608" y="1199"/>
                    </a:lnTo>
                    <a:lnTo>
                      <a:pt x="2538" y="917"/>
                    </a:lnTo>
                    <a:lnTo>
                      <a:pt x="2397" y="635"/>
                    </a:lnTo>
                    <a:lnTo>
                      <a:pt x="2256" y="424"/>
                    </a:lnTo>
                    <a:lnTo>
                      <a:pt x="2044" y="283"/>
                    </a:lnTo>
                    <a:lnTo>
                      <a:pt x="1833" y="142"/>
                    </a:lnTo>
                    <a:lnTo>
                      <a:pt x="1621" y="71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9"/>
              <p:cNvSpPr/>
              <p:nvPr/>
            </p:nvSpPr>
            <p:spPr>
              <a:xfrm>
                <a:off x="3883975" y="2544725"/>
                <a:ext cx="67000" cy="6872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2749" extrusionOk="0">
                    <a:moveTo>
                      <a:pt x="1270" y="0"/>
                    </a:moveTo>
                    <a:lnTo>
                      <a:pt x="917" y="71"/>
                    </a:lnTo>
                    <a:lnTo>
                      <a:pt x="706" y="211"/>
                    </a:lnTo>
                    <a:lnTo>
                      <a:pt x="424" y="352"/>
                    </a:lnTo>
                    <a:lnTo>
                      <a:pt x="283" y="564"/>
                    </a:lnTo>
                    <a:lnTo>
                      <a:pt x="142" y="846"/>
                    </a:lnTo>
                    <a:lnTo>
                      <a:pt x="71" y="1057"/>
                    </a:lnTo>
                    <a:lnTo>
                      <a:pt x="1" y="1339"/>
                    </a:lnTo>
                    <a:lnTo>
                      <a:pt x="1" y="1621"/>
                    </a:lnTo>
                    <a:lnTo>
                      <a:pt x="71" y="1833"/>
                    </a:lnTo>
                    <a:lnTo>
                      <a:pt x="142" y="2115"/>
                    </a:lnTo>
                    <a:lnTo>
                      <a:pt x="283" y="2326"/>
                    </a:lnTo>
                    <a:lnTo>
                      <a:pt x="494" y="2467"/>
                    </a:lnTo>
                    <a:lnTo>
                      <a:pt x="706" y="2608"/>
                    </a:lnTo>
                    <a:lnTo>
                      <a:pt x="917" y="2749"/>
                    </a:lnTo>
                    <a:lnTo>
                      <a:pt x="1551" y="2749"/>
                    </a:lnTo>
                    <a:lnTo>
                      <a:pt x="1833" y="2608"/>
                    </a:lnTo>
                    <a:lnTo>
                      <a:pt x="2115" y="2537"/>
                    </a:lnTo>
                    <a:lnTo>
                      <a:pt x="2327" y="2326"/>
                    </a:lnTo>
                    <a:lnTo>
                      <a:pt x="2468" y="2185"/>
                    </a:lnTo>
                    <a:lnTo>
                      <a:pt x="2538" y="1974"/>
                    </a:lnTo>
                    <a:lnTo>
                      <a:pt x="2609" y="1762"/>
                    </a:lnTo>
                    <a:lnTo>
                      <a:pt x="2679" y="1269"/>
                    </a:lnTo>
                    <a:lnTo>
                      <a:pt x="2538" y="846"/>
                    </a:lnTo>
                    <a:lnTo>
                      <a:pt x="2256" y="423"/>
                    </a:lnTo>
                    <a:lnTo>
                      <a:pt x="2045" y="282"/>
                    </a:lnTo>
                    <a:lnTo>
                      <a:pt x="1833" y="14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9"/>
              <p:cNvSpPr/>
              <p:nvPr/>
            </p:nvSpPr>
            <p:spPr>
              <a:xfrm>
                <a:off x="3876925" y="2454850"/>
                <a:ext cx="5642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2468" extrusionOk="0">
                    <a:moveTo>
                      <a:pt x="1481" y="0"/>
                    </a:moveTo>
                    <a:lnTo>
                      <a:pt x="1199" y="71"/>
                    </a:lnTo>
                    <a:lnTo>
                      <a:pt x="988" y="141"/>
                    </a:lnTo>
                    <a:lnTo>
                      <a:pt x="706" y="212"/>
                    </a:lnTo>
                    <a:lnTo>
                      <a:pt x="494" y="423"/>
                    </a:lnTo>
                    <a:lnTo>
                      <a:pt x="353" y="635"/>
                    </a:lnTo>
                    <a:lnTo>
                      <a:pt x="142" y="917"/>
                    </a:lnTo>
                    <a:lnTo>
                      <a:pt x="71" y="1128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03"/>
                    </a:lnTo>
                    <a:lnTo>
                      <a:pt x="283" y="2115"/>
                    </a:lnTo>
                    <a:lnTo>
                      <a:pt x="494" y="2326"/>
                    </a:lnTo>
                    <a:lnTo>
                      <a:pt x="847" y="2397"/>
                    </a:lnTo>
                    <a:lnTo>
                      <a:pt x="1270" y="2467"/>
                    </a:lnTo>
                    <a:lnTo>
                      <a:pt x="1552" y="2326"/>
                    </a:lnTo>
                    <a:lnTo>
                      <a:pt x="1833" y="2185"/>
                    </a:lnTo>
                    <a:lnTo>
                      <a:pt x="2045" y="1903"/>
                    </a:lnTo>
                    <a:lnTo>
                      <a:pt x="2186" y="1621"/>
                    </a:lnTo>
                    <a:lnTo>
                      <a:pt x="2256" y="1269"/>
                    </a:lnTo>
                    <a:lnTo>
                      <a:pt x="2256" y="917"/>
                    </a:lnTo>
                    <a:lnTo>
                      <a:pt x="2186" y="564"/>
                    </a:lnTo>
                    <a:lnTo>
                      <a:pt x="1974" y="282"/>
                    </a:lnTo>
                    <a:lnTo>
                      <a:pt x="1692" y="141"/>
                    </a:lnTo>
                    <a:lnTo>
                      <a:pt x="148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9"/>
              <p:cNvSpPr/>
              <p:nvPr/>
            </p:nvSpPr>
            <p:spPr>
              <a:xfrm>
                <a:off x="3674300" y="2435450"/>
                <a:ext cx="458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905" extrusionOk="0">
                    <a:moveTo>
                      <a:pt x="1058" y="1"/>
                    </a:moveTo>
                    <a:lnTo>
                      <a:pt x="635" y="71"/>
                    </a:lnTo>
                    <a:lnTo>
                      <a:pt x="423" y="142"/>
                    </a:lnTo>
                    <a:lnTo>
                      <a:pt x="282" y="212"/>
                    </a:lnTo>
                    <a:lnTo>
                      <a:pt x="141" y="353"/>
                    </a:lnTo>
                    <a:lnTo>
                      <a:pt x="71" y="494"/>
                    </a:lnTo>
                    <a:lnTo>
                      <a:pt x="0" y="847"/>
                    </a:lnTo>
                    <a:lnTo>
                      <a:pt x="71" y="1199"/>
                    </a:lnTo>
                    <a:lnTo>
                      <a:pt x="212" y="1552"/>
                    </a:lnTo>
                    <a:lnTo>
                      <a:pt x="494" y="1763"/>
                    </a:lnTo>
                    <a:lnTo>
                      <a:pt x="776" y="1904"/>
                    </a:lnTo>
                    <a:lnTo>
                      <a:pt x="987" y="1904"/>
                    </a:lnTo>
                    <a:lnTo>
                      <a:pt x="1198" y="1834"/>
                    </a:lnTo>
                    <a:lnTo>
                      <a:pt x="1551" y="1622"/>
                    </a:lnTo>
                    <a:lnTo>
                      <a:pt x="1762" y="1340"/>
                    </a:lnTo>
                    <a:lnTo>
                      <a:pt x="1833" y="988"/>
                    </a:lnTo>
                    <a:lnTo>
                      <a:pt x="1762" y="635"/>
                    </a:lnTo>
                    <a:lnTo>
                      <a:pt x="1621" y="353"/>
                    </a:lnTo>
                    <a:lnTo>
                      <a:pt x="1410" y="142"/>
                    </a:lnTo>
                    <a:lnTo>
                      <a:pt x="10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3834650" y="2060125"/>
                <a:ext cx="7227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46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282" y="353"/>
                    </a:lnTo>
                    <a:lnTo>
                      <a:pt x="141" y="776"/>
                    </a:lnTo>
                    <a:lnTo>
                      <a:pt x="0" y="1340"/>
                    </a:lnTo>
                    <a:lnTo>
                      <a:pt x="71" y="1692"/>
                    </a:lnTo>
                    <a:lnTo>
                      <a:pt x="141" y="1974"/>
                    </a:lnTo>
                    <a:lnTo>
                      <a:pt x="353" y="2186"/>
                    </a:lnTo>
                    <a:lnTo>
                      <a:pt x="564" y="2327"/>
                    </a:lnTo>
                    <a:lnTo>
                      <a:pt x="846" y="2397"/>
                    </a:lnTo>
                    <a:lnTo>
                      <a:pt x="1058" y="2468"/>
                    </a:lnTo>
                    <a:lnTo>
                      <a:pt x="1339" y="2468"/>
                    </a:lnTo>
                    <a:lnTo>
                      <a:pt x="1551" y="2397"/>
                    </a:lnTo>
                    <a:lnTo>
                      <a:pt x="2115" y="2468"/>
                    </a:lnTo>
                    <a:lnTo>
                      <a:pt x="2538" y="2397"/>
                    </a:lnTo>
                    <a:lnTo>
                      <a:pt x="2749" y="2256"/>
                    </a:lnTo>
                    <a:lnTo>
                      <a:pt x="2890" y="1974"/>
                    </a:lnTo>
                    <a:lnTo>
                      <a:pt x="2820" y="1692"/>
                    </a:lnTo>
                    <a:lnTo>
                      <a:pt x="2749" y="1340"/>
                    </a:lnTo>
                    <a:lnTo>
                      <a:pt x="2538" y="988"/>
                    </a:lnTo>
                    <a:lnTo>
                      <a:pt x="2256" y="706"/>
                    </a:lnTo>
                    <a:lnTo>
                      <a:pt x="1903" y="424"/>
                    </a:lnTo>
                    <a:lnTo>
                      <a:pt x="1551" y="212"/>
                    </a:lnTo>
                    <a:lnTo>
                      <a:pt x="1198" y="71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9"/>
              <p:cNvSpPr/>
              <p:nvPr/>
            </p:nvSpPr>
            <p:spPr>
              <a:xfrm>
                <a:off x="3973850" y="1963225"/>
                <a:ext cx="63450" cy="66975"/>
              </a:xfrm>
              <a:custGeom>
                <a:avLst/>
                <a:gdLst/>
                <a:ahLst/>
                <a:cxnLst/>
                <a:rect l="l" t="t" r="r" b="b"/>
                <a:pathLst>
                  <a:path w="2538" h="2679" extrusionOk="0">
                    <a:moveTo>
                      <a:pt x="1340" y="0"/>
                    </a:moveTo>
                    <a:lnTo>
                      <a:pt x="1128" y="71"/>
                    </a:lnTo>
                    <a:lnTo>
                      <a:pt x="846" y="141"/>
                    </a:lnTo>
                    <a:lnTo>
                      <a:pt x="635" y="353"/>
                    </a:lnTo>
                    <a:lnTo>
                      <a:pt x="423" y="564"/>
                    </a:lnTo>
                    <a:lnTo>
                      <a:pt x="212" y="776"/>
                    </a:lnTo>
                    <a:lnTo>
                      <a:pt x="71" y="1057"/>
                    </a:lnTo>
                    <a:lnTo>
                      <a:pt x="0" y="1339"/>
                    </a:lnTo>
                    <a:lnTo>
                      <a:pt x="0" y="1621"/>
                    </a:lnTo>
                    <a:lnTo>
                      <a:pt x="0" y="1903"/>
                    </a:lnTo>
                    <a:lnTo>
                      <a:pt x="141" y="2115"/>
                    </a:lnTo>
                    <a:lnTo>
                      <a:pt x="282" y="2326"/>
                    </a:lnTo>
                    <a:lnTo>
                      <a:pt x="564" y="2538"/>
                    </a:lnTo>
                    <a:lnTo>
                      <a:pt x="776" y="2608"/>
                    </a:lnTo>
                    <a:lnTo>
                      <a:pt x="987" y="2679"/>
                    </a:lnTo>
                    <a:lnTo>
                      <a:pt x="1410" y="2608"/>
                    </a:lnTo>
                    <a:lnTo>
                      <a:pt x="1763" y="2397"/>
                    </a:lnTo>
                    <a:lnTo>
                      <a:pt x="2115" y="2115"/>
                    </a:lnTo>
                    <a:lnTo>
                      <a:pt x="2326" y="1833"/>
                    </a:lnTo>
                    <a:lnTo>
                      <a:pt x="2467" y="1410"/>
                    </a:lnTo>
                    <a:lnTo>
                      <a:pt x="2538" y="987"/>
                    </a:lnTo>
                    <a:lnTo>
                      <a:pt x="2467" y="776"/>
                    </a:lnTo>
                    <a:lnTo>
                      <a:pt x="2397" y="635"/>
                    </a:lnTo>
                    <a:lnTo>
                      <a:pt x="2185" y="282"/>
                    </a:lnTo>
                    <a:lnTo>
                      <a:pt x="1904" y="141"/>
                    </a:lnTo>
                    <a:lnTo>
                      <a:pt x="162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9"/>
              <p:cNvSpPr/>
              <p:nvPr/>
            </p:nvSpPr>
            <p:spPr>
              <a:xfrm>
                <a:off x="3942125" y="1933250"/>
                <a:ext cx="5112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693" extrusionOk="0">
                    <a:moveTo>
                      <a:pt x="847" y="1"/>
                    </a:moveTo>
                    <a:lnTo>
                      <a:pt x="635" y="71"/>
                    </a:lnTo>
                    <a:lnTo>
                      <a:pt x="353" y="212"/>
                    </a:lnTo>
                    <a:lnTo>
                      <a:pt x="142" y="283"/>
                    </a:lnTo>
                    <a:lnTo>
                      <a:pt x="1" y="494"/>
                    </a:lnTo>
                    <a:lnTo>
                      <a:pt x="1" y="706"/>
                    </a:lnTo>
                    <a:lnTo>
                      <a:pt x="1" y="917"/>
                    </a:lnTo>
                    <a:lnTo>
                      <a:pt x="142" y="1199"/>
                    </a:lnTo>
                    <a:lnTo>
                      <a:pt x="424" y="1481"/>
                    </a:lnTo>
                    <a:lnTo>
                      <a:pt x="565" y="1622"/>
                    </a:lnTo>
                    <a:lnTo>
                      <a:pt x="776" y="1693"/>
                    </a:lnTo>
                    <a:lnTo>
                      <a:pt x="1199" y="1693"/>
                    </a:lnTo>
                    <a:lnTo>
                      <a:pt x="1551" y="1481"/>
                    </a:lnTo>
                    <a:lnTo>
                      <a:pt x="1833" y="1199"/>
                    </a:lnTo>
                    <a:lnTo>
                      <a:pt x="1974" y="917"/>
                    </a:lnTo>
                    <a:lnTo>
                      <a:pt x="2045" y="635"/>
                    </a:lnTo>
                    <a:lnTo>
                      <a:pt x="1974" y="424"/>
                    </a:lnTo>
                    <a:lnTo>
                      <a:pt x="1833" y="212"/>
                    </a:lnTo>
                    <a:lnTo>
                      <a:pt x="1622" y="142"/>
                    </a:lnTo>
                    <a:lnTo>
                      <a:pt x="1410" y="71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3353600" y="2167625"/>
                <a:ext cx="51125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2045" extrusionOk="0">
                    <a:moveTo>
                      <a:pt x="846" y="0"/>
                    </a:moveTo>
                    <a:lnTo>
                      <a:pt x="635" y="71"/>
                    </a:lnTo>
                    <a:lnTo>
                      <a:pt x="494" y="141"/>
                    </a:lnTo>
                    <a:lnTo>
                      <a:pt x="282" y="353"/>
                    </a:lnTo>
                    <a:lnTo>
                      <a:pt x="141" y="494"/>
                    </a:lnTo>
                    <a:lnTo>
                      <a:pt x="71" y="705"/>
                    </a:lnTo>
                    <a:lnTo>
                      <a:pt x="0" y="917"/>
                    </a:lnTo>
                    <a:lnTo>
                      <a:pt x="0" y="1058"/>
                    </a:lnTo>
                    <a:lnTo>
                      <a:pt x="141" y="1410"/>
                    </a:lnTo>
                    <a:lnTo>
                      <a:pt x="353" y="1762"/>
                    </a:lnTo>
                    <a:lnTo>
                      <a:pt x="705" y="1974"/>
                    </a:lnTo>
                    <a:lnTo>
                      <a:pt x="1058" y="2044"/>
                    </a:lnTo>
                    <a:lnTo>
                      <a:pt x="1269" y="2044"/>
                    </a:lnTo>
                    <a:lnTo>
                      <a:pt x="1410" y="1974"/>
                    </a:lnTo>
                    <a:lnTo>
                      <a:pt x="1621" y="1833"/>
                    </a:lnTo>
                    <a:lnTo>
                      <a:pt x="1762" y="1692"/>
                    </a:lnTo>
                    <a:lnTo>
                      <a:pt x="1903" y="1551"/>
                    </a:lnTo>
                    <a:lnTo>
                      <a:pt x="2044" y="1340"/>
                    </a:lnTo>
                    <a:lnTo>
                      <a:pt x="2044" y="1128"/>
                    </a:lnTo>
                    <a:lnTo>
                      <a:pt x="2044" y="987"/>
                    </a:lnTo>
                    <a:lnTo>
                      <a:pt x="1974" y="635"/>
                    </a:lnTo>
                    <a:lnTo>
                      <a:pt x="1692" y="282"/>
                    </a:lnTo>
                    <a:lnTo>
                      <a:pt x="1410" y="71"/>
                    </a:lnTo>
                    <a:lnTo>
                      <a:pt x="10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9"/>
              <p:cNvSpPr/>
              <p:nvPr/>
            </p:nvSpPr>
            <p:spPr>
              <a:xfrm>
                <a:off x="3411750" y="2151775"/>
                <a:ext cx="31725" cy="2467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987" extrusionOk="0">
                    <a:moveTo>
                      <a:pt x="705" y="0"/>
                    </a:moveTo>
                    <a:lnTo>
                      <a:pt x="423" y="71"/>
                    </a:lnTo>
                    <a:lnTo>
                      <a:pt x="141" y="282"/>
                    </a:lnTo>
                    <a:lnTo>
                      <a:pt x="71" y="352"/>
                    </a:lnTo>
                    <a:lnTo>
                      <a:pt x="0" y="493"/>
                    </a:lnTo>
                    <a:lnTo>
                      <a:pt x="71" y="564"/>
                    </a:lnTo>
                    <a:lnTo>
                      <a:pt x="141" y="705"/>
                    </a:lnTo>
                    <a:lnTo>
                      <a:pt x="282" y="846"/>
                    </a:lnTo>
                    <a:lnTo>
                      <a:pt x="564" y="916"/>
                    </a:lnTo>
                    <a:lnTo>
                      <a:pt x="776" y="987"/>
                    </a:lnTo>
                    <a:lnTo>
                      <a:pt x="987" y="987"/>
                    </a:lnTo>
                    <a:lnTo>
                      <a:pt x="1057" y="916"/>
                    </a:lnTo>
                    <a:lnTo>
                      <a:pt x="1128" y="775"/>
                    </a:lnTo>
                    <a:lnTo>
                      <a:pt x="1128" y="493"/>
                    </a:lnTo>
                    <a:lnTo>
                      <a:pt x="1198" y="282"/>
                    </a:lnTo>
                    <a:lnTo>
                      <a:pt x="1269" y="141"/>
                    </a:lnTo>
                    <a:lnTo>
                      <a:pt x="1198" y="71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9"/>
              <p:cNvSpPr/>
              <p:nvPr/>
            </p:nvSpPr>
            <p:spPr>
              <a:xfrm>
                <a:off x="3112200" y="1920925"/>
                <a:ext cx="54625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2186" extrusionOk="0">
                    <a:moveTo>
                      <a:pt x="987" y="1"/>
                    </a:moveTo>
                    <a:lnTo>
                      <a:pt x="634" y="71"/>
                    </a:lnTo>
                    <a:lnTo>
                      <a:pt x="352" y="283"/>
                    </a:lnTo>
                    <a:lnTo>
                      <a:pt x="141" y="564"/>
                    </a:lnTo>
                    <a:lnTo>
                      <a:pt x="0" y="846"/>
                    </a:lnTo>
                    <a:lnTo>
                      <a:pt x="0" y="1199"/>
                    </a:lnTo>
                    <a:lnTo>
                      <a:pt x="70" y="1551"/>
                    </a:lnTo>
                    <a:lnTo>
                      <a:pt x="352" y="1833"/>
                    </a:lnTo>
                    <a:lnTo>
                      <a:pt x="634" y="2045"/>
                    </a:lnTo>
                    <a:lnTo>
                      <a:pt x="846" y="2115"/>
                    </a:lnTo>
                    <a:lnTo>
                      <a:pt x="1128" y="2186"/>
                    </a:lnTo>
                    <a:lnTo>
                      <a:pt x="1339" y="2115"/>
                    </a:lnTo>
                    <a:lnTo>
                      <a:pt x="1551" y="2045"/>
                    </a:lnTo>
                    <a:lnTo>
                      <a:pt x="1762" y="1904"/>
                    </a:lnTo>
                    <a:lnTo>
                      <a:pt x="1903" y="1763"/>
                    </a:lnTo>
                    <a:lnTo>
                      <a:pt x="2044" y="1551"/>
                    </a:lnTo>
                    <a:lnTo>
                      <a:pt x="2115" y="1340"/>
                    </a:lnTo>
                    <a:lnTo>
                      <a:pt x="2185" y="1128"/>
                    </a:lnTo>
                    <a:lnTo>
                      <a:pt x="2185" y="846"/>
                    </a:lnTo>
                    <a:lnTo>
                      <a:pt x="2185" y="635"/>
                    </a:lnTo>
                    <a:lnTo>
                      <a:pt x="2044" y="423"/>
                    </a:lnTo>
                    <a:lnTo>
                      <a:pt x="1903" y="283"/>
                    </a:lnTo>
                    <a:lnTo>
                      <a:pt x="1692" y="71"/>
                    </a:lnTo>
                    <a:lnTo>
                      <a:pt x="141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9"/>
              <p:cNvSpPr/>
              <p:nvPr/>
            </p:nvSpPr>
            <p:spPr>
              <a:xfrm>
                <a:off x="3150950" y="1836350"/>
                <a:ext cx="758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820" extrusionOk="0">
                    <a:moveTo>
                      <a:pt x="1692" y="0"/>
                    </a:moveTo>
                    <a:lnTo>
                      <a:pt x="1410" y="71"/>
                    </a:lnTo>
                    <a:lnTo>
                      <a:pt x="1128" y="141"/>
                    </a:lnTo>
                    <a:lnTo>
                      <a:pt x="705" y="353"/>
                    </a:lnTo>
                    <a:lnTo>
                      <a:pt x="283" y="705"/>
                    </a:lnTo>
                    <a:lnTo>
                      <a:pt x="142" y="917"/>
                    </a:lnTo>
                    <a:lnTo>
                      <a:pt x="71" y="1199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74"/>
                    </a:lnTo>
                    <a:lnTo>
                      <a:pt x="212" y="2256"/>
                    </a:lnTo>
                    <a:lnTo>
                      <a:pt x="424" y="2467"/>
                    </a:lnTo>
                    <a:lnTo>
                      <a:pt x="705" y="2679"/>
                    </a:lnTo>
                    <a:lnTo>
                      <a:pt x="987" y="2749"/>
                    </a:lnTo>
                    <a:lnTo>
                      <a:pt x="1269" y="2820"/>
                    </a:lnTo>
                    <a:lnTo>
                      <a:pt x="1551" y="2749"/>
                    </a:lnTo>
                    <a:lnTo>
                      <a:pt x="1833" y="2679"/>
                    </a:lnTo>
                    <a:lnTo>
                      <a:pt x="2115" y="2608"/>
                    </a:lnTo>
                    <a:lnTo>
                      <a:pt x="2397" y="2397"/>
                    </a:lnTo>
                    <a:lnTo>
                      <a:pt x="2609" y="2256"/>
                    </a:lnTo>
                    <a:lnTo>
                      <a:pt x="2820" y="2044"/>
                    </a:lnTo>
                    <a:lnTo>
                      <a:pt x="2961" y="1762"/>
                    </a:lnTo>
                    <a:lnTo>
                      <a:pt x="3031" y="1551"/>
                    </a:lnTo>
                    <a:lnTo>
                      <a:pt x="3031" y="1269"/>
                    </a:lnTo>
                    <a:lnTo>
                      <a:pt x="2961" y="987"/>
                    </a:lnTo>
                    <a:lnTo>
                      <a:pt x="2820" y="705"/>
                    </a:lnTo>
                    <a:lnTo>
                      <a:pt x="2609" y="423"/>
                    </a:lnTo>
                    <a:lnTo>
                      <a:pt x="2397" y="282"/>
                    </a:lnTo>
                    <a:lnTo>
                      <a:pt x="2186" y="141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3182675" y="1952650"/>
                <a:ext cx="405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551" extrusionOk="0">
                    <a:moveTo>
                      <a:pt x="423" y="0"/>
                    </a:moveTo>
                    <a:lnTo>
                      <a:pt x="141" y="212"/>
                    </a:lnTo>
                    <a:lnTo>
                      <a:pt x="71" y="353"/>
                    </a:lnTo>
                    <a:lnTo>
                      <a:pt x="0" y="494"/>
                    </a:lnTo>
                    <a:lnTo>
                      <a:pt x="0" y="705"/>
                    </a:lnTo>
                    <a:lnTo>
                      <a:pt x="0" y="917"/>
                    </a:lnTo>
                    <a:lnTo>
                      <a:pt x="141" y="1199"/>
                    </a:lnTo>
                    <a:lnTo>
                      <a:pt x="282" y="1410"/>
                    </a:lnTo>
                    <a:lnTo>
                      <a:pt x="564" y="1480"/>
                    </a:lnTo>
                    <a:lnTo>
                      <a:pt x="776" y="1551"/>
                    </a:lnTo>
                    <a:lnTo>
                      <a:pt x="1058" y="1551"/>
                    </a:lnTo>
                    <a:lnTo>
                      <a:pt x="1269" y="1410"/>
                    </a:lnTo>
                    <a:lnTo>
                      <a:pt x="1410" y="1269"/>
                    </a:lnTo>
                    <a:lnTo>
                      <a:pt x="1551" y="987"/>
                    </a:lnTo>
                    <a:lnTo>
                      <a:pt x="1621" y="776"/>
                    </a:lnTo>
                    <a:lnTo>
                      <a:pt x="1551" y="564"/>
                    </a:lnTo>
                    <a:lnTo>
                      <a:pt x="1551" y="353"/>
                    </a:lnTo>
                    <a:lnTo>
                      <a:pt x="1410" y="212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3709525" y="1667175"/>
                <a:ext cx="58175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7" h="2398" extrusionOk="0">
                    <a:moveTo>
                      <a:pt x="1199" y="1"/>
                    </a:moveTo>
                    <a:lnTo>
                      <a:pt x="847" y="71"/>
                    </a:lnTo>
                    <a:lnTo>
                      <a:pt x="565" y="142"/>
                    </a:lnTo>
                    <a:lnTo>
                      <a:pt x="353" y="283"/>
                    </a:lnTo>
                    <a:lnTo>
                      <a:pt x="212" y="494"/>
                    </a:lnTo>
                    <a:lnTo>
                      <a:pt x="71" y="776"/>
                    </a:lnTo>
                    <a:lnTo>
                      <a:pt x="71" y="988"/>
                    </a:lnTo>
                    <a:lnTo>
                      <a:pt x="1" y="1270"/>
                    </a:lnTo>
                    <a:lnTo>
                      <a:pt x="71" y="1481"/>
                    </a:lnTo>
                    <a:lnTo>
                      <a:pt x="142" y="1763"/>
                    </a:lnTo>
                    <a:lnTo>
                      <a:pt x="283" y="1974"/>
                    </a:lnTo>
                    <a:lnTo>
                      <a:pt x="424" y="2186"/>
                    </a:lnTo>
                    <a:lnTo>
                      <a:pt x="635" y="2327"/>
                    </a:lnTo>
                    <a:lnTo>
                      <a:pt x="847" y="2397"/>
                    </a:lnTo>
                    <a:lnTo>
                      <a:pt x="1129" y="2397"/>
                    </a:lnTo>
                    <a:lnTo>
                      <a:pt x="1481" y="2327"/>
                    </a:lnTo>
                    <a:lnTo>
                      <a:pt x="1763" y="2186"/>
                    </a:lnTo>
                    <a:lnTo>
                      <a:pt x="2045" y="1904"/>
                    </a:lnTo>
                    <a:lnTo>
                      <a:pt x="2256" y="1551"/>
                    </a:lnTo>
                    <a:lnTo>
                      <a:pt x="2327" y="1199"/>
                    </a:lnTo>
                    <a:lnTo>
                      <a:pt x="2327" y="776"/>
                    </a:lnTo>
                    <a:lnTo>
                      <a:pt x="2256" y="494"/>
                    </a:lnTo>
                    <a:lnTo>
                      <a:pt x="1974" y="212"/>
                    </a:lnTo>
                    <a:lnTo>
                      <a:pt x="1763" y="142"/>
                    </a:lnTo>
                    <a:lnTo>
                      <a:pt x="1552" y="71"/>
                    </a:lnTo>
                    <a:lnTo>
                      <a:pt x="119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3767675" y="1591400"/>
                <a:ext cx="52900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116" extrusionOk="0">
                    <a:moveTo>
                      <a:pt x="1270" y="1"/>
                    </a:moveTo>
                    <a:lnTo>
                      <a:pt x="988" y="71"/>
                    </a:lnTo>
                    <a:lnTo>
                      <a:pt x="706" y="142"/>
                    </a:lnTo>
                    <a:lnTo>
                      <a:pt x="353" y="353"/>
                    </a:lnTo>
                    <a:lnTo>
                      <a:pt x="142" y="635"/>
                    </a:lnTo>
                    <a:lnTo>
                      <a:pt x="1" y="988"/>
                    </a:lnTo>
                    <a:lnTo>
                      <a:pt x="1" y="1270"/>
                    </a:lnTo>
                    <a:lnTo>
                      <a:pt x="71" y="1622"/>
                    </a:lnTo>
                    <a:lnTo>
                      <a:pt x="283" y="1904"/>
                    </a:lnTo>
                    <a:lnTo>
                      <a:pt x="565" y="2045"/>
                    </a:lnTo>
                    <a:lnTo>
                      <a:pt x="988" y="2116"/>
                    </a:lnTo>
                    <a:lnTo>
                      <a:pt x="1270" y="2116"/>
                    </a:lnTo>
                    <a:lnTo>
                      <a:pt x="1552" y="2045"/>
                    </a:lnTo>
                    <a:lnTo>
                      <a:pt x="1763" y="1904"/>
                    </a:lnTo>
                    <a:lnTo>
                      <a:pt x="1904" y="1763"/>
                    </a:lnTo>
                    <a:lnTo>
                      <a:pt x="2045" y="1552"/>
                    </a:lnTo>
                    <a:lnTo>
                      <a:pt x="2115" y="1340"/>
                    </a:lnTo>
                    <a:lnTo>
                      <a:pt x="2115" y="917"/>
                    </a:lnTo>
                    <a:lnTo>
                      <a:pt x="2045" y="706"/>
                    </a:lnTo>
                    <a:lnTo>
                      <a:pt x="1974" y="494"/>
                    </a:lnTo>
                    <a:lnTo>
                      <a:pt x="1833" y="283"/>
                    </a:lnTo>
                    <a:lnTo>
                      <a:pt x="1693" y="142"/>
                    </a:lnTo>
                    <a:lnTo>
                      <a:pt x="1481" y="71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3813500" y="1635475"/>
                <a:ext cx="3527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622" extrusionOk="0">
                    <a:moveTo>
                      <a:pt x="564" y="0"/>
                    </a:moveTo>
                    <a:lnTo>
                      <a:pt x="423" y="71"/>
                    </a:lnTo>
                    <a:lnTo>
                      <a:pt x="212" y="353"/>
                    </a:lnTo>
                    <a:lnTo>
                      <a:pt x="71" y="775"/>
                    </a:lnTo>
                    <a:lnTo>
                      <a:pt x="0" y="1198"/>
                    </a:lnTo>
                    <a:lnTo>
                      <a:pt x="71" y="1339"/>
                    </a:lnTo>
                    <a:lnTo>
                      <a:pt x="141" y="1480"/>
                    </a:lnTo>
                    <a:lnTo>
                      <a:pt x="282" y="1551"/>
                    </a:lnTo>
                    <a:lnTo>
                      <a:pt x="494" y="1621"/>
                    </a:lnTo>
                    <a:lnTo>
                      <a:pt x="705" y="1551"/>
                    </a:lnTo>
                    <a:lnTo>
                      <a:pt x="1058" y="1410"/>
                    </a:lnTo>
                    <a:lnTo>
                      <a:pt x="1269" y="1269"/>
                    </a:lnTo>
                    <a:lnTo>
                      <a:pt x="1340" y="1128"/>
                    </a:lnTo>
                    <a:lnTo>
                      <a:pt x="1410" y="916"/>
                    </a:lnTo>
                    <a:lnTo>
                      <a:pt x="1410" y="775"/>
                    </a:lnTo>
                    <a:lnTo>
                      <a:pt x="1199" y="493"/>
                    </a:lnTo>
                    <a:lnTo>
                      <a:pt x="987" y="212"/>
                    </a:lnTo>
                    <a:lnTo>
                      <a:pt x="846" y="71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9"/>
              <p:cNvSpPr/>
              <p:nvPr/>
            </p:nvSpPr>
            <p:spPr>
              <a:xfrm>
                <a:off x="3774725" y="1668950"/>
                <a:ext cx="51125" cy="458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833" extrusionOk="0">
                    <a:moveTo>
                      <a:pt x="776" y="0"/>
                    </a:moveTo>
                    <a:lnTo>
                      <a:pt x="424" y="141"/>
                    </a:lnTo>
                    <a:lnTo>
                      <a:pt x="283" y="212"/>
                    </a:lnTo>
                    <a:lnTo>
                      <a:pt x="142" y="353"/>
                    </a:lnTo>
                    <a:lnTo>
                      <a:pt x="71" y="564"/>
                    </a:lnTo>
                    <a:lnTo>
                      <a:pt x="1" y="705"/>
                    </a:lnTo>
                    <a:lnTo>
                      <a:pt x="1" y="987"/>
                    </a:lnTo>
                    <a:lnTo>
                      <a:pt x="71" y="1199"/>
                    </a:lnTo>
                    <a:lnTo>
                      <a:pt x="283" y="1480"/>
                    </a:lnTo>
                    <a:lnTo>
                      <a:pt x="565" y="1692"/>
                    </a:lnTo>
                    <a:lnTo>
                      <a:pt x="917" y="1833"/>
                    </a:lnTo>
                    <a:lnTo>
                      <a:pt x="1551" y="1833"/>
                    </a:lnTo>
                    <a:lnTo>
                      <a:pt x="1833" y="1621"/>
                    </a:lnTo>
                    <a:lnTo>
                      <a:pt x="1904" y="1480"/>
                    </a:lnTo>
                    <a:lnTo>
                      <a:pt x="1974" y="1340"/>
                    </a:lnTo>
                    <a:lnTo>
                      <a:pt x="2045" y="917"/>
                    </a:lnTo>
                    <a:lnTo>
                      <a:pt x="1974" y="635"/>
                    </a:lnTo>
                    <a:lnTo>
                      <a:pt x="1904" y="423"/>
                    </a:lnTo>
                    <a:lnTo>
                      <a:pt x="1763" y="282"/>
                    </a:lnTo>
                    <a:lnTo>
                      <a:pt x="1551" y="141"/>
                    </a:lnTo>
                    <a:lnTo>
                      <a:pt x="11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93" name="Google Shape;493;p9"/>
            <p:cNvSpPr/>
            <p:nvPr/>
          </p:nvSpPr>
          <p:spPr>
            <a:xfrm>
              <a:off x="1177875" y="2516525"/>
              <a:ext cx="652000" cy="1566525"/>
            </a:xfrm>
            <a:custGeom>
              <a:avLst/>
              <a:gdLst/>
              <a:ahLst/>
              <a:cxnLst/>
              <a:rect l="l" t="t" r="r" b="b"/>
              <a:pathLst>
                <a:path w="26080" h="62661" extrusionOk="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4" name="Google Shape;494;p9"/>
            <p:cNvGrpSpPr/>
            <p:nvPr/>
          </p:nvGrpSpPr>
          <p:grpSpPr>
            <a:xfrm>
              <a:off x="1583150" y="1350000"/>
              <a:ext cx="216775" cy="269625"/>
              <a:chOff x="3876925" y="1350000"/>
              <a:chExt cx="216775" cy="269625"/>
            </a:xfrm>
          </p:grpSpPr>
          <p:sp>
            <p:nvSpPr>
              <p:cNvPr id="495" name="Google Shape;495;p9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extrusionOk="0">
                    <a:moveTo>
                      <a:pt x="6908" y="1622"/>
                    </a:moveTo>
                    <a:lnTo>
                      <a:pt x="7120" y="1763"/>
                    </a:lnTo>
                    <a:lnTo>
                      <a:pt x="7190" y="1904"/>
                    </a:lnTo>
                    <a:lnTo>
                      <a:pt x="7190" y="2045"/>
                    </a:lnTo>
                    <a:lnTo>
                      <a:pt x="7120" y="2256"/>
                    </a:lnTo>
                    <a:lnTo>
                      <a:pt x="6908" y="2679"/>
                    </a:lnTo>
                    <a:lnTo>
                      <a:pt x="6556" y="3172"/>
                    </a:lnTo>
                    <a:lnTo>
                      <a:pt x="5781" y="4089"/>
                    </a:lnTo>
                    <a:lnTo>
                      <a:pt x="5287" y="4512"/>
                    </a:lnTo>
                    <a:lnTo>
                      <a:pt x="5287" y="4018"/>
                    </a:lnTo>
                    <a:lnTo>
                      <a:pt x="5358" y="3525"/>
                    </a:lnTo>
                    <a:lnTo>
                      <a:pt x="5499" y="3031"/>
                    </a:lnTo>
                    <a:lnTo>
                      <a:pt x="5710" y="2538"/>
                    </a:lnTo>
                    <a:lnTo>
                      <a:pt x="5922" y="2327"/>
                    </a:lnTo>
                    <a:lnTo>
                      <a:pt x="6274" y="1974"/>
                    </a:lnTo>
                    <a:lnTo>
                      <a:pt x="6626" y="1692"/>
                    </a:lnTo>
                    <a:lnTo>
                      <a:pt x="6767" y="1622"/>
                    </a:lnTo>
                    <a:close/>
                    <a:moveTo>
                      <a:pt x="3596" y="2186"/>
                    </a:moveTo>
                    <a:lnTo>
                      <a:pt x="3666" y="2256"/>
                    </a:lnTo>
                    <a:lnTo>
                      <a:pt x="3807" y="2538"/>
                    </a:lnTo>
                    <a:lnTo>
                      <a:pt x="3877" y="2890"/>
                    </a:lnTo>
                    <a:lnTo>
                      <a:pt x="3948" y="3313"/>
                    </a:lnTo>
                    <a:lnTo>
                      <a:pt x="4018" y="4230"/>
                    </a:lnTo>
                    <a:lnTo>
                      <a:pt x="4018" y="4794"/>
                    </a:lnTo>
                    <a:lnTo>
                      <a:pt x="3737" y="4441"/>
                    </a:lnTo>
                    <a:lnTo>
                      <a:pt x="3525" y="4018"/>
                    </a:lnTo>
                    <a:lnTo>
                      <a:pt x="3314" y="3595"/>
                    </a:lnTo>
                    <a:lnTo>
                      <a:pt x="3102" y="3172"/>
                    </a:lnTo>
                    <a:lnTo>
                      <a:pt x="3102" y="2750"/>
                    </a:lnTo>
                    <a:lnTo>
                      <a:pt x="3102" y="2538"/>
                    </a:lnTo>
                    <a:lnTo>
                      <a:pt x="3173" y="2397"/>
                    </a:lnTo>
                    <a:lnTo>
                      <a:pt x="3314" y="2256"/>
                    </a:lnTo>
                    <a:lnTo>
                      <a:pt x="3455" y="2186"/>
                    </a:lnTo>
                    <a:close/>
                    <a:moveTo>
                      <a:pt x="1199" y="4512"/>
                    </a:moveTo>
                    <a:lnTo>
                      <a:pt x="1622" y="4653"/>
                    </a:lnTo>
                    <a:lnTo>
                      <a:pt x="2115" y="4794"/>
                    </a:lnTo>
                    <a:lnTo>
                      <a:pt x="2538" y="5076"/>
                    </a:lnTo>
                    <a:lnTo>
                      <a:pt x="3173" y="5428"/>
                    </a:lnTo>
                    <a:lnTo>
                      <a:pt x="2679" y="5639"/>
                    </a:lnTo>
                    <a:lnTo>
                      <a:pt x="2186" y="5710"/>
                    </a:lnTo>
                    <a:lnTo>
                      <a:pt x="1904" y="5639"/>
                    </a:lnTo>
                    <a:lnTo>
                      <a:pt x="1622" y="5569"/>
                    </a:lnTo>
                    <a:lnTo>
                      <a:pt x="1411" y="5428"/>
                    </a:lnTo>
                    <a:lnTo>
                      <a:pt x="1199" y="5216"/>
                    </a:lnTo>
                    <a:lnTo>
                      <a:pt x="917" y="4794"/>
                    </a:lnTo>
                    <a:lnTo>
                      <a:pt x="917" y="4653"/>
                    </a:lnTo>
                    <a:lnTo>
                      <a:pt x="988" y="4582"/>
                    </a:lnTo>
                    <a:lnTo>
                      <a:pt x="1058" y="4512"/>
                    </a:lnTo>
                    <a:close/>
                    <a:moveTo>
                      <a:pt x="3666" y="6485"/>
                    </a:moveTo>
                    <a:lnTo>
                      <a:pt x="3807" y="7120"/>
                    </a:lnTo>
                    <a:lnTo>
                      <a:pt x="3807" y="7754"/>
                    </a:lnTo>
                    <a:lnTo>
                      <a:pt x="3807" y="8388"/>
                    </a:lnTo>
                    <a:lnTo>
                      <a:pt x="3666" y="9093"/>
                    </a:lnTo>
                    <a:lnTo>
                      <a:pt x="3525" y="9305"/>
                    </a:lnTo>
                    <a:lnTo>
                      <a:pt x="3314" y="9516"/>
                    </a:lnTo>
                    <a:lnTo>
                      <a:pt x="2961" y="9516"/>
                    </a:lnTo>
                    <a:lnTo>
                      <a:pt x="2820" y="9375"/>
                    </a:lnTo>
                    <a:lnTo>
                      <a:pt x="2750" y="9234"/>
                    </a:lnTo>
                    <a:lnTo>
                      <a:pt x="2538" y="8670"/>
                    </a:lnTo>
                    <a:lnTo>
                      <a:pt x="2538" y="8036"/>
                    </a:lnTo>
                    <a:lnTo>
                      <a:pt x="2609" y="7754"/>
                    </a:lnTo>
                    <a:lnTo>
                      <a:pt x="2679" y="7401"/>
                    </a:lnTo>
                    <a:lnTo>
                      <a:pt x="2891" y="7120"/>
                    </a:lnTo>
                    <a:lnTo>
                      <a:pt x="3102" y="6838"/>
                    </a:lnTo>
                    <a:lnTo>
                      <a:pt x="3384" y="6626"/>
                    </a:lnTo>
                    <a:lnTo>
                      <a:pt x="3666" y="6485"/>
                    </a:lnTo>
                    <a:close/>
                    <a:moveTo>
                      <a:pt x="7261" y="1"/>
                    </a:move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9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fill="none" extrusionOk="0">
                    <a:moveTo>
                      <a:pt x="1763" y="10150"/>
                    </a:move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807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2045" y="3172"/>
                    </a:lnTo>
                    <a:lnTo>
                      <a:pt x="1622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1763" y="1015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9"/>
              <p:cNvSpPr/>
              <p:nvPr/>
            </p:nvSpPr>
            <p:spPr>
              <a:xfrm>
                <a:off x="3940375" y="1512125"/>
                <a:ext cx="317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3032" fill="none" extrusionOk="0">
                    <a:moveTo>
                      <a:pt x="1128" y="2608"/>
                    </a:moveTo>
                    <a:lnTo>
                      <a:pt x="1128" y="2608"/>
                    </a:lnTo>
                    <a:lnTo>
                      <a:pt x="987" y="2820"/>
                    </a:lnTo>
                    <a:lnTo>
                      <a:pt x="776" y="3031"/>
                    </a:lnTo>
                    <a:lnTo>
                      <a:pt x="635" y="3031"/>
                    </a:lnTo>
                    <a:lnTo>
                      <a:pt x="423" y="3031"/>
                    </a:lnTo>
                    <a:lnTo>
                      <a:pt x="282" y="2890"/>
                    </a:lnTo>
                    <a:lnTo>
                      <a:pt x="212" y="2749"/>
                    </a:lnTo>
                    <a:lnTo>
                      <a:pt x="0" y="2185"/>
                    </a:lnTo>
                    <a:lnTo>
                      <a:pt x="0" y="1551"/>
                    </a:lnTo>
                    <a:lnTo>
                      <a:pt x="71" y="1269"/>
                    </a:lnTo>
                    <a:lnTo>
                      <a:pt x="141" y="916"/>
                    </a:lnTo>
                    <a:lnTo>
                      <a:pt x="353" y="635"/>
                    </a:lnTo>
                    <a:lnTo>
                      <a:pt x="564" y="353"/>
                    </a:lnTo>
                    <a:lnTo>
                      <a:pt x="846" y="141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269" y="635"/>
                    </a:lnTo>
                    <a:lnTo>
                      <a:pt x="1269" y="1269"/>
                    </a:lnTo>
                    <a:lnTo>
                      <a:pt x="1269" y="1903"/>
                    </a:lnTo>
                    <a:lnTo>
                      <a:pt x="1128" y="2608"/>
                    </a:lnTo>
                    <a:lnTo>
                      <a:pt x="1128" y="260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9"/>
              <p:cNvSpPr/>
              <p:nvPr/>
            </p:nvSpPr>
            <p:spPr>
              <a:xfrm>
                <a:off x="3954475" y="1404625"/>
                <a:ext cx="22925" cy="652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2609" fill="none" extrusionOk="0">
                    <a:moveTo>
                      <a:pt x="353" y="1"/>
                    </a:moveTo>
                    <a:lnTo>
                      <a:pt x="353" y="1"/>
                    </a:lnTo>
                    <a:lnTo>
                      <a:pt x="494" y="1"/>
                    </a:lnTo>
                    <a:lnTo>
                      <a:pt x="564" y="71"/>
                    </a:lnTo>
                    <a:lnTo>
                      <a:pt x="705" y="353"/>
                    </a:lnTo>
                    <a:lnTo>
                      <a:pt x="775" y="705"/>
                    </a:lnTo>
                    <a:lnTo>
                      <a:pt x="846" y="1128"/>
                    </a:lnTo>
                    <a:lnTo>
                      <a:pt x="916" y="2045"/>
                    </a:lnTo>
                    <a:lnTo>
                      <a:pt x="916" y="2609"/>
                    </a:lnTo>
                    <a:lnTo>
                      <a:pt x="916" y="2609"/>
                    </a:lnTo>
                    <a:lnTo>
                      <a:pt x="635" y="2256"/>
                    </a:lnTo>
                    <a:lnTo>
                      <a:pt x="423" y="1833"/>
                    </a:lnTo>
                    <a:lnTo>
                      <a:pt x="212" y="1410"/>
                    </a:lnTo>
                    <a:lnTo>
                      <a:pt x="0" y="987"/>
                    </a:lnTo>
                    <a:lnTo>
                      <a:pt x="0" y="565"/>
                    </a:lnTo>
                    <a:lnTo>
                      <a:pt x="0" y="353"/>
                    </a:lnTo>
                    <a:lnTo>
                      <a:pt x="71" y="212"/>
                    </a:lnTo>
                    <a:lnTo>
                      <a:pt x="212" y="71"/>
                    </a:lnTo>
                    <a:lnTo>
                      <a:pt x="353" y="1"/>
                    </a:lnTo>
                    <a:lnTo>
                      <a:pt x="353" y="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9"/>
              <p:cNvSpPr/>
              <p:nvPr/>
            </p:nvSpPr>
            <p:spPr>
              <a:xfrm>
                <a:off x="3899850" y="1462775"/>
                <a:ext cx="56400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99" fill="none" extrusionOk="0">
                    <a:moveTo>
                      <a:pt x="282" y="705"/>
                    </a:moveTo>
                    <a:lnTo>
                      <a:pt x="282" y="705"/>
                    </a:lnTo>
                    <a:lnTo>
                      <a:pt x="0" y="283"/>
                    </a:lnTo>
                    <a:lnTo>
                      <a:pt x="0" y="142"/>
                    </a:lnTo>
                    <a:lnTo>
                      <a:pt x="71" y="71"/>
                    </a:lnTo>
                    <a:lnTo>
                      <a:pt x="141" y="1"/>
                    </a:lnTo>
                    <a:lnTo>
                      <a:pt x="282" y="1"/>
                    </a:lnTo>
                    <a:lnTo>
                      <a:pt x="705" y="142"/>
                    </a:lnTo>
                    <a:lnTo>
                      <a:pt x="1198" y="283"/>
                    </a:lnTo>
                    <a:lnTo>
                      <a:pt x="1621" y="565"/>
                    </a:lnTo>
                    <a:lnTo>
                      <a:pt x="2256" y="917"/>
                    </a:lnTo>
                    <a:lnTo>
                      <a:pt x="2256" y="917"/>
                    </a:lnTo>
                    <a:lnTo>
                      <a:pt x="1762" y="1128"/>
                    </a:lnTo>
                    <a:lnTo>
                      <a:pt x="1269" y="1199"/>
                    </a:lnTo>
                    <a:lnTo>
                      <a:pt x="987" y="1128"/>
                    </a:lnTo>
                    <a:lnTo>
                      <a:pt x="705" y="1058"/>
                    </a:lnTo>
                    <a:lnTo>
                      <a:pt x="494" y="917"/>
                    </a:lnTo>
                    <a:lnTo>
                      <a:pt x="282" y="705"/>
                    </a:lnTo>
                    <a:lnTo>
                      <a:pt x="282" y="705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0" name="Google Shape;500;p9"/>
            <p:cNvSpPr/>
            <p:nvPr/>
          </p:nvSpPr>
          <p:spPr>
            <a:xfrm>
              <a:off x="1086250" y="2701550"/>
              <a:ext cx="237900" cy="313675"/>
            </a:xfrm>
            <a:custGeom>
              <a:avLst/>
              <a:gdLst/>
              <a:ahLst/>
              <a:cxnLst/>
              <a:rect l="l" t="t" r="r" b="b"/>
              <a:pathLst>
                <a:path w="9516" h="12547" extrusionOk="0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9"/>
            <p:cNvSpPr/>
            <p:nvPr/>
          </p:nvSpPr>
          <p:spPr>
            <a:xfrm>
              <a:off x="924150" y="1106825"/>
              <a:ext cx="244950" cy="345400"/>
            </a:xfrm>
            <a:custGeom>
              <a:avLst/>
              <a:gdLst/>
              <a:ahLst/>
              <a:cxnLst/>
              <a:rect l="l" t="t" r="r" b="b"/>
              <a:pathLst>
                <a:path w="9798" h="13816" extrusionOk="0">
                  <a:moveTo>
                    <a:pt x="6203" y="4159"/>
                  </a:moveTo>
                  <a:lnTo>
                    <a:pt x="6414" y="4230"/>
                  </a:lnTo>
                  <a:lnTo>
                    <a:pt x="6485" y="4371"/>
                  </a:lnTo>
                  <a:lnTo>
                    <a:pt x="6485" y="4512"/>
                  </a:lnTo>
                  <a:lnTo>
                    <a:pt x="6414" y="4582"/>
                  </a:lnTo>
                  <a:lnTo>
                    <a:pt x="6273" y="4582"/>
                  </a:lnTo>
                  <a:lnTo>
                    <a:pt x="5921" y="4512"/>
                  </a:lnTo>
                  <a:lnTo>
                    <a:pt x="5850" y="4441"/>
                  </a:lnTo>
                  <a:lnTo>
                    <a:pt x="5850" y="4371"/>
                  </a:lnTo>
                  <a:lnTo>
                    <a:pt x="5921" y="4230"/>
                  </a:lnTo>
                  <a:lnTo>
                    <a:pt x="6062" y="4159"/>
                  </a:lnTo>
                  <a:close/>
                  <a:moveTo>
                    <a:pt x="5709" y="5569"/>
                  </a:moveTo>
                  <a:lnTo>
                    <a:pt x="5004" y="6697"/>
                  </a:lnTo>
                  <a:lnTo>
                    <a:pt x="4088" y="7684"/>
                  </a:lnTo>
                  <a:lnTo>
                    <a:pt x="4440" y="7049"/>
                  </a:lnTo>
                  <a:lnTo>
                    <a:pt x="4793" y="6485"/>
                  </a:lnTo>
                  <a:lnTo>
                    <a:pt x="5216" y="5992"/>
                  </a:lnTo>
                  <a:lnTo>
                    <a:pt x="5709" y="5569"/>
                  </a:lnTo>
                  <a:close/>
                  <a:moveTo>
                    <a:pt x="6414" y="5992"/>
                  </a:moveTo>
                  <a:lnTo>
                    <a:pt x="6837" y="6274"/>
                  </a:lnTo>
                  <a:lnTo>
                    <a:pt x="6766" y="6838"/>
                  </a:lnTo>
                  <a:lnTo>
                    <a:pt x="6625" y="7402"/>
                  </a:lnTo>
                  <a:lnTo>
                    <a:pt x="6344" y="7895"/>
                  </a:lnTo>
                  <a:lnTo>
                    <a:pt x="6062" y="8388"/>
                  </a:lnTo>
                  <a:lnTo>
                    <a:pt x="6062" y="7825"/>
                  </a:lnTo>
                  <a:lnTo>
                    <a:pt x="6132" y="7190"/>
                  </a:lnTo>
                  <a:lnTo>
                    <a:pt x="6203" y="6556"/>
                  </a:lnTo>
                  <a:lnTo>
                    <a:pt x="6414" y="5992"/>
                  </a:lnTo>
                  <a:close/>
                  <a:moveTo>
                    <a:pt x="5568" y="5076"/>
                  </a:moveTo>
                  <a:lnTo>
                    <a:pt x="5075" y="5287"/>
                  </a:lnTo>
                  <a:lnTo>
                    <a:pt x="4652" y="5569"/>
                  </a:lnTo>
                  <a:lnTo>
                    <a:pt x="4229" y="5921"/>
                  </a:lnTo>
                  <a:lnTo>
                    <a:pt x="3947" y="6344"/>
                  </a:lnTo>
                  <a:lnTo>
                    <a:pt x="3383" y="7190"/>
                  </a:lnTo>
                  <a:lnTo>
                    <a:pt x="2819" y="8036"/>
                  </a:lnTo>
                  <a:lnTo>
                    <a:pt x="2678" y="8600"/>
                  </a:lnTo>
                  <a:lnTo>
                    <a:pt x="2608" y="8811"/>
                  </a:lnTo>
                  <a:lnTo>
                    <a:pt x="2467" y="8952"/>
                  </a:lnTo>
                  <a:lnTo>
                    <a:pt x="2326" y="9093"/>
                  </a:lnTo>
                  <a:lnTo>
                    <a:pt x="2115" y="9234"/>
                  </a:lnTo>
                  <a:lnTo>
                    <a:pt x="1551" y="9305"/>
                  </a:lnTo>
                  <a:lnTo>
                    <a:pt x="1269" y="9305"/>
                  </a:lnTo>
                  <a:lnTo>
                    <a:pt x="1057" y="9234"/>
                  </a:lnTo>
                  <a:lnTo>
                    <a:pt x="916" y="9093"/>
                  </a:lnTo>
                  <a:lnTo>
                    <a:pt x="775" y="8952"/>
                  </a:lnTo>
                  <a:lnTo>
                    <a:pt x="705" y="8741"/>
                  </a:lnTo>
                  <a:lnTo>
                    <a:pt x="705" y="8529"/>
                  </a:lnTo>
                  <a:lnTo>
                    <a:pt x="705" y="8247"/>
                  </a:lnTo>
                  <a:lnTo>
                    <a:pt x="846" y="7966"/>
                  </a:lnTo>
                  <a:lnTo>
                    <a:pt x="1128" y="7402"/>
                  </a:lnTo>
                  <a:lnTo>
                    <a:pt x="1551" y="6767"/>
                  </a:lnTo>
                  <a:lnTo>
                    <a:pt x="2115" y="6274"/>
                  </a:lnTo>
                  <a:lnTo>
                    <a:pt x="2749" y="5851"/>
                  </a:lnTo>
                  <a:lnTo>
                    <a:pt x="3454" y="5499"/>
                  </a:lnTo>
                  <a:lnTo>
                    <a:pt x="4159" y="5217"/>
                  </a:lnTo>
                  <a:lnTo>
                    <a:pt x="4863" y="5076"/>
                  </a:lnTo>
                  <a:close/>
                  <a:moveTo>
                    <a:pt x="5709" y="7120"/>
                  </a:moveTo>
                  <a:lnTo>
                    <a:pt x="5427" y="8247"/>
                  </a:lnTo>
                  <a:lnTo>
                    <a:pt x="5286" y="9446"/>
                  </a:lnTo>
                  <a:lnTo>
                    <a:pt x="4863" y="9869"/>
                  </a:lnTo>
                  <a:lnTo>
                    <a:pt x="4511" y="10080"/>
                  </a:lnTo>
                  <a:lnTo>
                    <a:pt x="4229" y="10292"/>
                  </a:lnTo>
                  <a:lnTo>
                    <a:pt x="3947" y="10362"/>
                  </a:lnTo>
                  <a:lnTo>
                    <a:pt x="3665" y="10362"/>
                  </a:lnTo>
                  <a:lnTo>
                    <a:pt x="3595" y="10292"/>
                  </a:lnTo>
                  <a:lnTo>
                    <a:pt x="3524" y="10151"/>
                  </a:lnTo>
                  <a:lnTo>
                    <a:pt x="3383" y="9798"/>
                  </a:lnTo>
                  <a:lnTo>
                    <a:pt x="3454" y="9516"/>
                  </a:lnTo>
                  <a:lnTo>
                    <a:pt x="3665" y="9164"/>
                  </a:lnTo>
                  <a:lnTo>
                    <a:pt x="4370" y="8388"/>
                  </a:lnTo>
                  <a:lnTo>
                    <a:pt x="5216" y="7684"/>
                  </a:lnTo>
                  <a:lnTo>
                    <a:pt x="5709" y="7120"/>
                  </a:lnTo>
                  <a:close/>
                  <a:moveTo>
                    <a:pt x="7894" y="6274"/>
                  </a:moveTo>
                  <a:lnTo>
                    <a:pt x="8388" y="7613"/>
                  </a:lnTo>
                  <a:lnTo>
                    <a:pt x="8670" y="8459"/>
                  </a:lnTo>
                  <a:lnTo>
                    <a:pt x="8810" y="9375"/>
                  </a:lnTo>
                  <a:lnTo>
                    <a:pt x="8881" y="9798"/>
                  </a:lnTo>
                  <a:lnTo>
                    <a:pt x="8881" y="10151"/>
                  </a:lnTo>
                  <a:lnTo>
                    <a:pt x="8810" y="10503"/>
                  </a:lnTo>
                  <a:lnTo>
                    <a:pt x="8670" y="10855"/>
                  </a:lnTo>
                  <a:lnTo>
                    <a:pt x="8529" y="11067"/>
                  </a:lnTo>
                  <a:lnTo>
                    <a:pt x="8247" y="11278"/>
                  </a:lnTo>
                  <a:lnTo>
                    <a:pt x="7894" y="11349"/>
                  </a:lnTo>
                  <a:lnTo>
                    <a:pt x="7471" y="11349"/>
                  </a:lnTo>
                  <a:lnTo>
                    <a:pt x="6978" y="11278"/>
                  </a:lnTo>
                  <a:lnTo>
                    <a:pt x="6625" y="11067"/>
                  </a:lnTo>
                  <a:lnTo>
                    <a:pt x="6414" y="10855"/>
                  </a:lnTo>
                  <a:lnTo>
                    <a:pt x="6344" y="10644"/>
                  </a:lnTo>
                  <a:lnTo>
                    <a:pt x="6273" y="10292"/>
                  </a:lnTo>
                  <a:lnTo>
                    <a:pt x="6344" y="10010"/>
                  </a:lnTo>
                  <a:lnTo>
                    <a:pt x="6625" y="9234"/>
                  </a:lnTo>
                  <a:lnTo>
                    <a:pt x="6978" y="8459"/>
                  </a:lnTo>
                  <a:lnTo>
                    <a:pt x="7401" y="7613"/>
                  </a:lnTo>
                  <a:lnTo>
                    <a:pt x="7753" y="6908"/>
                  </a:lnTo>
                  <a:lnTo>
                    <a:pt x="7894" y="6556"/>
                  </a:lnTo>
                  <a:lnTo>
                    <a:pt x="7894" y="6274"/>
                  </a:lnTo>
                  <a:close/>
                  <a:moveTo>
                    <a:pt x="7189" y="1"/>
                  </a:moveTo>
                  <a:lnTo>
                    <a:pt x="6978" y="71"/>
                  </a:lnTo>
                  <a:lnTo>
                    <a:pt x="6696" y="353"/>
                  </a:lnTo>
                  <a:lnTo>
                    <a:pt x="6485" y="494"/>
                  </a:lnTo>
                  <a:lnTo>
                    <a:pt x="6344" y="706"/>
                  </a:lnTo>
                  <a:lnTo>
                    <a:pt x="6203" y="1199"/>
                  </a:lnTo>
                  <a:lnTo>
                    <a:pt x="6132" y="1692"/>
                  </a:lnTo>
                  <a:lnTo>
                    <a:pt x="6062" y="2256"/>
                  </a:lnTo>
                  <a:lnTo>
                    <a:pt x="5921" y="2891"/>
                  </a:lnTo>
                  <a:lnTo>
                    <a:pt x="5780" y="3384"/>
                  </a:lnTo>
                  <a:lnTo>
                    <a:pt x="5568" y="3877"/>
                  </a:lnTo>
                  <a:lnTo>
                    <a:pt x="5357" y="4089"/>
                  </a:lnTo>
                  <a:lnTo>
                    <a:pt x="5145" y="4300"/>
                  </a:lnTo>
                  <a:lnTo>
                    <a:pt x="4581" y="4582"/>
                  </a:lnTo>
                  <a:lnTo>
                    <a:pt x="4018" y="4864"/>
                  </a:lnTo>
                  <a:lnTo>
                    <a:pt x="2819" y="5217"/>
                  </a:lnTo>
                  <a:lnTo>
                    <a:pt x="2255" y="5428"/>
                  </a:lnTo>
                  <a:lnTo>
                    <a:pt x="1692" y="5710"/>
                  </a:lnTo>
                  <a:lnTo>
                    <a:pt x="1128" y="6062"/>
                  </a:lnTo>
                  <a:lnTo>
                    <a:pt x="634" y="6626"/>
                  </a:lnTo>
                  <a:lnTo>
                    <a:pt x="282" y="7190"/>
                  </a:lnTo>
                  <a:lnTo>
                    <a:pt x="71" y="7825"/>
                  </a:lnTo>
                  <a:lnTo>
                    <a:pt x="0" y="8459"/>
                  </a:lnTo>
                  <a:lnTo>
                    <a:pt x="0" y="9093"/>
                  </a:lnTo>
                  <a:lnTo>
                    <a:pt x="71" y="9375"/>
                  </a:lnTo>
                  <a:lnTo>
                    <a:pt x="211" y="9587"/>
                  </a:lnTo>
                  <a:lnTo>
                    <a:pt x="352" y="9869"/>
                  </a:lnTo>
                  <a:lnTo>
                    <a:pt x="564" y="10010"/>
                  </a:lnTo>
                  <a:lnTo>
                    <a:pt x="846" y="10151"/>
                  </a:lnTo>
                  <a:lnTo>
                    <a:pt x="1128" y="10221"/>
                  </a:lnTo>
                  <a:lnTo>
                    <a:pt x="1903" y="10221"/>
                  </a:lnTo>
                  <a:lnTo>
                    <a:pt x="1339" y="10644"/>
                  </a:lnTo>
                  <a:lnTo>
                    <a:pt x="916" y="10926"/>
                  </a:lnTo>
                  <a:lnTo>
                    <a:pt x="564" y="11278"/>
                  </a:lnTo>
                  <a:lnTo>
                    <a:pt x="282" y="11701"/>
                  </a:lnTo>
                  <a:lnTo>
                    <a:pt x="141" y="12054"/>
                  </a:lnTo>
                  <a:lnTo>
                    <a:pt x="141" y="12195"/>
                  </a:lnTo>
                  <a:lnTo>
                    <a:pt x="211" y="12406"/>
                  </a:lnTo>
                  <a:lnTo>
                    <a:pt x="282" y="12547"/>
                  </a:lnTo>
                  <a:lnTo>
                    <a:pt x="493" y="12758"/>
                  </a:lnTo>
                  <a:lnTo>
                    <a:pt x="775" y="12899"/>
                  </a:lnTo>
                  <a:lnTo>
                    <a:pt x="1057" y="12970"/>
                  </a:lnTo>
                  <a:lnTo>
                    <a:pt x="1269" y="12899"/>
                  </a:lnTo>
                  <a:lnTo>
                    <a:pt x="1410" y="12829"/>
                  </a:lnTo>
                  <a:lnTo>
                    <a:pt x="1551" y="12688"/>
                  </a:lnTo>
                  <a:lnTo>
                    <a:pt x="1692" y="12547"/>
                  </a:lnTo>
                  <a:lnTo>
                    <a:pt x="1903" y="12054"/>
                  </a:lnTo>
                  <a:lnTo>
                    <a:pt x="2044" y="11560"/>
                  </a:lnTo>
                  <a:lnTo>
                    <a:pt x="2115" y="10996"/>
                  </a:lnTo>
                  <a:lnTo>
                    <a:pt x="2185" y="10573"/>
                  </a:lnTo>
                  <a:lnTo>
                    <a:pt x="2326" y="10292"/>
                  </a:lnTo>
                  <a:lnTo>
                    <a:pt x="2467" y="10714"/>
                  </a:lnTo>
                  <a:lnTo>
                    <a:pt x="2678" y="11067"/>
                  </a:lnTo>
                  <a:lnTo>
                    <a:pt x="3031" y="11278"/>
                  </a:lnTo>
                  <a:lnTo>
                    <a:pt x="3313" y="11490"/>
                  </a:lnTo>
                  <a:lnTo>
                    <a:pt x="4088" y="11490"/>
                  </a:lnTo>
                  <a:lnTo>
                    <a:pt x="4511" y="11419"/>
                  </a:lnTo>
                  <a:lnTo>
                    <a:pt x="4863" y="11208"/>
                  </a:lnTo>
                  <a:lnTo>
                    <a:pt x="4581" y="11772"/>
                  </a:lnTo>
                  <a:lnTo>
                    <a:pt x="4300" y="12265"/>
                  </a:lnTo>
                  <a:lnTo>
                    <a:pt x="4018" y="12829"/>
                  </a:lnTo>
                  <a:lnTo>
                    <a:pt x="3947" y="13393"/>
                  </a:lnTo>
                  <a:lnTo>
                    <a:pt x="3947" y="13534"/>
                  </a:lnTo>
                  <a:lnTo>
                    <a:pt x="4018" y="13675"/>
                  </a:lnTo>
                  <a:lnTo>
                    <a:pt x="4159" y="13816"/>
                  </a:lnTo>
                  <a:lnTo>
                    <a:pt x="4370" y="13816"/>
                  </a:lnTo>
                  <a:lnTo>
                    <a:pt x="4722" y="13675"/>
                  </a:lnTo>
                  <a:lnTo>
                    <a:pt x="5145" y="13534"/>
                  </a:lnTo>
                  <a:lnTo>
                    <a:pt x="5357" y="13322"/>
                  </a:lnTo>
                  <a:lnTo>
                    <a:pt x="5498" y="13040"/>
                  </a:lnTo>
                  <a:lnTo>
                    <a:pt x="5568" y="12688"/>
                  </a:lnTo>
                  <a:lnTo>
                    <a:pt x="5568" y="12336"/>
                  </a:lnTo>
                  <a:lnTo>
                    <a:pt x="5427" y="11631"/>
                  </a:lnTo>
                  <a:lnTo>
                    <a:pt x="5427" y="11278"/>
                  </a:lnTo>
                  <a:lnTo>
                    <a:pt x="5498" y="10996"/>
                  </a:lnTo>
                  <a:lnTo>
                    <a:pt x="5709" y="11419"/>
                  </a:lnTo>
                  <a:lnTo>
                    <a:pt x="6062" y="11772"/>
                  </a:lnTo>
                  <a:lnTo>
                    <a:pt x="6485" y="12054"/>
                  </a:lnTo>
                  <a:lnTo>
                    <a:pt x="6978" y="12265"/>
                  </a:lnTo>
                  <a:lnTo>
                    <a:pt x="7471" y="12336"/>
                  </a:lnTo>
                  <a:lnTo>
                    <a:pt x="8035" y="12336"/>
                  </a:lnTo>
                  <a:lnTo>
                    <a:pt x="8529" y="12265"/>
                  </a:lnTo>
                  <a:lnTo>
                    <a:pt x="8951" y="12054"/>
                  </a:lnTo>
                  <a:lnTo>
                    <a:pt x="9374" y="11701"/>
                  </a:lnTo>
                  <a:lnTo>
                    <a:pt x="9656" y="11278"/>
                  </a:lnTo>
                  <a:lnTo>
                    <a:pt x="9797" y="10855"/>
                  </a:lnTo>
                  <a:lnTo>
                    <a:pt x="9797" y="10362"/>
                  </a:lnTo>
                  <a:lnTo>
                    <a:pt x="9797" y="9869"/>
                  </a:lnTo>
                  <a:lnTo>
                    <a:pt x="9656" y="9375"/>
                  </a:lnTo>
                  <a:lnTo>
                    <a:pt x="9445" y="8318"/>
                  </a:lnTo>
                  <a:lnTo>
                    <a:pt x="9092" y="6979"/>
                  </a:lnTo>
                  <a:lnTo>
                    <a:pt x="8881" y="6274"/>
                  </a:lnTo>
                  <a:lnTo>
                    <a:pt x="8599" y="5499"/>
                  </a:lnTo>
                  <a:lnTo>
                    <a:pt x="8247" y="4794"/>
                  </a:lnTo>
                  <a:lnTo>
                    <a:pt x="7894" y="4159"/>
                  </a:lnTo>
                  <a:lnTo>
                    <a:pt x="7401" y="3595"/>
                  </a:lnTo>
                  <a:lnTo>
                    <a:pt x="7119" y="3384"/>
                  </a:lnTo>
                  <a:lnTo>
                    <a:pt x="6837" y="3243"/>
                  </a:lnTo>
                  <a:lnTo>
                    <a:pt x="7119" y="2820"/>
                  </a:lnTo>
                  <a:lnTo>
                    <a:pt x="7330" y="2256"/>
                  </a:lnTo>
                  <a:lnTo>
                    <a:pt x="7542" y="1622"/>
                  </a:lnTo>
                  <a:lnTo>
                    <a:pt x="7612" y="988"/>
                  </a:lnTo>
                  <a:lnTo>
                    <a:pt x="7612" y="424"/>
                  </a:lnTo>
                  <a:lnTo>
                    <a:pt x="7612" y="212"/>
                  </a:lnTo>
                  <a:lnTo>
                    <a:pt x="7471" y="71"/>
                  </a:lnTo>
                  <a:lnTo>
                    <a:pt x="73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9"/>
            <p:cNvSpPr/>
            <p:nvPr/>
          </p:nvSpPr>
          <p:spPr>
            <a:xfrm>
              <a:off x="1750550" y="2135900"/>
              <a:ext cx="260825" cy="227350"/>
            </a:xfrm>
            <a:custGeom>
              <a:avLst/>
              <a:gdLst/>
              <a:ahLst/>
              <a:cxnLst/>
              <a:rect l="l" t="t" r="r" b="b"/>
              <a:pathLst>
                <a:path w="10433" h="9094" extrusionOk="0">
                  <a:moveTo>
                    <a:pt x="7049" y="1199"/>
                  </a:moveTo>
                  <a:lnTo>
                    <a:pt x="7472" y="1340"/>
                  </a:lnTo>
                  <a:lnTo>
                    <a:pt x="7895" y="1481"/>
                  </a:lnTo>
                  <a:lnTo>
                    <a:pt x="8247" y="1692"/>
                  </a:lnTo>
                  <a:lnTo>
                    <a:pt x="8529" y="2045"/>
                  </a:lnTo>
                  <a:lnTo>
                    <a:pt x="8670" y="2397"/>
                  </a:lnTo>
                  <a:lnTo>
                    <a:pt x="8811" y="2820"/>
                  </a:lnTo>
                  <a:lnTo>
                    <a:pt x="8600" y="2397"/>
                  </a:lnTo>
                  <a:lnTo>
                    <a:pt x="8318" y="2115"/>
                  </a:lnTo>
                  <a:lnTo>
                    <a:pt x="8106" y="1904"/>
                  </a:lnTo>
                  <a:lnTo>
                    <a:pt x="7895" y="1833"/>
                  </a:lnTo>
                  <a:lnTo>
                    <a:pt x="7684" y="1833"/>
                  </a:lnTo>
                  <a:lnTo>
                    <a:pt x="7402" y="1904"/>
                  </a:lnTo>
                  <a:lnTo>
                    <a:pt x="6908" y="1904"/>
                  </a:lnTo>
                  <a:lnTo>
                    <a:pt x="6767" y="1974"/>
                  </a:lnTo>
                  <a:lnTo>
                    <a:pt x="6062" y="2186"/>
                  </a:lnTo>
                  <a:lnTo>
                    <a:pt x="5287" y="2397"/>
                  </a:lnTo>
                  <a:lnTo>
                    <a:pt x="4794" y="2538"/>
                  </a:lnTo>
                  <a:lnTo>
                    <a:pt x="4512" y="2468"/>
                  </a:lnTo>
                  <a:lnTo>
                    <a:pt x="4441" y="2397"/>
                  </a:lnTo>
                  <a:lnTo>
                    <a:pt x="4441" y="2327"/>
                  </a:lnTo>
                  <a:lnTo>
                    <a:pt x="4653" y="2115"/>
                  </a:lnTo>
                  <a:lnTo>
                    <a:pt x="4935" y="1904"/>
                  </a:lnTo>
                  <a:lnTo>
                    <a:pt x="5640" y="1481"/>
                  </a:lnTo>
                  <a:lnTo>
                    <a:pt x="6203" y="1199"/>
                  </a:lnTo>
                  <a:close/>
                  <a:moveTo>
                    <a:pt x="6485" y="3525"/>
                  </a:moveTo>
                  <a:lnTo>
                    <a:pt x="6626" y="3666"/>
                  </a:lnTo>
                  <a:lnTo>
                    <a:pt x="6697" y="3877"/>
                  </a:lnTo>
                  <a:lnTo>
                    <a:pt x="6697" y="4018"/>
                  </a:lnTo>
                  <a:lnTo>
                    <a:pt x="6697" y="4159"/>
                  </a:lnTo>
                  <a:lnTo>
                    <a:pt x="6556" y="4582"/>
                  </a:lnTo>
                  <a:lnTo>
                    <a:pt x="6274" y="4864"/>
                  </a:lnTo>
                  <a:lnTo>
                    <a:pt x="5992" y="5146"/>
                  </a:lnTo>
                  <a:lnTo>
                    <a:pt x="5710" y="5357"/>
                  </a:lnTo>
                  <a:lnTo>
                    <a:pt x="5428" y="5428"/>
                  </a:lnTo>
                  <a:lnTo>
                    <a:pt x="5287" y="5357"/>
                  </a:lnTo>
                  <a:lnTo>
                    <a:pt x="5146" y="5287"/>
                  </a:lnTo>
                  <a:lnTo>
                    <a:pt x="5076" y="5005"/>
                  </a:lnTo>
                  <a:lnTo>
                    <a:pt x="5076" y="4723"/>
                  </a:lnTo>
                  <a:lnTo>
                    <a:pt x="5287" y="4512"/>
                  </a:lnTo>
                  <a:lnTo>
                    <a:pt x="5499" y="4300"/>
                  </a:lnTo>
                  <a:lnTo>
                    <a:pt x="5358" y="4512"/>
                  </a:lnTo>
                  <a:lnTo>
                    <a:pt x="5217" y="4794"/>
                  </a:lnTo>
                  <a:lnTo>
                    <a:pt x="5287" y="5005"/>
                  </a:lnTo>
                  <a:lnTo>
                    <a:pt x="5358" y="5217"/>
                  </a:lnTo>
                  <a:lnTo>
                    <a:pt x="5569" y="5217"/>
                  </a:lnTo>
                  <a:lnTo>
                    <a:pt x="5710" y="5076"/>
                  </a:lnTo>
                  <a:lnTo>
                    <a:pt x="6062" y="4512"/>
                  </a:lnTo>
                  <a:lnTo>
                    <a:pt x="6344" y="3948"/>
                  </a:lnTo>
                  <a:lnTo>
                    <a:pt x="6485" y="3525"/>
                  </a:lnTo>
                  <a:close/>
                  <a:moveTo>
                    <a:pt x="9164" y="5076"/>
                  </a:moveTo>
                  <a:lnTo>
                    <a:pt x="9093" y="5569"/>
                  </a:lnTo>
                  <a:lnTo>
                    <a:pt x="8952" y="5992"/>
                  </a:lnTo>
                  <a:lnTo>
                    <a:pt x="8741" y="6415"/>
                  </a:lnTo>
                  <a:lnTo>
                    <a:pt x="8459" y="6767"/>
                  </a:lnTo>
                  <a:lnTo>
                    <a:pt x="7965" y="7190"/>
                  </a:lnTo>
                  <a:lnTo>
                    <a:pt x="7402" y="7542"/>
                  </a:lnTo>
                  <a:lnTo>
                    <a:pt x="6838" y="7683"/>
                  </a:lnTo>
                  <a:lnTo>
                    <a:pt x="6485" y="7754"/>
                  </a:lnTo>
                  <a:lnTo>
                    <a:pt x="6203" y="7683"/>
                  </a:lnTo>
                  <a:lnTo>
                    <a:pt x="6838" y="6979"/>
                  </a:lnTo>
                  <a:lnTo>
                    <a:pt x="7543" y="6274"/>
                  </a:lnTo>
                  <a:lnTo>
                    <a:pt x="8388" y="5639"/>
                  </a:lnTo>
                  <a:lnTo>
                    <a:pt x="9164" y="5076"/>
                  </a:lnTo>
                  <a:close/>
                  <a:moveTo>
                    <a:pt x="4089" y="3031"/>
                  </a:moveTo>
                  <a:lnTo>
                    <a:pt x="4089" y="3313"/>
                  </a:lnTo>
                  <a:lnTo>
                    <a:pt x="4018" y="3595"/>
                  </a:lnTo>
                  <a:lnTo>
                    <a:pt x="3736" y="4230"/>
                  </a:lnTo>
                  <a:lnTo>
                    <a:pt x="3384" y="4935"/>
                  </a:lnTo>
                  <a:lnTo>
                    <a:pt x="2961" y="5710"/>
                  </a:lnTo>
                  <a:lnTo>
                    <a:pt x="2891" y="6062"/>
                  </a:lnTo>
                  <a:lnTo>
                    <a:pt x="2750" y="6415"/>
                  </a:lnTo>
                  <a:lnTo>
                    <a:pt x="2820" y="6697"/>
                  </a:lnTo>
                  <a:lnTo>
                    <a:pt x="2891" y="6979"/>
                  </a:lnTo>
                  <a:lnTo>
                    <a:pt x="3102" y="7190"/>
                  </a:lnTo>
                  <a:lnTo>
                    <a:pt x="3455" y="7331"/>
                  </a:lnTo>
                  <a:lnTo>
                    <a:pt x="3948" y="7402"/>
                  </a:lnTo>
                  <a:lnTo>
                    <a:pt x="4653" y="7472"/>
                  </a:lnTo>
                  <a:lnTo>
                    <a:pt x="3877" y="7895"/>
                  </a:lnTo>
                  <a:lnTo>
                    <a:pt x="3243" y="8036"/>
                  </a:lnTo>
                  <a:lnTo>
                    <a:pt x="2679" y="8106"/>
                  </a:lnTo>
                  <a:lnTo>
                    <a:pt x="2256" y="8036"/>
                  </a:lnTo>
                  <a:lnTo>
                    <a:pt x="1904" y="7824"/>
                  </a:lnTo>
                  <a:lnTo>
                    <a:pt x="1692" y="7542"/>
                  </a:lnTo>
                  <a:lnTo>
                    <a:pt x="1551" y="7190"/>
                  </a:lnTo>
                  <a:lnTo>
                    <a:pt x="1481" y="6767"/>
                  </a:lnTo>
                  <a:lnTo>
                    <a:pt x="1551" y="6344"/>
                  </a:lnTo>
                  <a:lnTo>
                    <a:pt x="1692" y="5851"/>
                  </a:lnTo>
                  <a:lnTo>
                    <a:pt x="1833" y="5357"/>
                  </a:lnTo>
                  <a:lnTo>
                    <a:pt x="2115" y="4864"/>
                  </a:lnTo>
                  <a:lnTo>
                    <a:pt x="2397" y="4441"/>
                  </a:lnTo>
                  <a:lnTo>
                    <a:pt x="2750" y="4018"/>
                  </a:lnTo>
                  <a:lnTo>
                    <a:pt x="3173" y="3595"/>
                  </a:lnTo>
                  <a:lnTo>
                    <a:pt x="3595" y="3313"/>
                  </a:lnTo>
                  <a:lnTo>
                    <a:pt x="4089" y="3031"/>
                  </a:lnTo>
                  <a:close/>
                  <a:moveTo>
                    <a:pt x="6697" y="1"/>
                  </a:moveTo>
                  <a:lnTo>
                    <a:pt x="6203" y="71"/>
                  </a:lnTo>
                  <a:lnTo>
                    <a:pt x="5780" y="142"/>
                  </a:lnTo>
                  <a:lnTo>
                    <a:pt x="5358" y="353"/>
                  </a:lnTo>
                  <a:lnTo>
                    <a:pt x="4935" y="635"/>
                  </a:lnTo>
                  <a:lnTo>
                    <a:pt x="4723" y="776"/>
                  </a:lnTo>
                  <a:lnTo>
                    <a:pt x="4582" y="987"/>
                  </a:lnTo>
                  <a:lnTo>
                    <a:pt x="4371" y="1410"/>
                  </a:lnTo>
                  <a:lnTo>
                    <a:pt x="4159" y="1833"/>
                  </a:lnTo>
                  <a:lnTo>
                    <a:pt x="4089" y="2045"/>
                  </a:lnTo>
                  <a:lnTo>
                    <a:pt x="3948" y="2186"/>
                  </a:lnTo>
                  <a:lnTo>
                    <a:pt x="3595" y="2468"/>
                  </a:lnTo>
                  <a:lnTo>
                    <a:pt x="3173" y="2679"/>
                  </a:lnTo>
                  <a:lnTo>
                    <a:pt x="2679" y="2820"/>
                  </a:lnTo>
                  <a:lnTo>
                    <a:pt x="2186" y="3172"/>
                  </a:lnTo>
                  <a:lnTo>
                    <a:pt x="1410" y="3807"/>
                  </a:lnTo>
                  <a:lnTo>
                    <a:pt x="988" y="4230"/>
                  </a:lnTo>
                  <a:lnTo>
                    <a:pt x="706" y="4582"/>
                  </a:lnTo>
                  <a:lnTo>
                    <a:pt x="424" y="5076"/>
                  </a:lnTo>
                  <a:lnTo>
                    <a:pt x="212" y="5498"/>
                  </a:lnTo>
                  <a:lnTo>
                    <a:pt x="71" y="5992"/>
                  </a:lnTo>
                  <a:lnTo>
                    <a:pt x="1" y="6556"/>
                  </a:lnTo>
                  <a:lnTo>
                    <a:pt x="71" y="7261"/>
                  </a:lnTo>
                  <a:lnTo>
                    <a:pt x="212" y="7754"/>
                  </a:lnTo>
                  <a:lnTo>
                    <a:pt x="424" y="8177"/>
                  </a:lnTo>
                  <a:lnTo>
                    <a:pt x="635" y="8529"/>
                  </a:lnTo>
                  <a:lnTo>
                    <a:pt x="917" y="8811"/>
                  </a:lnTo>
                  <a:lnTo>
                    <a:pt x="1270" y="8952"/>
                  </a:lnTo>
                  <a:lnTo>
                    <a:pt x="1692" y="9023"/>
                  </a:lnTo>
                  <a:lnTo>
                    <a:pt x="2045" y="9093"/>
                  </a:lnTo>
                  <a:lnTo>
                    <a:pt x="2961" y="9023"/>
                  </a:lnTo>
                  <a:lnTo>
                    <a:pt x="3877" y="8811"/>
                  </a:lnTo>
                  <a:lnTo>
                    <a:pt x="5640" y="8388"/>
                  </a:lnTo>
                  <a:lnTo>
                    <a:pt x="6485" y="8388"/>
                  </a:lnTo>
                  <a:lnTo>
                    <a:pt x="7261" y="8459"/>
                  </a:lnTo>
                  <a:lnTo>
                    <a:pt x="7613" y="8529"/>
                  </a:lnTo>
                  <a:lnTo>
                    <a:pt x="8036" y="8459"/>
                  </a:lnTo>
                  <a:lnTo>
                    <a:pt x="8529" y="8247"/>
                  </a:lnTo>
                  <a:lnTo>
                    <a:pt x="9023" y="7965"/>
                  </a:lnTo>
                  <a:lnTo>
                    <a:pt x="9446" y="7472"/>
                  </a:lnTo>
                  <a:lnTo>
                    <a:pt x="9798" y="6979"/>
                  </a:lnTo>
                  <a:lnTo>
                    <a:pt x="10150" y="6415"/>
                  </a:lnTo>
                  <a:lnTo>
                    <a:pt x="10362" y="5851"/>
                  </a:lnTo>
                  <a:lnTo>
                    <a:pt x="10432" y="5217"/>
                  </a:lnTo>
                  <a:lnTo>
                    <a:pt x="10432" y="4582"/>
                  </a:lnTo>
                  <a:lnTo>
                    <a:pt x="10362" y="4018"/>
                  </a:lnTo>
                  <a:lnTo>
                    <a:pt x="10080" y="3384"/>
                  </a:lnTo>
                  <a:lnTo>
                    <a:pt x="10150" y="2891"/>
                  </a:lnTo>
                  <a:lnTo>
                    <a:pt x="10080" y="2468"/>
                  </a:lnTo>
                  <a:lnTo>
                    <a:pt x="10009" y="1974"/>
                  </a:lnTo>
                  <a:lnTo>
                    <a:pt x="9798" y="1622"/>
                  </a:lnTo>
                  <a:lnTo>
                    <a:pt x="9516" y="1199"/>
                  </a:lnTo>
                  <a:lnTo>
                    <a:pt x="9234" y="917"/>
                  </a:lnTo>
                  <a:lnTo>
                    <a:pt x="8882" y="635"/>
                  </a:lnTo>
                  <a:lnTo>
                    <a:pt x="8459" y="424"/>
                  </a:lnTo>
                  <a:lnTo>
                    <a:pt x="8036" y="212"/>
                  </a:lnTo>
                  <a:lnTo>
                    <a:pt x="7613" y="71"/>
                  </a:lnTo>
                  <a:lnTo>
                    <a:pt x="71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9"/>
            <p:cNvSpPr/>
            <p:nvPr/>
          </p:nvSpPr>
          <p:spPr>
            <a:xfrm>
              <a:off x="1133825" y="238125"/>
              <a:ext cx="246725" cy="246700"/>
            </a:xfrm>
            <a:custGeom>
              <a:avLst/>
              <a:gdLst/>
              <a:ahLst/>
              <a:cxnLst/>
              <a:rect l="l" t="t" r="r" b="b"/>
              <a:pathLst>
                <a:path w="9869" h="9868" extrusionOk="0">
                  <a:moveTo>
                    <a:pt x="4652" y="564"/>
                  </a:moveTo>
                  <a:lnTo>
                    <a:pt x="4934" y="634"/>
                  </a:lnTo>
                  <a:lnTo>
                    <a:pt x="5216" y="775"/>
                  </a:lnTo>
                  <a:lnTo>
                    <a:pt x="5428" y="987"/>
                  </a:lnTo>
                  <a:lnTo>
                    <a:pt x="5569" y="1198"/>
                  </a:lnTo>
                  <a:lnTo>
                    <a:pt x="5639" y="1480"/>
                  </a:lnTo>
                  <a:lnTo>
                    <a:pt x="5639" y="1762"/>
                  </a:lnTo>
                  <a:lnTo>
                    <a:pt x="5639" y="2044"/>
                  </a:lnTo>
                  <a:lnTo>
                    <a:pt x="5428" y="2608"/>
                  </a:lnTo>
                  <a:lnTo>
                    <a:pt x="4934" y="3736"/>
                  </a:lnTo>
                  <a:lnTo>
                    <a:pt x="4793" y="4229"/>
                  </a:lnTo>
                  <a:lnTo>
                    <a:pt x="4723" y="4370"/>
                  </a:lnTo>
                  <a:lnTo>
                    <a:pt x="4793" y="4511"/>
                  </a:lnTo>
                  <a:lnTo>
                    <a:pt x="3807" y="3877"/>
                  </a:lnTo>
                  <a:lnTo>
                    <a:pt x="2961" y="3172"/>
                  </a:lnTo>
                  <a:lnTo>
                    <a:pt x="2749" y="2960"/>
                  </a:lnTo>
                  <a:lnTo>
                    <a:pt x="2608" y="2749"/>
                  </a:lnTo>
                  <a:lnTo>
                    <a:pt x="2538" y="2467"/>
                  </a:lnTo>
                  <a:lnTo>
                    <a:pt x="2538" y="2255"/>
                  </a:lnTo>
                  <a:lnTo>
                    <a:pt x="2608" y="1974"/>
                  </a:lnTo>
                  <a:lnTo>
                    <a:pt x="2679" y="1762"/>
                  </a:lnTo>
                  <a:lnTo>
                    <a:pt x="2961" y="1339"/>
                  </a:lnTo>
                  <a:lnTo>
                    <a:pt x="3384" y="916"/>
                  </a:lnTo>
                  <a:lnTo>
                    <a:pt x="3877" y="705"/>
                  </a:lnTo>
                  <a:lnTo>
                    <a:pt x="4371" y="564"/>
                  </a:lnTo>
                  <a:close/>
                  <a:moveTo>
                    <a:pt x="8106" y="2749"/>
                  </a:moveTo>
                  <a:lnTo>
                    <a:pt x="8318" y="2819"/>
                  </a:lnTo>
                  <a:lnTo>
                    <a:pt x="8529" y="2890"/>
                  </a:lnTo>
                  <a:lnTo>
                    <a:pt x="8670" y="2960"/>
                  </a:lnTo>
                  <a:lnTo>
                    <a:pt x="8811" y="3172"/>
                  </a:lnTo>
                  <a:lnTo>
                    <a:pt x="8952" y="3454"/>
                  </a:lnTo>
                  <a:lnTo>
                    <a:pt x="9022" y="3806"/>
                  </a:lnTo>
                  <a:lnTo>
                    <a:pt x="9093" y="4300"/>
                  </a:lnTo>
                  <a:lnTo>
                    <a:pt x="9022" y="4652"/>
                  </a:lnTo>
                  <a:lnTo>
                    <a:pt x="8882" y="5004"/>
                  </a:lnTo>
                  <a:lnTo>
                    <a:pt x="8741" y="5216"/>
                  </a:lnTo>
                  <a:lnTo>
                    <a:pt x="8459" y="5357"/>
                  </a:lnTo>
                  <a:lnTo>
                    <a:pt x="8177" y="5498"/>
                  </a:lnTo>
                  <a:lnTo>
                    <a:pt x="7190" y="5498"/>
                  </a:lnTo>
                  <a:lnTo>
                    <a:pt x="6837" y="5357"/>
                  </a:lnTo>
                  <a:lnTo>
                    <a:pt x="6556" y="5286"/>
                  </a:lnTo>
                  <a:lnTo>
                    <a:pt x="6274" y="5075"/>
                  </a:lnTo>
                  <a:lnTo>
                    <a:pt x="6133" y="4863"/>
                  </a:lnTo>
                  <a:lnTo>
                    <a:pt x="5992" y="4652"/>
                  </a:lnTo>
                  <a:lnTo>
                    <a:pt x="5921" y="4441"/>
                  </a:lnTo>
                  <a:lnTo>
                    <a:pt x="5992" y="4159"/>
                  </a:lnTo>
                  <a:lnTo>
                    <a:pt x="6767" y="3454"/>
                  </a:lnTo>
                  <a:lnTo>
                    <a:pt x="7260" y="3101"/>
                  </a:lnTo>
                  <a:lnTo>
                    <a:pt x="7683" y="2890"/>
                  </a:lnTo>
                  <a:lnTo>
                    <a:pt x="8106" y="2749"/>
                  </a:lnTo>
                  <a:close/>
                  <a:moveTo>
                    <a:pt x="3384" y="5357"/>
                  </a:moveTo>
                  <a:lnTo>
                    <a:pt x="4300" y="5427"/>
                  </a:lnTo>
                  <a:lnTo>
                    <a:pt x="4089" y="6273"/>
                  </a:lnTo>
                  <a:lnTo>
                    <a:pt x="3948" y="6837"/>
                  </a:lnTo>
                  <a:lnTo>
                    <a:pt x="3736" y="7401"/>
                  </a:lnTo>
                  <a:lnTo>
                    <a:pt x="3454" y="7965"/>
                  </a:lnTo>
                  <a:lnTo>
                    <a:pt x="3102" y="8388"/>
                  </a:lnTo>
                  <a:lnTo>
                    <a:pt x="2961" y="8599"/>
                  </a:lnTo>
                  <a:lnTo>
                    <a:pt x="2749" y="8740"/>
                  </a:lnTo>
                  <a:lnTo>
                    <a:pt x="2538" y="8811"/>
                  </a:lnTo>
                  <a:lnTo>
                    <a:pt x="2327" y="8811"/>
                  </a:lnTo>
                  <a:lnTo>
                    <a:pt x="1904" y="8740"/>
                  </a:lnTo>
                  <a:lnTo>
                    <a:pt x="1551" y="8599"/>
                  </a:lnTo>
                  <a:lnTo>
                    <a:pt x="1340" y="8317"/>
                  </a:lnTo>
                  <a:lnTo>
                    <a:pt x="1128" y="8035"/>
                  </a:lnTo>
                  <a:lnTo>
                    <a:pt x="1058" y="7683"/>
                  </a:lnTo>
                  <a:lnTo>
                    <a:pt x="987" y="7260"/>
                  </a:lnTo>
                  <a:lnTo>
                    <a:pt x="987" y="6907"/>
                  </a:lnTo>
                  <a:lnTo>
                    <a:pt x="1058" y="6485"/>
                  </a:lnTo>
                  <a:lnTo>
                    <a:pt x="1128" y="6203"/>
                  </a:lnTo>
                  <a:lnTo>
                    <a:pt x="1269" y="6062"/>
                  </a:lnTo>
                  <a:lnTo>
                    <a:pt x="1410" y="5850"/>
                  </a:lnTo>
                  <a:lnTo>
                    <a:pt x="1551" y="5709"/>
                  </a:lnTo>
                  <a:lnTo>
                    <a:pt x="1974" y="5498"/>
                  </a:lnTo>
                  <a:lnTo>
                    <a:pt x="2397" y="5427"/>
                  </a:lnTo>
                  <a:lnTo>
                    <a:pt x="2890" y="5357"/>
                  </a:lnTo>
                  <a:close/>
                  <a:moveTo>
                    <a:pt x="5992" y="5780"/>
                  </a:moveTo>
                  <a:lnTo>
                    <a:pt x="6203" y="5850"/>
                  </a:lnTo>
                  <a:lnTo>
                    <a:pt x="6485" y="5991"/>
                  </a:lnTo>
                  <a:lnTo>
                    <a:pt x="7331" y="6414"/>
                  </a:lnTo>
                  <a:lnTo>
                    <a:pt x="8036" y="6907"/>
                  </a:lnTo>
                  <a:lnTo>
                    <a:pt x="8318" y="7119"/>
                  </a:lnTo>
                  <a:lnTo>
                    <a:pt x="8388" y="7330"/>
                  </a:lnTo>
                  <a:lnTo>
                    <a:pt x="8388" y="7471"/>
                  </a:lnTo>
                  <a:lnTo>
                    <a:pt x="8318" y="7683"/>
                  </a:lnTo>
                  <a:lnTo>
                    <a:pt x="8106" y="7965"/>
                  </a:lnTo>
                  <a:lnTo>
                    <a:pt x="7895" y="8176"/>
                  </a:lnTo>
                  <a:lnTo>
                    <a:pt x="7260" y="8599"/>
                  </a:lnTo>
                  <a:lnTo>
                    <a:pt x="6908" y="8740"/>
                  </a:lnTo>
                  <a:lnTo>
                    <a:pt x="6556" y="8881"/>
                  </a:lnTo>
                  <a:lnTo>
                    <a:pt x="6203" y="8952"/>
                  </a:lnTo>
                  <a:lnTo>
                    <a:pt x="5498" y="8952"/>
                  </a:lnTo>
                  <a:lnTo>
                    <a:pt x="5216" y="8811"/>
                  </a:lnTo>
                  <a:lnTo>
                    <a:pt x="5005" y="8529"/>
                  </a:lnTo>
                  <a:lnTo>
                    <a:pt x="4864" y="8247"/>
                  </a:lnTo>
                  <a:lnTo>
                    <a:pt x="4793" y="7753"/>
                  </a:lnTo>
                  <a:lnTo>
                    <a:pt x="4723" y="7189"/>
                  </a:lnTo>
                  <a:lnTo>
                    <a:pt x="4864" y="6696"/>
                  </a:lnTo>
                  <a:lnTo>
                    <a:pt x="4934" y="6344"/>
                  </a:lnTo>
                  <a:lnTo>
                    <a:pt x="5005" y="5991"/>
                  </a:lnTo>
                  <a:lnTo>
                    <a:pt x="5075" y="5850"/>
                  </a:lnTo>
                  <a:lnTo>
                    <a:pt x="5287" y="5780"/>
                  </a:lnTo>
                  <a:close/>
                  <a:moveTo>
                    <a:pt x="4723" y="0"/>
                  </a:moveTo>
                  <a:lnTo>
                    <a:pt x="4089" y="70"/>
                  </a:lnTo>
                  <a:lnTo>
                    <a:pt x="3384" y="352"/>
                  </a:lnTo>
                  <a:lnTo>
                    <a:pt x="2820" y="705"/>
                  </a:lnTo>
                  <a:lnTo>
                    <a:pt x="2256" y="1198"/>
                  </a:lnTo>
                  <a:lnTo>
                    <a:pt x="1904" y="1762"/>
                  </a:lnTo>
                  <a:lnTo>
                    <a:pt x="1763" y="2044"/>
                  </a:lnTo>
                  <a:lnTo>
                    <a:pt x="1622" y="2326"/>
                  </a:lnTo>
                  <a:lnTo>
                    <a:pt x="1622" y="2678"/>
                  </a:lnTo>
                  <a:lnTo>
                    <a:pt x="1622" y="2960"/>
                  </a:lnTo>
                  <a:lnTo>
                    <a:pt x="1763" y="3242"/>
                  </a:lnTo>
                  <a:lnTo>
                    <a:pt x="1904" y="3524"/>
                  </a:lnTo>
                  <a:lnTo>
                    <a:pt x="2115" y="3806"/>
                  </a:lnTo>
                  <a:lnTo>
                    <a:pt x="2467" y="4088"/>
                  </a:lnTo>
                  <a:lnTo>
                    <a:pt x="2890" y="4300"/>
                  </a:lnTo>
                  <a:lnTo>
                    <a:pt x="3384" y="4511"/>
                  </a:lnTo>
                  <a:lnTo>
                    <a:pt x="4018" y="4722"/>
                  </a:lnTo>
                  <a:lnTo>
                    <a:pt x="4723" y="4863"/>
                  </a:lnTo>
                  <a:lnTo>
                    <a:pt x="4582" y="5004"/>
                  </a:lnTo>
                  <a:lnTo>
                    <a:pt x="4371" y="5075"/>
                  </a:lnTo>
                  <a:lnTo>
                    <a:pt x="3877" y="5075"/>
                  </a:lnTo>
                  <a:lnTo>
                    <a:pt x="2538" y="4863"/>
                  </a:lnTo>
                  <a:lnTo>
                    <a:pt x="1833" y="4793"/>
                  </a:lnTo>
                  <a:lnTo>
                    <a:pt x="1481" y="4863"/>
                  </a:lnTo>
                  <a:lnTo>
                    <a:pt x="1128" y="5004"/>
                  </a:lnTo>
                  <a:lnTo>
                    <a:pt x="846" y="5145"/>
                  </a:lnTo>
                  <a:lnTo>
                    <a:pt x="564" y="5427"/>
                  </a:lnTo>
                  <a:lnTo>
                    <a:pt x="283" y="5780"/>
                  </a:lnTo>
                  <a:lnTo>
                    <a:pt x="142" y="6273"/>
                  </a:lnTo>
                  <a:lnTo>
                    <a:pt x="71" y="6626"/>
                  </a:lnTo>
                  <a:lnTo>
                    <a:pt x="1" y="7048"/>
                  </a:lnTo>
                  <a:lnTo>
                    <a:pt x="71" y="7401"/>
                  </a:lnTo>
                  <a:lnTo>
                    <a:pt x="142" y="7753"/>
                  </a:lnTo>
                  <a:lnTo>
                    <a:pt x="212" y="8176"/>
                  </a:lnTo>
                  <a:lnTo>
                    <a:pt x="423" y="8529"/>
                  </a:lnTo>
                  <a:lnTo>
                    <a:pt x="564" y="8811"/>
                  </a:lnTo>
                  <a:lnTo>
                    <a:pt x="846" y="9163"/>
                  </a:lnTo>
                  <a:lnTo>
                    <a:pt x="1058" y="9374"/>
                  </a:lnTo>
                  <a:lnTo>
                    <a:pt x="1340" y="9586"/>
                  </a:lnTo>
                  <a:lnTo>
                    <a:pt x="1692" y="9727"/>
                  </a:lnTo>
                  <a:lnTo>
                    <a:pt x="1974" y="9868"/>
                  </a:lnTo>
                  <a:lnTo>
                    <a:pt x="2327" y="9868"/>
                  </a:lnTo>
                  <a:lnTo>
                    <a:pt x="2679" y="9797"/>
                  </a:lnTo>
                  <a:lnTo>
                    <a:pt x="3102" y="9656"/>
                  </a:lnTo>
                  <a:lnTo>
                    <a:pt x="3454" y="9374"/>
                  </a:lnTo>
                  <a:lnTo>
                    <a:pt x="4089" y="8670"/>
                  </a:lnTo>
                  <a:lnTo>
                    <a:pt x="4089" y="8952"/>
                  </a:lnTo>
                  <a:lnTo>
                    <a:pt x="4159" y="9163"/>
                  </a:lnTo>
                  <a:lnTo>
                    <a:pt x="4300" y="9304"/>
                  </a:lnTo>
                  <a:lnTo>
                    <a:pt x="4371" y="9445"/>
                  </a:lnTo>
                  <a:lnTo>
                    <a:pt x="4793" y="9656"/>
                  </a:lnTo>
                  <a:lnTo>
                    <a:pt x="5216" y="9797"/>
                  </a:lnTo>
                  <a:lnTo>
                    <a:pt x="5780" y="9797"/>
                  </a:lnTo>
                  <a:lnTo>
                    <a:pt x="6344" y="9656"/>
                  </a:lnTo>
                  <a:lnTo>
                    <a:pt x="6908" y="9515"/>
                  </a:lnTo>
                  <a:lnTo>
                    <a:pt x="7472" y="9304"/>
                  </a:lnTo>
                  <a:lnTo>
                    <a:pt x="8036" y="9022"/>
                  </a:lnTo>
                  <a:lnTo>
                    <a:pt x="8529" y="8670"/>
                  </a:lnTo>
                  <a:lnTo>
                    <a:pt x="8882" y="8317"/>
                  </a:lnTo>
                  <a:lnTo>
                    <a:pt x="9163" y="7894"/>
                  </a:lnTo>
                  <a:lnTo>
                    <a:pt x="9304" y="7542"/>
                  </a:lnTo>
                  <a:lnTo>
                    <a:pt x="9304" y="7330"/>
                  </a:lnTo>
                  <a:lnTo>
                    <a:pt x="9234" y="7119"/>
                  </a:lnTo>
                  <a:lnTo>
                    <a:pt x="9163" y="6907"/>
                  </a:lnTo>
                  <a:lnTo>
                    <a:pt x="9022" y="6696"/>
                  </a:lnTo>
                  <a:lnTo>
                    <a:pt x="8811" y="6485"/>
                  </a:lnTo>
                  <a:lnTo>
                    <a:pt x="8529" y="6344"/>
                  </a:lnTo>
                  <a:lnTo>
                    <a:pt x="9022" y="6132"/>
                  </a:lnTo>
                  <a:lnTo>
                    <a:pt x="9375" y="5780"/>
                  </a:lnTo>
                  <a:lnTo>
                    <a:pt x="9586" y="5427"/>
                  </a:lnTo>
                  <a:lnTo>
                    <a:pt x="9798" y="5004"/>
                  </a:lnTo>
                  <a:lnTo>
                    <a:pt x="9868" y="4511"/>
                  </a:lnTo>
                  <a:lnTo>
                    <a:pt x="9868" y="4018"/>
                  </a:lnTo>
                  <a:lnTo>
                    <a:pt x="9727" y="3595"/>
                  </a:lnTo>
                  <a:lnTo>
                    <a:pt x="9586" y="3101"/>
                  </a:lnTo>
                  <a:lnTo>
                    <a:pt x="9375" y="2678"/>
                  </a:lnTo>
                  <a:lnTo>
                    <a:pt x="9093" y="2396"/>
                  </a:lnTo>
                  <a:lnTo>
                    <a:pt x="8741" y="2115"/>
                  </a:lnTo>
                  <a:lnTo>
                    <a:pt x="8318" y="1974"/>
                  </a:lnTo>
                  <a:lnTo>
                    <a:pt x="7895" y="1903"/>
                  </a:lnTo>
                  <a:lnTo>
                    <a:pt x="7401" y="2044"/>
                  </a:lnTo>
                  <a:lnTo>
                    <a:pt x="6908" y="2255"/>
                  </a:lnTo>
                  <a:lnTo>
                    <a:pt x="6344" y="2749"/>
                  </a:lnTo>
                  <a:lnTo>
                    <a:pt x="6415" y="2115"/>
                  </a:lnTo>
                  <a:lnTo>
                    <a:pt x="6415" y="1621"/>
                  </a:lnTo>
                  <a:lnTo>
                    <a:pt x="6344" y="1198"/>
                  </a:lnTo>
                  <a:lnTo>
                    <a:pt x="6203" y="846"/>
                  </a:lnTo>
                  <a:lnTo>
                    <a:pt x="6062" y="564"/>
                  </a:lnTo>
                  <a:lnTo>
                    <a:pt x="5851" y="352"/>
                  </a:lnTo>
                  <a:lnTo>
                    <a:pt x="5569" y="141"/>
                  </a:lnTo>
                  <a:lnTo>
                    <a:pt x="5357" y="70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4" name="Google Shape;504;p9"/>
            <p:cNvGrpSpPr/>
            <p:nvPr/>
          </p:nvGrpSpPr>
          <p:grpSpPr>
            <a:xfrm>
              <a:off x="1863325" y="2900650"/>
              <a:ext cx="206200" cy="244975"/>
              <a:chOff x="4157100" y="2900650"/>
              <a:chExt cx="206200" cy="244975"/>
            </a:xfrm>
          </p:grpSpPr>
          <p:sp>
            <p:nvSpPr>
              <p:cNvPr id="505" name="Google Shape;505;p9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4583" extrusionOk="0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9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4160" extrusionOk="0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9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4160" extrusionOk="0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8" name="Google Shape;508;p9"/>
            <p:cNvGrpSpPr/>
            <p:nvPr/>
          </p:nvGrpSpPr>
          <p:grpSpPr>
            <a:xfrm>
              <a:off x="1923250" y="773800"/>
              <a:ext cx="290750" cy="361250"/>
              <a:chOff x="4217025" y="773800"/>
              <a:chExt cx="290750" cy="361250"/>
            </a:xfrm>
          </p:grpSpPr>
          <p:sp>
            <p:nvSpPr>
              <p:cNvPr id="509" name="Google Shape;509;p9"/>
              <p:cNvSpPr/>
              <p:nvPr/>
            </p:nvSpPr>
            <p:spPr>
              <a:xfrm>
                <a:off x="4231125" y="773800"/>
                <a:ext cx="56400" cy="135700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5428" extrusionOk="0">
                    <a:moveTo>
                      <a:pt x="423" y="1128"/>
                    </a:moveTo>
                    <a:lnTo>
                      <a:pt x="846" y="1762"/>
                    </a:lnTo>
                    <a:lnTo>
                      <a:pt x="1057" y="2397"/>
                    </a:lnTo>
                    <a:lnTo>
                      <a:pt x="1198" y="3102"/>
                    </a:lnTo>
                    <a:lnTo>
                      <a:pt x="1198" y="3806"/>
                    </a:lnTo>
                    <a:lnTo>
                      <a:pt x="987" y="3524"/>
                    </a:lnTo>
                    <a:lnTo>
                      <a:pt x="775" y="3243"/>
                    </a:lnTo>
                    <a:lnTo>
                      <a:pt x="634" y="2961"/>
                    </a:lnTo>
                    <a:lnTo>
                      <a:pt x="493" y="2608"/>
                    </a:lnTo>
                    <a:lnTo>
                      <a:pt x="423" y="1903"/>
                    </a:lnTo>
                    <a:lnTo>
                      <a:pt x="423" y="1128"/>
                    </a:lnTo>
                    <a:close/>
                    <a:moveTo>
                      <a:pt x="0" y="0"/>
                    </a:moveTo>
                    <a:lnTo>
                      <a:pt x="0" y="776"/>
                    </a:lnTo>
                    <a:lnTo>
                      <a:pt x="71" y="2467"/>
                    </a:lnTo>
                    <a:lnTo>
                      <a:pt x="212" y="3454"/>
                    </a:lnTo>
                    <a:lnTo>
                      <a:pt x="353" y="4300"/>
                    </a:lnTo>
                    <a:lnTo>
                      <a:pt x="493" y="4652"/>
                    </a:lnTo>
                    <a:lnTo>
                      <a:pt x="705" y="5005"/>
                    </a:lnTo>
                    <a:lnTo>
                      <a:pt x="916" y="5216"/>
                    </a:lnTo>
                    <a:lnTo>
                      <a:pt x="1128" y="5357"/>
                    </a:lnTo>
                    <a:lnTo>
                      <a:pt x="1480" y="5428"/>
                    </a:lnTo>
                    <a:lnTo>
                      <a:pt x="1762" y="5357"/>
                    </a:lnTo>
                    <a:lnTo>
                      <a:pt x="1974" y="5216"/>
                    </a:lnTo>
                    <a:lnTo>
                      <a:pt x="2115" y="4934"/>
                    </a:lnTo>
                    <a:lnTo>
                      <a:pt x="2185" y="4582"/>
                    </a:lnTo>
                    <a:lnTo>
                      <a:pt x="2256" y="4229"/>
                    </a:lnTo>
                    <a:lnTo>
                      <a:pt x="2185" y="3736"/>
                    </a:lnTo>
                    <a:lnTo>
                      <a:pt x="2115" y="3243"/>
                    </a:lnTo>
                    <a:lnTo>
                      <a:pt x="1974" y="2749"/>
                    </a:lnTo>
                    <a:lnTo>
                      <a:pt x="1833" y="2185"/>
                    </a:lnTo>
                    <a:lnTo>
                      <a:pt x="1621" y="1692"/>
                    </a:lnTo>
                    <a:lnTo>
                      <a:pt x="1339" y="1269"/>
                    </a:lnTo>
                    <a:lnTo>
                      <a:pt x="1057" y="846"/>
                    </a:lnTo>
                    <a:lnTo>
                      <a:pt x="705" y="423"/>
                    </a:lnTo>
                    <a:lnTo>
                      <a:pt x="353" y="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9"/>
              <p:cNvSpPr/>
              <p:nvPr/>
            </p:nvSpPr>
            <p:spPr>
              <a:xfrm>
                <a:off x="4291025" y="858375"/>
                <a:ext cx="216750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8670" h="4371" extrusionOk="0">
                    <a:moveTo>
                      <a:pt x="5851" y="1904"/>
                    </a:moveTo>
                    <a:lnTo>
                      <a:pt x="5075" y="2397"/>
                    </a:lnTo>
                    <a:lnTo>
                      <a:pt x="4300" y="2820"/>
                    </a:lnTo>
                    <a:lnTo>
                      <a:pt x="3525" y="3102"/>
                    </a:lnTo>
                    <a:lnTo>
                      <a:pt x="2749" y="3313"/>
                    </a:lnTo>
                    <a:lnTo>
                      <a:pt x="1199" y="3595"/>
                    </a:lnTo>
                    <a:lnTo>
                      <a:pt x="2326" y="3031"/>
                    </a:lnTo>
                    <a:lnTo>
                      <a:pt x="3454" y="2608"/>
                    </a:lnTo>
                    <a:lnTo>
                      <a:pt x="4652" y="2186"/>
                    </a:lnTo>
                    <a:lnTo>
                      <a:pt x="5851" y="1904"/>
                    </a:lnTo>
                    <a:close/>
                    <a:moveTo>
                      <a:pt x="8388" y="0"/>
                    </a:moveTo>
                    <a:lnTo>
                      <a:pt x="8177" y="141"/>
                    </a:lnTo>
                    <a:lnTo>
                      <a:pt x="7472" y="423"/>
                    </a:lnTo>
                    <a:lnTo>
                      <a:pt x="6344" y="776"/>
                    </a:lnTo>
                    <a:lnTo>
                      <a:pt x="3454" y="1833"/>
                    </a:lnTo>
                    <a:lnTo>
                      <a:pt x="2045" y="2397"/>
                    </a:lnTo>
                    <a:lnTo>
                      <a:pt x="1410" y="2679"/>
                    </a:lnTo>
                    <a:lnTo>
                      <a:pt x="846" y="2961"/>
                    </a:lnTo>
                    <a:lnTo>
                      <a:pt x="423" y="3243"/>
                    </a:lnTo>
                    <a:lnTo>
                      <a:pt x="141" y="3595"/>
                    </a:lnTo>
                    <a:lnTo>
                      <a:pt x="1" y="3877"/>
                    </a:lnTo>
                    <a:lnTo>
                      <a:pt x="1" y="4018"/>
                    </a:lnTo>
                    <a:lnTo>
                      <a:pt x="1" y="4159"/>
                    </a:lnTo>
                    <a:lnTo>
                      <a:pt x="71" y="4230"/>
                    </a:lnTo>
                    <a:lnTo>
                      <a:pt x="282" y="4300"/>
                    </a:lnTo>
                    <a:lnTo>
                      <a:pt x="776" y="4371"/>
                    </a:lnTo>
                    <a:lnTo>
                      <a:pt x="1481" y="4300"/>
                    </a:lnTo>
                    <a:lnTo>
                      <a:pt x="2256" y="4230"/>
                    </a:lnTo>
                    <a:lnTo>
                      <a:pt x="3807" y="3877"/>
                    </a:lnTo>
                    <a:lnTo>
                      <a:pt x="4793" y="3525"/>
                    </a:lnTo>
                    <a:lnTo>
                      <a:pt x="5498" y="3313"/>
                    </a:lnTo>
                    <a:lnTo>
                      <a:pt x="6203" y="2961"/>
                    </a:lnTo>
                    <a:lnTo>
                      <a:pt x="6908" y="2608"/>
                    </a:lnTo>
                    <a:lnTo>
                      <a:pt x="7542" y="2186"/>
                    </a:lnTo>
                    <a:lnTo>
                      <a:pt x="7895" y="1692"/>
                    </a:lnTo>
                    <a:lnTo>
                      <a:pt x="8459" y="776"/>
                    </a:lnTo>
                    <a:lnTo>
                      <a:pt x="8600" y="423"/>
                    </a:lnTo>
                    <a:lnTo>
                      <a:pt x="8670" y="141"/>
                    </a:lnTo>
                    <a:lnTo>
                      <a:pt x="86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9"/>
              <p:cNvSpPr/>
              <p:nvPr/>
            </p:nvSpPr>
            <p:spPr>
              <a:xfrm>
                <a:off x="4217025" y="1004625"/>
                <a:ext cx="68750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5217" extrusionOk="0">
                    <a:moveTo>
                      <a:pt x="1974" y="1"/>
                    </a:moveTo>
                    <a:lnTo>
                      <a:pt x="2115" y="142"/>
                    </a:lnTo>
                    <a:lnTo>
                      <a:pt x="2044" y="565"/>
                    </a:lnTo>
                    <a:lnTo>
                      <a:pt x="1833" y="1551"/>
                    </a:lnTo>
                    <a:lnTo>
                      <a:pt x="1480" y="2679"/>
                    </a:lnTo>
                    <a:lnTo>
                      <a:pt x="1269" y="3172"/>
                    </a:lnTo>
                    <a:lnTo>
                      <a:pt x="1057" y="3525"/>
                    </a:lnTo>
                    <a:lnTo>
                      <a:pt x="987" y="2891"/>
                    </a:lnTo>
                    <a:lnTo>
                      <a:pt x="1057" y="1833"/>
                    </a:lnTo>
                    <a:lnTo>
                      <a:pt x="1128" y="1340"/>
                    </a:lnTo>
                    <a:lnTo>
                      <a:pt x="1269" y="847"/>
                    </a:lnTo>
                    <a:lnTo>
                      <a:pt x="1410" y="494"/>
                    </a:lnTo>
                    <a:lnTo>
                      <a:pt x="1551" y="424"/>
                    </a:lnTo>
                    <a:lnTo>
                      <a:pt x="1621" y="353"/>
                    </a:lnTo>
                    <a:lnTo>
                      <a:pt x="1621" y="353"/>
                    </a:lnTo>
                    <a:lnTo>
                      <a:pt x="1410" y="424"/>
                    </a:lnTo>
                    <a:lnTo>
                      <a:pt x="1198" y="565"/>
                    </a:lnTo>
                    <a:lnTo>
                      <a:pt x="987" y="847"/>
                    </a:lnTo>
                    <a:lnTo>
                      <a:pt x="776" y="1128"/>
                    </a:lnTo>
                    <a:lnTo>
                      <a:pt x="423" y="1763"/>
                    </a:lnTo>
                    <a:lnTo>
                      <a:pt x="141" y="2538"/>
                    </a:lnTo>
                    <a:lnTo>
                      <a:pt x="0" y="3313"/>
                    </a:lnTo>
                    <a:lnTo>
                      <a:pt x="0" y="4018"/>
                    </a:lnTo>
                    <a:lnTo>
                      <a:pt x="0" y="4371"/>
                    </a:lnTo>
                    <a:lnTo>
                      <a:pt x="71" y="4653"/>
                    </a:lnTo>
                    <a:lnTo>
                      <a:pt x="212" y="4864"/>
                    </a:lnTo>
                    <a:lnTo>
                      <a:pt x="353" y="5005"/>
                    </a:lnTo>
                    <a:lnTo>
                      <a:pt x="705" y="5146"/>
                    </a:lnTo>
                    <a:lnTo>
                      <a:pt x="987" y="5217"/>
                    </a:lnTo>
                    <a:lnTo>
                      <a:pt x="1269" y="5076"/>
                    </a:lnTo>
                    <a:lnTo>
                      <a:pt x="1551" y="4935"/>
                    </a:lnTo>
                    <a:lnTo>
                      <a:pt x="1833" y="4653"/>
                    </a:lnTo>
                    <a:lnTo>
                      <a:pt x="2044" y="4300"/>
                    </a:lnTo>
                    <a:lnTo>
                      <a:pt x="2326" y="3877"/>
                    </a:lnTo>
                    <a:lnTo>
                      <a:pt x="2467" y="3454"/>
                    </a:lnTo>
                    <a:lnTo>
                      <a:pt x="2608" y="2961"/>
                    </a:lnTo>
                    <a:lnTo>
                      <a:pt x="2749" y="2468"/>
                    </a:lnTo>
                    <a:lnTo>
                      <a:pt x="2749" y="1974"/>
                    </a:lnTo>
                    <a:lnTo>
                      <a:pt x="2749" y="1481"/>
                    </a:lnTo>
                    <a:lnTo>
                      <a:pt x="2679" y="1058"/>
                    </a:lnTo>
                    <a:lnTo>
                      <a:pt x="2538" y="635"/>
                    </a:lnTo>
                    <a:lnTo>
                      <a:pt x="2326" y="283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2" name="Google Shape;512;p9"/>
            <p:cNvGrpSpPr/>
            <p:nvPr/>
          </p:nvGrpSpPr>
          <p:grpSpPr>
            <a:xfrm>
              <a:off x="959375" y="2320925"/>
              <a:ext cx="149800" cy="299575"/>
              <a:chOff x="3253150" y="2320925"/>
              <a:chExt cx="149800" cy="299575"/>
            </a:xfrm>
          </p:grpSpPr>
          <p:sp>
            <p:nvSpPr>
              <p:cNvPr id="513" name="Google Shape;513;p9"/>
              <p:cNvSpPr/>
              <p:nvPr/>
            </p:nvSpPr>
            <p:spPr>
              <a:xfrm>
                <a:off x="3290150" y="2476000"/>
                <a:ext cx="112800" cy="144500"/>
              </a:xfrm>
              <a:custGeom>
                <a:avLst/>
                <a:gdLst/>
                <a:ahLst/>
                <a:cxnLst/>
                <a:rect l="l" t="t" r="r" b="b"/>
                <a:pathLst>
                  <a:path w="4512" h="5780" extrusionOk="0">
                    <a:moveTo>
                      <a:pt x="2397" y="1480"/>
                    </a:moveTo>
                    <a:lnTo>
                      <a:pt x="1622" y="2467"/>
                    </a:lnTo>
                    <a:lnTo>
                      <a:pt x="1199" y="3101"/>
                    </a:lnTo>
                    <a:lnTo>
                      <a:pt x="917" y="3665"/>
                    </a:lnTo>
                    <a:lnTo>
                      <a:pt x="1270" y="2749"/>
                    </a:lnTo>
                    <a:lnTo>
                      <a:pt x="1481" y="2397"/>
                    </a:lnTo>
                    <a:lnTo>
                      <a:pt x="1763" y="2044"/>
                    </a:lnTo>
                    <a:lnTo>
                      <a:pt x="2045" y="1762"/>
                    </a:lnTo>
                    <a:lnTo>
                      <a:pt x="2397" y="1480"/>
                    </a:lnTo>
                    <a:close/>
                    <a:moveTo>
                      <a:pt x="3455" y="1762"/>
                    </a:moveTo>
                    <a:lnTo>
                      <a:pt x="3384" y="2115"/>
                    </a:lnTo>
                    <a:lnTo>
                      <a:pt x="3173" y="2608"/>
                    </a:lnTo>
                    <a:lnTo>
                      <a:pt x="2820" y="3172"/>
                    </a:lnTo>
                    <a:lnTo>
                      <a:pt x="2468" y="3806"/>
                    </a:lnTo>
                    <a:lnTo>
                      <a:pt x="2045" y="4370"/>
                    </a:lnTo>
                    <a:lnTo>
                      <a:pt x="1833" y="4511"/>
                    </a:lnTo>
                    <a:lnTo>
                      <a:pt x="1622" y="4723"/>
                    </a:lnTo>
                    <a:lnTo>
                      <a:pt x="1411" y="4793"/>
                    </a:lnTo>
                    <a:lnTo>
                      <a:pt x="1199" y="4793"/>
                    </a:lnTo>
                    <a:lnTo>
                      <a:pt x="1058" y="4652"/>
                    </a:lnTo>
                    <a:lnTo>
                      <a:pt x="917" y="4511"/>
                    </a:lnTo>
                    <a:lnTo>
                      <a:pt x="1270" y="4229"/>
                    </a:lnTo>
                    <a:lnTo>
                      <a:pt x="1622" y="3877"/>
                    </a:lnTo>
                    <a:lnTo>
                      <a:pt x="1904" y="3524"/>
                    </a:lnTo>
                    <a:lnTo>
                      <a:pt x="2186" y="3101"/>
                    </a:lnTo>
                    <a:lnTo>
                      <a:pt x="3455" y="1762"/>
                    </a:lnTo>
                    <a:close/>
                    <a:moveTo>
                      <a:pt x="2609" y="0"/>
                    </a:moveTo>
                    <a:lnTo>
                      <a:pt x="2397" y="71"/>
                    </a:lnTo>
                    <a:lnTo>
                      <a:pt x="2186" y="212"/>
                    </a:lnTo>
                    <a:lnTo>
                      <a:pt x="2045" y="423"/>
                    </a:lnTo>
                    <a:lnTo>
                      <a:pt x="1833" y="705"/>
                    </a:lnTo>
                    <a:lnTo>
                      <a:pt x="1763" y="987"/>
                    </a:lnTo>
                    <a:lnTo>
                      <a:pt x="1763" y="1057"/>
                    </a:lnTo>
                    <a:lnTo>
                      <a:pt x="1833" y="1057"/>
                    </a:lnTo>
                    <a:lnTo>
                      <a:pt x="2045" y="1128"/>
                    </a:lnTo>
                    <a:lnTo>
                      <a:pt x="2256" y="1057"/>
                    </a:lnTo>
                    <a:lnTo>
                      <a:pt x="2820" y="916"/>
                    </a:lnTo>
                    <a:lnTo>
                      <a:pt x="3032" y="846"/>
                    </a:lnTo>
                    <a:lnTo>
                      <a:pt x="2609" y="1198"/>
                    </a:lnTo>
                    <a:lnTo>
                      <a:pt x="2115" y="1410"/>
                    </a:lnTo>
                    <a:lnTo>
                      <a:pt x="1199" y="1974"/>
                    </a:lnTo>
                    <a:lnTo>
                      <a:pt x="847" y="2256"/>
                    </a:lnTo>
                    <a:lnTo>
                      <a:pt x="494" y="2608"/>
                    </a:lnTo>
                    <a:lnTo>
                      <a:pt x="212" y="3101"/>
                    </a:lnTo>
                    <a:lnTo>
                      <a:pt x="1" y="3665"/>
                    </a:lnTo>
                    <a:lnTo>
                      <a:pt x="1" y="4229"/>
                    </a:lnTo>
                    <a:lnTo>
                      <a:pt x="71" y="4723"/>
                    </a:lnTo>
                    <a:lnTo>
                      <a:pt x="212" y="5145"/>
                    </a:lnTo>
                    <a:lnTo>
                      <a:pt x="494" y="5498"/>
                    </a:lnTo>
                    <a:lnTo>
                      <a:pt x="847" y="5709"/>
                    </a:lnTo>
                    <a:lnTo>
                      <a:pt x="1340" y="5780"/>
                    </a:lnTo>
                    <a:lnTo>
                      <a:pt x="1833" y="5709"/>
                    </a:lnTo>
                    <a:lnTo>
                      <a:pt x="2397" y="5427"/>
                    </a:lnTo>
                    <a:lnTo>
                      <a:pt x="2891" y="5005"/>
                    </a:lnTo>
                    <a:lnTo>
                      <a:pt x="3455" y="4441"/>
                    </a:lnTo>
                    <a:lnTo>
                      <a:pt x="3877" y="3736"/>
                    </a:lnTo>
                    <a:lnTo>
                      <a:pt x="4230" y="2960"/>
                    </a:lnTo>
                    <a:lnTo>
                      <a:pt x="4371" y="2608"/>
                    </a:lnTo>
                    <a:lnTo>
                      <a:pt x="4441" y="2185"/>
                    </a:lnTo>
                    <a:lnTo>
                      <a:pt x="4512" y="1833"/>
                    </a:lnTo>
                    <a:lnTo>
                      <a:pt x="4441" y="1480"/>
                    </a:lnTo>
                    <a:lnTo>
                      <a:pt x="4371" y="1128"/>
                    </a:lnTo>
                    <a:lnTo>
                      <a:pt x="4230" y="775"/>
                    </a:lnTo>
                    <a:lnTo>
                      <a:pt x="4018" y="494"/>
                    </a:lnTo>
                    <a:lnTo>
                      <a:pt x="3666" y="282"/>
                    </a:lnTo>
                    <a:lnTo>
                      <a:pt x="3384" y="141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9"/>
              <p:cNvSpPr/>
              <p:nvPr/>
            </p:nvSpPr>
            <p:spPr>
              <a:xfrm>
                <a:off x="3253150" y="2320925"/>
                <a:ext cx="100475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5217" extrusionOk="0">
                    <a:moveTo>
                      <a:pt x="2045" y="1128"/>
                    </a:moveTo>
                    <a:lnTo>
                      <a:pt x="2186" y="1199"/>
                    </a:lnTo>
                    <a:lnTo>
                      <a:pt x="2397" y="1410"/>
                    </a:lnTo>
                    <a:lnTo>
                      <a:pt x="2609" y="1763"/>
                    </a:lnTo>
                    <a:lnTo>
                      <a:pt x="2750" y="2256"/>
                    </a:lnTo>
                    <a:lnTo>
                      <a:pt x="2820" y="2749"/>
                    </a:lnTo>
                    <a:lnTo>
                      <a:pt x="2750" y="3243"/>
                    </a:lnTo>
                    <a:lnTo>
                      <a:pt x="2679" y="3525"/>
                    </a:lnTo>
                    <a:lnTo>
                      <a:pt x="2609" y="3736"/>
                    </a:lnTo>
                    <a:lnTo>
                      <a:pt x="2256" y="3243"/>
                    </a:lnTo>
                    <a:lnTo>
                      <a:pt x="1904" y="2608"/>
                    </a:lnTo>
                    <a:lnTo>
                      <a:pt x="1763" y="2327"/>
                    </a:lnTo>
                    <a:lnTo>
                      <a:pt x="1622" y="1974"/>
                    </a:lnTo>
                    <a:lnTo>
                      <a:pt x="1622" y="1692"/>
                    </a:lnTo>
                    <a:lnTo>
                      <a:pt x="1692" y="1410"/>
                    </a:lnTo>
                    <a:lnTo>
                      <a:pt x="1833" y="1269"/>
                    </a:lnTo>
                    <a:lnTo>
                      <a:pt x="1904" y="1128"/>
                    </a:lnTo>
                    <a:close/>
                    <a:moveTo>
                      <a:pt x="846" y="1481"/>
                    </a:moveTo>
                    <a:lnTo>
                      <a:pt x="987" y="1692"/>
                    </a:lnTo>
                    <a:lnTo>
                      <a:pt x="1128" y="2045"/>
                    </a:lnTo>
                    <a:lnTo>
                      <a:pt x="1199" y="2679"/>
                    </a:lnTo>
                    <a:lnTo>
                      <a:pt x="1340" y="3454"/>
                    </a:lnTo>
                    <a:lnTo>
                      <a:pt x="1481" y="3807"/>
                    </a:lnTo>
                    <a:lnTo>
                      <a:pt x="1622" y="4089"/>
                    </a:lnTo>
                    <a:lnTo>
                      <a:pt x="776" y="3454"/>
                    </a:lnTo>
                    <a:lnTo>
                      <a:pt x="706" y="3243"/>
                    </a:lnTo>
                    <a:lnTo>
                      <a:pt x="635" y="2961"/>
                    </a:lnTo>
                    <a:lnTo>
                      <a:pt x="635" y="2467"/>
                    </a:lnTo>
                    <a:lnTo>
                      <a:pt x="706" y="1974"/>
                    </a:lnTo>
                    <a:lnTo>
                      <a:pt x="846" y="1481"/>
                    </a:lnTo>
                    <a:close/>
                    <a:moveTo>
                      <a:pt x="2397" y="1"/>
                    </a:moveTo>
                    <a:lnTo>
                      <a:pt x="1974" y="71"/>
                    </a:lnTo>
                    <a:lnTo>
                      <a:pt x="1481" y="141"/>
                    </a:lnTo>
                    <a:lnTo>
                      <a:pt x="1058" y="423"/>
                    </a:lnTo>
                    <a:lnTo>
                      <a:pt x="706" y="705"/>
                    </a:lnTo>
                    <a:lnTo>
                      <a:pt x="424" y="1128"/>
                    </a:lnTo>
                    <a:lnTo>
                      <a:pt x="212" y="1551"/>
                    </a:lnTo>
                    <a:lnTo>
                      <a:pt x="71" y="2045"/>
                    </a:lnTo>
                    <a:lnTo>
                      <a:pt x="1" y="2538"/>
                    </a:lnTo>
                    <a:lnTo>
                      <a:pt x="1" y="3102"/>
                    </a:lnTo>
                    <a:lnTo>
                      <a:pt x="71" y="3595"/>
                    </a:lnTo>
                    <a:lnTo>
                      <a:pt x="212" y="4018"/>
                    </a:lnTo>
                    <a:lnTo>
                      <a:pt x="424" y="4441"/>
                    </a:lnTo>
                    <a:lnTo>
                      <a:pt x="706" y="4793"/>
                    </a:lnTo>
                    <a:lnTo>
                      <a:pt x="1058" y="5005"/>
                    </a:lnTo>
                    <a:lnTo>
                      <a:pt x="1481" y="5146"/>
                    </a:lnTo>
                    <a:lnTo>
                      <a:pt x="1974" y="5216"/>
                    </a:lnTo>
                    <a:lnTo>
                      <a:pt x="2468" y="5075"/>
                    </a:lnTo>
                    <a:lnTo>
                      <a:pt x="2891" y="4934"/>
                    </a:lnTo>
                    <a:lnTo>
                      <a:pt x="3172" y="4652"/>
                    </a:lnTo>
                    <a:lnTo>
                      <a:pt x="3454" y="4300"/>
                    </a:lnTo>
                    <a:lnTo>
                      <a:pt x="3736" y="3948"/>
                    </a:lnTo>
                    <a:lnTo>
                      <a:pt x="3877" y="3525"/>
                    </a:lnTo>
                    <a:lnTo>
                      <a:pt x="4018" y="3102"/>
                    </a:lnTo>
                    <a:lnTo>
                      <a:pt x="4018" y="2608"/>
                    </a:lnTo>
                    <a:lnTo>
                      <a:pt x="4018" y="2186"/>
                    </a:lnTo>
                    <a:lnTo>
                      <a:pt x="4018" y="1692"/>
                    </a:lnTo>
                    <a:lnTo>
                      <a:pt x="3877" y="1269"/>
                    </a:lnTo>
                    <a:lnTo>
                      <a:pt x="3666" y="917"/>
                    </a:lnTo>
                    <a:lnTo>
                      <a:pt x="3454" y="564"/>
                    </a:lnTo>
                    <a:lnTo>
                      <a:pt x="3172" y="282"/>
                    </a:lnTo>
                    <a:lnTo>
                      <a:pt x="2820" y="141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5" name="Google Shape;515;p9"/>
            <p:cNvGrpSpPr/>
            <p:nvPr/>
          </p:nvGrpSpPr>
          <p:grpSpPr>
            <a:xfrm>
              <a:off x="1193750" y="3986125"/>
              <a:ext cx="766525" cy="1452000"/>
              <a:chOff x="3487525" y="3986125"/>
              <a:chExt cx="766525" cy="1452000"/>
            </a:xfrm>
          </p:grpSpPr>
          <p:sp>
            <p:nvSpPr>
              <p:cNvPr id="516" name="Google Shape;516;p9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avLst/>
                <a:gdLst/>
                <a:ahLst/>
                <a:cxnLst/>
                <a:rect l="l" t="t" r="r" b="b"/>
                <a:pathLst>
                  <a:path w="29886" h="58080" extrusionOk="0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9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11913" extrusionOk="0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9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4512" extrusionOk="0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9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3385" extrusionOk="0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0" name="Google Shape;520;p9"/>
            <p:cNvSpPr/>
            <p:nvPr/>
          </p:nvSpPr>
          <p:spPr>
            <a:xfrm>
              <a:off x="1660700" y="3957925"/>
              <a:ext cx="244950" cy="246725"/>
            </a:xfrm>
            <a:custGeom>
              <a:avLst/>
              <a:gdLst/>
              <a:ahLst/>
              <a:cxnLst/>
              <a:rect l="l" t="t" r="r" b="b"/>
              <a:pathLst>
                <a:path w="9798" h="9869" extrusionOk="0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9"/>
            <p:cNvSpPr/>
            <p:nvPr/>
          </p:nvSpPr>
          <p:spPr>
            <a:xfrm>
              <a:off x="971725" y="3707700"/>
              <a:ext cx="220275" cy="341875"/>
            </a:xfrm>
            <a:custGeom>
              <a:avLst/>
              <a:gdLst/>
              <a:ahLst/>
              <a:cxnLst/>
              <a:rect l="l" t="t" r="r" b="b"/>
              <a:pathLst>
                <a:path w="8811" h="13675" extrusionOk="0">
                  <a:moveTo>
                    <a:pt x="5075" y="6838"/>
                  </a:moveTo>
                  <a:lnTo>
                    <a:pt x="5921" y="7261"/>
                  </a:lnTo>
                  <a:lnTo>
                    <a:pt x="6907" y="7824"/>
                  </a:lnTo>
                  <a:lnTo>
                    <a:pt x="7330" y="8177"/>
                  </a:lnTo>
                  <a:lnTo>
                    <a:pt x="7683" y="8529"/>
                  </a:lnTo>
                  <a:lnTo>
                    <a:pt x="8035" y="8952"/>
                  </a:lnTo>
                  <a:lnTo>
                    <a:pt x="8247" y="9375"/>
                  </a:lnTo>
                  <a:lnTo>
                    <a:pt x="8247" y="9375"/>
                  </a:lnTo>
                  <a:lnTo>
                    <a:pt x="7330" y="8811"/>
                  </a:lnTo>
                  <a:lnTo>
                    <a:pt x="6485" y="8318"/>
                  </a:lnTo>
                  <a:lnTo>
                    <a:pt x="6132" y="8036"/>
                  </a:lnTo>
                  <a:lnTo>
                    <a:pt x="5709" y="7684"/>
                  </a:lnTo>
                  <a:lnTo>
                    <a:pt x="5357" y="7331"/>
                  </a:lnTo>
                  <a:lnTo>
                    <a:pt x="5075" y="6838"/>
                  </a:lnTo>
                  <a:close/>
                  <a:moveTo>
                    <a:pt x="3877" y="7261"/>
                  </a:moveTo>
                  <a:lnTo>
                    <a:pt x="4370" y="10009"/>
                  </a:lnTo>
                  <a:lnTo>
                    <a:pt x="4652" y="11701"/>
                  </a:lnTo>
                  <a:lnTo>
                    <a:pt x="4722" y="12406"/>
                  </a:lnTo>
                  <a:lnTo>
                    <a:pt x="4159" y="11983"/>
                  </a:lnTo>
                  <a:lnTo>
                    <a:pt x="3947" y="9657"/>
                  </a:lnTo>
                  <a:lnTo>
                    <a:pt x="3877" y="7261"/>
                  </a:lnTo>
                  <a:close/>
                  <a:moveTo>
                    <a:pt x="3383" y="1"/>
                  </a:moveTo>
                  <a:lnTo>
                    <a:pt x="3242" y="71"/>
                  </a:lnTo>
                  <a:lnTo>
                    <a:pt x="3172" y="212"/>
                  </a:lnTo>
                  <a:lnTo>
                    <a:pt x="3101" y="494"/>
                  </a:lnTo>
                  <a:lnTo>
                    <a:pt x="2960" y="1199"/>
                  </a:lnTo>
                  <a:lnTo>
                    <a:pt x="2890" y="2115"/>
                  </a:lnTo>
                  <a:lnTo>
                    <a:pt x="2749" y="4018"/>
                  </a:lnTo>
                  <a:lnTo>
                    <a:pt x="2678" y="5358"/>
                  </a:lnTo>
                  <a:lnTo>
                    <a:pt x="2678" y="6133"/>
                  </a:lnTo>
                  <a:lnTo>
                    <a:pt x="2608" y="7120"/>
                  </a:lnTo>
                  <a:lnTo>
                    <a:pt x="2608" y="8177"/>
                  </a:lnTo>
                  <a:lnTo>
                    <a:pt x="2537" y="9305"/>
                  </a:lnTo>
                  <a:lnTo>
                    <a:pt x="2326" y="10432"/>
                  </a:lnTo>
                  <a:lnTo>
                    <a:pt x="2185" y="10926"/>
                  </a:lnTo>
                  <a:lnTo>
                    <a:pt x="2044" y="11419"/>
                  </a:lnTo>
                  <a:lnTo>
                    <a:pt x="1833" y="11842"/>
                  </a:lnTo>
                  <a:lnTo>
                    <a:pt x="1551" y="12265"/>
                  </a:lnTo>
                  <a:lnTo>
                    <a:pt x="1269" y="12547"/>
                  </a:lnTo>
                  <a:lnTo>
                    <a:pt x="916" y="12829"/>
                  </a:lnTo>
                  <a:lnTo>
                    <a:pt x="916" y="12758"/>
                  </a:lnTo>
                  <a:lnTo>
                    <a:pt x="916" y="12547"/>
                  </a:lnTo>
                  <a:lnTo>
                    <a:pt x="1057" y="11772"/>
                  </a:lnTo>
                  <a:lnTo>
                    <a:pt x="1551" y="9375"/>
                  </a:lnTo>
                  <a:lnTo>
                    <a:pt x="1903" y="8106"/>
                  </a:lnTo>
                  <a:lnTo>
                    <a:pt x="2256" y="7049"/>
                  </a:lnTo>
                  <a:lnTo>
                    <a:pt x="2537" y="6274"/>
                  </a:lnTo>
                  <a:lnTo>
                    <a:pt x="2678" y="6062"/>
                  </a:lnTo>
                  <a:lnTo>
                    <a:pt x="2537" y="6203"/>
                  </a:lnTo>
                  <a:lnTo>
                    <a:pt x="2185" y="6767"/>
                  </a:lnTo>
                  <a:lnTo>
                    <a:pt x="1762" y="7613"/>
                  </a:lnTo>
                  <a:lnTo>
                    <a:pt x="1339" y="8600"/>
                  </a:lnTo>
                  <a:lnTo>
                    <a:pt x="493" y="10573"/>
                  </a:lnTo>
                  <a:lnTo>
                    <a:pt x="71" y="11631"/>
                  </a:lnTo>
                  <a:lnTo>
                    <a:pt x="0" y="12335"/>
                  </a:lnTo>
                  <a:lnTo>
                    <a:pt x="0" y="12899"/>
                  </a:lnTo>
                  <a:lnTo>
                    <a:pt x="0" y="13252"/>
                  </a:lnTo>
                  <a:lnTo>
                    <a:pt x="141" y="13534"/>
                  </a:lnTo>
                  <a:lnTo>
                    <a:pt x="282" y="13604"/>
                  </a:lnTo>
                  <a:lnTo>
                    <a:pt x="493" y="13675"/>
                  </a:lnTo>
                  <a:lnTo>
                    <a:pt x="705" y="13604"/>
                  </a:lnTo>
                  <a:lnTo>
                    <a:pt x="987" y="13393"/>
                  </a:lnTo>
                  <a:lnTo>
                    <a:pt x="1551" y="12899"/>
                  </a:lnTo>
                  <a:lnTo>
                    <a:pt x="2115" y="12124"/>
                  </a:lnTo>
                  <a:lnTo>
                    <a:pt x="2608" y="11278"/>
                  </a:lnTo>
                  <a:lnTo>
                    <a:pt x="2960" y="10432"/>
                  </a:lnTo>
                  <a:lnTo>
                    <a:pt x="3101" y="11419"/>
                  </a:lnTo>
                  <a:lnTo>
                    <a:pt x="3242" y="12124"/>
                  </a:lnTo>
                  <a:lnTo>
                    <a:pt x="3454" y="12758"/>
                  </a:lnTo>
                  <a:lnTo>
                    <a:pt x="3736" y="13252"/>
                  </a:lnTo>
                  <a:lnTo>
                    <a:pt x="3947" y="13463"/>
                  </a:lnTo>
                  <a:lnTo>
                    <a:pt x="4159" y="13604"/>
                  </a:lnTo>
                  <a:lnTo>
                    <a:pt x="4370" y="13675"/>
                  </a:lnTo>
                  <a:lnTo>
                    <a:pt x="4582" y="13675"/>
                  </a:lnTo>
                  <a:lnTo>
                    <a:pt x="4863" y="13604"/>
                  </a:lnTo>
                  <a:lnTo>
                    <a:pt x="5145" y="13393"/>
                  </a:lnTo>
                  <a:lnTo>
                    <a:pt x="5357" y="13252"/>
                  </a:lnTo>
                  <a:lnTo>
                    <a:pt x="5498" y="12970"/>
                  </a:lnTo>
                  <a:lnTo>
                    <a:pt x="5568" y="12758"/>
                  </a:lnTo>
                  <a:lnTo>
                    <a:pt x="5639" y="12476"/>
                  </a:lnTo>
                  <a:lnTo>
                    <a:pt x="5639" y="11772"/>
                  </a:lnTo>
                  <a:lnTo>
                    <a:pt x="5639" y="11067"/>
                  </a:lnTo>
                  <a:lnTo>
                    <a:pt x="5357" y="9657"/>
                  </a:lnTo>
                  <a:lnTo>
                    <a:pt x="5145" y="8600"/>
                  </a:lnTo>
                  <a:lnTo>
                    <a:pt x="5498" y="8882"/>
                  </a:lnTo>
                  <a:lnTo>
                    <a:pt x="5921" y="9093"/>
                  </a:lnTo>
                  <a:lnTo>
                    <a:pt x="6696" y="9516"/>
                  </a:lnTo>
                  <a:lnTo>
                    <a:pt x="7471" y="9939"/>
                  </a:lnTo>
                  <a:lnTo>
                    <a:pt x="7894" y="10221"/>
                  </a:lnTo>
                  <a:lnTo>
                    <a:pt x="8176" y="10503"/>
                  </a:lnTo>
                  <a:lnTo>
                    <a:pt x="8317" y="10644"/>
                  </a:lnTo>
                  <a:lnTo>
                    <a:pt x="8458" y="10714"/>
                  </a:lnTo>
                  <a:lnTo>
                    <a:pt x="8599" y="10714"/>
                  </a:lnTo>
                  <a:lnTo>
                    <a:pt x="8670" y="10644"/>
                  </a:lnTo>
                  <a:lnTo>
                    <a:pt x="8740" y="10362"/>
                  </a:lnTo>
                  <a:lnTo>
                    <a:pt x="8811" y="10009"/>
                  </a:lnTo>
                  <a:lnTo>
                    <a:pt x="8811" y="9023"/>
                  </a:lnTo>
                  <a:lnTo>
                    <a:pt x="8670" y="8388"/>
                  </a:lnTo>
                  <a:lnTo>
                    <a:pt x="8529" y="8106"/>
                  </a:lnTo>
                  <a:lnTo>
                    <a:pt x="8317" y="7895"/>
                  </a:lnTo>
                  <a:lnTo>
                    <a:pt x="7894" y="7402"/>
                  </a:lnTo>
                  <a:lnTo>
                    <a:pt x="7330" y="7049"/>
                  </a:lnTo>
                  <a:lnTo>
                    <a:pt x="6696" y="6697"/>
                  </a:lnTo>
                  <a:lnTo>
                    <a:pt x="5498" y="6062"/>
                  </a:lnTo>
                  <a:lnTo>
                    <a:pt x="5004" y="5710"/>
                  </a:lnTo>
                  <a:lnTo>
                    <a:pt x="4582" y="5287"/>
                  </a:lnTo>
                  <a:lnTo>
                    <a:pt x="4441" y="5076"/>
                  </a:lnTo>
                  <a:lnTo>
                    <a:pt x="4300" y="4794"/>
                  </a:lnTo>
                  <a:lnTo>
                    <a:pt x="4229" y="4159"/>
                  </a:lnTo>
                  <a:lnTo>
                    <a:pt x="4229" y="3384"/>
                  </a:lnTo>
                  <a:lnTo>
                    <a:pt x="4229" y="2609"/>
                  </a:lnTo>
                  <a:lnTo>
                    <a:pt x="4229" y="1904"/>
                  </a:lnTo>
                  <a:lnTo>
                    <a:pt x="4159" y="1199"/>
                  </a:lnTo>
                  <a:lnTo>
                    <a:pt x="4088" y="847"/>
                  </a:lnTo>
                  <a:lnTo>
                    <a:pt x="3947" y="565"/>
                  </a:lnTo>
                  <a:lnTo>
                    <a:pt x="3736" y="283"/>
                  </a:lnTo>
                  <a:lnTo>
                    <a:pt x="3524" y="71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9"/>
            <p:cNvSpPr/>
            <p:nvPr/>
          </p:nvSpPr>
          <p:spPr>
            <a:xfrm>
              <a:off x="2016625" y="4890075"/>
              <a:ext cx="119850" cy="586800"/>
            </a:xfrm>
            <a:custGeom>
              <a:avLst/>
              <a:gdLst/>
              <a:ahLst/>
              <a:cxnLst/>
              <a:rect l="l" t="t" r="r" b="b"/>
              <a:pathLst>
                <a:path w="4794" h="23472" extrusionOk="0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3" name="Google Shape;523;p9"/>
            <p:cNvGrpSpPr/>
            <p:nvPr/>
          </p:nvGrpSpPr>
          <p:grpSpPr>
            <a:xfrm>
              <a:off x="1216650" y="5036325"/>
              <a:ext cx="169175" cy="269650"/>
              <a:chOff x="3510425" y="5036325"/>
              <a:chExt cx="169175" cy="269650"/>
            </a:xfrm>
          </p:grpSpPr>
          <p:sp>
            <p:nvSpPr>
              <p:cNvPr id="524" name="Google Shape;524;p9"/>
              <p:cNvSpPr/>
              <p:nvPr/>
            </p:nvSpPr>
            <p:spPr>
              <a:xfrm>
                <a:off x="3510425" y="5105050"/>
                <a:ext cx="86350" cy="7757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3103" extrusionOk="0">
                    <a:moveTo>
                      <a:pt x="2185" y="1"/>
                    </a:moveTo>
                    <a:lnTo>
                      <a:pt x="1762" y="142"/>
                    </a:lnTo>
                    <a:lnTo>
                      <a:pt x="1269" y="424"/>
                    </a:lnTo>
                    <a:lnTo>
                      <a:pt x="846" y="706"/>
                    </a:lnTo>
                    <a:lnTo>
                      <a:pt x="494" y="1129"/>
                    </a:lnTo>
                    <a:lnTo>
                      <a:pt x="212" y="1551"/>
                    </a:lnTo>
                    <a:lnTo>
                      <a:pt x="71" y="1904"/>
                    </a:lnTo>
                    <a:lnTo>
                      <a:pt x="0" y="2327"/>
                    </a:lnTo>
                    <a:lnTo>
                      <a:pt x="71" y="2468"/>
                    </a:lnTo>
                    <a:lnTo>
                      <a:pt x="141" y="2679"/>
                    </a:lnTo>
                    <a:lnTo>
                      <a:pt x="282" y="2820"/>
                    </a:lnTo>
                    <a:lnTo>
                      <a:pt x="494" y="2891"/>
                    </a:lnTo>
                    <a:lnTo>
                      <a:pt x="705" y="3032"/>
                    </a:lnTo>
                    <a:lnTo>
                      <a:pt x="1058" y="3102"/>
                    </a:lnTo>
                    <a:lnTo>
                      <a:pt x="2256" y="3102"/>
                    </a:lnTo>
                    <a:lnTo>
                      <a:pt x="2538" y="2961"/>
                    </a:lnTo>
                    <a:lnTo>
                      <a:pt x="2820" y="2750"/>
                    </a:lnTo>
                    <a:lnTo>
                      <a:pt x="3031" y="2468"/>
                    </a:lnTo>
                    <a:lnTo>
                      <a:pt x="3313" y="1974"/>
                    </a:lnTo>
                    <a:lnTo>
                      <a:pt x="3454" y="1622"/>
                    </a:lnTo>
                    <a:lnTo>
                      <a:pt x="3384" y="917"/>
                    </a:lnTo>
                    <a:lnTo>
                      <a:pt x="3313" y="635"/>
                    </a:lnTo>
                    <a:lnTo>
                      <a:pt x="3243" y="424"/>
                    </a:lnTo>
                    <a:lnTo>
                      <a:pt x="3102" y="212"/>
                    </a:lnTo>
                    <a:lnTo>
                      <a:pt x="2961" y="142"/>
                    </a:lnTo>
                    <a:lnTo>
                      <a:pt x="282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9"/>
              <p:cNvSpPr/>
              <p:nvPr/>
            </p:nvSpPr>
            <p:spPr>
              <a:xfrm>
                <a:off x="3602050" y="5157925"/>
                <a:ext cx="66975" cy="63450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2538" extrusionOk="0">
                    <a:moveTo>
                      <a:pt x="1269" y="0"/>
                    </a:moveTo>
                    <a:lnTo>
                      <a:pt x="846" y="71"/>
                    </a:lnTo>
                    <a:lnTo>
                      <a:pt x="423" y="353"/>
                    </a:lnTo>
                    <a:lnTo>
                      <a:pt x="141" y="705"/>
                    </a:lnTo>
                    <a:lnTo>
                      <a:pt x="71" y="917"/>
                    </a:lnTo>
                    <a:lnTo>
                      <a:pt x="0" y="1128"/>
                    </a:lnTo>
                    <a:lnTo>
                      <a:pt x="0" y="1410"/>
                    </a:lnTo>
                    <a:lnTo>
                      <a:pt x="71" y="1692"/>
                    </a:lnTo>
                    <a:lnTo>
                      <a:pt x="212" y="1974"/>
                    </a:lnTo>
                    <a:lnTo>
                      <a:pt x="353" y="2185"/>
                    </a:lnTo>
                    <a:lnTo>
                      <a:pt x="564" y="2397"/>
                    </a:lnTo>
                    <a:lnTo>
                      <a:pt x="846" y="2467"/>
                    </a:lnTo>
                    <a:lnTo>
                      <a:pt x="1058" y="2538"/>
                    </a:lnTo>
                    <a:lnTo>
                      <a:pt x="1551" y="2538"/>
                    </a:lnTo>
                    <a:lnTo>
                      <a:pt x="1833" y="2467"/>
                    </a:lnTo>
                    <a:lnTo>
                      <a:pt x="2044" y="2326"/>
                    </a:lnTo>
                    <a:lnTo>
                      <a:pt x="2256" y="2185"/>
                    </a:lnTo>
                    <a:lnTo>
                      <a:pt x="2397" y="1974"/>
                    </a:lnTo>
                    <a:lnTo>
                      <a:pt x="2538" y="1762"/>
                    </a:lnTo>
                    <a:lnTo>
                      <a:pt x="2608" y="1481"/>
                    </a:lnTo>
                    <a:lnTo>
                      <a:pt x="2679" y="1199"/>
                    </a:lnTo>
                    <a:lnTo>
                      <a:pt x="2608" y="917"/>
                    </a:lnTo>
                    <a:lnTo>
                      <a:pt x="2467" y="564"/>
                    </a:lnTo>
                    <a:lnTo>
                      <a:pt x="2326" y="353"/>
                    </a:lnTo>
                    <a:lnTo>
                      <a:pt x="2115" y="212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9"/>
              <p:cNvSpPr/>
              <p:nvPr/>
            </p:nvSpPr>
            <p:spPr>
              <a:xfrm>
                <a:off x="3538625" y="5221350"/>
                <a:ext cx="82825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3385" extrusionOk="0">
                    <a:moveTo>
                      <a:pt x="1621" y="1"/>
                    </a:moveTo>
                    <a:lnTo>
                      <a:pt x="1269" y="71"/>
                    </a:lnTo>
                    <a:lnTo>
                      <a:pt x="987" y="212"/>
                    </a:lnTo>
                    <a:lnTo>
                      <a:pt x="775" y="424"/>
                    </a:lnTo>
                    <a:lnTo>
                      <a:pt x="493" y="635"/>
                    </a:lnTo>
                    <a:lnTo>
                      <a:pt x="352" y="847"/>
                    </a:lnTo>
                    <a:lnTo>
                      <a:pt x="141" y="1129"/>
                    </a:lnTo>
                    <a:lnTo>
                      <a:pt x="71" y="1410"/>
                    </a:lnTo>
                    <a:lnTo>
                      <a:pt x="0" y="1763"/>
                    </a:lnTo>
                    <a:lnTo>
                      <a:pt x="0" y="2045"/>
                    </a:lnTo>
                    <a:lnTo>
                      <a:pt x="71" y="2327"/>
                    </a:lnTo>
                    <a:lnTo>
                      <a:pt x="211" y="2679"/>
                    </a:lnTo>
                    <a:lnTo>
                      <a:pt x="423" y="2891"/>
                    </a:lnTo>
                    <a:lnTo>
                      <a:pt x="705" y="3173"/>
                    </a:lnTo>
                    <a:lnTo>
                      <a:pt x="987" y="3314"/>
                    </a:lnTo>
                    <a:lnTo>
                      <a:pt x="1339" y="3384"/>
                    </a:lnTo>
                    <a:lnTo>
                      <a:pt x="1974" y="3384"/>
                    </a:lnTo>
                    <a:lnTo>
                      <a:pt x="2256" y="3243"/>
                    </a:lnTo>
                    <a:lnTo>
                      <a:pt x="2537" y="3032"/>
                    </a:lnTo>
                    <a:lnTo>
                      <a:pt x="2749" y="2820"/>
                    </a:lnTo>
                    <a:lnTo>
                      <a:pt x="2960" y="2538"/>
                    </a:lnTo>
                    <a:lnTo>
                      <a:pt x="3172" y="2256"/>
                    </a:lnTo>
                    <a:lnTo>
                      <a:pt x="3242" y="1974"/>
                    </a:lnTo>
                    <a:lnTo>
                      <a:pt x="3313" y="1692"/>
                    </a:lnTo>
                    <a:lnTo>
                      <a:pt x="3313" y="1340"/>
                    </a:lnTo>
                    <a:lnTo>
                      <a:pt x="3313" y="1058"/>
                    </a:lnTo>
                    <a:lnTo>
                      <a:pt x="3172" y="776"/>
                    </a:lnTo>
                    <a:lnTo>
                      <a:pt x="2960" y="494"/>
                    </a:lnTo>
                    <a:lnTo>
                      <a:pt x="2608" y="283"/>
                    </a:lnTo>
                    <a:lnTo>
                      <a:pt x="2256" y="142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9"/>
              <p:cNvSpPr/>
              <p:nvPr/>
            </p:nvSpPr>
            <p:spPr>
              <a:xfrm>
                <a:off x="3640825" y="5036325"/>
                <a:ext cx="387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693" extrusionOk="0">
                    <a:moveTo>
                      <a:pt x="493" y="1"/>
                    </a:moveTo>
                    <a:lnTo>
                      <a:pt x="282" y="71"/>
                    </a:lnTo>
                    <a:lnTo>
                      <a:pt x="141" y="142"/>
                    </a:lnTo>
                    <a:lnTo>
                      <a:pt x="71" y="283"/>
                    </a:lnTo>
                    <a:lnTo>
                      <a:pt x="0" y="635"/>
                    </a:lnTo>
                    <a:lnTo>
                      <a:pt x="0" y="988"/>
                    </a:lnTo>
                    <a:lnTo>
                      <a:pt x="141" y="1270"/>
                    </a:lnTo>
                    <a:lnTo>
                      <a:pt x="353" y="1552"/>
                    </a:lnTo>
                    <a:lnTo>
                      <a:pt x="564" y="1693"/>
                    </a:lnTo>
                    <a:lnTo>
                      <a:pt x="705" y="1693"/>
                    </a:lnTo>
                    <a:lnTo>
                      <a:pt x="775" y="1622"/>
                    </a:lnTo>
                    <a:lnTo>
                      <a:pt x="987" y="1481"/>
                    </a:lnTo>
                    <a:lnTo>
                      <a:pt x="1269" y="1199"/>
                    </a:lnTo>
                    <a:lnTo>
                      <a:pt x="1410" y="917"/>
                    </a:lnTo>
                    <a:lnTo>
                      <a:pt x="1551" y="635"/>
                    </a:lnTo>
                    <a:lnTo>
                      <a:pt x="1551" y="353"/>
                    </a:lnTo>
                    <a:lnTo>
                      <a:pt x="1410" y="142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8" name="Google Shape;528;p9"/>
          <p:cNvGrpSpPr/>
          <p:nvPr/>
        </p:nvGrpSpPr>
        <p:grpSpPr>
          <a:xfrm rot="10800000">
            <a:off x="152399" y="1365547"/>
            <a:ext cx="1026725" cy="3854148"/>
            <a:chOff x="818425" y="238125"/>
            <a:chExt cx="1395575" cy="5238750"/>
          </a:xfrm>
        </p:grpSpPr>
        <p:sp>
          <p:nvSpPr>
            <p:cNvPr id="529" name="Google Shape;529;p9"/>
            <p:cNvSpPr/>
            <p:nvPr/>
          </p:nvSpPr>
          <p:spPr>
            <a:xfrm>
              <a:off x="1253650" y="245150"/>
              <a:ext cx="731300" cy="1178875"/>
            </a:xfrm>
            <a:custGeom>
              <a:avLst/>
              <a:gdLst/>
              <a:ahLst/>
              <a:cxnLst/>
              <a:rect l="l" t="t" r="r" b="b"/>
              <a:pathLst>
                <a:path w="29252" h="47155" extrusionOk="0">
                  <a:moveTo>
                    <a:pt x="17692" y="8600"/>
                  </a:moveTo>
                  <a:lnTo>
                    <a:pt x="14872" y="9305"/>
                  </a:lnTo>
                  <a:lnTo>
                    <a:pt x="11771" y="10080"/>
                  </a:lnTo>
                  <a:lnTo>
                    <a:pt x="8811" y="10856"/>
                  </a:lnTo>
                  <a:lnTo>
                    <a:pt x="7542" y="11278"/>
                  </a:lnTo>
                  <a:lnTo>
                    <a:pt x="6485" y="11631"/>
                  </a:lnTo>
                  <a:lnTo>
                    <a:pt x="9234" y="10503"/>
                  </a:lnTo>
                  <a:lnTo>
                    <a:pt x="10573" y="10010"/>
                  </a:lnTo>
                  <a:lnTo>
                    <a:pt x="11983" y="9587"/>
                  </a:lnTo>
                  <a:lnTo>
                    <a:pt x="13392" y="9164"/>
                  </a:lnTo>
                  <a:lnTo>
                    <a:pt x="14802" y="8882"/>
                  </a:lnTo>
                  <a:lnTo>
                    <a:pt x="16282" y="8671"/>
                  </a:lnTo>
                  <a:lnTo>
                    <a:pt x="17692" y="8600"/>
                  </a:lnTo>
                  <a:close/>
                  <a:moveTo>
                    <a:pt x="20652" y="3102"/>
                  </a:moveTo>
                  <a:lnTo>
                    <a:pt x="20934" y="3173"/>
                  </a:lnTo>
                  <a:lnTo>
                    <a:pt x="21709" y="3455"/>
                  </a:lnTo>
                  <a:lnTo>
                    <a:pt x="22414" y="3807"/>
                  </a:lnTo>
                  <a:lnTo>
                    <a:pt x="23049" y="4160"/>
                  </a:lnTo>
                  <a:lnTo>
                    <a:pt x="23683" y="4582"/>
                  </a:lnTo>
                  <a:lnTo>
                    <a:pt x="24247" y="5076"/>
                  </a:lnTo>
                  <a:lnTo>
                    <a:pt x="24740" y="5569"/>
                  </a:lnTo>
                  <a:lnTo>
                    <a:pt x="25234" y="6133"/>
                  </a:lnTo>
                  <a:lnTo>
                    <a:pt x="25656" y="6697"/>
                  </a:lnTo>
                  <a:lnTo>
                    <a:pt x="26079" y="7331"/>
                  </a:lnTo>
                  <a:lnTo>
                    <a:pt x="26432" y="7966"/>
                  </a:lnTo>
                  <a:lnTo>
                    <a:pt x="26714" y="8671"/>
                  </a:lnTo>
                  <a:lnTo>
                    <a:pt x="26996" y="9305"/>
                  </a:lnTo>
                  <a:lnTo>
                    <a:pt x="27278" y="10080"/>
                  </a:lnTo>
                  <a:lnTo>
                    <a:pt x="27489" y="10856"/>
                  </a:lnTo>
                  <a:lnTo>
                    <a:pt x="27771" y="12406"/>
                  </a:lnTo>
                  <a:lnTo>
                    <a:pt x="27348" y="11631"/>
                  </a:lnTo>
                  <a:lnTo>
                    <a:pt x="26996" y="10856"/>
                  </a:lnTo>
                  <a:lnTo>
                    <a:pt x="26502" y="10151"/>
                  </a:lnTo>
                  <a:lnTo>
                    <a:pt x="26009" y="9516"/>
                  </a:lnTo>
                  <a:lnTo>
                    <a:pt x="25022" y="8177"/>
                  </a:lnTo>
                  <a:lnTo>
                    <a:pt x="23894" y="6908"/>
                  </a:lnTo>
                  <a:lnTo>
                    <a:pt x="22837" y="5851"/>
                  </a:lnTo>
                  <a:lnTo>
                    <a:pt x="21850" y="4723"/>
                  </a:lnTo>
                  <a:lnTo>
                    <a:pt x="21427" y="4300"/>
                  </a:lnTo>
                  <a:lnTo>
                    <a:pt x="20864" y="3666"/>
                  </a:lnTo>
                  <a:lnTo>
                    <a:pt x="20652" y="3384"/>
                  </a:lnTo>
                  <a:lnTo>
                    <a:pt x="20511" y="3173"/>
                  </a:lnTo>
                  <a:lnTo>
                    <a:pt x="20582" y="3102"/>
                  </a:lnTo>
                  <a:close/>
                  <a:moveTo>
                    <a:pt x="18185" y="9516"/>
                  </a:moveTo>
                  <a:lnTo>
                    <a:pt x="17480" y="10151"/>
                  </a:lnTo>
                  <a:lnTo>
                    <a:pt x="16776" y="10715"/>
                  </a:lnTo>
                  <a:lnTo>
                    <a:pt x="15930" y="11208"/>
                  </a:lnTo>
                  <a:lnTo>
                    <a:pt x="15084" y="11560"/>
                  </a:lnTo>
                  <a:lnTo>
                    <a:pt x="14238" y="11913"/>
                  </a:lnTo>
                  <a:lnTo>
                    <a:pt x="13322" y="12124"/>
                  </a:lnTo>
                  <a:lnTo>
                    <a:pt x="12406" y="12336"/>
                  </a:lnTo>
                  <a:lnTo>
                    <a:pt x="11489" y="12477"/>
                  </a:lnTo>
                  <a:lnTo>
                    <a:pt x="9586" y="12688"/>
                  </a:lnTo>
                  <a:lnTo>
                    <a:pt x="7754" y="12759"/>
                  </a:lnTo>
                  <a:lnTo>
                    <a:pt x="5851" y="12759"/>
                  </a:lnTo>
                  <a:lnTo>
                    <a:pt x="4018" y="12829"/>
                  </a:lnTo>
                  <a:lnTo>
                    <a:pt x="4582" y="12547"/>
                  </a:lnTo>
                  <a:lnTo>
                    <a:pt x="5287" y="12336"/>
                  </a:lnTo>
                  <a:lnTo>
                    <a:pt x="6062" y="12195"/>
                  </a:lnTo>
                  <a:lnTo>
                    <a:pt x="6978" y="12054"/>
                  </a:lnTo>
                  <a:lnTo>
                    <a:pt x="8670" y="11913"/>
                  </a:lnTo>
                  <a:lnTo>
                    <a:pt x="9445" y="11842"/>
                  </a:lnTo>
                  <a:lnTo>
                    <a:pt x="10150" y="11701"/>
                  </a:lnTo>
                  <a:lnTo>
                    <a:pt x="12124" y="11278"/>
                  </a:lnTo>
                  <a:lnTo>
                    <a:pt x="14168" y="10715"/>
                  </a:lnTo>
                  <a:lnTo>
                    <a:pt x="16212" y="10151"/>
                  </a:lnTo>
                  <a:lnTo>
                    <a:pt x="18185" y="9516"/>
                  </a:lnTo>
                  <a:close/>
                  <a:moveTo>
                    <a:pt x="20511" y="3948"/>
                  </a:moveTo>
                  <a:lnTo>
                    <a:pt x="20864" y="4512"/>
                  </a:lnTo>
                  <a:lnTo>
                    <a:pt x="21216" y="5146"/>
                  </a:lnTo>
                  <a:lnTo>
                    <a:pt x="22062" y="6204"/>
                  </a:lnTo>
                  <a:lnTo>
                    <a:pt x="23824" y="8248"/>
                  </a:lnTo>
                  <a:lnTo>
                    <a:pt x="24881" y="9587"/>
                  </a:lnTo>
                  <a:lnTo>
                    <a:pt x="25797" y="10996"/>
                  </a:lnTo>
                  <a:lnTo>
                    <a:pt x="26220" y="11701"/>
                  </a:lnTo>
                  <a:lnTo>
                    <a:pt x="26573" y="12477"/>
                  </a:lnTo>
                  <a:lnTo>
                    <a:pt x="26925" y="13252"/>
                  </a:lnTo>
                  <a:lnTo>
                    <a:pt x="27207" y="14027"/>
                  </a:lnTo>
                  <a:lnTo>
                    <a:pt x="25022" y="11701"/>
                  </a:lnTo>
                  <a:lnTo>
                    <a:pt x="24035" y="10574"/>
                  </a:lnTo>
                  <a:lnTo>
                    <a:pt x="23119" y="9375"/>
                  </a:lnTo>
                  <a:lnTo>
                    <a:pt x="22344" y="8177"/>
                  </a:lnTo>
                  <a:lnTo>
                    <a:pt x="21568" y="6908"/>
                  </a:lnTo>
                  <a:lnTo>
                    <a:pt x="21286" y="6204"/>
                  </a:lnTo>
                  <a:lnTo>
                    <a:pt x="21005" y="5499"/>
                  </a:lnTo>
                  <a:lnTo>
                    <a:pt x="20723" y="4723"/>
                  </a:lnTo>
                  <a:lnTo>
                    <a:pt x="20511" y="3948"/>
                  </a:lnTo>
                  <a:close/>
                  <a:moveTo>
                    <a:pt x="12194" y="25657"/>
                  </a:moveTo>
                  <a:lnTo>
                    <a:pt x="9375" y="26855"/>
                  </a:lnTo>
                  <a:lnTo>
                    <a:pt x="6485" y="28195"/>
                  </a:lnTo>
                  <a:lnTo>
                    <a:pt x="4441" y="29181"/>
                  </a:lnTo>
                  <a:lnTo>
                    <a:pt x="2467" y="30098"/>
                  </a:lnTo>
                  <a:lnTo>
                    <a:pt x="3525" y="29252"/>
                  </a:lnTo>
                  <a:lnTo>
                    <a:pt x="4582" y="28406"/>
                  </a:lnTo>
                  <a:lnTo>
                    <a:pt x="5780" y="27701"/>
                  </a:lnTo>
                  <a:lnTo>
                    <a:pt x="6978" y="26996"/>
                  </a:lnTo>
                  <a:lnTo>
                    <a:pt x="8177" y="26503"/>
                  </a:lnTo>
                  <a:lnTo>
                    <a:pt x="9516" y="26080"/>
                  </a:lnTo>
                  <a:lnTo>
                    <a:pt x="10855" y="25798"/>
                  </a:lnTo>
                  <a:lnTo>
                    <a:pt x="12194" y="25657"/>
                  </a:lnTo>
                  <a:close/>
                  <a:moveTo>
                    <a:pt x="12194" y="26855"/>
                  </a:moveTo>
                  <a:lnTo>
                    <a:pt x="11207" y="27701"/>
                  </a:lnTo>
                  <a:lnTo>
                    <a:pt x="10221" y="28477"/>
                  </a:lnTo>
                  <a:lnTo>
                    <a:pt x="9234" y="29181"/>
                  </a:lnTo>
                  <a:lnTo>
                    <a:pt x="8106" y="29816"/>
                  </a:lnTo>
                  <a:lnTo>
                    <a:pt x="7260" y="30239"/>
                  </a:lnTo>
                  <a:lnTo>
                    <a:pt x="6414" y="30591"/>
                  </a:lnTo>
                  <a:lnTo>
                    <a:pt x="5498" y="30873"/>
                  </a:lnTo>
                  <a:lnTo>
                    <a:pt x="4582" y="31155"/>
                  </a:lnTo>
                  <a:lnTo>
                    <a:pt x="3666" y="31296"/>
                  </a:lnTo>
                  <a:lnTo>
                    <a:pt x="2679" y="31437"/>
                  </a:lnTo>
                  <a:lnTo>
                    <a:pt x="1763" y="31578"/>
                  </a:lnTo>
                  <a:lnTo>
                    <a:pt x="846" y="31578"/>
                  </a:lnTo>
                  <a:lnTo>
                    <a:pt x="1269" y="31296"/>
                  </a:lnTo>
                  <a:lnTo>
                    <a:pt x="1833" y="31014"/>
                  </a:lnTo>
                  <a:lnTo>
                    <a:pt x="3172" y="30521"/>
                  </a:lnTo>
                  <a:lnTo>
                    <a:pt x="4652" y="30027"/>
                  </a:lnTo>
                  <a:lnTo>
                    <a:pt x="5780" y="29675"/>
                  </a:lnTo>
                  <a:lnTo>
                    <a:pt x="9022" y="28265"/>
                  </a:lnTo>
                  <a:lnTo>
                    <a:pt x="12194" y="26855"/>
                  </a:lnTo>
                  <a:close/>
                  <a:moveTo>
                    <a:pt x="17762" y="20300"/>
                  </a:moveTo>
                  <a:lnTo>
                    <a:pt x="18608" y="21851"/>
                  </a:lnTo>
                  <a:lnTo>
                    <a:pt x="19383" y="23402"/>
                  </a:lnTo>
                  <a:lnTo>
                    <a:pt x="20018" y="25023"/>
                  </a:lnTo>
                  <a:lnTo>
                    <a:pt x="20652" y="26644"/>
                  </a:lnTo>
                  <a:lnTo>
                    <a:pt x="21780" y="29886"/>
                  </a:lnTo>
                  <a:lnTo>
                    <a:pt x="22485" y="31507"/>
                  </a:lnTo>
                  <a:lnTo>
                    <a:pt x="23190" y="33129"/>
                  </a:lnTo>
                  <a:lnTo>
                    <a:pt x="22414" y="32565"/>
                  </a:lnTo>
                  <a:lnTo>
                    <a:pt x="21639" y="31930"/>
                  </a:lnTo>
                  <a:lnTo>
                    <a:pt x="21005" y="31296"/>
                  </a:lnTo>
                  <a:lnTo>
                    <a:pt x="20370" y="30662"/>
                  </a:lnTo>
                  <a:lnTo>
                    <a:pt x="19806" y="29957"/>
                  </a:lnTo>
                  <a:lnTo>
                    <a:pt x="19313" y="29322"/>
                  </a:lnTo>
                  <a:lnTo>
                    <a:pt x="18890" y="28547"/>
                  </a:lnTo>
                  <a:lnTo>
                    <a:pt x="18467" y="27842"/>
                  </a:lnTo>
                  <a:lnTo>
                    <a:pt x="18115" y="26996"/>
                  </a:lnTo>
                  <a:lnTo>
                    <a:pt x="17833" y="26221"/>
                  </a:lnTo>
                  <a:lnTo>
                    <a:pt x="17621" y="25375"/>
                  </a:lnTo>
                  <a:lnTo>
                    <a:pt x="17480" y="24529"/>
                  </a:lnTo>
                  <a:lnTo>
                    <a:pt x="17410" y="23613"/>
                  </a:lnTo>
                  <a:lnTo>
                    <a:pt x="17339" y="22697"/>
                  </a:lnTo>
                  <a:lnTo>
                    <a:pt x="17339" y="21710"/>
                  </a:lnTo>
                  <a:lnTo>
                    <a:pt x="17480" y="20723"/>
                  </a:lnTo>
                  <a:lnTo>
                    <a:pt x="17480" y="21569"/>
                  </a:lnTo>
                  <a:lnTo>
                    <a:pt x="17480" y="22415"/>
                  </a:lnTo>
                  <a:lnTo>
                    <a:pt x="17551" y="23190"/>
                  </a:lnTo>
                  <a:lnTo>
                    <a:pt x="17692" y="24036"/>
                  </a:lnTo>
                  <a:lnTo>
                    <a:pt x="18115" y="25587"/>
                  </a:lnTo>
                  <a:lnTo>
                    <a:pt x="18608" y="27137"/>
                  </a:lnTo>
                  <a:lnTo>
                    <a:pt x="19172" y="28618"/>
                  </a:lnTo>
                  <a:lnTo>
                    <a:pt x="19524" y="29393"/>
                  </a:lnTo>
                  <a:lnTo>
                    <a:pt x="19736" y="29675"/>
                  </a:lnTo>
                  <a:lnTo>
                    <a:pt x="19877" y="29745"/>
                  </a:lnTo>
                  <a:lnTo>
                    <a:pt x="20159" y="29816"/>
                  </a:lnTo>
                  <a:lnTo>
                    <a:pt x="20511" y="29886"/>
                  </a:lnTo>
                  <a:lnTo>
                    <a:pt x="20652" y="29886"/>
                  </a:lnTo>
                  <a:lnTo>
                    <a:pt x="20723" y="29745"/>
                  </a:lnTo>
                  <a:lnTo>
                    <a:pt x="20793" y="29604"/>
                  </a:lnTo>
                  <a:lnTo>
                    <a:pt x="20723" y="29393"/>
                  </a:lnTo>
                  <a:lnTo>
                    <a:pt x="19806" y="27137"/>
                  </a:lnTo>
                  <a:lnTo>
                    <a:pt x="19031" y="24882"/>
                  </a:lnTo>
                  <a:lnTo>
                    <a:pt x="18397" y="22626"/>
                  </a:lnTo>
                  <a:lnTo>
                    <a:pt x="17762" y="20300"/>
                  </a:lnTo>
                  <a:close/>
                  <a:moveTo>
                    <a:pt x="10503" y="36723"/>
                  </a:moveTo>
                  <a:lnTo>
                    <a:pt x="10080" y="37569"/>
                  </a:lnTo>
                  <a:lnTo>
                    <a:pt x="9516" y="38697"/>
                  </a:lnTo>
                  <a:lnTo>
                    <a:pt x="9304" y="39261"/>
                  </a:lnTo>
                  <a:lnTo>
                    <a:pt x="9163" y="39825"/>
                  </a:lnTo>
                  <a:lnTo>
                    <a:pt x="9093" y="40036"/>
                  </a:lnTo>
                  <a:lnTo>
                    <a:pt x="9163" y="40248"/>
                  </a:lnTo>
                  <a:lnTo>
                    <a:pt x="9234" y="40388"/>
                  </a:lnTo>
                  <a:lnTo>
                    <a:pt x="9304" y="40529"/>
                  </a:lnTo>
                  <a:lnTo>
                    <a:pt x="9516" y="40600"/>
                  </a:lnTo>
                  <a:lnTo>
                    <a:pt x="9657" y="40529"/>
                  </a:lnTo>
                  <a:lnTo>
                    <a:pt x="9868" y="40459"/>
                  </a:lnTo>
                  <a:lnTo>
                    <a:pt x="10009" y="40248"/>
                  </a:lnTo>
                  <a:lnTo>
                    <a:pt x="10362" y="39754"/>
                  </a:lnTo>
                  <a:lnTo>
                    <a:pt x="10714" y="39120"/>
                  </a:lnTo>
                  <a:lnTo>
                    <a:pt x="11278" y="37851"/>
                  </a:lnTo>
                  <a:lnTo>
                    <a:pt x="11630" y="37005"/>
                  </a:lnTo>
                  <a:lnTo>
                    <a:pt x="12053" y="37569"/>
                  </a:lnTo>
                  <a:lnTo>
                    <a:pt x="12406" y="38274"/>
                  </a:lnTo>
                  <a:lnTo>
                    <a:pt x="12547" y="38626"/>
                  </a:lnTo>
                  <a:lnTo>
                    <a:pt x="12617" y="38979"/>
                  </a:lnTo>
                  <a:lnTo>
                    <a:pt x="12617" y="39331"/>
                  </a:lnTo>
                  <a:lnTo>
                    <a:pt x="12617" y="39684"/>
                  </a:lnTo>
                  <a:lnTo>
                    <a:pt x="12476" y="40248"/>
                  </a:lnTo>
                  <a:lnTo>
                    <a:pt x="12265" y="40741"/>
                  </a:lnTo>
                  <a:lnTo>
                    <a:pt x="11983" y="41305"/>
                  </a:lnTo>
                  <a:lnTo>
                    <a:pt x="11630" y="41869"/>
                  </a:lnTo>
                  <a:lnTo>
                    <a:pt x="11207" y="42433"/>
                  </a:lnTo>
                  <a:lnTo>
                    <a:pt x="10714" y="42996"/>
                  </a:lnTo>
                  <a:lnTo>
                    <a:pt x="9657" y="44054"/>
                  </a:lnTo>
                  <a:lnTo>
                    <a:pt x="8458" y="45040"/>
                  </a:lnTo>
                  <a:lnTo>
                    <a:pt x="7824" y="45463"/>
                  </a:lnTo>
                  <a:lnTo>
                    <a:pt x="7260" y="45816"/>
                  </a:lnTo>
                  <a:lnTo>
                    <a:pt x="6626" y="46098"/>
                  </a:lnTo>
                  <a:lnTo>
                    <a:pt x="6062" y="46380"/>
                  </a:lnTo>
                  <a:lnTo>
                    <a:pt x="5498" y="46521"/>
                  </a:lnTo>
                  <a:lnTo>
                    <a:pt x="5005" y="46591"/>
                  </a:lnTo>
                  <a:lnTo>
                    <a:pt x="5287" y="45181"/>
                  </a:lnTo>
                  <a:lnTo>
                    <a:pt x="5639" y="43772"/>
                  </a:lnTo>
                  <a:lnTo>
                    <a:pt x="6062" y="42292"/>
                  </a:lnTo>
                  <a:lnTo>
                    <a:pt x="6626" y="40952"/>
                  </a:lnTo>
                  <a:lnTo>
                    <a:pt x="6978" y="40248"/>
                  </a:lnTo>
                  <a:lnTo>
                    <a:pt x="7331" y="39613"/>
                  </a:lnTo>
                  <a:lnTo>
                    <a:pt x="7754" y="39049"/>
                  </a:lnTo>
                  <a:lnTo>
                    <a:pt x="8177" y="38485"/>
                  </a:lnTo>
                  <a:lnTo>
                    <a:pt x="8670" y="37992"/>
                  </a:lnTo>
                  <a:lnTo>
                    <a:pt x="9234" y="37499"/>
                  </a:lnTo>
                  <a:lnTo>
                    <a:pt x="9868" y="37076"/>
                  </a:lnTo>
                  <a:lnTo>
                    <a:pt x="10503" y="36723"/>
                  </a:lnTo>
                  <a:close/>
                  <a:moveTo>
                    <a:pt x="19947" y="1"/>
                  </a:moveTo>
                  <a:lnTo>
                    <a:pt x="19877" y="706"/>
                  </a:lnTo>
                  <a:lnTo>
                    <a:pt x="19806" y="1552"/>
                  </a:lnTo>
                  <a:lnTo>
                    <a:pt x="19665" y="3455"/>
                  </a:lnTo>
                  <a:lnTo>
                    <a:pt x="19595" y="4441"/>
                  </a:lnTo>
                  <a:lnTo>
                    <a:pt x="19454" y="5358"/>
                  </a:lnTo>
                  <a:lnTo>
                    <a:pt x="19242" y="6133"/>
                  </a:lnTo>
                  <a:lnTo>
                    <a:pt x="19102" y="6485"/>
                  </a:lnTo>
                  <a:lnTo>
                    <a:pt x="18961" y="6767"/>
                  </a:lnTo>
                  <a:lnTo>
                    <a:pt x="18679" y="7120"/>
                  </a:lnTo>
                  <a:lnTo>
                    <a:pt x="18397" y="7331"/>
                  </a:lnTo>
                  <a:lnTo>
                    <a:pt x="18115" y="7472"/>
                  </a:lnTo>
                  <a:lnTo>
                    <a:pt x="17833" y="7543"/>
                  </a:lnTo>
                  <a:lnTo>
                    <a:pt x="16071" y="7543"/>
                  </a:lnTo>
                  <a:lnTo>
                    <a:pt x="15225" y="7613"/>
                  </a:lnTo>
                  <a:lnTo>
                    <a:pt x="14379" y="7754"/>
                  </a:lnTo>
                  <a:lnTo>
                    <a:pt x="12687" y="8177"/>
                  </a:lnTo>
                  <a:lnTo>
                    <a:pt x="10362" y="8882"/>
                  </a:lnTo>
                  <a:lnTo>
                    <a:pt x="8881" y="9305"/>
                  </a:lnTo>
                  <a:lnTo>
                    <a:pt x="7472" y="9869"/>
                  </a:lnTo>
                  <a:lnTo>
                    <a:pt x="6062" y="10503"/>
                  </a:lnTo>
                  <a:lnTo>
                    <a:pt x="5357" y="10856"/>
                  </a:lnTo>
                  <a:lnTo>
                    <a:pt x="4793" y="11208"/>
                  </a:lnTo>
                  <a:lnTo>
                    <a:pt x="4229" y="11631"/>
                  </a:lnTo>
                  <a:lnTo>
                    <a:pt x="3736" y="12054"/>
                  </a:lnTo>
                  <a:lnTo>
                    <a:pt x="3313" y="12477"/>
                  </a:lnTo>
                  <a:lnTo>
                    <a:pt x="3031" y="12900"/>
                  </a:lnTo>
                  <a:lnTo>
                    <a:pt x="2820" y="12970"/>
                  </a:lnTo>
                  <a:lnTo>
                    <a:pt x="2749" y="13182"/>
                  </a:lnTo>
                  <a:lnTo>
                    <a:pt x="2820" y="13675"/>
                  </a:lnTo>
                  <a:lnTo>
                    <a:pt x="3031" y="13604"/>
                  </a:lnTo>
                  <a:lnTo>
                    <a:pt x="5921" y="13604"/>
                  </a:lnTo>
                  <a:lnTo>
                    <a:pt x="9586" y="13675"/>
                  </a:lnTo>
                  <a:lnTo>
                    <a:pt x="10714" y="13604"/>
                  </a:lnTo>
                  <a:lnTo>
                    <a:pt x="11912" y="13463"/>
                  </a:lnTo>
                  <a:lnTo>
                    <a:pt x="13110" y="13252"/>
                  </a:lnTo>
                  <a:lnTo>
                    <a:pt x="14238" y="12970"/>
                  </a:lnTo>
                  <a:lnTo>
                    <a:pt x="15366" y="12618"/>
                  </a:lnTo>
                  <a:lnTo>
                    <a:pt x="16494" y="12124"/>
                  </a:lnTo>
                  <a:lnTo>
                    <a:pt x="17480" y="11490"/>
                  </a:lnTo>
                  <a:lnTo>
                    <a:pt x="17974" y="11137"/>
                  </a:lnTo>
                  <a:lnTo>
                    <a:pt x="18397" y="10785"/>
                  </a:lnTo>
                  <a:lnTo>
                    <a:pt x="17974" y="14098"/>
                  </a:lnTo>
                  <a:lnTo>
                    <a:pt x="17621" y="16212"/>
                  </a:lnTo>
                  <a:lnTo>
                    <a:pt x="17269" y="18327"/>
                  </a:lnTo>
                  <a:lnTo>
                    <a:pt x="16776" y="20441"/>
                  </a:lnTo>
                  <a:lnTo>
                    <a:pt x="16494" y="21428"/>
                  </a:lnTo>
                  <a:lnTo>
                    <a:pt x="16212" y="22274"/>
                  </a:lnTo>
                  <a:lnTo>
                    <a:pt x="15859" y="23120"/>
                  </a:lnTo>
                  <a:lnTo>
                    <a:pt x="15436" y="23825"/>
                  </a:lnTo>
                  <a:lnTo>
                    <a:pt x="15013" y="24389"/>
                  </a:lnTo>
                  <a:lnTo>
                    <a:pt x="14591" y="24811"/>
                  </a:lnTo>
                  <a:lnTo>
                    <a:pt x="14309" y="24952"/>
                  </a:lnTo>
                  <a:lnTo>
                    <a:pt x="14027" y="25093"/>
                  </a:lnTo>
                  <a:lnTo>
                    <a:pt x="13322" y="25234"/>
                  </a:lnTo>
                  <a:lnTo>
                    <a:pt x="12617" y="25305"/>
                  </a:lnTo>
                  <a:lnTo>
                    <a:pt x="10150" y="25305"/>
                  </a:lnTo>
                  <a:lnTo>
                    <a:pt x="9375" y="25375"/>
                  </a:lnTo>
                  <a:lnTo>
                    <a:pt x="8670" y="25516"/>
                  </a:lnTo>
                  <a:lnTo>
                    <a:pt x="7824" y="25798"/>
                  </a:lnTo>
                  <a:lnTo>
                    <a:pt x="6978" y="26151"/>
                  </a:lnTo>
                  <a:lnTo>
                    <a:pt x="6203" y="26503"/>
                  </a:lnTo>
                  <a:lnTo>
                    <a:pt x="5428" y="26926"/>
                  </a:lnTo>
                  <a:lnTo>
                    <a:pt x="4652" y="27349"/>
                  </a:lnTo>
                  <a:lnTo>
                    <a:pt x="3948" y="27842"/>
                  </a:lnTo>
                  <a:lnTo>
                    <a:pt x="2538" y="28970"/>
                  </a:lnTo>
                  <a:lnTo>
                    <a:pt x="1481" y="29816"/>
                  </a:lnTo>
                  <a:lnTo>
                    <a:pt x="705" y="30521"/>
                  </a:lnTo>
                  <a:lnTo>
                    <a:pt x="212" y="31085"/>
                  </a:lnTo>
                  <a:lnTo>
                    <a:pt x="71" y="31366"/>
                  </a:lnTo>
                  <a:lnTo>
                    <a:pt x="0" y="31507"/>
                  </a:lnTo>
                  <a:lnTo>
                    <a:pt x="0" y="31648"/>
                  </a:lnTo>
                  <a:lnTo>
                    <a:pt x="141" y="31789"/>
                  </a:lnTo>
                  <a:lnTo>
                    <a:pt x="353" y="31930"/>
                  </a:lnTo>
                  <a:lnTo>
                    <a:pt x="635" y="32001"/>
                  </a:lnTo>
                  <a:lnTo>
                    <a:pt x="1622" y="32071"/>
                  </a:lnTo>
                  <a:lnTo>
                    <a:pt x="2961" y="32001"/>
                  </a:lnTo>
                  <a:lnTo>
                    <a:pt x="3807" y="31930"/>
                  </a:lnTo>
                  <a:lnTo>
                    <a:pt x="4652" y="31860"/>
                  </a:lnTo>
                  <a:lnTo>
                    <a:pt x="5498" y="31648"/>
                  </a:lnTo>
                  <a:lnTo>
                    <a:pt x="6273" y="31437"/>
                  </a:lnTo>
                  <a:lnTo>
                    <a:pt x="7049" y="31226"/>
                  </a:lnTo>
                  <a:lnTo>
                    <a:pt x="7824" y="30873"/>
                  </a:lnTo>
                  <a:lnTo>
                    <a:pt x="9304" y="30168"/>
                  </a:lnTo>
                  <a:lnTo>
                    <a:pt x="10784" y="29322"/>
                  </a:lnTo>
                  <a:lnTo>
                    <a:pt x="12124" y="28336"/>
                  </a:lnTo>
                  <a:lnTo>
                    <a:pt x="13392" y="27278"/>
                  </a:lnTo>
                  <a:lnTo>
                    <a:pt x="14661" y="26151"/>
                  </a:lnTo>
                  <a:lnTo>
                    <a:pt x="13956" y="28265"/>
                  </a:lnTo>
                  <a:lnTo>
                    <a:pt x="13322" y="30450"/>
                  </a:lnTo>
                  <a:lnTo>
                    <a:pt x="12899" y="31507"/>
                  </a:lnTo>
                  <a:lnTo>
                    <a:pt x="12476" y="32565"/>
                  </a:lnTo>
                  <a:lnTo>
                    <a:pt x="12053" y="33551"/>
                  </a:lnTo>
                  <a:lnTo>
                    <a:pt x="11489" y="34468"/>
                  </a:lnTo>
                  <a:lnTo>
                    <a:pt x="11137" y="35032"/>
                  </a:lnTo>
                  <a:lnTo>
                    <a:pt x="10714" y="35455"/>
                  </a:lnTo>
                  <a:lnTo>
                    <a:pt x="10221" y="35877"/>
                  </a:lnTo>
                  <a:lnTo>
                    <a:pt x="9727" y="36159"/>
                  </a:lnTo>
                  <a:lnTo>
                    <a:pt x="8740" y="36864"/>
                  </a:lnTo>
                  <a:lnTo>
                    <a:pt x="8247" y="37287"/>
                  </a:lnTo>
                  <a:lnTo>
                    <a:pt x="7683" y="37781"/>
                  </a:lnTo>
                  <a:lnTo>
                    <a:pt x="7331" y="38133"/>
                  </a:lnTo>
                  <a:lnTo>
                    <a:pt x="6978" y="38697"/>
                  </a:lnTo>
                  <a:lnTo>
                    <a:pt x="6133" y="40107"/>
                  </a:lnTo>
                  <a:lnTo>
                    <a:pt x="5216" y="41798"/>
                  </a:lnTo>
                  <a:lnTo>
                    <a:pt x="4864" y="42644"/>
                  </a:lnTo>
                  <a:lnTo>
                    <a:pt x="4511" y="43490"/>
                  </a:lnTo>
                  <a:lnTo>
                    <a:pt x="4300" y="44336"/>
                  </a:lnTo>
                  <a:lnTo>
                    <a:pt x="4159" y="45111"/>
                  </a:lnTo>
                  <a:lnTo>
                    <a:pt x="4159" y="45816"/>
                  </a:lnTo>
                  <a:lnTo>
                    <a:pt x="4159" y="46098"/>
                  </a:lnTo>
                  <a:lnTo>
                    <a:pt x="4229" y="46380"/>
                  </a:lnTo>
                  <a:lnTo>
                    <a:pt x="4370" y="46591"/>
                  </a:lnTo>
                  <a:lnTo>
                    <a:pt x="4511" y="46803"/>
                  </a:lnTo>
                  <a:lnTo>
                    <a:pt x="4723" y="46944"/>
                  </a:lnTo>
                  <a:lnTo>
                    <a:pt x="4934" y="47084"/>
                  </a:lnTo>
                  <a:lnTo>
                    <a:pt x="5216" y="47155"/>
                  </a:lnTo>
                  <a:lnTo>
                    <a:pt x="5992" y="47155"/>
                  </a:lnTo>
                  <a:lnTo>
                    <a:pt x="6414" y="47014"/>
                  </a:lnTo>
                  <a:lnTo>
                    <a:pt x="7049" y="46803"/>
                  </a:lnTo>
                  <a:lnTo>
                    <a:pt x="7683" y="46521"/>
                  </a:lnTo>
                  <a:lnTo>
                    <a:pt x="8388" y="46168"/>
                  </a:lnTo>
                  <a:lnTo>
                    <a:pt x="9093" y="45745"/>
                  </a:lnTo>
                  <a:lnTo>
                    <a:pt x="9798" y="45252"/>
                  </a:lnTo>
                  <a:lnTo>
                    <a:pt x="10432" y="44688"/>
                  </a:lnTo>
                  <a:lnTo>
                    <a:pt x="11066" y="44124"/>
                  </a:lnTo>
                  <a:lnTo>
                    <a:pt x="11630" y="43490"/>
                  </a:lnTo>
                  <a:lnTo>
                    <a:pt x="12194" y="42855"/>
                  </a:lnTo>
                  <a:lnTo>
                    <a:pt x="12687" y="42151"/>
                  </a:lnTo>
                  <a:lnTo>
                    <a:pt x="13040" y="41446"/>
                  </a:lnTo>
                  <a:lnTo>
                    <a:pt x="13392" y="40741"/>
                  </a:lnTo>
                  <a:lnTo>
                    <a:pt x="13604" y="40036"/>
                  </a:lnTo>
                  <a:lnTo>
                    <a:pt x="13674" y="39261"/>
                  </a:lnTo>
                  <a:lnTo>
                    <a:pt x="13674" y="38556"/>
                  </a:lnTo>
                  <a:lnTo>
                    <a:pt x="13533" y="37851"/>
                  </a:lnTo>
                  <a:lnTo>
                    <a:pt x="13392" y="37640"/>
                  </a:lnTo>
                  <a:lnTo>
                    <a:pt x="13181" y="37358"/>
                  </a:lnTo>
                  <a:lnTo>
                    <a:pt x="12758" y="36794"/>
                  </a:lnTo>
                  <a:lnTo>
                    <a:pt x="12335" y="36300"/>
                  </a:lnTo>
                  <a:lnTo>
                    <a:pt x="12194" y="36018"/>
                  </a:lnTo>
                  <a:lnTo>
                    <a:pt x="12124" y="35807"/>
                  </a:lnTo>
                  <a:lnTo>
                    <a:pt x="12194" y="35455"/>
                  </a:lnTo>
                  <a:lnTo>
                    <a:pt x="12335" y="34961"/>
                  </a:lnTo>
                  <a:lnTo>
                    <a:pt x="12828" y="33763"/>
                  </a:lnTo>
                  <a:lnTo>
                    <a:pt x="13815" y="31719"/>
                  </a:lnTo>
                  <a:lnTo>
                    <a:pt x="14591" y="29675"/>
                  </a:lnTo>
                  <a:lnTo>
                    <a:pt x="15295" y="27560"/>
                  </a:lnTo>
                  <a:lnTo>
                    <a:pt x="16000" y="25516"/>
                  </a:lnTo>
                  <a:lnTo>
                    <a:pt x="16635" y="23402"/>
                  </a:lnTo>
                  <a:lnTo>
                    <a:pt x="16635" y="24177"/>
                  </a:lnTo>
                  <a:lnTo>
                    <a:pt x="16705" y="24952"/>
                  </a:lnTo>
                  <a:lnTo>
                    <a:pt x="16846" y="25728"/>
                  </a:lnTo>
                  <a:lnTo>
                    <a:pt x="16987" y="26503"/>
                  </a:lnTo>
                  <a:lnTo>
                    <a:pt x="17198" y="27208"/>
                  </a:lnTo>
                  <a:lnTo>
                    <a:pt x="17480" y="27983"/>
                  </a:lnTo>
                  <a:lnTo>
                    <a:pt x="17762" y="28688"/>
                  </a:lnTo>
                  <a:lnTo>
                    <a:pt x="18115" y="29393"/>
                  </a:lnTo>
                  <a:lnTo>
                    <a:pt x="18538" y="30027"/>
                  </a:lnTo>
                  <a:lnTo>
                    <a:pt x="18961" y="30662"/>
                  </a:lnTo>
                  <a:lnTo>
                    <a:pt x="19454" y="31296"/>
                  </a:lnTo>
                  <a:lnTo>
                    <a:pt x="20018" y="31860"/>
                  </a:lnTo>
                  <a:lnTo>
                    <a:pt x="20582" y="32353"/>
                  </a:lnTo>
                  <a:lnTo>
                    <a:pt x="21216" y="32847"/>
                  </a:lnTo>
                  <a:lnTo>
                    <a:pt x="21850" y="33270"/>
                  </a:lnTo>
                  <a:lnTo>
                    <a:pt x="22555" y="33622"/>
                  </a:lnTo>
                  <a:lnTo>
                    <a:pt x="23049" y="33904"/>
                  </a:lnTo>
                  <a:lnTo>
                    <a:pt x="23612" y="34045"/>
                  </a:lnTo>
                  <a:lnTo>
                    <a:pt x="23894" y="34115"/>
                  </a:lnTo>
                  <a:lnTo>
                    <a:pt x="24106" y="34115"/>
                  </a:lnTo>
                  <a:lnTo>
                    <a:pt x="24317" y="34045"/>
                  </a:lnTo>
                  <a:lnTo>
                    <a:pt x="24458" y="33833"/>
                  </a:lnTo>
                  <a:lnTo>
                    <a:pt x="24458" y="33692"/>
                  </a:lnTo>
                  <a:lnTo>
                    <a:pt x="24458" y="33411"/>
                  </a:lnTo>
                  <a:lnTo>
                    <a:pt x="24247" y="32635"/>
                  </a:lnTo>
                  <a:lnTo>
                    <a:pt x="23965" y="31719"/>
                  </a:lnTo>
                  <a:lnTo>
                    <a:pt x="23542" y="30591"/>
                  </a:lnTo>
                  <a:lnTo>
                    <a:pt x="22767" y="28547"/>
                  </a:lnTo>
                  <a:lnTo>
                    <a:pt x="22203" y="27137"/>
                  </a:lnTo>
                  <a:lnTo>
                    <a:pt x="21780" y="25798"/>
                  </a:lnTo>
                  <a:lnTo>
                    <a:pt x="21216" y="24389"/>
                  </a:lnTo>
                  <a:lnTo>
                    <a:pt x="20652" y="23120"/>
                  </a:lnTo>
                  <a:lnTo>
                    <a:pt x="19877" y="21851"/>
                  </a:lnTo>
                  <a:lnTo>
                    <a:pt x="19454" y="21146"/>
                  </a:lnTo>
                  <a:lnTo>
                    <a:pt x="19102" y="20653"/>
                  </a:lnTo>
                  <a:lnTo>
                    <a:pt x="18467" y="19878"/>
                  </a:lnTo>
                  <a:lnTo>
                    <a:pt x="18256" y="19455"/>
                  </a:lnTo>
                  <a:lnTo>
                    <a:pt x="18115" y="19032"/>
                  </a:lnTo>
                  <a:lnTo>
                    <a:pt x="18044" y="18468"/>
                  </a:lnTo>
                  <a:lnTo>
                    <a:pt x="18044" y="17763"/>
                  </a:lnTo>
                  <a:lnTo>
                    <a:pt x="18185" y="16283"/>
                  </a:lnTo>
                  <a:lnTo>
                    <a:pt x="18397" y="14732"/>
                  </a:lnTo>
                  <a:lnTo>
                    <a:pt x="19031" y="11701"/>
                  </a:lnTo>
                  <a:lnTo>
                    <a:pt x="19595" y="8671"/>
                  </a:lnTo>
                  <a:lnTo>
                    <a:pt x="19877" y="7120"/>
                  </a:lnTo>
                  <a:lnTo>
                    <a:pt x="20018" y="5640"/>
                  </a:lnTo>
                  <a:lnTo>
                    <a:pt x="20370" y="6767"/>
                  </a:lnTo>
                  <a:lnTo>
                    <a:pt x="20793" y="7825"/>
                  </a:lnTo>
                  <a:lnTo>
                    <a:pt x="21286" y="8741"/>
                  </a:lnTo>
                  <a:lnTo>
                    <a:pt x="21921" y="9587"/>
                  </a:lnTo>
                  <a:lnTo>
                    <a:pt x="22555" y="10433"/>
                  </a:lnTo>
                  <a:lnTo>
                    <a:pt x="23331" y="11278"/>
                  </a:lnTo>
                  <a:lnTo>
                    <a:pt x="24811" y="12900"/>
                  </a:lnTo>
                  <a:lnTo>
                    <a:pt x="25868" y="14239"/>
                  </a:lnTo>
                  <a:lnTo>
                    <a:pt x="26432" y="14944"/>
                  </a:lnTo>
                  <a:lnTo>
                    <a:pt x="27066" y="15507"/>
                  </a:lnTo>
                  <a:lnTo>
                    <a:pt x="27348" y="15789"/>
                  </a:lnTo>
                  <a:lnTo>
                    <a:pt x="27701" y="15930"/>
                  </a:lnTo>
                  <a:lnTo>
                    <a:pt x="27982" y="16001"/>
                  </a:lnTo>
                  <a:lnTo>
                    <a:pt x="28194" y="15930"/>
                  </a:lnTo>
                  <a:lnTo>
                    <a:pt x="28476" y="15860"/>
                  </a:lnTo>
                  <a:lnTo>
                    <a:pt x="28687" y="15578"/>
                  </a:lnTo>
                  <a:lnTo>
                    <a:pt x="28899" y="15226"/>
                  </a:lnTo>
                  <a:lnTo>
                    <a:pt x="29110" y="14662"/>
                  </a:lnTo>
                  <a:lnTo>
                    <a:pt x="29181" y="14168"/>
                  </a:lnTo>
                  <a:lnTo>
                    <a:pt x="29251" y="13675"/>
                  </a:lnTo>
                  <a:lnTo>
                    <a:pt x="29251" y="13111"/>
                  </a:lnTo>
                  <a:lnTo>
                    <a:pt x="29181" y="12477"/>
                  </a:lnTo>
                  <a:lnTo>
                    <a:pt x="28969" y="11278"/>
                  </a:lnTo>
                  <a:lnTo>
                    <a:pt x="28617" y="10080"/>
                  </a:lnTo>
                  <a:lnTo>
                    <a:pt x="28123" y="8811"/>
                  </a:lnTo>
                  <a:lnTo>
                    <a:pt x="27630" y="7684"/>
                  </a:lnTo>
                  <a:lnTo>
                    <a:pt x="27066" y="6626"/>
                  </a:lnTo>
                  <a:lnTo>
                    <a:pt x="26573" y="5781"/>
                  </a:lnTo>
                  <a:lnTo>
                    <a:pt x="26150" y="5217"/>
                  </a:lnTo>
                  <a:lnTo>
                    <a:pt x="25516" y="4512"/>
                  </a:lnTo>
                  <a:lnTo>
                    <a:pt x="24670" y="3807"/>
                  </a:lnTo>
                  <a:lnTo>
                    <a:pt x="23753" y="3102"/>
                  </a:lnTo>
                  <a:lnTo>
                    <a:pt x="22767" y="2538"/>
                  </a:lnTo>
                  <a:lnTo>
                    <a:pt x="22273" y="2256"/>
                  </a:lnTo>
                  <a:lnTo>
                    <a:pt x="21780" y="2115"/>
                  </a:lnTo>
                  <a:lnTo>
                    <a:pt x="21357" y="2045"/>
                  </a:lnTo>
                  <a:lnTo>
                    <a:pt x="20934" y="2045"/>
                  </a:lnTo>
                  <a:lnTo>
                    <a:pt x="20511" y="2186"/>
                  </a:lnTo>
                  <a:lnTo>
                    <a:pt x="20229" y="2397"/>
                  </a:lnTo>
                  <a:lnTo>
                    <a:pt x="20088" y="1129"/>
                  </a:lnTo>
                  <a:lnTo>
                    <a:pt x="199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0" name="Google Shape;530;p9"/>
            <p:cNvGrpSpPr/>
            <p:nvPr/>
          </p:nvGrpSpPr>
          <p:grpSpPr>
            <a:xfrm>
              <a:off x="818425" y="1334150"/>
              <a:ext cx="925100" cy="1370950"/>
              <a:chOff x="3112200" y="1334150"/>
              <a:chExt cx="925100" cy="1370950"/>
            </a:xfrm>
          </p:grpSpPr>
          <p:sp>
            <p:nvSpPr>
              <p:cNvPr id="531" name="Google Shape;531;p9"/>
              <p:cNvSpPr/>
              <p:nvPr/>
            </p:nvSpPr>
            <p:spPr>
              <a:xfrm>
                <a:off x="3173850" y="1334150"/>
                <a:ext cx="819400" cy="1279300"/>
              </a:xfrm>
              <a:custGeom>
                <a:avLst/>
                <a:gdLst/>
                <a:ahLst/>
                <a:cxnLst/>
                <a:rect l="l" t="t" r="r" b="b"/>
                <a:pathLst>
                  <a:path w="32776" h="51172" extrusionOk="0">
                    <a:moveTo>
                      <a:pt x="15155" y="0"/>
                    </a:moveTo>
                    <a:lnTo>
                      <a:pt x="15026" y="431"/>
                    </a:lnTo>
                    <a:lnTo>
                      <a:pt x="15084" y="353"/>
                    </a:lnTo>
                    <a:lnTo>
                      <a:pt x="15155" y="0"/>
                    </a:lnTo>
                    <a:close/>
                    <a:moveTo>
                      <a:pt x="15026" y="431"/>
                    </a:moveTo>
                    <a:lnTo>
                      <a:pt x="14873" y="635"/>
                    </a:lnTo>
                    <a:lnTo>
                      <a:pt x="14380" y="1339"/>
                    </a:lnTo>
                    <a:lnTo>
                      <a:pt x="13957" y="2044"/>
                    </a:lnTo>
                    <a:lnTo>
                      <a:pt x="13745" y="2397"/>
                    </a:lnTo>
                    <a:lnTo>
                      <a:pt x="13604" y="2820"/>
                    </a:lnTo>
                    <a:lnTo>
                      <a:pt x="13252" y="3947"/>
                    </a:lnTo>
                    <a:lnTo>
                      <a:pt x="13040" y="5146"/>
                    </a:lnTo>
                    <a:lnTo>
                      <a:pt x="12970" y="6273"/>
                    </a:lnTo>
                    <a:lnTo>
                      <a:pt x="12899" y="7472"/>
                    </a:lnTo>
                    <a:lnTo>
                      <a:pt x="12970" y="8670"/>
                    </a:lnTo>
                    <a:lnTo>
                      <a:pt x="13181" y="9798"/>
                    </a:lnTo>
                    <a:lnTo>
                      <a:pt x="13463" y="10996"/>
                    </a:lnTo>
                    <a:lnTo>
                      <a:pt x="13816" y="12124"/>
                    </a:lnTo>
                    <a:lnTo>
                      <a:pt x="14098" y="13251"/>
                    </a:lnTo>
                    <a:lnTo>
                      <a:pt x="14380" y="14379"/>
                    </a:lnTo>
                    <a:lnTo>
                      <a:pt x="14591" y="15436"/>
                    </a:lnTo>
                    <a:lnTo>
                      <a:pt x="14662" y="16564"/>
                    </a:lnTo>
                    <a:lnTo>
                      <a:pt x="14662" y="17128"/>
                    </a:lnTo>
                    <a:lnTo>
                      <a:pt x="14591" y="17692"/>
                    </a:lnTo>
                    <a:lnTo>
                      <a:pt x="14380" y="18115"/>
                    </a:lnTo>
                    <a:lnTo>
                      <a:pt x="14168" y="18538"/>
                    </a:lnTo>
                    <a:lnTo>
                      <a:pt x="13886" y="18820"/>
                    </a:lnTo>
                    <a:lnTo>
                      <a:pt x="13604" y="19172"/>
                    </a:lnTo>
                    <a:lnTo>
                      <a:pt x="13252" y="19383"/>
                    </a:lnTo>
                    <a:lnTo>
                      <a:pt x="12829" y="19595"/>
                    </a:lnTo>
                    <a:lnTo>
                      <a:pt x="11983" y="19947"/>
                    </a:lnTo>
                    <a:lnTo>
                      <a:pt x="10996" y="20229"/>
                    </a:lnTo>
                    <a:lnTo>
                      <a:pt x="9023" y="20652"/>
                    </a:lnTo>
                    <a:lnTo>
                      <a:pt x="7190" y="21146"/>
                    </a:lnTo>
                    <a:lnTo>
                      <a:pt x="4018" y="22132"/>
                    </a:lnTo>
                    <a:lnTo>
                      <a:pt x="2468" y="22696"/>
                    </a:lnTo>
                    <a:lnTo>
                      <a:pt x="1129" y="23260"/>
                    </a:lnTo>
                    <a:lnTo>
                      <a:pt x="635" y="23472"/>
                    </a:lnTo>
                    <a:lnTo>
                      <a:pt x="212" y="23754"/>
                    </a:lnTo>
                    <a:lnTo>
                      <a:pt x="1" y="23965"/>
                    </a:lnTo>
                    <a:lnTo>
                      <a:pt x="1" y="24035"/>
                    </a:lnTo>
                    <a:lnTo>
                      <a:pt x="1" y="24106"/>
                    </a:lnTo>
                    <a:lnTo>
                      <a:pt x="494" y="23965"/>
                    </a:lnTo>
                    <a:lnTo>
                      <a:pt x="1763" y="23613"/>
                    </a:lnTo>
                    <a:lnTo>
                      <a:pt x="5851" y="22555"/>
                    </a:lnTo>
                    <a:lnTo>
                      <a:pt x="10080" y="21568"/>
                    </a:lnTo>
                    <a:lnTo>
                      <a:pt x="12477" y="21075"/>
                    </a:lnTo>
                    <a:lnTo>
                      <a:pt x="11490" y="23331"/>
                    </a:lnTo>
                    <a:lnTo>
                      <a:pt x="10785" y="25163"/>
                    </a:lnTo>
                    <a:lnTo>
                      <a:pt x="10010" y="27207"/>
                    </a:lnTo>
                    <a:lnTo>
                      <a:pt x="9305" y="29251"/>
                    </a:lnTo>
                    <a:lnTo>
                      <a:pt x="8811" y="31013"/>
                    </a:lnTo>
                    <a:lnTo>
                      <a:pt x="8670" y="31718"/>
                    </a:lnTo>
                    <a:lnTo>
                      <a:pt x="8670" y="32353"/>
                    </a:lnTo>
                    <a:lnTo>
                      <a:pt x="8670" y="32705"/>
                    </a:lnTo>
                    <a:lnTo>
                      <a:pt x="8741" y="32846"/>
                    </a:lnTo>
                    <a:lnTo>
                      <a:pt x="8882" y="32916"/>
                    </a:lnTo>
                    <a:lnTo>
                      <a:pt x="8952" y="32916"/>
                    </a:lnTo>
                    <a:lnTo>
                      <a:pt x="9093" y="32705"/>
                    </a:lnTo>
                    <a:lnTo>
                      <a:pt x="9446" y="32071"/>
                    </a:lnTo>
                    <a:lnTo>
                      <a:pt x="10362" y="29815"/>
                    </a:lnTo>
                    <a:lnTo>
                      <a:pt x="11701" y="26220"/>
                    </a:lnTo>
                    <a:lnTo>
                      <a:pt x="11983" y="27207"/>
                    </a:lnTo>
                    <a:lnTo>
                      <a:pt x="12265" y="28265"/>
                    </a:lnTo>
                    <a:lnTo>
                      <a:pt x="12617" y="29322"/>
                    </a:lnTo>
                    <a:lnTo>
                      <a:pt x="12758" y="30379"/>
                    </a:lnTo>
                    <a:lnTo>
                      <a:pt x="13181" y="32071"/>
                    </a:lnTo>
                    <a:lnTo>
                      <a:pt x="12970" y="32141"/>
                    </a:lnTo>
                    <a:lnTo>
                      <a:pt x="12829" y="32282"/>
                    </a:lnTo>
                    <a:lnTo>
                      <a:pt x="12758" y="32494"/>
                    </a:lnTo>
                    <a:lnTo>
                      <a:pt x="12688" y="32705"/>
                    </a:lnTo>
                    <a:lnTo>
                      <a:pt x="12899" y="33339"/>
                    </a:lnTo>
                    <a:lnTo>
                      <a:pt x="13040" y="33621"/>
                    </a:lnTo>
                    <a:lnTo>
                      <a:pt x="13181" y="33762"/>
                    </a:lnTo>
                    <a:lnTo>
                      <a:pt x="13322" y="33903"/>
                    </a:lnTo>
                    <a:lnTo>
                      <a:pt x="13604" y="33903"/>
                    </a:lnTo>
                    <a:lnTo>
                      <a:pt x="13675" y="33833"/>
                    </a:lnTo>
                    <a:lnTo>
                      <a:pt x="13957" y="33621"/>
                    </a:lnTo>
                    <a:lnTo>
                      <a:pt x="14168" y="33269"/>
                    </a:lnTo>
                    <a:lnTo>
                      <a:pt x="14380" y="32705"/>
                    </a:lnTo>
                    <a:lnTo>
                      <a:pt x="14450" y="32141"/>
                    </a:lnTo>
                    <a:lnTo>
                      <a:pt x="14450" y="31718"/>
                    </a:lnTo>
                    <a:lnTo>
                      <a:pt x="14380" y="31225"/>
                    </a:lnTo>
                    <a:lnTo>
                      <a:pt x="14309" y="30802"/>
                    </a:lnTo>
                    <a:lnTo>
                      <a:pt x="14168" y="30379"/>
                    </a:lnTo>
                    <a:lnTo>
                      <a:pt x="13745" y="29533"/>
                    </a:lnTo>
                    <a:lnTo>
                      <a:pt x="13322" y="28687"/>
                    </a:lnTo>
                    <a:lnTo>
                      <a:pt x="12829" y="27842"/>
                    </a:lnTo>
                    <a:lnTo>
                      <a:pt x="12477" y="27066"/>
                    </a:lnTo>
                    <a:lnTo>
                      <a:pt x="12124" y="26220"/>
                    </a:lnTo>
                    <a:lnTo>
                      <a:pt x="12054" y="25868"/>
                    </a:lnTo>
                    <a:lnTo>
                      <a:pt x="11983" y="25445"/>
                    </a:lnTo>
                    <a:lnTo>
                      <a:pt x="11983" y="25093"/>
                    </a:lnTo>
                    <a:lnTo>
                      <a:pt x="12054" y="24740"/>
                    </a:lnTo>
                    <a:lnTo>
                      <a:pt x="12336" y="23824"/>
                    </a:lnTo>
                    <a:lnTo>
                      <a:pt x="12829" y="22908"/>
                    </a:lnTo>
                    <a:lnTo>
                      <a:pt x="13322" y="21921"/>
                    </a:lnTo>
                    <a:lnTo>
                      <a:pt x="13886" y="20934"/>
                    </a:lnTo>
                    <a:lnTo>
                      <a:pt x="14521" y="20088"/>
                    </a:lnTo>
                    <a:lnTo>
                      <a:pt x="15507" y="18749"/>
                    </a:lnTo>
                    <a:lnTo>
                      <a:pt x="16706" y="21709"/>
                    </a:lnTo>
                    <a:lnTo>
                      <a:pt x="17974" y="24670"/>
                    </a:lnTo>
                    <a:lnTo>
                      <a:pt x="20653" y="30520"/>
                    </a:lnTo>
                    <a:lnTo>
                      <a:pt x="21428" y="32212"/>
                    </a:lnTo>
                    <a:lnTo>
                      <a:pt x="21639" y="32846"/>
                    </a:lnTo>
                    <a:lnTo>
                      <a:pt x="21710" y="33410"/>
                    </a:lnTo>
                    <a:lnTo>
                      <a:pt x="21710" y="33974"/>
                    </a:lnTo>
                    <a:lnTo>
                      <a:pt x="21569" y="34538"/>
                    </a:lnTo>
                    <a:lnTo>
                      <a:pt x="21216" y="35242"/>
                    </a:lnTo>
                    <a:lnTo>
                      <a:pt x="20794" y="36088"/>
                    </a:lnTo>
                    <a:lnTo>
                      <a:pt x="20300" y="37146"/>
                    </a:lnTo>
                    <a:lnTo>
                      <a:pt x="19877" y="38203"/>
                    </a:lnTo>
                    <a:lnTo>
                      <a:pt x="19666" y="38626"/>
                    </a:lnTo>
                    <a:lnTo>
                      <a:pt x="19384" y="39119"/>
                    </a:lnTo>
                    <a:lnTo>
                      <a:pt x="19032" y="39472"/>
                    </a:lnTo>
                    <a:lnTo>
                      <a:pt x="18609" y="39824"/>
                    </a:lnTo>
                    <a:lnTo>
                      <a:pt x="18186" y="40035"/>
                    </a:lnTo>
                    <a:lnTo>
                      <a:pt x="17692" y="40317"/>
                    </a:lnTo>
                    <a:lnTo>
                      <a:pt x="16565" y="40811"/>
                    </a:lnTo>
                    <a:lnTo>
                      <a:pt x="14521" y="41586"/>
                    </a:lnTo>
                    <a:lnTo>
                      <a:pt x="14239" y="41586"/>
                    </a:lnTo>
                    <a:lnTo>
                      <a:pt x="13957" y="41516"/>
                    </a:lnTo>
                    <a:lnTo>
                      <a:pt x="13322" y="41445"/>
                    </a:lnTo>
                    <a:lnTo>
                      <a:pt x="13040" y="41516"/>
                    </a:lnTo>
                    <a:lnTo>
                      <a:pt x="12829" y="41657"/>
                    </a:lnTo>
                    <a:lnTo>
                      <a:pt x="12758" y="41798"/>
                    </a:lnTo>
                    <a:lnTo>
                      <a:pt x="12688" y="41938"/>
                    </a:lnTo>
                    <a:lnTo>
                      <a:pt x="12688" y="42432"/>
                    </a:lnTo>
                    <a:lnTo>
                      <a:pt x="12758" y="42784"/>
                    </a:lnTo>
                    <a:lnTo>
                      <a:pt x="12899" y="42996"/>
                    </a:lnTo>
                    <a:lnTo>
                      <a:pt x="13181" y="43066"/>
                    </a:lnTo>
                    <a:lnTo>
                      <a:pt x="13604" y="43137"/>
                    </a:lnTo>
                    <a:lnTo>
                      <a:pt x="14027" y="43066"/>
                    </a:lnTo>
                    <a:lnTo>
                      <a:pt x="14450" y="42925"/>
                    </a:lnTo>
                    <a:lnTo>
                      <a:pt x="15507" y="42502"/>
                    </a:lnTo>
                    <a:lnTo>
                      <a:pt x="16635" y="42009"/>
                    </a:lnTo>
                    <a:lnTo>
                      <a:pt x="17622" y="41516"/>
                    </a:lnTo>
                    <a:lnTo>
                      <a:pt x="18468" y="41093"/>
                    </a:lnTo>
                    <a:lnTo>
                      <a:pt x="19032" y="40881"/>
                    </a:lnTo>
                    <a:lnTo>
                      <a:pt x="18820" y="41868"/>
                    </a:lnTo>
                    <a:lnTo>
                      <a:pt x="18750" y="43066"/>
                    </a:lnTo>
                    <a:lnTo>
                      <a:pt x="18609" y="44194"/>
                    </a:lnTo>
                    <a:lnTo>
                      <a:pt x="18538" y="44687"/>
                    </a:lnTo>
                    <a:lnTo>
                      <a:pt x="18327" y="45181"/>
                    </a:lnTo>
                    <a:lnTo>
                      <a:pt x="18186" y="45463"/>
                    </a:lnTo>
                    <a:lnTo>
                      <a:pt x="18045" y="45745"/>
                    </a:lnTo>
                    <a:lnTo>
                      <a:pt x="17551" y="46238"/>
                    </a:lnTo>
                    <a:lnTo>
                      <a:pt x="17410" y="46449"/>
                    </a:lnTo>
                    <a:lnTo>
                      <a:pt x="17199" y="46802"/>
                    </a:lnTo>
                    <a:lnTo>
                      <a:pt x="17128" y="47084"/>
                    </a:lnTo>
                    <a:lnTo>
                      <a:pt x="17058" y="47436"/>
                    </a:lnTo>
                    <a:lnTo>
                      <a:pt x="17058" y="47859"/>
                    </a:lnTo>
                    <a:lnTo>
                      <a:pt x="17128" y="48212"/>
                    </a:lnTo>
                    <a:lnTo>
                      <a:pt x="17269" y="48494"/>
                    </a:lnTo>
                    <a:lnTo>
                      <a:pt x="17410" y="48705"/>
                    </a:lnTo>
                    <a:lnTo>
                      <a:pt x="17551" y="48846"/>
                    </a:lnTo>
                    <a:lnTo>
                      <a:pt x="17763" y="48987"/>
                    </a:lnTo>
                    <a:lnTo>
                      <a:pt x="18256" y="48987"/>
                    </a:lnTo>
                    <a:lnTo>
                      <a:pt x="18750" y="48846"/>
                    </a:lnTo>
                    <a:lnTo>
                      <a:pt x="19243" y="48494"/>
                    </a:lnTo>
                    <a:lnTo>
                      <a:pt x="19666" y="48071"/>
                    </a:lnTo>
                    <a:lnTo>
                      <a:pt x="20018" y="47507"/>
                    </a:lnTo>
                    <a:lnTo>
                      <a:pt x="20018" y="47366"/>
                    </a:lnTo>
                    <a:lnTo>
                      <a:pt x="20018" y="47154"/>
                    </a:lnTo>
                    <a:lnTo>
                      <a:pt x="19948" y="46943"/>
                    </a:lnTo>
                    <a:lnTo>
                      <a:pt x="19877" y="46661"/>
                    </a:lnTo>
                    <a:lnTo>
                      <a:pt x="19807" y="46379"/>
                    </a:lnTo>
                    <a:lnTo>
                      <a:pt x="19807" y="45745"/>
                    </a:lnTo>
                    <a:lnTo>
                      <a:pt x="19736" y="44969"/>
                    </a:lnTo>
                    <a:lnTo>
                      <a:pt x="19666" y="44123"/>
                    </a:lnTo>
                    <a:lnTo>
                      <a:pt x="19736" y="43348"/>
                    </a:lnTo>
                    <a:lnTo>
                      <a:pt x="19877" y="42150"/>
                    </a:lnTo>
                    <a:lnTo>
                      <a:pt x="20159" y="41022"/>
                    </a:lnTo>
                    <a:lnTo>
                      <a:pt x="20794" y="38767"/>
                    </a:lnTo>
                    <a:lnTo>
                      <a:pt x="21498" y="36511"/>
                    </a:lnTo>
                    <a:lnTo>
                      <a:pt x="22344" y="34326"/>
                    </a:lnTo>
                    <a:lnTo>
                      <a:pt x="23190" y="36441"/>
                    </a:lnTo>
                    <a:lnTo>
                      <a:pt x="24036" y="38555"/>
                    </a:lnTo>
                    <a:lnTo>
                      <a:pt x="24811" y="40740"/>
                    </a:lnTo>
                    <a:lnTo>
                      <a:pt x="25446" y="42925"/>
                    </a:lnTo>
                    <a:lnTo>
                      <a:pt x="25516" y="43630"/>
                    </a:lnTo>
                    <a:lnTo>
                      <a:pt x="25657" y="44687"/>
                    </a:lnTo>
                    <a:lnTo>
                      <a:pt x="25868" y="47366"/>
                    </a:lnTo>
                    <a:lnTo>
                      <a:pt x="26080" y="48775"/>
                    </a:lnTo>
                    <a:lnTo>
                      <a:pt x="26221" y="49903"/>
                    </a:lnTo>
                    <a:lnTo>
                      <a:pt x="26432" y="50819"/>
                    </a:lnTo>
                    <a:lnTo>
                      <a:pt x="26573" y="51031"/>
                    </a:lnTo>
                    <a:lnTo>
                      <a:pt x="26714" y="51172"/>
                    </a:lnTo>
                    <a:lnTo>
                      <a:pt x="27208" y="51172"/>
                    </a:lnTo>
                    <a:lnTo>
                      <a:pt x="27349" y="51031"/>
                    </a:lnTo>
                    <a:lnTo>
                      <a:pt x="27490" y="50890"/>
                    </a:lnTo>
                    <a:lnTo>
                      <a:pt x="27630" y="50608"/>
                    </a:lnTo>
                    <a:lnTo>
                      <a:pt x="27701" y="50326"/>
                    </a:lnTo>
                    <a:lnTo>
                      <a:pt x="27771" y="49480"/>
                    </a:lnTo>
                    <a:lnTo>
                      <a:pt x="27771" y="48494"/>
                    </a:lnTo>
                    <a:lnTo>
                      <a:pt x="27630" y="47366"/>
                    </a:lnTo>
                    <a:lnTo>
                      <a:pt x="27490" y="46168"/>
                    </a:lnTo>
                    <a:lnTo>
                      <a:pt x="27208" y="44828"/>
                    </a:lnTo>
                    <a:lnTo>
                      <a:pt x="26644" y="42150"/>
                    </a:lnTo>
                    <a:lnTo>
                      <a:pt x="25939" y="39753"/>
                    </a:lnTo>
                    <a:lnTo>
                      <a:pt x="25375" y="37850"/>
                    </a:lnTo>
                    <a:lnTo>
                      <a:pt x="25023" y="36793"/>
                    </a:lnTo>
                    <a:lnTo>
                      <a:pt x="25023" y="36793"/>
                    </a:lnTo>
                    <a:lnTo>
                      <a:pt x="25586" y="37075"/>
                    </a:lnTo>
                    <a:lnTo>
                      <a:pt x="26080" y="37216"/>
                    </a:lnTo>
                    <a:lnTo>
                      <a:pt x="27208" y="37568"/>
                    </a:lnTo>
                    <a:lnTo>
                      <a:pt x="27701" y="37780"/>
                    </a:lnTo>
                    <a:lnTo>
                      <a:pt x="28265" y="37991"/>
                    </a:lnTo>
                    <a:lnTo>
                      <a:pt x="28758" y="38273"/>
                    </a:lnTo>
                    <a:lnTo>
                      <a:pt x="29252" y="38626"/>
                    </a:lnTo>
                    <a:lnTo>
                      <a:pt x="29675" y="39049"/>
                    </a:lnTo>
                    <a:lnTo>
                      <a:pt x="30168" y="39683"/>
                    </a:lnTo>
                    <a:lnTo>
                      <a:pt x="30732" y="40247"/>
                    </a:lnTo>
                    <a:lnTo>
                      <a:pt x="30943" y="40388"/>
                    </a:lnTo>
                    <a:lnTo>
                      <a:pt x="31225" y="40458"/>
                    </a:lnTo>
                    <a:lnTo>
                      <a:pt x="31719" y="40458"/>
                    </a:lnTo>
                    <a:lnTo>
                      <a:pt x="31930" y="40388"/>
                    </a:lnTo>
                    <a:lnTo>
                      <a:pt x="32071" y="40317"/>
                    </a:lnTo>
                    <a:lnTo>
                      <a:pt x="32282" y="40176"/>
                    </a:lnTo>
                    <a:lnTo>
                      <a:pt x="32423" y="40035"/>
                    </a:lnTo>
                    <a:lnTo>
                      <a:pt x="32564" y="39824"/>
                    </a:lnTo>
                    <a:lnTo>
                      <a:pt x="32635" y="39542"/>
                    </a:lnTo>
                    <a:lnTo>
                      <a:pt x="32776" y="38908"/>
                    </a:lnTo>
                    <a:lnTo>
                      <a:pt x="32705" y="38696"/>
                    </a:lnTo>
                    <a:lnTo>
                      <a:pt x="32705" y="38555"/>
                    </a:lnTo>
                    <a:lnTo>
                      <a:pt x="32635" y="38414"/>
                    </a:lnTo>
                    <a:lnTo>
                      <a:pt x="32494" y="38344"/>
                    </a:lnTo>
                    <a:lnTo>
                      <a:pt x="32212" y="38273"/>
                    </a:lnTo>
                    <a:lnTo>
                      <a:pt x="31860" y="38273"/>
                    </a:lnTo>
                    <a:lnTo>
                      <a:pt x="31437" y="38344"/>
                    </a:lnTo>
                    <a:lnTo>
                      <a:pt x="31084" y="38414"/>
                    </a:lnTo>
                    <a:lnTo>
                      <a:pt x="30802" y="38414"/>
                    </a:lnTo>
                    <a:lnTo>
                      <a:pt x="30450" y="38273"/>
                    </a:lnTo>
                    <a:lnTo>
                      <a:pt x="30097" y="38062"/>
                    </a:lnTo>
                    <a:lnTo>
                      <a:pt x="29252" y="37568"/>
                    </a:lnTo>
                    <a:lnTo>
                      <a:pt x="28406" y="37075"/>
                    </a:lnTo>
                    <a:lnTo>
                      <a:pt x="27912" y="36864"/>
                    </a:lnTo>
                    <a:lnTo>
                      <a:pt x="27490" y="36723"/>
                    </a:lnTo>
                    <a:lnTo>
                      <a:pt x="26855" y="36582"/>
                    </a:lnTo>
                    <a:lnTo>
                      <a:pt x="26080" y="36511"/>
                    </a:lnTo>
                    <a:lnTo>
                      <a:pt x="25305" y="36370"/>
                    </a:lnTo>
                    <a:lnTo>
                      <a:pt x="25023" y="36300"/>
                    </a:lnTo>
                    <a:lnTo>
                      <a:pt x="24811" y="36229"/>
                    </a:lnTo>
                    <a:lnTo>
                      <a:pt x="24600" y="36018"/>
                    </a:lnTo>
                    <a:lnTo>
                      <a:pt x="24459" y="35736"/>
                    </a:lnTo>
                    <a:lnTo>
                      <a:pt x="24177" y="35031"/>
                    </a:lnTo>
                    <a:lnTo>
                      <a:pt x="23683" y="33621"/>
                    </a:lnTo>
                    <a:lnTo>
                      <a:pt x="18186" y="21568"/>
                    </a:lnTo>
                    <a:lnTo>
                      <a:pt x="19032" y="21639"/>
                    </a:lnTo>
                    <a:lnTo>
                      <a:pt x="19877" y="21709"/>
                    </a:lnTo>
                    <a:lnTo>
                      <a:pt x="20653" y="21921"/>
                    </a:lnTo>
                    <a:lnTo>
                      <a:pt x="21428" y="22132"/>
                    </a:lnTo>
                    <a:lnTo>
                      <a:pt x="22203" y="22414"/>
                    </a:lnTo>
                    <a:lnTo>
                      <a:pt x="22838" y="22837"/>
                    </a:lnTo>
                    <a:lnTo>
                      <a:pt x="23401" y="23260"/>
                    </a:lnTo>
                    <a:lnTo>
                      <a:pt x="23824" y="23824"/>
                    </a:lnTo>
                    <a:lnTo>
                      <a:pt x="24529" y="25022"/>
                    </a:lnTo>
                    <a:lnTo>
                      <a:pt x="25446" y="26925"/>
                    </a:lnTo>
                    <a:lnTo>
                      <a:pt x="26291" y="28758"/>
                    </a:lnTo>
                    <a:lnTo>
                      <a:pt x="26573" y="29392"/>
                    </a:lnTo>
                    <a:lnTo>
                      <a:pt x="26644" y="29815"/>
                    </a:lnTo>
                    <a:lnTo>
                      <a:pt x="26644" y="29040"/>
                    </a:lnTo>
                    <a:lnTo>
                      <a:pt x="26503" y="28265"/>
                    </a:lnTo>
                    <a:lnTo>
                      <a:pt x="26291" y="27489"/>
                    </a:lnTo>
                    <a:lnTo>
                      <a:pt x="26080" y="26714"/>
                    </a:lnTo>
                    <a:lnTo>
                      <a:pt x="25586" y="25093"/>
                    </a:lnTo>
                    <a:lnTo>
                      <a:pt x="25023" y="23683"/>
                    </a:lnTo>
                    <a:lnTo>
                      <a:pt x="26291" y="24317"/>
                    </a:lnTo>
                    <a:lnTo>
                      <a:pt x="28547" y="25445"/>
                    </a:lnTo>
                    <a:lnTo>
                      <a:pt x="29815" y="26009"/>
                    </a:lnTo>
                    <a:lnTo>
                      <a:pt x="30873" y="26432"/>
                    </a:lnTo>
                    <a:lnTo>
                      <a:pt x="31578" y="26714"/>
                    </a:lnTo>
                    <a:lnTo>
                      <a:pt x="31860" y="26714"/>
                    </a:lnTo>
                    <a:lnTo>
                      <a:pt x="31930" y="26643"/>
                    </a:lnTo>
                    <a:lnTo>
                      <a:pt x="31930" y="26502"/>
                    </a:lnTo>
                    <a:lnTo>
                      <a:pt x="31930" y="26361"/>
                    </a:lnTo>
                    <a:lnTo>
                      <a:pt x="31648" y="26079"/>
                    </a:lnTo>
                    <a:lnTo>
                      <a:pt x="31155" y="25657"/>
                    </a:lnTo>
                    <a:lnTo>
                      <a:pt x="30520" y="25234"/>
                    </a:lnTo>
                    <a:lnTo>
                      <a:pt x="28829" y="24317"/>
                    </a:lnTo>
                    <a:lnTo>
                      <a:pt x="26785" y="23331"/>
                    </a:lnTo>
                    <a:lnTo>
                      <a:pt x="24741" y="22485"/>
                    </a:lnTo>
                    <a:lnTo>
                      <a:pt x="22767" y="21709"/>
                    </a:lnTo>
                    <a:lnTo>
                      <a:pt x="21216" y="21146"/>
                    </a:lnTo>
                    <a:lnTo>
                      <a:pt x="20371" y="20864"/>
                    </a:lnTo>
                    <a:lnTo>
                      <a:pt x="19525" y="20793"/>
                    </a:lnTo>
                    <a:lnTo>
                      <a:pt x="18820" y="20723"/>
                    </a:lnTo>
                    <a:lnTo>
                      <a:pt x="18468" y="20652"/>
                    </a:lnTo>
                    <a:lnTo>
                      <a:pt x="18186" y="20511"/>
                    </a:lnTo>
                    <a:lnTo>
                      <a:pt x="17833" y="20370"/>
                    </a:lnTo>
                    <a:lnTo>
                      <a:pt x="17551" y="20159"/>
                    </a:lnTo>
                    <a:lnTo>
                      <a:pt x="17340" y="19877"/>
                    </a:lnTo>
                    <a:lnTo>
                      <a:pt x="17199" y="19595"/>
                    </a:lnTo>
                    <a:lnTo>
                      <a:pt x="16917" y="18820"/>
                    </a:lnTo>
                    <a:lnTo>
                      <a:pt x="16424" y="17410"/>
                    </a:lnTo>
                    <a:lnTo>
                      <a:pt x="15789" y="15718"/>
                    </a:lnTo>
                    <a:lnTo>
                      <a:pt x="15155" y="13956"/>
                    </a:lnTo>
                    <a:lnTo>
                      <a:pt x="14662" y="12194"/>
                    </a:lnTo>
                    <a:lnTo>
                      <a:pt x="14309" y="10432"/>
                    </a:lnTo>
                    <a:lnTo>
                      <a:pt x="16283" y="10855"/>
                    </a:lnTo>
                    <a:lnTo>
                      <a:pt x="19807" y="11701"/>
                    </a:lnTo>
                    <a:lnTo>
                      <a:pt x="23120" y="12546"/>
                    </a:lnTo>
                    <a:lnTo>
                      <a:pt x="24177" y="12828"/>
                    </a:lnTo>
                    <a:lnTo>
                      <a:pt x="24529" y="12969"/>
                    </a:lnTo>
                    <a:lnTo>
                      <a:pt x="24600" y="12899"/>
                    </a:lnTo>
                    <a:lnTo>
                      <a:pt x="24529" y="12758"/>
                    </a:lnTo>
                    <a:lnTo>
                      <a:pt x="24318" y="12546"/>
                    </a:lnTo>
                    <a:lnTo>
                      <a:pt x="23965" y="12265"/>
                    </a:lnTo>
                    <a:lnTo>
                      <a:pt x="23401" y="12053"/>
                    </a:lnTo>
                    <a:lnTo>
                      <a:pt x="22062" y="11560"/>
                    </a:lnTo>
                    <a:lnTo>
                      <a:pt x="20441" y="11066"/>
                    </a:lnTo>
                    <a:lnTo>
                      <a:pt x="17269" y="10221"/>
                    </a:lnTo>
                    <a:lnTo>
                      <a:pt x="16142" y="9868"/>
                    </a:lnTo>
                    <a:lnTo>
                      <a:pt x="15507" y="9727"/>
                    </a:lnTo>
                    <a:lnTo>
                      <a:pt x="15296" y="9727"/>
                    </a:lnTo>
                    <a:lnTo>
                      <a:pt x="15084" y="9657"/>
                    </a:lnTo>
                    <a:lnTo>
                      <a:pt x="14873" y="9516"/>
                    </a:lnTo>
                    <a:lnTo>
                      <a:pt x="14732" y="9304"/>
                    </a:lnTo>
                    <a:lnTo>
                      <a:pt x="14450" y="8740"/>
                    </a:lnTo>
                    <a:lnTo>
                      <a:pt x="14239" y="8035"/>
                    </a:lnTo>
                    <a:lnTo>
                      <a:pt x="14098" y="7331"/>
                    </a:lnTo>
                    <a:lnTo>
                      <a:pt x="13957" y="6626"/>
                    </a:lnTo>
                    <a:lnTo>
                      <a:pt x="13886" y="5639"/>
                    </a:lnTo>
                    <a:lnTo>
                      <a:pt x="13957" y="4864"/>
                    </a:lnTo>
                    <a:lnTo>
                      <a:pt x="14027" y="4159"/>
                    </a:lnTo>
                    <a:lnTo>
                      <a:pt x="14380" y="2749"/>
                    </a:lnTo>
                    <a:lnTo>
                      <a:pt x="14732" y="1410"/>
                    </a:lnTo>
                    <a:lnTo>
                      <a:pt x="15026" y="4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9"/>
              <p:cNvSpPr/>
              <p:nvPr/>
            </p:nvSpPr>
            <p:spPr>
              <a:xfrm>
                <a:off x="3757125" y="2555275"/>
                <a:ext cx="5815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239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423" y="212"/>
                    </a:lnTo>
                    <a:lnTo>
                      <a:pt x="211" y="424"/>
                    </a:lnTo>
                    <a:lnTo>
                      <a:pt x="141" y="565"/>
                    </a:lnTo>
                    <a:lnTo>
                      <a:pt x="0" y="776"/>
                    </a:lnTo>
                    <a:lnTo>
                      <a:pt x="0" y="1199"/>
                    </a:lnTo>
                    <a:lnTo>
                      <a:pt x="70" y="1693"/>
                    </a:lnTo>
                    <a:lnTo>
                      <a:pt x="141" y="1834"/>
                    </a:lnTo>
                    <a:lnTo>
                      <a:pt x="282" y="2045"/>
                    </a:lnTo>
                    <a:lnTo>
                      <a:pt x="423" y="2186"/>
                    </a:lnTo>
                    <a:lnTo>
                      <a:pt x="634" y="2327"/>
                    </a:lnTo>
                    <a:lnTo>
                      <a:pt x="916" y="2397"/>
                    </a:lnTo>
                    <a:lnTo>
                      <a:pt x="1198" y="2397"/>
                    </a:lnTo>
                    <a:lnTo>
                      <a:pt x="1410" y="2327"/>
                    </a:lnTo>
                    <a:lnTo>
                      <a:pt x="1692" y="2256"/>
                    </a:lnTo>
                    <a:lnTo>
                      <a:pt x="1903" y="2115"/>
                    </a:lnTo>
                    <a:lnTo>
                      <a:pt x="2044" y="1974"/>
                    </a:lnTo>
                    <a:lnTo>
                      <a:pt x="2185" y="1834"/>
                    </a:lnTo>
                    <a:lnTo>
                      <a:pt x="2255" y="1622"/>
                    </a:lnTo>
                    <a:lnTo>
                      <a:pt x="2326" y="1129"/>
                    </a:lnTo>
                    <a:lnTo>
                      <a:pt x="2185" y="706"/>
                    </a:lnTo>
                    <a:lnTo>
                      <a:pt x="2115" y="494"/>
                    </a:lnTo>
                    <a:lnTo>
                      <a:pt x="1974" y="353"/>
                    </a:lnTo>
                    <a:lnTo>
                      <a:pt x="1833" y="212"/>
                    </a:lnTo>
                    <a:lnTo>
                      <a:pt x="1621" y="71"/>
                    </a:ln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9"/>
              <p:cNvSpPr/>
              <p:nvPr/>
            </p:nvSpPr>
            <p:spPr>
              <a:xfrm>
                <a:off x="3764150" y="2631050"/>
                <a:ext cx="7580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962" extrusionOk="0">
                    <a:moveTo>
                      <a:pt x="1199" y="1"/>
                    </a:moveTo>
                    <a:lnTo>
                      <a:pt x="917" y="71"/>
                    </a:lnTo>
                    <a:lnTo>
                      <a:pt x="635" y="212"/>
                    </a:lnTo>
                    <a:lnTo>
                      <a:pt x="424" y="424"/>
                    </a:lnTo>
                    <a:lnTo>
                      <a:pt x="212" y="706"/>
                    </a:lnTo>
                    <a:lnTo>
                      <a:pt x="71" y="988"/>
                    </a:lnTo>
                    <a:lnTo>
                      <a:pt x="1" y="1269"/>
                    </a:lnTo>
                    <a:lnTo>
                      <a:pt x="1" y="1551"/>
                    </a:lnTo>
                    <a:lnTo>
                      <a:pt x="71" y="1763"/>
                    </a:lnTo>
                    <a:lnTo>
                      <a:pt x="142" y="2045"/>
                    </a:lnTo>
                    <a:lnTo>
                      <a:pt x="353" y="2327"/>
                    </a:lnTo>
                    <a:lnTo>
                      <a:pt x="494" y="2538"/>
                    </a:lnTo>
                    <a:lnTo>
                      <a:pt x="706" y="2679"/>
                    </a:lnTo>
                    <a:lnTo>
                      <a:pt x="988" y="2820"/>
                    </a:lnTo>
                    <a:lnTo>
                      <a:pt x="1270" y="2961"/>
                    </a:lnTo>
                    <a:lnTo>
                      <a:pt x="1834" y="2961"/>
                    </a:lnTo>
                    <a:lnTo>
                      <a:pt x="2115" y="2891"/>
                    </a:lnTo>
                    <a:lnTo>
                      <a:pt x="2327" y="2750"/>
                    </a:lnTo>
                    <a:lnTo>
                      <a:pt x="2609" y="2538"/>
                    </a:lnTo>
                    <a:lnTo>
                      <a:pt x="2820" y="2256"/>
                    </a:lnTo>
                    <a:lnTo>
                      <a:pt x="2961" y="1974"/>
                    </a:lnTo>
                    <a:lnTo>
                      <a:pt x="3032" y="1763"/>
                    </a:lnTo>
                    <a:lnTo>
                      <a:pt x="3032" y="1481"/>
                    </a:lnTo>
                    <a:lnTo>
                      <a:pt x="2961" y="1199"/>
                    </a:lnTo>
                    <a:lnTo>
                      <a:pt x="2820" y="917"/>
                    </a:lnTo>
                    <a:lnTo>
                      <a:pt x="2679" y="635"/>
                    </a:lnTo>
                    <a:lnTo>
                      <a:pt x="2468" y="424"/>
                    </a:lnTo>
                    <a:lnTo>
                      <a:pt x="2256" y="283"/>
                    </a:lnTo>
                    <a:lnTo>
                      <a:pt x="2045" y="142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9"/>
              <p:cNvSpPr/>
              <p:nvPr/>
            </p:nvSpPr>
            <p:spPr>
              <a:xfrm>
                <a:off x="3852275" y="2620475"/>
                <a:ext cx="652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2750" extrusionOk="0">
                    <a:moveTo>
                      <a:pt x="1128" y="1"/>
                    </a:moveTo>
                    <a:lnTo>
                      <a:pt x="705" y="142"/>
                    </a:lnTo>
                    <a:lnTo>
                      <a:pt x="493" y="283"/>
                    </a:lnTo>
                    <a:lnTo>
                      <a:pt x="353" y="424"/>
                    </a:lnTo>
                    <a:lnTo>
                      <a:pt x="212" y="635"/>
                    </a:lnTo>
                    <a:lnTo>
                      <a:pt x="71" y="847"/>
                    </a:lnTo>
                    <a:lnTo>
                      <a:pt x="0" y="1129"/>
                    </a:lnTo>
                    <a:lnTo>
                      <a:pt x="71" y="1411"/>
                    </a:lnTo>
                    <a:lnTo>
                      <a:pt x="71" y="1763"/>
                    </a:lnTo>
                    <a:lnTo>
                      <a:pt x="212" y="2045"/>
                    </a:lnTo>
                    <a:lnTo>
                      <a:pt x="353" y="2256"/>
                    </a:lnTo>
                    <a:lnTo>
                      <a:pt x="564" y="2468"/>
                    </a:lnTo>
                    <a:lnTo>
                      <a:pt x="775" y="2609"/>
                    </a:lnTo>
                    <a:lnTo>
                      <a:pt x="987" y="2679"/>
                    </a:lnTo>
                    <a:lnTo>
                      <a:pt x="1269" y="2750"/>
                    </a:lnTo>
                    <a:lnTo>
                      <a:pt x="1692" y="2750"/>
                    </a:lnTo>
                    <a:lnTo>
                      <a:pt x="1974" y="2609"/>
                    </a:lnTo>
                    <a:lnTo>
                      <a:pt x="2115" y="2538"/>
                    </a:lnTo>
                    <a:lnTo>
                      <a:pt x="2326" y="2327"/>
                    </a:lnTo>
                    <a:lnTo>
                      <a:pt x="2467" y="2115"/>
                    </a:lnTo>
                    <a:lnTo>
                      <a:pt x="2538" y="1904"/>
                    </a:lnTo>
                    <a:lnTo>
                      <a:pt x="2608" y="1552"/>
                    </a:lnTo>
                    <a:lnTo>
                      <a:pt x="2608" y="1199"/>
                    </a:lnTo>
                    <a:lnTo>
                      <a:pt x="2538" y="917"/>
                    </a:lnTo>
                    <a:lnTo>
                      <a:pt x="2397" y="635"/>
                    </a:lnTo>
                    <a:lnTo>
                      <a:pt x="2256" y="424"/>
                    </a:lnTo>
                    <a:lnTo>
                      <a:pt x="2044" y="283"/>
                    </a:lnTo>
                    <a:lnTo>
                      <a:pt x="1833" y="142"/>
                    </a:lnTo>
                    <a:lnTo>
                      <a:pt x="1621" y="71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9"/>
              <p:cNvSpPr/>
              <p:nvPr/>
            </p:nvSpPr>
            <p:spPr>
              <a:xfrm>
                <a:off x="3883975" y="2544725"/>
                <a:ext cx="67000" cy="6872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2749" extrusionOk="0">
                    <a:moveTo>
                      <a:pt x="1270" y="0"/>
                    </a:moveTo>
                    <a:lnTo>
                      <a:pt x="917" y="71"/>
                    </a:lnTo>
                    <a:lnTo>
                      <a:pt x="706" y="211"/>
                    </a:lnTo>
                    <a:lnTo>
                      <a:pt x="424" y="352"/>
                    </a:lnTo>
                    <a:lnTo>
                      <a:pt x="283" y="564"/>
                    </a:lnTo>
                    <a:lnTo>
                      <a:pt x="142" y="846"/>
                    </a:lnTo>
                    <a:lnTo>
                      <a:pt x="71" y="1057"/>
                    </a:lnTo>
                    <a:lnTo>
                      <a:pt x="1" y="1339"/>
                    </a:lnTo>
                    <a:lnTo>
                      <a:pt x="1" y="1621"/>
                    </a:lnTo>
                    <a:lnTo>
                      <a:pt x="71" y="1833"/>
                    </a:lnTo>
                    <a:lnTo>
                      <a:pt x="142" y="2115"/>
                    </a:lnTo>
                    <a:lnTo>
                      <a:pt x="283" y="2326"/>
                    </a:lnTo>
                    <a:lnTo>
                      <a:pt x="494" y="2467"/>
                    </a:lnTo>
                    <a:lnTo>
                      <a:pt x="706" y="2608"/>
                    </a:lnTo>
                    <a:lnTo>
                      <a:pt x="917" y="2749"/>
                    </a:lnTo>
                    <a:lnTo>
                      <a:pt x="1551" y="2749"/>
                    </a:lnTo>
                    <a:lnTo>
                      <a:pt x="1833" y="2608"/>
                    </a:lnTo>
                    <a:lnTo>
                      <a:pt x="2115" y="2537"/>
                    </a:lnTo>
                    <a:lnTo>
                      <a:pt x="2327" y="2326"/>
                    </a:lnTo>
                    <a:lnTo>
                      <a:pt x="2468" y="2185"/>
                    </a:lnTo>
                    <a:lnTo>
                      <a:pt x="2538" y="1974"/>
                    </a:lnTo>
                    <a:lnTo>
                      <a:pt x="2609" y="1762"/>
                    </a:lnTo>
                    <a:lnTo>
                      <a:pt x="2679" y="1269"/>
                    </a:lnTo>
                    <a:lnTo>
                      <a:pt x="2538" y="846"/>
                    </a:lnTo>
                    <a:lnTo>
                      <a:pt x="2256" y="423"/>
                    </a:lnTo>
                    <a:lnTo>
                      <a:pt x="2045" y="282"/>
                    </a:lnTo>
                    <a:lnTo>
                      <a:pt x="1833" y="14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9"/>
              <p:cNvSpPr/>
              <p:nvPr/>
            </p:nvSpPr>
            <p:spPr>
              <a:xfrm>
                <a:off x="3876925" y="2454850"/>
                <a:ext cx="5642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2468" extrusionOk="0">
                    <a:moveTo>
                      <a:pt x="1481" y="0"/>
                    </a:moveTo>
                    <a:lnTo>
                      <a:pt x="1199" y="71"/>
                    </a:lnTo>
                    <a:lnTo>
                      <a:pt x="988" y="141"/>
                    </a:lnTo>
                    <a:lnTo>
                      <a:pt x="706" y="212"/>
                    </a:lnTo>
                    <a:lnTo>
                      <a:pt x="494" y="423"/>
                    </a:lnTo>
                    <a:lnTo>
                      <a:pt x="353" y="635"/>
                    </a:lnTo>
                    <a:lnTo>
                      <a:pt x="142" y="917"/>
                    </a:lnTo>
                    <a:lnTo>
                      <a:pt x="71" y="1128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03"/>
                    </a:lnTo>
                    <a:lnTo>
                      <a:pt x="283" y="2115"/>
                    </a:lnTo>
                    <a:lnTo>
                      <a:pt x="494" y="2326"/>
                    </a:lnTo>
                    <a:lnTo>
                      <a:pt x="847" y="2397"/>
                    </a:lnTo>
                    <a:lnTo>
                      <a:pt x="1270" y="2467"/>
                    </a:lnTo>
                    <a:lnTo>
                      <a:pt x="1552" y="2326"/>
                    </a:lnTo>
                    <a:lnTo>
                      <a:pt x="1833" y="2185"/>
                    </a:lnTo>
                    <a:lnTo>
                      <a:pt x="2045" y="1903"/>
                    </a:lnTo>
                    <a:lnTo>
                      <a:pt x="2186" y="1621"/>
                    </a:lnTo>
                    <a:lnTo>
                      <a:pt x="2256" y="1269"/>
                    </a:lnTo>
                    <a:lnTo>
                      <a:pt x="2256" y="917"/>
                    </a:lnTo>
                    <a:lnTo>
                      <a:pt x="2186" y="564"/>
                    </a:lnTo>
                    <a:lnTo>
                      <a:pt x="1974" y="282"/>
                    </a:lnTo>
                    <a:lnTo>
                      <a:pt x="1692" y="141"/>
                    </a:lnTo>
                    <a:lnTo>
                      <a:pt x="148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9"/>
              <p:cNvSpPr/>
              <p:nvPr/>
            </p:nvSpPr>
            <p:spPr>
              <a:xfrm>
                <a:off x="3674300" y="2435450"/>
                <a:ext cx="458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905" extrusionOk="0">
                    <a:moveTo>
                      <a:pt x="1058" y="1"/>
                    </a:moveTo>
                    <a:lnTo>
                      <a:pt x="635" y="71"/>
                    </a:lnTo>
                    <a:lnTo>
                      <a:pt x="423" y="142"/>
                    </a:lnTo>
                    <a:lnTo>
                      <a:pt x="282" y="212"/>
                    </a:lnTo>
                    <a:lnTo>
                      <a:pt x="141" y="353"/>
                    </a:lnTo>
                    <a:lnTo>
                      <a:pt x="71" y="494"/>
                    </a:lnTo>
                    <a:lnTo>
                      <a:pt x="0" y="847"/>
                    </a:lnTo>
                    <a:lnTo>
                      <a:pt x="71" y="1199"/>
                    </a:lnTo>
                    <a:lnTo>
                      <a:pt x="212" y="1552"/>
                    </a:lnTo>
                    <a:lnTo>
                      <a:pt x="494" y="1763"/>
                    </a:lnTo>
                    <a:lnTo>
                      <a:pt x="776" y="1904"/>
                    </a:lnTo>
                    <a:lnTo>
                      <a:pt x="987" y="1904"/>
                    </a:lnTo>
                    <a:lnTo>
                      <a:pt x="1198" y="1834"/>
                    </a:lnTo>
                    <a:lnTo>
                      <a:pt x="1551" y="1622"/>
                    </a:lnTo>
                    <a:lnTo>
                      <a:pt x="1762" y="1340"/>
                    </a:lnTo>
                    <a:lnTo>
                      <a:pt x="1833" y="988"/>
                    </a:lnTo>
                    <a:lnTo>
                      <a:pt x="1762" y="635"/>
                    </a:lnTo>
                    <a:lnTo>
                      <a:pt x="1621" y="353"/>
                    </a:lnTo>
                    <a:lnTo>
                      <a:pt x="1410" y="142"/>
                    </a:lnTo>
                    <a:lnTo>
                      <a:pt x="10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9"/>
              <p:cNvSpPr/>
              <p:nvPr/>
            </p:nvSpPr>
            <p:spPr>
              <a:xfrm>
                <a:off x="3834650" y="2060125"/>
                <a:ext cx="7227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46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282" y="353"/>
                    </a:lnTo>
                    <a:lnTo>
                      <a:pt x="141" y="776"/>
                    </a:lnTo>
                    <a:lnTo>
                      <a:pt x="0" y="1340"/>
                    </a:lnTo>
                    <a:lnTo>
                      <a:pt x="71" y="1692"/>
                    </a:lnTo>
                    <a:lnTo>
                      <a:pt x="141" y="1974"/>
                    </a:lnTo>
                    <a:lnTo>
                      <a:pt x="353" y="2186"/>
                    </a:lnTo>
                    <a:lnTo>
                      <a:pt x="564" y="2327"/>
                    </a:lnTo>
                    <a:lnTo>
                      <a:pt x="846" y="2397"/>
                    </a:lnTo>
                    <a:lnTo>
                      <a:pt x="1058" y="2468"/>
                    </a:lnTo>
                    <a:lnTo>
                      <a:pt x="1339" y="2468"/>
                    </a:lnTo>
                    <a:lnTo>
                      <a:pt x="1551" y="2397"/>
                    </a:lnTo>
                    <a:lnTo>
                      <a:pt x="2115" y="2468"/>
                    </a:lnTo>
                    <a:lnTo>
                      <a:pt x="2538" y="2397"/>
                    </a:lnTo>
                    <a:lnTo>
                      <a:pt x="2749" y="2256"/>
                    </a:lnTo>
                    <a:lnTo>
                      <a:pt x="2890" y="1974"/>
                    </a:lnTo>
                    <a:lnTo>
                      <a:pt x="2820" y="1692"/>
                    </a:lnTo>
                    <a:lnTo>
                      <a:pt x="2749" y="1340"/>
                    </a:lnTo>
                    <a:lnTo>
                      <a:pt x="2538" y="988"/>
                    </a:lnTo>
                    <a:lnTo>
                      <a:pt x="2256" y="706"/>
                    </a:lnTo>
                    <a:lnTo>
                      <a:pt x="1903" y="424"/>
                    </a:lnTo>
                    <a:lnTo>
                      <a:pt x="1551" y="212"/>
                    </a:lnTo>
                    <a:lnTo>
                      <a:pt x="1198" y="71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9"/>
              <p:cNvSpPr/>
              <p:nvPr/>
            </p:nvSpPr>
            <p:spPr>
              <a:xfrm>
                <a:off x="3973850" y="1963225"/>
                <a:ext cx="63450" cy="66975"/>
              </a:xfrm>
              <a:custGeom>
                <a:avLst/>
                <a:gdLst/>
                <a:ahLst/>
                <a:cxnLst/>
                <a:rect l="l" t="t" r="r" b="b"/>
                <a:pathLst>
                  <a:path w="2538" h="2679" extrusionOk="0">
                    <a:moveTo>
                      <a:pt x="1340" y="0"/>
                    </a:moveTo>
                    <a:lnTo>
                      <a:pt x="1128" y="71"/>
                    </a:lnTo>
                    <a:lnTo>
                      <a:pt x="846" y="141"/>
                    </a:lnTo>
                    <a:lnTo>
                      <a:pt x="635" y="353"/>
                    </a:lnTo>
                    <a:lnTo>
                      <a:pt x="423" y="564"/>
                    </a:lnTo>
                    <a:lnTo>
                      <a:pt x="212" y="776"/>
                    </a:lnTo>
                    <a:lnTo>
                      <a:pt x="71" y="1057"/>
                    </a:lnTo>
                    <a:lnTo>
                      <a:pt x="0" y="1339"/>
                    </a:lnTo>
                    <a:lnTo>
                      <a:pt x="0" y="1621"/>
                    </a:lnTo>
                    <a:lnTo>
                      <a:pt x="0" y="1903"/>
                    </a:lnTo>
                    <a:lnTo>
                      <a:pt x="141" y="2115"/>
                    </a:lnTo>
                    <a:lnTo>
                      <a:pt x="282" y="2326"/>
                    </a:lnTo>
                    <a:lnTo>
                      <a:pt x="564" y="2538"/>
                    </a:lnTo>
                    <a:lnTo>
                      <a:pt x="776" y="2608"/>
                    </a:lnTo>
                    <a:lnTo>
                      <a:pt x="987" y="2679"/>
                    </a:lnTo>
                    <a:lnTo>
                      <a:pt x="1410" y="2608"/>
                    </a:lnTo>
                    <a:lnTo>
                      <a:pt x="1763" y="2397"/>
                    </a:lnTo>
                    <a:lnTo>
                      <a:pt x="2115" y="2115"/>
                    </a:lnTo>
                    <a:lnTo>
                      <a:pt x="2326" y="1833"/>
                    </a:lnTo>
                    <a:lnTo>
                      <a:pt x="2467" y="1410"/>
                    </a:lnTo>
                    <a:lnTo>
                      <a:pt x="2538" y="987"/>
                    </a:lnTo>
                    <a:lnTo>
                      <a:pt x="2467" y="776"/>
                    </a:lnTo>
                    <a:lnTo>
                      <a:pt x="2397" y="635"/>
                    </a:lnTo>
                    <a:lnTo>
                      <a:pt x="2185" y="282"/>
                    </a:lnTo>
                    <a:lnTo>
                      <a:pt x="1904" y="141"/>
                    </a:lnTo>
                    <a:lnTo>
                      <a:pt x="162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9"/>
              <p:cNvSpPr/>
              <p:nvPr/>
            </p:nvSpPr>
            <p:spPr>
              <a:xfrm>
                <a:off x="3942125" y="1933250"/>
                <a:ext cx="5112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693" extrusionOk="0">
                    <a:moveTo>
                      <a:pt x="847" y="1"/>
                    </a:moveTo>
                    <a:lnTo>
                      <a:pt x="635" y="71"/>
                    </a:lnTo>
                    <a:lnTo>
                      <a:pt x="353" y="212"/>
                    </a:lnTo>
                    <a:lnTo>
                      <a:pt x="142" y="283"/>
                    </a:lnTo>
                    <a:lnTo>
                      <a:pt x="1" y="494"/>
                    </a:lnTo>
                    <a:lnTo>
                      <a:pt x="1" y="706"/>
                    </a:lnTo>
                    <a:lnTo>
                      <a:pt x="1" y="917"/>
                    </a:lnTo>
                    <a:lnTo>
                      <a:pt x="142" y="1199"/>
                    </a:lnTo>
                    <a:lnTo>
                      <a:pt x="424" y="1481"/>
                    </a:lnTo>
                    <a:lnTo>
                      <a:pt x="565" y="1622"/>
                    </a:lnTo>
                    <a:lnTo>
                      <a:pt x="776" y="1693"/>
                    </a:lnTo>
                    <a:lnTo>
                      <a:pt x="1199" y="1693"/>
                    </a:lnTo>
                    <a:lnTo>
                      <a:pt x="1551" y="1481"/>
                    </a:lnTo>
                    <a:lnTo>
                      <a:pt x="1833" y="1199"/>
                    </a:lnTo>
                    <a:lnTo>
                      <a:pt x="1974" y="917"/>
                    </a:lnTo>
                    <a:lnTo>
                      <a:pt x="2045" y="635"/>
                    </a:lnTo>
                    <a:lnTo>
                      <a:pt x="1974" y="424"/>
                    </a:lnTo>
                    <a:lnTo>
                      <a:pt x="1833" y="212"/>
                    </a:lnTo>
                    <a:lnTo>
                      <a:pt x="1622" y="142"/>
                    </a:lnTo>
                    <a:lnTo>
                      <a:pt x="1410" y="71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9"/>
              <p:cNvSpPr/>
              <p:nvPr/>
            </p:nvSpPr>
            <p:spPr>
              <a:xfrm>
                <a:off x="3353600" y="2167625"/>
                <a:ext cx="51125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2045" extrusionOk="0">
                    <a:moveTo>
                      <a:pt x="846" y="0"/>
                    </a:moveTo>
                    <a:lnTo>
                      <a:pt x="635" y="71"/>
                    </a:lnTo>
                    <a:lnTo>
                      <a:pt x="494" y="141"/>
                    </a:lnTo>
                    <a:lnTo>
                      <a:pt x="282" y="353"/>
                    </a:lnTo>
                    <a:lnTo>
                      <a:pt x="141" y="494"/>
                    </a:lnTo>
                    <a:lnTo>
                      <a:pt x="71" y="705"/>
                    </a:lnTo>
                    <a:lnTo>
                      <a:pt x="0" y="917"/>
                    </a:lnTo>
                    <a:lnTo>
                      <a:pt x="0" y="1058"/>
                    </a:lnTo>
                    <a:lnTo>
                      <a:pt x="141" y="1410"/>
                    </a:lnTo>
                    <a:lnTo>
                      <a:pt x="353" y="1762"/>
                    </a:lnTo>
                    <a:lnTo>
                      <a:pt x="705" y="1974"/>
                    </a:lnTo>
                    <a:lnTo>
                      <a:pt x="1058" y="2044"/>
                    </a:lnTo>
                    <a:lnTo>
                      <a:pt x="1269" y="2044"/>
                    </a:lnTo>
                    <a:lnTo>
                      <a:pt x="1410" y="1974"/>
                    </a:lnTo>
                    <a:lnTo>
                      <a:pt x="1621" y="1833"/>
                    </a:lnTo>
                    <a:lnTo>
                      <a:pt x="1762" y="1692"/>
                    </a:lnTo>
                    <a:lnTo>
                      <a:pt x="1903" y="1551"/>
                    </a:lnTo>
                    <a:lnTo>
                      <a:pt x="2044" y="1340"/>
                    </a:lnTo>
                    <a:lnTo>
                      <a:pt x="2044" y="1128"/>
                    </a:lnTo>
                    <a:lnTo>
                      <a:pt x="2044" y="987"/>
                    </a:lnTo>
                    <a:lnTo>
                      <a:pt x="1974" y="635"/>
                    </a:lnTo>
                    <a:lnTo>
                      <a:pt x="1692" y="282"/>
                    </a:lnTo>
                    <a:lnTo>
                      <a:pt x="1410" y="71"/>
                    </a:lnTo>
                    <a:lnTo>
                      <a:pt x="10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9"/>
              <p:cNvSpPr/>
              <p:nvPr/>
            </p:nvSpPr>
            <p:spPr>
              <a:xfrm>
                <a:off x="3411750" y="2151775"/>
                <a:ext cx="31725" cy="2467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987" extrusionOk="0">
                    <a:moveTo>
                      <a:pt x="705" y="0"/>
                    </a:moveTo>
                    <a:lnTo>
                      <a:pt x="423" y="71"/>
                    </a:lnTo>
                    <a:lnTo>
                      <a:pt x="141" y="282"/>
                    </a:lnTo>
                    <a:lnTo>
                      <a:pt x="71" y="352"/>
                    </a:lnTo>
                    <a:lnTo>
                      <a:pt x="0" y="493"/>
                    </a:lnTo>
                    <a:lnTo>
                      <a:pt x="71" y="564"/>
                    </a:lnTo>
                    <a:lnTo>
                      <a:pt x="141" y="705"/>
                    </a:lnTo>
                    <a:lnTo>
                      <a:pt x="282" y="846"/>
                    </a:lnTo>
                    <a:lnTo>
                      <a:pt x="564" y="916"/>
                    </a:lnTo>
                    <a:lnTo>
                      <a:pt x="776" y="987"/>
                    </a:lnTo>
                    <a:lnTo>
                      <a:pt x="987" y="987"/>
                    </a:lnTo>
                    <a:lnTo>
                      <a:pt x="1057" y="916"/>
                    </a:lnTo>
                    <a:lnTo>
                      <a:pt x="1128" y="775"/>
                    </a:lnTo>
                    <a:lnTo>
                      <a:pt x="1128" y="493"/>
                    </a:lnTo>
                    <a:lnTo>
                      <a:pt x="1198" y="282"/>
                    </a:lnTo>
                    <a:lnTo>
                      <a:pt x="1269" y="141"/>
                    </a:lnTo>
                    <a:lnTo>
                      <a:pt x="1198" y="71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9"/>
              <p:cNvSpPr/>
              <p:nvPr/>
            </p:nvSpPr>
            <p:spPr>
              <a:xfrm>
                <a:off x="3112200" y="1920925"/>
                <a:ext cx="54625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2186" extrusionOk="0">
                    <a:moveTo>
                      <a:pt x="987" y="1"/>
                    </a:moveTo>
                    <a:lnTo>
                      <a:pt x="634" y="71"/>
                    </a:lnTo>
                    <a:lnTo>
                      <a:pt x="352" y="283"/>
                    </a:lnTo>
                    <a:lnTo>
                      <a:pt x="141" y="564"/>
                    </a:lnTo>
                    <a:lnTo>
                      <a:pt x="0" y="846"/>
                    </a:lnTo>
                    <a:lnTo>
                      <a:pt x="0" y="1199"/>
                    </a:lnTo>
                    <a:lnTo>
                      <a:pt x="70" y="1551"/>
                    </a:lnTo>
                    <a:lnTo>
                      <a:pt x="352" y="1833"/>
                    </a:lnTo>
                    <a:lnTo>
                      <a:pt x="634" y="2045"/>
                    </a:lnTo>
                    <a:lnTo>
                      <a:pt x="846" y="2115"/>
                    </a:lnTo>
                    <a:lnTo>
                      <a:pt x="1128" y="2186"/>
                    </a:lnTo>
                    <a:lnTo>
                      <a:pt x="1339" y="2115"/>
                    </a:lnTo>
                    <a:lnTo>
                      <a:pt x="1551" y="2045"/>
                    </a:lnTo>
                    <a:lnTo>
                      <a:pt x="1762" y="1904"/>
                    </a:lnTo>
                    <a:lnTo>
                      <a:pt x="1903" y="1763"/>
                    </a:lnTo>
                    <a:lnTo>
                      <a:pt x="2044" y="1551"/>
                    </a:lnTo>
                    <a:lnTo>
                      <a:pt x="2115" y="1340"/>
                    </a:lnTo>
                    <a:lnTo>
                      <a:pt x="2185" y="1128"/>
                    </a:lnTo>
                    <a:lnTo>
                      <a:pt x="2185" y="846"/>
                    </a:lnTo>
                    <a:lnTo>
                      <a:pt x="2185" y="635"/>
                    </a:lnTo>
                    <a:lnTo>
                      <a:pt x="2044" y="423"/>
                    </a:lnTo>
                    <a:lnTo>
                      <a:pt x="1903" y="283"/>
                    </a:lnTo>
                    <a:lnTo>
                      <a:pt x="1692" y="71"/>
                    </a:lnTo>
                    <a:lnTo>
                      <a:pt x="141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9"/>
              <p:cNvSpPr/>
              <p:nvPr/>
            </p:nvSpPr>
            <p:spPr>
              <a:xfrm>
                <a:off x="3150950" y="1836350"/>
                <a:ext cx="758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820" extrusionOk="0">
                    <a:moveTo>
                      <a:pt x="1692" y="0"/>
                    </a:moveTo>
                    <a:lnTo>
                      <a:pt x="1410" y="71"/>
                    </a:lnTo>
                    <a:lnTo>
                      <a:pt x="1128" y="141"/>
                    </a:lnTo>
                    <a:lnTo>
                      <a:pt x="705" y="353"/>
                    </a:lnTo>
                    <a:lnTo>
                      <a:pt x="283" y="705"/>
                    </a:lnTo>
                    <a:lnTo>
                      <a:pt x="142" y="917"/>
                    </a:lnTo>
                    <a:lnTo>
                      <a:pt x="71" y="1199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74"/>
                    </a:lnTo>
                    <a:lnTo>
                      <a:pt x="212" y="2256"/>
                    </a:lnTo>
                    <a:lnTo>
                      <a:pt x="424" y="2467"/>
                    </a:lnTo>
                    <a:lnTo>
                      <a:pt x="705" y="2679"/>
                    </a:lnTo>
                    <a:lnTo>
                      <a:pt x="987" y="2749"/>
                    </a:lnTo>
                    <a:lnTo>
                      <a:pt x="1269" y="2820"/>
                    </a:lnTo>
                    <a:lnTo>
                      <a:pt x="1551" y="2749"/>
                    </a:lnTo>
                    <a:lnTo>
                      <a:pt x="1833" y="2679"/>
                    </a:lnTo>
                    <a:lnTo>
                      <a:pt x="2115" y="2608"/>
                    </a:lnTo>
                    <a:lnTo>
                      <a:pt x="2397" y="2397"/>
                    </a:lnTo>
                    <a:lnTo>
                      <a:pt x="2609" y="2256"/>
                    </a:lnTo>
                    <a:lnTo>
                      <a:pt x="2820" y="2044"/>
                    </a:lnTo>
                    <a:lnTo>
                      <a:pt x="2961" y="1762"/>
                    </a:lnTo>
                    <a:lnTo>
                      <a:pt x="3031" y="1551"/>
                    </a:lnTo>
                    <a:lnTo>
                      <a:pt x="3031" y="1269"/>
                    </a:lnTo>
                    <a:lnTo>
                      <a:pt x="2961" y="987"/>
                    </a:lnTo>
                    <a:lnTo>
                      <a:pt x="2820" y="705"/>
                    </a:lnTo>
                    <a:lnTo>
                      <a:pt x="2609" y="423"/>
                    </a:lnTo>
                    <a:lnTo>
                      <a:pt x="2397" y="282"/>
                    </a:lnTo>
                    <a:lnTo>
                      <a:pt x="2186" y="141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9"/>
              <p:cNvSpPr/>
              <p:nvPr/>
            </p:nvSpPr>
            <p:spPr>
              <a:xfrm>
                <a:off x="3182675" y="1952650"/>
                <a:ext cx="405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551" extrusionOk="0">
                    <a:moveTo>
                      <a:pt x="423" y="0"/>
                    </a:moveTo>
                    <a:lnTo>
                      <a:pt x="141" y="212"/>
                    </a:lnTo>
                    <a:lnTo>
                      <a:pt x="71" y="353"/>
                    </a:lnTo>
                    <a:lnTo>
                      <a:pt x="0" y="494"/>
                    </a:lnTo>
                    <a:lnTo>
                      <a:pt x="0" y="705"/>
                    </a:lnTo>
                    <a:lnTo>
                      <a:pt x="0" y="917"/>
                    </a:lnTo>
                    <a:lnTo>
                      <a:pt x="141" y="1199"/>
                    </a:lnTo>
                    <a:lnTo>
                      <a:pt x="282" y="1410"/>
                    </a:lnTo>
                    <a:lnTo>
                      <a:pt x="564" y="1480"/>
                    </a:lnTo>
                    <a:lnTo>
                      <a:pt x="776" y="1551"/>
                    </a:lnTo>
                    <a:lnTo>
                      <a:pt x="1058" y="1551"/>
                    </a:lnTo>
                    <a:lnTo>
                      <a:pt x="1269" y="1410"/>
                    </a:lnTo>
                    <a:lnTo>
                      <a:pt x="1410" y="1269"/>
                    </a:lnTo>
                    <a:lnTo>
                      <a:pt x="1551" y="987"/>
                    </a:lnTo>
                    <a:lnTo>
                      <a:pt x="1621" y="776"/>
                    </a:lnTo>
                    <a:lnTo>
                      <a:pt x="1551" y="564"/>
                    </a:lnTo>
                    <a:lnTo>
                      <a:pt x="1551" y="353"/>
                    </a:lnTo>
                    <a:lnTo>
                      <a:pt x="1410" y="212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9"/>
              <p:cNvSpPr/>
              <p:nvPr/>
            </p:nvSpPr>
            <p:spPr>
              <a:xfrm>
                <a:off x="3709525" y="1667175"/>
                <a:ext cx="58175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7" h="2398" extrusionOk="0">
                    <a:moveTo>
                      <a:pt x="1199" y="1"/>
                    </a:moveTo>
                    <a:lnTo>
                      <a:pt x="847" y="71"/>
                    </a:lnTo>
                    <a:lnTo>
                      <a:pt x="565" y="142"/>
                    </a:lnTo>
                    <a:lnTo>
                      <a:pt x="353" y="283"/>
                    </a:lnTo>
                    <a:lnTo>
                      <a:pt x="212" y="494"/>
                    </a:lnTo>
                    <a:lnTo>
                      <a:pt x="71" y="776"/>
                    </a:lnTo>
                    <a:lnTo>
                      <a:pt x="71" y="988"/>
                    </a:lnTo>
                    <a:lnTo>
                      <a:pt x="1" y="1270"/>
                    </a:lnTo>
                    <a:lnTo>
                      <a:pt x="71" y="1481"/>
                    </a:lnTo>
                    <a:lnTo>
                      <a:pt x="142" y="1763"/>
                    </a:lnTo>
                    <a:lnTo>
                      <a:pt x="283" y="1974"/>
                    </a:lnTo>
                    <a:lnTo>
                      <a:pt x="424" y="2186"/>
                    </a:lnTo>
                    <a:lnTo>
                      <a:pt x="635" y="2327"/>
                    </a:lnTo>
                    <a:lnTo>
                      <a:pt x="847" y="2397"/>
                    </a:lnTo>
                    <a:lnTo>
                      <a:pt x="1129" y="2397"/>
                    </a:lnTo>
                    <a:lnTo>
                      <a:pt x="1481" y="2327"/>
                    </a:lnTo>
                    <a:lnTo>
                      <a:pt x="1763" y="2186"/>
                    </a:lnTo>
                    <a:lnTo>
                      <a:pt x="2045" y="1904"/>
                    </a:lnTo>
                    <a:lnTo>
                      <a:pt x="2256" y="1551"/>
                    </a:lnTo>
                    <a:lnTo>
                      <a:pt x="2327" y="1199"/>
                    </a:lnTo>
                    <a:lnTo>
                      <a:pt x="2327" y="776"/>
                    </a:lnTo>
                    <a:lnTo>
                      <a:pt x="2256" y="494"/>
                    </a:lnTo>
                    <a:lnTo>
                      <a:pt x="1974" y="212"/>
                    </a:lnTo>
                    <a:lnTo>
                      <a:pt x="1763" y="142"/>
                    </a:lnTo>
                    <a:lnTo>
                      <a:pt x="1552" y="71"/>
                    </a:lnTo>
                    <a:lnTo>
                      <a:pt x="119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9"/>
              <p:cNvSpPr/>
              <p:nvPr/>
            </p:nvSpPr>
            <p:spPr>
              <a:xfrm>
                <a:off x="3767675" y="1591400"/>
                <a:ext cx="52900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116" extrusionOk="0">
                    <a:moveTo>
                      <a:pt x="1270" y="1"/>
                    </a:moveTo>
                    <a:lnTo>
                      <a:pt x="988" y="71"/>
                    </a:lnTo>
                    <a:lnTo>
                      <a:pt x="706" y="142"/>
                    </a:lnTo>
                    <a:lnTo>
                      <a:pt x="353" y="353"/>
                    </a:lnTo>
                    <a:lnTo>
                      <a:pt x="142" y="635"/>
                    </a:lnTo>
                    <a:lnTo>
                      <a:pt x="1" y="988"/>
                    </a:lnTo>
                    <a:lnTo>
                      <a:pt x="1" y="1270"/>
                    </a:lnTo>
                    <a:lnTo>
                      <a:pt x="71" y="1622"/>
                    </a:lnTo>
                    <a:lnTo>
                      <a:pt x="283" y="1904"/>
                    </a:lnTo>
                    <a:lnTo>
                      <a:pt x="565" y="2045"/>
                    </a:lnTo>
                    <a:lnTo>
                      <a:pt x="988" y="2116"/>
                    </a:lnTo>
                    <a:lnTo>
                      <a:pt x="1270" y="2116"/>
                    </a:lnTo>
                    <a:lnTo>
                      <a:pt x="1552" y="2045"/>
                    </a:lnTo>
                    <a:lnTo>
                      <a:pt x="1763" y="1904"/>
                    </a:lnTo>
                    <a:lnTo>
                      <a:pt x="1904" y="1763"/>
                    </a:lnTo>
                    <a:lnTo>
                      <a:pt x="2045" y="1552"/>
                    </a:lnTo>
                    <a:lnTo>
                      <a:pt x="2115" y="1340"/>
                    </a:lnTo>
                    <a:lnTo>
                      <a:pt x="2115" y="917"/>
                    </a:lnTo>
                    <a:lnTo>
                      <a:pt x="2045" y="706"/>
                    </a:lnTo>
                    <a:lnTo>
                      <a:pt x="1974" y="494"/>
                    </a:lnTo>
                    <a:lnTo>
                      <a:pt x="1833" y="283"/>
                    </a:lnTo>
                    <a:lnTo>
                      <a:pt x="1693" y="142"/>
                    </a:lnTo>
                    <a:lnTo>
                      <a:pt x="1481" y="71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9"/>
              <p:cNvSpPr/>
              <p:nvPr/>
            </p:nvSpPr>
            <p:spPr>
              <a:xfrm>
                <a:off x="3813500" y="1635475"/>
                <a:ext cx="3527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622" extrusionOk="0">
                    <a:moveTo>
                      <a:pt x="564" y="0"/>
                    </a:moveTo>
                    <a:lnTo>
                      <a:pt x="423" y="71"/>
                    </a:lnTo>
                    <a:lnTo>
                      <a:pt x="212" y="353"/>
                    </a:lnTo>
                    <a:lnTo>
                      <a:pt x="71" y="775"/>
                    </a:lnTo>
                    <a:lnTo>
                      <a:pt x="0" y="1198"/>
                    </a:lnTo>
                    <a:lnTo>
                      <a:pt x="71" y="1339"/>
                    </a:lnTo>
                    <a:lnTo>
                      <a:pt x="141" y="1480"/>
                    </a:lnTo>
                    <a:lnTo>
                      <a:pt x="282" y="1551"/>
                    </a:lnTo>
                    <a:lnTo>
                      <a:pt x="494" y="1621"/>
                    </a:lnTo>
                    <a:lnTo>
                      <a:pt x="705" y="1551"/>
                    </a:lnTo>
                    <a:lnTo>
                      <a:pt x="1058" y="1410"/>
                    </a:lnTo>
                    <a:lnTo>
                      <a:pt x="1269" y="1269"/>
                    </a:lnTo>
                    <a:lnTo>
                      <a:pt x="1340" y="1128"/>
                    </a:lnTo>
                    <a:lnTo>
                      <a:pt x="1410" y="916"/>
                    </a:lnTo>
                    <a:lnTo>
                      <a:pt x="1410" y="775"/>
                    </a:lnTo>
                    <a:lnTo>
                      <a:pt x="1199" y="493"/>
                    </a:lnTo>
                    <a:lnTo>
                      <a:pt x="987" y="212"/>
                    </a:lnTo>
                    <a:lnTo>
                      <a:pt x="846" y="71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9"/>
              <p:cNvSpPr/>
              <p:nvPr/>
            </p:nvSpPr>
            <p:spPr>
              <a:xfrm>
                <a:off x="3774725" y="1668950"/>
                <a:ext cx="51125" cy="458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833" extrusionOk="0">
                    <a:moveTo>
                      <a:pt x="776" y="0"/>
                    </a:moveTo>
                    <a:lnTo>
                      <a:pt x="424" y="141"/>
                    </a:lnTo>
                    <a:lnTo>
                      <a:pt x="283" y="212"/>
                    </a:lnTo>
                    <a:lnTo>
                      <a:pt x="142" y="353"/>
                    </a:lnTo>
                    <a:lnTo>
                      <a:pt x="71" y="564"/>
                    </a:lnTo>
                    <a:lnTo>
                      <a:pt x="1" y="705"/>
                    </a:lnTo>
                    <a:lnTo>
                      <a:pt x="1" y="987"/>
                    </a:lnTo>
                    <a:lnTo>
                      <a:pt x="71" y="1199"/>
                    </a:lnTo>
                    <a:lnTo>
                      <a:pt x="283" y="1480"/>
                    </a:lnTo>
                    <a:lnTo>
                      <a:pt x="565" y="1692"/>
                    </a:lnTo>
                    <a:lnTo>
                      <a:pt x="917" y="1833"/>
                    </a:lnTo>
                    <a:lnTo>
                      <a:pt x="1551" y="1833"/>
                    </a:lnTo>
                    <a:lnTo>
                      <a:pt x="1833" y="1621"/>
                    </a:lnTo>
                    <a:lnTo>
                      <a:pt x="1904" y="1480"/>
                    </a:lnTo>
                    <a:lnTo>
                      <a:pt x="1974" y="1340"/>
                    </a:lnTo>
                    <a:lnTo>
                      <a:pt x="2045" y="917"/>
                    </a:lnTo>
                    <a:lnTo>
                      <a:pt x="1974" y="635"/>
                    </a:lnTo>
                    <a:lnTo>
                      <a:pt x="1904" y="423"/>
                    </a:lnTo>
                    <a:lnTo>
                      <a:pt x="1763" y="282"/>
                    </a:lnTo>
                    <a:lnTo>
                      <a:pt x="1551" y="141"/>
                    </a:lnTo>
                    <a:lnTo>
                      <a:pt x="11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0" name="Google Shape;550;p9"/>
            <p:cNvSpPr/>
            <p:nvPr/>
          </p:nvSpPr>
          <p:spPr>
            <a:xfrm>
              <a:off x="1177875" y="2516525"/>
              <a:ext cx="652000" cy="1566525"/>
            </a:xfrm>
            <a:custGeom>
              <a:avLst/>
              <a:gdLst/>
              <a:ahLst/>
              <a:cxnLst/>
              <a:rect l="l" t="t" r="r" b="b"/>
              <a:pathLst>
                <a:path w="26080" h="62661" extrusionOk="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1" name="Google Shape;551;p9"/>
            <p:cNvGrpSpPr/>
            <p:nvPr/>
          </p:nvGrpSpPr>
          <p:grpSpPr>
            <a:xfrm>
              <a:off x="1583150" y="1350000"/>
              <a:ext cx="216775" cy="269625"/>
              <a:chOff x="3876925" y="1350000"/>
              <a:chExt cx="216775" cy="269625"/>
            </a:xfrm>
          </p:grpSpPr>
          <p:sp>
            <p:nvSpPr>
              <p:cNvPr id="552" name="Google Shape;552;p9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extrusionOk="0">
                    <a:moveTo>
                      <a:pt x="6908" y="1622"/>
                    </a:moveTo>
                    <a:lnTo>
                      <a:pt x="7120" y="1763"/>
                    </a:lnTo>
                    <a:lnTo>
                      <a:pt x="7190" y="1904"/>
                    </a:lnTo>
                    <a:lnTo>
                      <a:pt x="7190" y="2045"/>
                    </a:lnTo>
                    <a:lnTo>
                      <a:pt x="7120" y="2256"/>
                    </a:lnTo>
                    <a:lnTo>
                      <a:pt x="6908" y="2679"/>
                    </a:lnTo>
                    <a:lnTo>
                      <a:pt x="6556" y="3172"/>
                    </a:lnTo>
                    <a:lnTo>
                      <a:pt x="5781" y="4089"/>
                    </a:lnTo>
                    <a:lnTo>
                      <a:pt x="5287" y="4512"/>
                    </a:lnTo>
                    <a:lnTo>
                      <a:pt x="5287" y="4018"/>
                    </a:lnTo>
                    <a:lnTo>
                      <a:pt x="5358" y="3525"/>
                    </a:lnTo>
                    <a:lnTo>
                      <a:pt x="5499" y="3031"/>
                    </a:lnTo>
                    <a:lnTo>
                      <a:pt x="5710" y="2538"/>
                    </a:lnTo>
                    <a:lnTo>
                      <a:pt x="5922" y="2327"/>
                    </a:lnTo>
                    <a:lnTo>
                      <a:pt x="6274" y="1974"/>
                    </a:lnTo>
                    <a:lnTo>
                      <a:pt x="6626" y="1692"/>
                    </a:lnTo>
                    <a:lnTo>
                      <a:pt x="6767" y="1622"/>
                    </a:lnTo>
                    <a:close/>
                    <a:moveTo>
                      <a:pt x="3596" y="2186"/>
                    </a:moveTo>
                    <a:lnTo>
                      <a:pt x="3666" y="2256"/>
                    </a:lnTo>
                    <a:lnTo>
                      <a:pt x="3807" y="2538"/>
                    </a:lnTo>
                    <a:lnTo>
                      <a:pt x="3877" y="2890"/>
                    </a:lnTo>
                    <a:lnTo>
                      <a:pt x="3948" y="3313"/>
                    </a:lnTo>
                    <a:lnTo>
                      <a:pt x="4018" y="4230"/>
                    </a:lnTo>
                    <a:lnTo>
                      <a:pt x="4018" y="4794"/>
                    </a:lnTo>
                    <a:lnTo>
                      <a:pt x="3737" y="4441"/>
                    </a:lnTo>
                    <a:lnTo>
                      <a:pt x="3525" y="4018"/>
                    </a:lnTo>
                    <a:lnTo>
                      <a:pt x="3314" y="3595"/>
                    </a:lnTo>
                    <a:lnTo>
                      <a:pt x="3102" y="3172"/>
                    </a:lnTo>
                    <a:lnTo>
                      <a:pt x="3102" y="2750"/>
                    </a:lnTo>
                    <a:lnTo>
                      <a:pt x="3102" y="2538"/>
                    </a:lnTo>
                    <a:lnTo>
                      <a:pt x="3173" y="2397"/>
                    </a:lnTo>
                    <a:lnTo>
                      <a:pt x="3314" y="2256"/>
                    </a:lnTo>
                    <a:lnTo>
                      <a:pt x="3455" y="2186"/>
                    </a:lnTo>
                    <a:close/>
                    <a:moveTo>
                      <a:pt x="1199" y="4512"/>
                    </a:moveTo>
                    <a:lnTo>
                      <a:pt x="1622" y="4653"/>
                    </a:lnTo>
                    <a:lnTo>
                      <a:pt x="2115" y="4794"/>
                    </a:lnTo>
                    <a:lnTo>
                      <a:pt x="2538" y="5076"/>
                    </a:lnTo>
                    <a:lnTo>
                      <a:pt x="3173" y="5428"/>
                    </a:lnTo>
                    <a:lnTo>
                      <a:pt x="2679" y="5639"/>
                    </a:lnTo>
                    <a:lnTo>
                      <a:pt x="2186" y="5710"/>
                    </a:lnTo>
                    <a:lnTo>
                      <a:pt x="1904" y="5639"/>
                    </a:lnTo>
                    <a:lnTo>
                      <a:pt x="1622" y="5569"/>
                    </a:lnTo>
                    <a:lnTo>
                      <a:pt x="1411" y="5428"/>
                    </a:lnTo>
                    <a:lnTo>
                      <a:pt x="1199" y="5216"/>
                    </a:lnTo>
                    <a:lnTo>
                      <a:pt x="917" y="4794"/>
                    </a:lnTo>
                    <a:lnTo>
                      <a:pt x="917" y="4653"/>
                    </a:lnTo>
                    <a:lnTo>
                      <a:pt x="988" y="4582"/>
                    </a:lnTo>
                    <a:lnTo>
                      <a:pt x="1058" y="4512"/>
                    </a:lnTo>
                    <a:close/>
                    <a:moveTo>
                      <a:pt x="3666" y="6485"/>
                    </a:moveTo>
                    <a:lnTo>
                      <a:pt x="3807" y="7120"/>
                    </a:lnTo>
                    <a:lnTo>
                      <a:pt x="3807" y="7754"/>
                    </a:lnTo>
                    <a:lnTo>
                      <a:pt x="3807" y="8388"/>
                    </a:lnTo>
                    <a:lnTo>
                      <a:pt x="3666" y="9093"/>
                    </a:lnTo>
                    <a:lnTo>
                      <a:pt x="3525" y="9305"/>
                    </a:lnTo>
                    <a:lnTo>
                      <a:pt x="3314" y="9516"/>
                    </a:lnTo>
                    <a:lnTo>
                      <a:pt x="2961" y="9516"/>
                    </a:lnTo>
                    <a:lnTo>
                      <a:pt x="2820" y="9375"/>
                    </a:lnTo>
                    <a:lnTo>
                      <a:pt x="2750" y="9234"/>
                    </a:lnTo>
                    <a:lnTo>
                      <a:pt x="2538" y="8670"/>
                    </a:lnTo>
                    <a:lnTo>
                      <a:pt x="2538" y="8036"/>
                    </a:lnTo>
                    <a:lnTo>
                      <a:pt x="2609" y="7754"/>
                    </a:lnTo>
                    <a:lnTo>
                      <a:pt x="2679" y="7401"/>
                    </a:lnTo>
                    <a:lnTo>
                      <a:pt x="2891" y="7120"/>
                    </a:lnTo>
                    <a:lnTo>
                      <a:pt x="3102" y="6838"/>
                    </a:lnTo>
                    <a:lnTo>
                      <a:pt x="3384" y="6626"/>
                    </a:lnTo>
                    <a:lnTo>
                      <a:pt x="3666" y="6485"/>
                    </a:lnTo>
                    <a:close/>
                    <a:moveTo>
                      <a:pt x="7261" y="1"/>
                    </a:move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9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fill="none" extrusionOk="0">
                    <a:moveTo>
                      <a:pt x="1763" y="10150"/>
                    </a:move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807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2045" y="3172"/>
                    </a:lnTo>
                    <a:lnTo>
                      <a:pt x="1622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1763" y="1015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9"/>
              <p:cNvSpPr/>
              <p:nvPr/>
            </p:nvSpPr>
            <p:spPr>
              <a:xfrm>
                <a:off x="3940375" y="1512125"/>
                <a:ext cx="317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3032" fill="none" extrusionOk="0">
                    <a:moveTo>
                      <a:pt x="1128" y="2608"/>
                    </a:moveTo>
                    <a:lnTo>
                      <a:pt x="1128" y="2608"/>
                    </a:lnTo>
                    <a:lnTo>
                      <a:pt x="987" y="2820"/>
                    </a:lnTo>
                    <a:lnTo>
                      <a:pt x="776" y="3031"/>
                    </a:lnTo>
                    <a:lnTo>
                      <a:pt x="635" y="3031"/>
                    </a:lnTo>
                    <a:lnTo>
                      <a:pt x="423" y="3031"/>
                    </a:lnTo>
                    <a:lnTo>
                      <a:pt x="282" y="2890"/>
                    </a:lnTo>
                    <a:lnTo>
                      <a:pt x="212" y="2749"/>
                    </a:lnTo>
                    <a:lnTo>
                      <a:pt x="0" y="2185"/>
                    </a:lnTo>
                    <a:lnTo>
                      <a:pt x="0" y="1551"/>
                    </a:lnTo>
                    <a:lnTo>
                      <a:pt x="71" y="1269"/>
                    </a:lnTo>
                    <a:lnTo>
                      <a:pt x="141" y="916"/>
                    </a:lnTo>
                    <a:lnTo>
                      <a:pt x="353" y="635"/>
                    </a:lnTo>
                    <a:lnTo>
                      <a:pt x="564" y="353"/>
                    </a:lnTo>
                    <a:lnTo>
                      <a:pt x="846" y="141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269" y="635"/>
                    </a:lnTo>
                    <a:lnTo>
                      <a:pt x="1269" y="1269"/>
                    </a:lnTo>
                    <a:lnTo>
                      <a:pt x="1269" y="1903"/>
                    </a:lnTo>
                    <a:lnTo>
                      <a:pt x="1128" y="2608"/>
                    </a:lnTo>
                    <a:lnTo>
                      <a:pt x="1128" y="260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9"/>
              <p:cNvSpPr/>
              <p:nvPr/>
            </p:nvSpPr>
            <p:spPr>
              <a:xfrm>
                <a:off x="3954475" y="1404625"/>
                <a:ext cx="22925" cy="652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2609" fill="none" extrusionOk="0">
                    <a:moveTo>
                      <a:pt x="353" y="1"/>
                    </a:moveTo>
                    <a:lnTo>
                      <a:pt x="353" y="1"/>
                    </a:lnTo>
                    <a:lnTo>
                      <a:pt x="494" y="1"/>
                    </a:lnTo>
                    <a:lnTo>
                      <a:pt x="564" y="71"/>
                    </a:lnTo>
                    <a:lnTo>
                      <a:pt x="705" y="353"/>
                    </a:lnTo>
                    <a:lnTo>
                      <a:pt x="775" y="705"/>
                    </a:lnTo>
                    <a:lnTo>
                      <a:pt x="846" y="1128"/>
                    </a:lnTo>
                    <a:lnTo>
                      <a:pt x="916" y="2045"/>
                    </a:lnTo>
                    <a:lnTo>
                      <a:pt x="916" y="2609"/>
                    </a:lnTo>
                    <a:lnTo>
                      <a:pt x="916" y="2609"/>
                    </a:lnTo>
                    <a:lnTo>
                      <a:pt x="635" y="2256"/>
                    </a:lnTo>
                    <a:lnTo>
                      <a:pt x="423" y="1833"/>
                    </a:lnTo>
                    <a:lnTo>
                      <a:pt x="212" y="1410"/>
                    </a:lnTo>
                    <a:lnTo>
                      <a:pt x="0" y="987"/>
                    </a:lnTo>
                    <a:lnTo>
                      <a:pt x="0" y="565"/>
                    </a:lnTo>
                    <a:lnTo>
                      <a:pt x="0" y="353"/>
                    </a:lnTo>
                    <a:lnTo>
                      <a:pt x="71" y="212"/>
                    </a:lnTo>
                    <a:lnTo>
                      <a:pt x="212" y="71"/>
                    </a:lnTo>
                    <a:lnTo>
                      <a:pt x="353" y="1"/>
                    </a:lnTo>
                    <a:lnTo>
                      <a:pt x="353" y="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9"/>
              <p:cNvSpPr/>
              <p:nvPr/>
            </p:nvSpPr>
            <p:spPr>
              <a:xfrm>
                <a:off x="3899850" y="1462775"/>
                <a:ext cx="56400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99" fill="none" extrusionOk="0">
                    <a:moveTo>
                      <a:pt x="282" y="705"/>
                    </a:moveTo>
                    <a:lnTo>
                      <a:pt x="282" y="705"/>
                    </a:lnTo>
                    <a:lnTo>
                      <a:pt x="0" y="283"/>
                    </a:lnTo>
                    <a:lnTo>
                      <a:pt x="0" y="142"/>
                    </a:lnTo>
                    <a:lnTo>
                      <a:pt x="71" y="71"/>
                    </a:lnTo>
                    <a:lnTo>
                      <a:pt x="141" y="1"/>
                    </a:lnTo>
                    <a:lnTo>
                      <a:pt x="282" y="1"/>
                    </a:lnTo>
                    <a:lnTo>
                      <a:pt x="705" y="142"/>
                    </a:lnTo>
                    <a:lnTo>
                      <a:pt x="1198" y="283"/>
                    </a:lnTo>
                    <a:lnTo>
                      <a:pt x="1621" y="565"/>
                    </a:lnTo>
                    <a:lnTo>
                      <a:pt x="2256" y="917"/>
                    </a:lnTo>
                    <a:lnTo>
                      <a:pt x="2256" y="917"/>
                    </a:lnTo>
                    <a:lnTo>
                      <a:pt x="1762" y="1128"/>
                    </a:lnTo>
                    <a:lnTo>
                      <a:pt x="1269" y="1199"/>
                    </a:lnTo>
                    <a:lnTo>
                      <a:pt x="987" y="1128"/>
                    </a:lnTo>
                    <a:lnTo>
                      <a:pt x="705" y="1058"/>
                    </a:lnTo>
                    <a:lnTo>
                      <a:pt x="494" y="917"/>
                    </a:lnTo>
                    <a:lnTo>
                      <a:pt x="282" y="705"/>
                    </a:lnTo>
                    <a:lnTo>
                      <a:pt x="282" y="705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7" name="Google Shape;557;p9"/>
            <p:cNvSpPr/>
            <p:nvPr/>
          </p:nvSpPr>
          <p:spPr>
            <a:xfrm>
              <a:off x="1086250" y="2701550"/>
              <a:ext cx="237900" cy="313675"/>
            </a:xfrm>
            <a:custGeom>
              <a:avLst/>
              <a:gdLst/>
              <a:ahLst/>
              <a:cxnLst/>
              <a:rect l="l" t="t" r="r" b="b"/>
              <a:pathLst>
                <a:path w="9516" h="12547" extrusionOk="0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9"/>
            <p:cNvSpPr/>
            <p:nvPr/>
          </p:nvSpPr>
          <p:spPr>
            <a:xfrm>
              <a:off x="924150" y="1106825"/>
              <a:ext cx="244950" cy="345400"/>
            </a:xfrm>
            <a:custGeom>
              <a:avLst/>
              <a:gdLst/>
              <a:ahLst/>
              <a:cxnLst/>
              <a:rect l="l" t="t" r="r" b="b"/>
              <a:pathLst>
                <a:path w="9798" h="13816" extrusionOk="0">
                  <a:moveTo>
                    <a:pt x="6203" y="4159"/>
                  </a:moveTo>
                  <a:lnTo>
                    <a:pt x="6414" y="4230"/>
                  </a:lnTo>
                  <a:lnTo>
                    <a:pt x="6485" y="4371"/>
                  </a:lnTo>
                  <a:lnTo>
                    <a:pt x="6485" y="4512"/>
                  </a:lnTo>
                  <a:lnTo>
                    <a:pt x="6414" y="4582"/>
                  </a:lnTo>
                  <a:lnTo>
                    <a:pt x="6273" y="4582"/>
                  </a:lnTo>
                  <a:lnTo>
                    <a:pt x="5921" y="4512"/>
                  </a:lnTo>
                  <a:lnTo>
                    <a:pt x="5850" y="4441"/>
                  </a:lnTo>
                  <a:lnTo>
                    <a:pt x="5850" y="4371"/>
                  </a:lnTo>
                  <a:lnTo>
                    <a:pt x="5921" y="4230"/>
                  </a:lnTo>
                  <a:lnTo>
                    <a:pt x="6062" y="4159"/>
                  </a:lnTo>
                  <a:close/>
                  <a:moveTo>
                    <a:pt x="5709" y="5569"/>
                  </a:moveTo>
                  <a:lnTo>
                    <a:pt x="5004" y="6697"/>
                  </a:lnTo>
                  <a:lnTo>
                    <a:pt x="4088" y="7684"/>
                  </a:lnTo>
                  <a:lnTo>
                    <a:pt x="4440" y="7049"/>
                  </a:lnTo>
                  <a:lnTo>
                    <a:pt x="4793" y="6485"/>
                  </a:lnTo>
                  <a:lnTo>
                    <a:pt x="5216" y="5992"/>
                  </a:lnTo>
                  <a:lnTo>
                    <a:pt x="5709" y="5569"/>
                  </a:lnTo>
                  <a:close/>
                  <a:moveTo>
                    <a:pt x="6414" y="5992"/>
                  </a:moveTo>
                  <a:lnTo>
                    <a:pt x="6837" y="6274"/>
                  </a:lnTo>
                  <a:lnTo>
                    <a:pt x="6766" y="6838"/>
                  </a:lnTo>
                  <a:lnTo>
                    <a:pt x="6625" y="7402"/>
                  </a:lnTo>
                  <a:lnTo>
                    <a:pt x="6344" y="7895"/>
                  </a:lnTo>
                  <a:lnTo>
                    <a:pt x="6062" y="8388"/>
                  </a:lnTo>
                  <a:lnTo>
                    <a:pt x="6062" y="7825"/>
                  </a:lnTo>
                  <a:lnTo>
                    <a:pt x="6132" y="7190"/>
                  </a:lnTo>
                  <a:lnTo>
                    <a:pt x="6203" y="6556"/>
                  </a:lnTo>
                  <a:lnTo>
                    <a:pt x="6414" y="5992"/>
                  </a:lnTo>
                  <a:close/>
                  <a:moveTo>
                    <a:pt x="5568" y="5076"/>
                  </a:moveTo>
                  <a:lnTo>
                    <a:pt x="5075" y="5287"/>
                  </a:lnTo>
                  <a:lnTo>
                    <a:pt x="4652" y="5569"/>
                  </a:lnTo>
                  <a:lnTo>
                    <a:pt x="4229" y="5921"/>
                  </a:lnTo>
                  <a:lnTo>
                    <a:pt x="3947" y="6344"/>
                  </a:lnTo>
                  <a:lnTo>
                    <a:pt x="3383" y="7190"/>
                  </a:lnTo>
                  <a:lnTo>
                    <a:pt x="2819" y="8036"/>
                  </a:lnTo>
                  <a:lnTo>
                    <a:pt x="2678" y="8600"/>
                  </a:lnTo>
                  <a:lnTo>
                    <a:pt x="2608" y="8811"/>
                  </a:lnTo>
                  <a:lnTo>
                    <a:pt x="2467" y="8952"/>
                  </a:lnTo>
                  <a:lnTo>
                    <a:pt x="2326" y="9093"/>
                  </a:lnTo>
                  <a:lnTo>
                    <a:pt x="2115" y="9234"/>
                  </a:lnTo>
                  <a:lnTo>
                    <a:pt x="1551" y="9305"/>
                  </a:lnTo>
                  <a:lnTo>
                    <a:pt x="1269" y="9305"/>
                  </a:lnTo>
                  <a:lnTo>
                    <a:pt x="1057" y="9234"/>
                  </a:lnTo>
                  <a:lnTo>
                    <a:pt x="916" y="9093"/>
                  </a:lnTo>
                  <a:lnTo>
                    <a:pt x="775" y="8952"/>
                  </a:lnTo>
                  <a:lnTo>
                    <a:pt x="705" y="8741"/>
                  </a:lnTo>
                  <a:lnTo>
                    <a:pt x="705" y="8529"/>
                  </a:lnTo>
                  <a:lnTo>
                    <a:pt x="705" y="8247"/>
                  </a:lnTo>
                  <a:lnTo>
                    <a:pt x="846" y="7966"/>
                  </a:lnTo>
                  <a:lnTo>
                    <a:pt x="1128" y="7402"/>
                  </a:lnTo>
                  <a:lnTo>
                    <a:pt x="1551" y="6767"/>
                  </a:lnTo>
                  <a:lnTo>
                    <a:pt x="2115" y="6274"/>
                  </a:lnTo>
                  <a:lnTo>
                    <a:pt x="2749" y="5851"/>
                  </a:lnTo>
                  <a:lnTo>
                    <a:pt x="3454" y="5499"/>
                  </a:lnTo>
                  <a:lnTo>
                    <a:pt x="4159" y="5217"/>
                  </a:lnTo>
                  <a:lnTo>
                    <a:pt x="4863" y="5076"/>
                  </a:lnTo>
                  <a:close/>
                  <a:moveTo>
                    <a:pt x="5709" y="7120"/>
                  </a:moveTo>
                  <a:lnTo>
                    <a:pt x="5427" y="8247"/>
                  </a:lnTo>
                  <a:lnTo>
                    <a:pt x="5286" y="9446"/>
                  </a:lnTo>
                  <a:lnTo>
                    <a:pt x="4863" y="9869"/>
                  </a:lnTo>
                  <a:lnTo>
                    <a:pt x="4511" y="10080"/>
                  </a:lnTo>
                  <a:lnTo>
                    <a:pt x="4229" y="10292"/>
                  </a:lnTo>
                  <a:lnTo>
                    <a:pt x="3947" y="10362"/>
                  </a:lnTo>
                  <a:lnTo>
                    <a:pt x="3665" y="10362"/>
                  </a:lnTo>
                  <a:lnTo>
                    <a:pt x="3595" y="10292"/>
                  </a:lnTo>
                  <a:lnTo>
                    <a:pt x="3524" y="10151"/>
                  </a:lnTo>
                  <a:lnTo>
                    <a:pt x="3383" y="9798"/>
                  </a:lnTo>
                  <a:lnTo>
                    <a:pt x="3454" y="9516"/>
                  </a:lnTo>
                  <a:lnTo>
                    <a:pt x="3665" y="9164"/>
                  </a:lnTo>
                  <a:lnTo>
                    <a:pt x="4370" y="8388"/>
                  </a:lnTo>
                  <a:lnTo>
                    <a:pt x="5216" y="7684"/>
                  </a:lnTo>
                  <a:lnTo>
                    <a:pt x="5709" y="7120"/>
                  </a:lnTo>
                  <a:close/>
                  <a:moveTo>
                    <a:pt x="7894" y="6274"/>
                  </a:moveTo>
                  <a:lnTo>
                    <a:pt x="8388" y="7613"/>
                  </a:lnTo>
                  <a:lnTo>
                    <a:pt x="8670" y="8459"/>
                  </a:lnTo>
                  <a:lnTo>
                    <a:pt x="8810" y="9375"/>
                  </a:lnTo>
                  <a:lnTo>
                    <a:pt x="8881" y="9798"/>
                  </a:lnTo>
                  <a:lnTo>
                    <a:pt x="8881" y="10151"/>
                  </a:lnTo>
                  <a:lnTo>
                    <a:pt x="8810" y="10503"/>
                  </a:lnTo>
                  <a:lnTo>
                    <a:pt x="8670" y="10855"/>
                  </a:lnTo>
                  <a:lnTo>
                    <a:pt x="8529" y="11067"/>
                  </a:lnTo>
                  <a:lnTo>
                    <a:pt x="8247" y="11278"/>
                  </a:lnTo>
                  <a:lnTo>
                    <a:pt x="7894" y="11349"/>
                  </a:lnTo>
                  <a:lnTo>
                    <a:pt x="7471" y="11349"/>
                  </a:lnTo>
                  <a:lnTo>
                    <a:pt x="6978" y="11278"/>
                  </a:lnTo>
                  <a:lnTo>
                    <a:pt x="6625" y="11067"/>
                  </a:lnTo>
                  <a:lnTo>
                    <a:pt x="6414" y="10855"/>
                  </a:lnTo>
                  <a:lnTo>
                    <a:pt x="6344" y="10644"/>
                  </a:lnTo>
                  <a:lnTo>
                    <a:pt x="6273" y="10292"/>
                  </a:lnTo>
                  <a:lnTo>
                    <a:pt x="6344" y="10010"/>
                  </a:lnTo>
                  <a:lnTo>
                    <a:pt x="6625" y="9234"/>
                  </a:lnTo>
                  <a:lnTo>
                    <a:pt x="6978" y="8459"/>
                  </a:lnTo>
                  <a:lnTo>
                    <a:pt x="7401" y="7613"/>
                  </a:lnTo>
                  <a:lnTo>
                    <a:pt x="7753" y="6908"/>
                  </a:lnTo>
                  <a:lnTo>
                    <a:pt x="7894" y="6556"/>
                  </a:lnTo>
                  <a:lnTo>
                    <a:pt x="7894" y="6274"/>
                  </a:lnTo>
                  <a:close/>
                  <a:moveTo>
                    <a:pt x="7189" y="1"/>
                  </a:moveTo>
                  <a:lnTo>
                    <a:pt x="6978" y="71"/>
                  </a:lnTo>
                  <a:lnTo>
                    <a:pt x="6696" y="353"/>
                  </a:lnTo>
                  <a:lnTo>
                    <a:pt x="6485" y="494"/>
                  </a:lnTo>
                  <a:lnTo>
                    <a:pt x="6344" y="706"/>
                  </a:lnTo>
                  <a:lnTo>
                    <a:pt x="6203" y="1199"/>
                  </a:lnTo>
                  <a:lnTo>
                    <a:pt x="6132" y="1692"/>
                  </a:lnTo>
                  <a:lnTo>
                    <a:pt x="6062" y="2256"/>
                  </a:lnTo>
                  <a:lnTo>
                    <a:pt x="5921" y="2891"/>
                  </a:lnTo>
                  <a:lnTo>
                    <a:pt x="5780" y="3384"/>
                  </a:lnTo>
                  <a:lnTo>
                    <a:pt x="5568" y="3877"/>
                  </a:lnTo>
                  <a:lnTo>
                    <a:pt x="5357" y="4089"/>
                  </a:lnTo>
                  <a:lnTo>
                    <a:pt x="5145" y="4300"/>
                  </a:lnTo>
                  <a:lnTo>
                    <a:pt x="4581" y="4582"/>
                  </a:lnTo>
                  <a:lnTo>
                    <a:pt x="4018" y="4864"/>
                  </a:lnTo>
                  <a:lnTo>
                    <a:pt x="2819" y="5217"/>
                  </a:lnTo>
                  <a:lnTo>
                    <a:pt x="2255" y="5428"/>
                  </a:lnTo>
                  <a:lnTo>
                    <a:pt x="1692" y="5710"/>
                  </a:lnTo>
                  <a:lnTo>
                    <a:pt x="1128" y="6062"/>
                  </a:lnTo>
                  <a:lnTo>
                    <a:pt x="634" y="6626"/>
                  </a:lnTo>
                  <a:lnTo>
                    <a:pt x="282" y="7190"/>
                  </a:lnTo>
                  <a:lnTo>
                    <a:pt x="71" y="7825"/>
                  </a:lnTo>
                  <a:lnTo>
                    <a:pt x="0" y="8459"/>
                  </a:lnTo>
                  <a:lnTo>
                    <a:pt x="0" y="9093"/>
                  </a:lnTo>
                  <a:lnTo>
                    <a:pt x="71" y="9375"/>
                  </a:lnTo>
                  <a:lnTo>
                    <a:pt x="211" y="9587"/>
                  </a:lnTo>
                  <a:lnTo>
                    <a:pt x="352" y="9869"/>
                  </a:lnTo>
                  <a:lnTo>
                    <a:pt x="564" y="10010"/>
                  </a:lnTo>
                  <a:lnTo>
                    <a:pt x="846" y="10151"/>
                  </a:lnTo>
                  <a:lnTo>
                    <a:pt x="1128" y="10221"/>
                  </a:lnTo>
                  <a:lnTo>
                    <a:pt x="1903" y="10221"/>
                  </a:lnTo>
                  <a:lnTo>
                    <a:pt x="1339" y="10644"/>
                  </a:lnTo>
                  <a:lnTo>
                    <a:pt x="916" y="10926"/>
                  </a:lnTo>
                  <a:lnTo>
                    <a:pt x="564" y="11278"/>
                  </a:lnTo>
                  <a:lnTo>
                    <a:pt x="282" y="11701"/>
                  </a:lnTo>
                  <a:lnTo>
                    <a:pt x="141" y="12054"/>
                  </a:lnTo>
                  <a:lnTo>
                    <a:pt x="141" y="12195"/>
                  </a:lnTo>
                  <a:lnTo>
                    <a:pt x="211" y="12406"/>
                  </a:lnTo>
                  <a:lnTo>
                    <a:pt x="282" y="12547"/>
                  </a:lnTo>
                  <a:lnTo>
                    <a:pt x="493" y="12758"/>
                  </a:lnTo>
                  <a:lnTo>
                    <a:pt x="775" y="12899"/>
                  </a:lnTo>
                  <a:lnTo>
                    <a:pt x="1057" y="12970"/>
                  </a:lnTo>
                  <a:lnTo>
                    <a:pt x="1269" y="12899"/>
                  </a:lnTo>
                  <a:lnTo>
                    <a:pt x="1410" y="12829"/>
                  </a:lnTo>
                  <a:lnTo>
                    <a:pt x="1551" y="12688"/>
                  </a:lnTo>
                  <a:lnTo>
                    <a:pt x="1692" y="12547"/>
                  </a:lnTo>
                  <a:lnTo>
                    <a:pt x="1903" y="12054"/>
                  </a:lnTo>
                  <a:lnTo>
                    <a:pt x="2044" y="11560"/>
                  </a:lnTo>
                  <a:lnTo>
                    <a:pt x="2115" y="10996"/>
                  </a:lnTo>
                  <a:lnTo>
                    <a:pt x="2185" y="10573"/>
                  </a:lnTo>
                  <a:lnTo>
                    <a:pt x="2326" y="10292"/>
                  </a:lnTo>
                  <a:lnTo>
                    <a:pt x="2467" y="10714"/>
                  </a:lnTo>
                  <a:lnTo>
                    <a:pt x="2678" y="11067"/>
                  </a:lnTo>
                  <a:lnTo>
                    <a:pt x="3031" y="11278"/>
                  </a:lnTo>
                  <a:lnTo>
                    <a:pt x="3313" y="11490"/>
                  </a:lnTo>
                  <a:lnTo>
                    <a:pt x="4088" y="11490"/>
                  </a:lnTo>
                  <a:lnTo>
                    <a:pt x="4511" y="11419"/>
                  </a:lnTo>
                  <a:lnTo>
                    <a:pt x="4863" y="11208"/>
                  </a:lnTo>
                  <a:lnTo>
                    <a:pt x="4581" y="11772"/>
                  </a:lnTo>
                  <a:lnTo>
                    <a:pt x="4300" y="12265"/>
                  </a:lnTo>
                  <a:lnTo>
                    <a:pt x="4018" y="12829"/>
                  </a:lnTo>
                  <a:lnTo>
                    <a:pt x="3947" y="13393"/>
                  </a:lnTo>
                  <a:lnTo>
                    <a:pt x="3947" y="13534"/>
                  </a:lnTo>
                  <a:lnTo>
                    <a:pt x="4018" y="13675"/>
                  </a:lnTo>
                  <a:lnTo>
                    <a:pt x="4159" y="13816"/>
                  </a:lnTo>
                  <a:lnTo>
                    <a:pt x="4370" y="13816"/>
                  </a:lnTo>
                  <a:lnTo>
                    <a:pt x="4722" y="13675"/>
                  </a:lnTo>
                  <a:lnTo>
                    <a:pt x="5145" y="13534"/>
                  </a:lnTo>
                  <a:lnTo>
                    <a:pt x="5357" y="13322"/>
                  </a:lnTo>
                  <a:lnTo>
                    <a:pt x="5498" y="13040"/>
                  </a:lnTo>
                  <a:lnTo>
                    <a:pt x="5568" y="12688"/>
                  </a:lnTo>
                  <a:lnTo>
                    <a:pt x="5568" y="12336"/>
                  </a:lnTo>
                  <a:lnTo>
                    <a:pt x="5427" y="11631"/>
                  </a:lnTo>
                  <a:lnTo>
                    <a:pt x="5427" y="11278"/>
                  </a:lnTo>
                  <a:lnTo>
                    <a:pt x="5498" y="10996"/>
                  </a:lnTo>
                  <a:lnTo>
                    <a:pt x="5709" y="11419"/>
                  </a:lnTo>
                  <a:lnTo>
                    <a:pt x="6062" y="11772"/>
                  </a:lnTo>
                  <a:lnTo>
                    <a:pt x="6485" y="12054"/>
                  </a:lnTo>
                  <a:lnTo>
                    <a:pt x="6978" y="12265"/>
                  </a:lnTo>
                  <a:lnTo>
                    <a:pt x="7471" y="12336"/>
                  </a:lnTo>
                  <a:lnTo>
                    <a:pt x="8035" y="12336"/>
                  </a:lnTo>
                  <a:lnTo>
                    <a:pt x="8529" y="12265"/>
                  </a:lnTo>
                  <a:lnTo>
                    <a:pt x="8951" y="12054"/>
                  </a:lnTo>
                  <a:lnTo>
                    <a:pt x="9374" y="11701"/>
                  </a:lnTo>
                  <a:lnTo>
                    <a:pt x="9656" y="11278"/>
                  </a:lnTo>
                  <a:lnTo>
                    <a:pt x="9797" y="10855"/>
                  </a:lnTo>
                  <a:lnTo>
                    <a:pt x="9797" y="10362"/>
                  </a:lnTo>
                  <a:lnTo>
                    <a:pt x="9797" y="9869"/>
                  </a:lnTo>
                  <a:lnTo>
                    <a:pt x="9656" y="9375"/>
                  </a:lnTo>
                  <a:lnTo>
                    <a:pt x="9445" y="8318"/>
                  </a:lnTo>
                  <a:lnTo>
                    <a:pt x="9092" y="6979"/>
                  </a:lnTo>
                  <a:lnTo>
                    <a:pt x="8881" y="6274"/>
                  </a:lnTo>
                  <a:lnTo>
                    <a:pt x="8599" y="5499"/>
                  </a:lnTo>
                  <a:lnTo>
                    <a:pt x="8247" y="4794"/>
                  </a:lnTo>
                  <a:lnTo>
                    <a:pt x="7894" y="4159"/>
                  </a:lnTo>
                  <a:lnTo>
                    <a:pt x="7401" y="3595"/>
                  </a:lnTo>
                  <a:lnTo>
                    <a:pt x="7119" y="3384"/>
                  </a:lnTo>
                  <a:lnTo>
                    <a:pt x="6837" y="3243"/>
                  </a:lnTo>
                  <a:lnTo>
                    <a:pt x="7119" y="2820"/>
                  </a:lnTo>
                  <a:lnTo>
                    <a:pt x="7330" y="2256"/>
                  </a:lnTo>
                  <a:lnTo>
                    <a:pt x="7542" y="1622"/>
                  </a:lnTo>
                  <a:lnTo>
                    <a:pt x="7612" y="988"/>
                  </a:lnTo>
                  <a:lnTo>
                    <a:pt x="7612" y="424"/>
                  </a:lnTo>
                  <a:lnTo>
                    <a:pt x="7612" y="212"/>
                  </a:lnTo>
                  <a:lnTo>
                    <a:pt x="7471" y="71"/>
                  </a:lnTo>
                  <a:lnTo>
                    <a:pt x="73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9"/>
            <p:cNvSpPr/>
            <p:nvPr/>
          </p:nvSpPr>
          <p:spPr>
            <a:xfrm>
              <a:off x="1750550" y="2135900"/>
              <a:ext cx="260825" cy="227350"/>
            </a:xfrm>
            <a:custGeom>
              <a:avLst/>
              <a:gdLst/>
              <a:ahLst/>
              <a:cxnLst/>
              <a:rect l="l" t="t" r="r" b="b"/>
              <a:pathLst>
                <a:path w="10433" h="9094" extrusionOk="0">
                  <a:moveTo>
                    <a:pt x="7049" y="1199"/>
                  </a:moveTo>
                  <a:lnTo>
                    <a:pt x="7472" y="1340"/>
                  </a:lnTo>
                  <a:lnTo>
                    <a:pt x="7895" y="1481"/>
                  </a:lnTo>
                  <a:lnTo>
                    <a:pt x="8247" y="1692"/>
                  </a:lnTo>
                  <a:lnTo>
                    <a:pt x="8529" y="2045"/>
                  </a:lnTo>
                  <a:lnTo>
                    <a:pt x="8670" y="2397"/>
                  </a:lnTo>
                  <a:lnTo>
                    <a:pt x="8811" y="2820"/>
                  </a:lnTo>
                  <a:lnTo>
                    <a:pt x="8600" y="2397"/>
                  </a:lnTo>
                  <a:lnTo>
                    <a:pt x="8318" y="2115"/>
                  </a:lnTo>
                  <a:lnTo>
                    <a:pt x="8106" y="1904"/>
                  </a:lnTo>
                  <a:lnTo>
                    <a:pt x="7895" y="1833"/>
                  </a:lnTo>
                  <a:lnTo>
                    <a:pt x="7684" y="1833"/>
                  </a:lnTo>
                  <a:lnTo>
                    <a:pt x="7402" y="1904"/>
                  </a:lnTo>
                  <a:lnTo>
                    <a:pt x="6908" y="1904"/>
                  </a:lnTo>
                  <a:lnTo>
                    <a:pt x="6767" y="1974"/>
                  </a:lnTo>
                  <a:lnTo>
                    <a:pt x="6062" y="2186"/>
                  </a:lnTo>
                  <a:lnTo>
                    <a:pt x="5287" y="2397"/>
                  </a:lnTo>
                  <a:lnTo>
                    <a:pt x="4794" y="2538"/>
                  </a:lnTo>
                  <a:lnTo>
                    <a:pt x="4512" y="2468"/>
                  </a:lnTo>
                  <a:lnTo>
                    <a:pt x="4441" y="2397"/>
                  </a:lnTo>
                  <a:lnTo>
                    <a:pt x="4441" y="2327"/>
                  </a:lnTo>
                  <a:lnTo>
                    <a:pt x="4653" y="2115"/>
                  </a:lnTo>
                  <a:lnTo>
                    <a:pt x="4935" y="1904"/>
                  </a:lnTo>
                  <a:lnTo>
                    <a:pt x="5640" y="1481"/>
                  </a:lnTo>
                  <a:lnTo>
                    <a:pt x="6203" y="1199"/>
                  </a:lnTo>
                  <a:close/>
                  <a:moveTo>
                    <a:pt x="6485" y="3525"/>
                  </a:moveTo>
                  <a:lnTo>
                    <a:pt x="6626" y="3666"/>
                  </a:lnTo>
                  <a:lnTo>
                    <a:pt x="6697" y="3877"/>
                  </a:lnTo>
                  <a:lnTo>
                    <a:pt x="6697" y="4018"/>
                  </a:lnTo>
                  <a:lnTo>
                    <a:pt x="6697" y="4159"/>
                  </a:lnTo>
                  <a:lnTo>
                    <a:pt x="6556" y="4582"/>
                  </a:lnTo>
                  <a:lnTo>
                    <a:pt x="6274" y="4864"/>
                  </a:lnTo>
                  <a:lnTo>
                    <a:pt x="5992" y="5146"/>
                  </a:lnTo>
                  <a:lnTo>
                    <a:pt x="5710" y="5357"/>
                  </a:lnTo>
                  <a:lnTo>
                    <a:pt x="5428" y="5428"/>
                  </a:lnTo>
                  <a:lnTo>
                    <a:pt x="5287" y="5357"/>
                  </a:lnTo>
                  <a:lnTo>
                    <a:pt x="5146" y="5287"/>
                  </a:lnTo>
                  <a:lnTo>
                    <a:pt x="5076" y="5005"/>
                  </a:lnTo>
                  <a:lnTo>
                    <a:pt x="5076" y="4723"/>
                  </a:lnTo>
                  <a:lnTo>
                    <a:pt x="5287" y="4512"/>
                  </a:lnTo>
                  <a:lnTo>
                    <a:pt x="5499" y="4300"/>
                  </a:lnTo>
                  <a:lnTo>
                    <a:pt x="5358" y="4512"/>
                  </a:lnTo>
                  <a:lnTo>
                    <a:pt x="5217" y="4794"/>
                  </a:lnTo>
                  <a:lnTo>
                    <a:pt x="5287" y="5005"/>
                  </a:lnTo>
                  <a:lnTo>
                    <a:pt x="5358" y="5217"/>
                  </a:lnTo>
                  <a:lnTo>
                    <a:pt x="5569" y="5217"/>
                  </a:lnTo>
                  <a:lnTo>
                    <a:pt x="5710" y="5076"/>
                  </a:lnTo>
                  <a:lnTo>
                    <a:pt x="6062" y="4512"/>
                  </a:lnTo>
                  <a:lnTo>
                    <a:pt x="6344" y="3948"/>
                  </a:lnTo>
                  <a:lnTo>
                    <a:pt x="6485" y="3525"/>
                  </a:lnTo>
                  <a:close/>
                  <a:moveTo>
                    <a:pt x="9164" y="5076"/>
                  </a:moveTo>
                  <a:lnTo>
                    <a:pt x="9093" y="5569"/>
                  </a:lnTo>
                  <a:lnTo>
                    <a:pt x="8952" y="5992"/>
                  </a:lnTo>
                  <a:lnTo>
                    <a:pt x="8741" y="6415"/>
                  </a:lnTo>
                  <a:lnTo>
                    <a:pt x="8459" y="6767"/>
                  </a:lnTo>
                  <a:lnTo>
                    <a:pt x="7965" y="7190"/>
                  </a:lnTo>
                  <a:lnTo>
                    <a:pt x="7402" y="7542"/>
                  </a:lnTo>
                  <a:lnTo>
                    <a:pt x="6838" y="7683"/>
                  </a:lnTo>
                  <a:lnTo>
                    <a:pt x="6485" y="7754"/>
                  </a:lnTo>
                  <a:lnTo>
                    <a:pt x="6203" y="7683"/>
                  </a:lnTo>
                  <a:lnTo>
                    <a:pt x="6838" y="6979"/>
                  </a:lnTo>
                  <a:lnTo>
                    <a:pt x="7543" y="6274"/>
                  </a:lnTo>
                  <a:lnTo>
                    <a:pt x="8388" y="5639"/>
                  </a:lnTo>
                  <a:lnTo>
                    <a:pt x="9164" y="5076"/>
                  </a:lnTo>
                  <a:close/>
                  <a:moveTo>
                    <a:pt x="4089" y="3031"/>
                  </a:moveTo>
                  <a:lnTo>
                    <a:pt x="4089" y="3313"/>
                  </a:lnTo>
                  <a:lnTo>
                    <a:pt x="4018" y="3595"/>
                  </a:lnTo>
                  <a:lnTo>
                    <a:pt x="3736" y="4230"/>
                  </a:lnTo>
                  <a:lnTo>
                    <a:pt x="3384" y="4935"/>
                  </a:lnTo>
                  <a:lnTo>
                    <a:pt x="2961" y="5710"/>
                  </a:lnTo>
                  <a:lnTo>
                    <a:pt x="2891" y="6062"/>
                  </a:lnTo>
                  <a:lnTo>
                    <a:pt x="2750" y="6415"/>
                  </a:lnTo>
                  <a:lnTo>
                    <a:pt x="2820" y="6697"/>
                  </a:lnTo>
                  <a:lnTo>
                    <a:pt x="2891" y="6979"/>
                  </a:lnTo>
                  <a:lnTo>
                    <a:pt x="3102" y="7190"/>
                  </a:lnTo>
                  <a:lnTo>
                    <a:pt x="3455" y="7331"/>
                  </a:lnTo>
                  <a:lnTo>
                    <a:pt x="3948" y="7402"/>
                  </a:lnTo>
                  <a:lnTo>
                    <a:pt x="4653" y="7472"/>
                  </a:lnTo>
                  <a:lnTo>
                    <a:pt x="3877" y="7895"/>
                  </a:lnTo>
                  <a:lnTo>
                    <a:pt x="3243" y="8036"/>
                  </a:lnTo>
                  <a:lnTo>
                    <a:pt x="2679" y="8106"/>
                  </a:lnTo>
                  <a:lnTo>
                    <a:pt x="2256" y="8036"/>
                  </a:lnTo>
                  <a:lnTo>
                    <a:pt x="1904" y="7824"/>
                  </a:lnTo>
                  <a:lnTo>
                    <a:pt x="1692" y="7542"/>
                  </a:lnTo>
                  <a:lnTo>
                    <a:pt x="1551" y="7190"/>
                  </a:lnTo>
                  <a:lnTo>
                    <a:pt x="1481" y="6767"/>
                  </a:lnTo>
                  <a:lnTo>
                    <a:pt x="1551" y="6344"/>
                  </a:lnTo>
                  <a:lnTo>
                    <a:pt x="1692" y="5851"/>
                  </a:lnTo>
                  <a:lnTo>
                    <a:pt x="1833" y="5357"/>
                  </a:lnTo>
                  <a:lnTo>
                    <a:pt x="2115" y="4864"/>
                  </a:lnTo>
                  <a:lnTo>
                    <a:pt x="2397" y="4441"/>
                  </a:lnTo>
                  <a:lnTo>
                    <a:pt x="2750" y="4018"/>
                  </a:lnTo>
                  <a:lnTo>
                    <a:pt x="3173" y="3595"/>
                  </a:lnTo>
                  <a:lnTo>
                    <a:pt x="3595" y="3313"/>
                  </a:lnTo>
                  <a:lnTo>
                    <a:pt x="4089" y="3031"/>
                  </a:lnTo>
                  <a:close/>
                  <a:moveTo>
                    <a:pt x="6697" y="1"/>
                  </a:moveTo>
                  <a:lnTo>
                    <a:pt x="6203" y="71"/>
                  </a:lnTo>
                  <a:lnTo>
                    <a:pt x="5780" y="142"/>
                  </a:lnTo>
                  <a:lnTo>
                    <a:pt x="5358" y="353"/>
                  </a:lnTo>
                  <a:lnTo>
                    <a:pt x="4935" y="635"/>
                  </a:lnTo>
                  <a:lnTo>
                    <a:pt x="4723" y="776"/>
                  </a:lnTo>
                  <a:lnTo>
                    <a:pt x="4582" y="987"/>
                  </a:lnTo>
                  <a:lnTo>
                    <a:pt x="4371" y="1410"/>
                  </a:lnTo>
                  <a:lnTo>
                    <a:pt x="4159" y="1833"/>
                  </a:lnTo>
                  <a:lnTo>
                    <a:pt x="4089" y="2045"/>
                  </a:lnTo>
                  <a:lnTo>
                    <a:pt x="3948" y="2186"/>
                  </a:lnTo>
                  <a:lnTo>
                    <a:pt x="3595" y="2468"/>
                  </a:lnTo>
                  <a:lnTo>
                    <a:pt x="3173" y="2679"/>
                  </a:lnTo>
                  <a:lnTo>
                    <a:pt x="2679" y="2820"/>
                  </a:lnTo>
                  <a:lnTo>
                    <a:pt x="2186" y="3172"/>
                  </a:lnTo>
                  <a:lnTo>
                    <a:pt x="1410" y="3807"/>
                  </a:lnTo>
                  <a:lnTo>
                    <a:pt x="988" y="4230"/>
                  </a:lnTo>
                  <a:lnTo>
                    <a:pt x="706" y="4582"/>
                  </a:lnTo>
                  <a:lnTo>
                    <a:pt x="424" y="5076"/>
                  </a:lnTo>
                  <a:lnTo>
                    <a:pt x="212" y="5498"/>
                  </a:lnTo>
                  <a:lnTo>
                    <a:pt x="71" y="5992"/>
                  </a:lnTo>
                  <a:lnTo>
                    <a:pt x="1" y="6556"/>
                  </a:lnTo>
                  <a:lnTo>
                    <a:pt x="71" y="7261"/>
                  </a:lnTo>
                  <a:lnTo>
                    <a:pt x="212" y="7754"/>
                  </a:lnTo>
                  <a:lnTo>
                    <a:pt x="424" y="8177"/>
                  </a:lnTo>
                  <a:lnTo>
                    <a:pt x="635" y="8529"/>
                  </a:lnTo>
                  <a:lnTo>
                    <a:pt x="917" y="8811"/>
                  </a:lnTo>
                  <a:lnTo>
                    <a:pt x="1270" y="8952"/>
                  </a:lnTo>
                  <a:lnTo>
                    <a:pt x="1692" y="9023"/>
                  </a:lnTo>
                  <a:lnTo>
                    <a:pt x="2045" y="9093"/>
                  </a:lnTo>
                  <a:lnTo>
                    <a:pt x="2961" y="9023"/>
                  </a:lnTo>
                  <a:lnTo>
                    <a:pt x="3877" y="8811"/>
                  </a:lnTo>
                  <a:lnTo>
                    <a:pt x="5640" y="8388"/>
                  </a:lnTo>
                  <a:lnTo>
                    <a:pt x="6485" y="8388"/>
                  </a:lnTo>
                  <a:lnTo>
                    <a:pt x="7261" y="8459"/>
                  </a:lnTo>
                  <a:lnTo>
                    <a:pt x="7613" y="8529"/>
                  </a:lnTo>
                  <a:lnTo>
                    <a:pt x="8036" y="8459"/>
                  </a:lnTo>
                  <a:lnTo>
                    <a:pt x="8529" y="8247"/>
                  </a:lnTo>
                  <a:lnTo>
                    <a:pt x="9023" y="7965"/>
                  </a:lnTo>
                  <a:lnTo>
                    <a:pt x="9446" y="7472"/>
                  </a:lnTo>
                  <a:lnTo>
                    <a:pt x="9798" y="6979"/>
                  </a:lnTo>
                  <a:lnTo>
                    <a:pt x="10150" y="6415"/>
                  </a:lnTo>
                  <a:lnTo>
                    <a:pt x="10362" y="5851"/>
                  </a:lnTo>
                  <a:lnTo>
                    <a:pt x="10432" y="5217"/>
                  </a:lnTo>
                  <a:lnTo>
                    <a:pt x="10432" y="4582"/>
                  </a:lnTo>
                  <a:lnTo>
                    <a:pt x="10362" y="4018"/>
                  </a:lnTo>
                  <a:lnTo>
                    <a:pt x="10080" y="3384"/>
                  </a:lnTo>
                  <a:lnTo>
                    <a:pt x="10150" y="2891"/>
                  </a:lnTo>
                  <a:lnTo>
                    <a:pt x="10080" y="2468"/>
                  </a:lnTo>
                  <a:lnTo>
                    <a:pt x="10009" y="1974"/>
                  </a:lnTo>
                  <a:lnTo>
                    <a:pt x="9798" y="1622"/>
                  </a:lnTo>
                  <a:lnTo>
                    <a:pt x="9516" y="1199"/>
                  </a:lnTo>
                  <a:lnTo>
                    <a:pt x="9234" y="917"/>
                  </a:lnTo>
                  <a:lnTo>
                    <a:pt x="8882" y="635"/>
                  </a:lnTo>
                  <a:lnTo>
                    <a:pt x="8459" y="424"/>
                  </a:lnTo>
                  <a:lnTo>
                    <a:pt x="8036" y="212"/>
                  </a:lnTo>
                  <a:lnTo>
                    <a:pt x="7613" y="71"/>
                  </a:lnTo>
                  <a:lnTo>
                    <a:pt x="71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9"/>
            <p:cNvSpPr/>
            <p:nvPr/>
          </p:nvSpPr>
          <p:spPr>
            <a:xfrm>
              <a:off x="1133825" y="238125"/>
              <a:ext cx="246725" cy="246700"/>
            </a:xfrm>
            <a:custGeom>
              <a:avLst/>
              <a:gdLst/>
              <a:ahLst/>
              <a:cxnLst/>
              <a:rect l="l" t="t" r="r" b="b"/>
              <a:pathLst>
                <a:path w="9869" h="9868" extrusionOk="0">
                  <a:moveTo>
                    <a:pt x="4652" y="564"/>
                  </a:moveTo>
                  <a:lnTo>
                    <a:pt x="4934" y="634"/>
                  </a:lnTo>
                  <a:lnTo>
                    <a:pt x="5216" y="775"/>
                  </a:lnTo>
                  <a:lnTo>
                    <a:pt x="5428" y="987"/>
                  </a:lnTo>
                  <a:lnTo>
                    <a:pt x="5569" y="1198"/>
                  </a:lnTo>
                  <a:lnTo>
                    <a:pt x="5639" y="1480"/>
                  </a:lnTo>
                  <a:lnTo>
                    <a:pt x="5639" y="1762"/>
                  </a:lnTo>
                  <a:lnTo>
                    <a:pt x="5639" y="2044"/>
                  </a:lnTo>
                  <a:lnTo>
                    <a:pt x="5428" y="2608"/>
                  </a:lnTo>
                  <a:lnTo>
                    <a:pt x="4934" y="3736"/>
                  </a:lnTo>
                  <a:lnTo>
                    <a:pt x="4793" y="4229"/>
                  </a:lnTo>
                  <a:lnTo>
                    <a:pt x="4723" y="4370"/>
                  </a:lnTo>
                  <a:lnTo>
                    <a:pt x="4793" y="4511"/>
                  </a:lnTo>
                  <a:lnTo>
                    <a:pt x="3807" y="3877"/>
                  </a:lnTo>
                  <a:lnTo>
                    <a:pt x="2961" y="3172"/>
                  </a:lnTo>
                  <a:lnTo>
                    <a:pt x="2749" y="2960"/>
                  </a:lnTo>
                  <a:lnTo>
                    <a:pt x="2608" y="2749"/>
                  </a:lnTo>
                  <a:lnTo>
                    <a:pt x="2538" y="2467"/>
                  </a:lnTo>
                  <a:lnTo>
                    <a:pt x="2538" y="2255"/>
                  </a:lnTo>
                  <a:lnTo>
                    <a:pt x="2608" y="1974"/>
                  </a:lnTo>
                  <a:lnTo>
                    <a:pt x="2679" y="1762"/>
                  </a:lnTo>
                  <a:lnTo>
                    <a:pt x="2961" y="1339"/>
                  </a:lnTo>
                  <a:lnTo>
                    <a:pt x="3384" y="916"/>
                  </a:lnTo>
                  <a:lnTo>
                    <a:pt x="3877" y="705"/>
                  </a:lnTo>
                  <a:lnTo>
                    <a:pt x="4371" y="564"/>
                  </a:lnTo>
                  <a:close/>
                  <a:moveTo>
                    <a:pt x="8106" y="2749"/>
                  </a:moveTo>
                  <a:lnTo>
                    <a:pt x="8318" y="2819"/>
                  </a:lnTo>
                  <a:lnTo>
                    <a:pt x="8529" y="2890"/>
                  </a:lnTo>
                  <a:lnTo>
                    <a:pt x="8670" y="2960"/>
                  </a:lnTo>
                  <a:lnTo>
                    <a:pt x="8811" y="3172"/>
                  </a:lnTo>
                  <a:lnTo>
                    <a:pt x="8952" y="3454"/>
                  </a:lnTo>
                  <a:lnTo>
                    <a:pt x="9022" y="3806"/>
                  </a:lnTo>
                  <a:lnTo>
                    <a:pt x="9093" y="4300"/>
                  </a:lnTo>
                  <a:lnTo>
                    <a:pt x="9022" y="4652"/>
                  </a:lnTo>
                  <a:lnTo>
                    <a:pt x="8882" y="5004"/>
                  </a:lnTo>
                  <a:lnTo>
                    <a:pt x="8741" y="5216"/>
                  </a:lnTo>
                  <a:lnTo>
                    <a:pt x="8459" y="5357"/>
                  </a:lnTo>
                  <a:lnTo>
                    <a:pt x="8177" y="5498"/>
                  </a:lnTo>
                  <a:lnTo>
                    <a:pt x="7190" y="5498"/>
                  </a:lnTo>
                  <a:lnTo>
                    <a:pt x="6837" y="5357"/>
                  </a:lnTo>
                  <a:lnTo>
                    <a:pt x="6556" y="5286"/>
                  </a:lnTo>
                  <a:lnTo>
                    <a:pt x="6274" y="5075"/>
                  </a:lnTo>
                  <a:lnTo>
                    <a:pt x="6133" y="4863"/>
                  </a:lnTo>
                  <a:lnTo>
                    <a:pt x="5992" y="4652"/>
                  </a:lnTo>
                  <a:lnTo>
                    <a:pt x="5921" y="4441"/>
                  </a:lnTo>
                  <a:lnTo>
                    <a:pt x="5992" y="4159"/>
                  </a:lnTo>
                  <a:lnTo>
                    <a:pt x="6767" y="3454"/>
                  </a:lnTo>
                  <a:lnTo>
                    <a:pt x="7260" y="3101"/>
                  </a:lnTo>
                  <a:lnTo>
                    <a:pt x="7683" y="2890"/>
                  </a:lnTo>
                  <a:lnTo>
                    <a:pt x="8106" y="2749"/>
                  </a:lnTo>
                  <a:close/>
                  <a:moveTo>
                    <a:pt x="3384" y="5357"/>
                  </a:moveTo>
                  <a:lnTo>
                    <a:pt x="4300" y="5427"/>
                  </a:lnTo>
                  <a:lnTo>
                    <a:pt x="4089" y="6273"/>
                  </a:lnTo>
                  <a:lnTo>
                    <a:pt x="3948" y="6837"/>
                  </a:lnTo>
                  <a:lnTo>
                    <a:pt x="3736" y="7401"/>
                  </a:lnTo>
                  <a:lnTo>
                    <a:pt x="3454" y="7965"/>
                  </a:lnTo>
                  <a:lnTo>
                    <a:pt x="3102" y="8388"/>
                  </a:lnTo>
                  <a:lnTo>
                    <a:pt x="2961" y="8599"/>
                  </a:lnTo>
                  <a:lnTo>
                    <a:pt x="2749" y="8740"/>
                  </a:lnTo>
                  <a:lnTo>
                    <a:pt x="2538" y="8811"/>
                  </a:lnTo>
                  <a:lnTo>
                    <a:pt x="2327" y="8811"/>
                  </a:lnTo>
                  <a:lnTo>
                    <a:pt x="1904" y="8740"/>
                  </a:lnTo>
                  <a:lnTo>
                    <a:pt x="1551" y="8599"/>
                  </a:lnTo>
                  <a:lnTo>
                    <a:pt x="1340" y="8317"/>
                  </a:lnTo>
                  <a:lnTo>
                    <a:pt x="1128" y="8035"/>
                  </a:lnTo>
                  <a:lnTo>
                    <a:pt x="1058" y="7683"/>
                  </a:lnTo>
                  <a:lnTo>
                    <a:pt x="987" y="7260"/>
                  </a:lnTo>
                  <a:lnTo>
                    <a:pt x="987" y="6907"/>
                  </a:lnTo>
                  <a:lnTo>
                    <a:pt x="1058" y="6485"/>
                  </a:lnTo>
                  <a:lnTo>
                    <a:pt x="1128" y="6203"/>
                  </a:lnTo>
                  <a:lnTo>
                    <a:pt x="1269" y="6062"/>
                  </a:lnTo>
                  <a:lnTo>
                    <a:pt x="1410" y="5850"/>
                  </a:lnTo>
                  <a:lnTo>
                    <a:pt x="1551" y="5709"/>
                  </a:lnTo>
                  <a:lnTo>
                    <a:pt x="1974" y="5498"/>
                  </a:lnTo>
                  <a:lnTo>
                    <a:pt x="2397" y="5427"/>
                  </a:lnTo>
                  <a:lnTo>
                    <a:pt x="2890" y="5357"/>
                  </a:lnTo>
                  <a:close/>
                  <a:moveTo>
                    <a:pt x="5992" y="5780"/>
                  </a:moveTo>
                  <a:lnTo>
                    <a:pt x="6203" y="5850"/>
                  </a:lnTo>
                  <a:lnTo>
                    <a:pt x="6485" y="5991"/>
                  </a:lnTo>
                  <a:lnTo>
                    <a:pt x="7331" y="6414"/>
                  </a:lnTo>
                  <a:lnTo>
                    <a:pt x="8036" y="6907"/>
                  </a:lnTo>
                  <a:lnTo>
                    <a:pt x="8318" y="7119"/>
                  </a:lnTo>
                  <a:lnTo>
                    <a:pt x="8388" y="7330"/>
                  </a:lnTo>
                  <a:lnTo>
                    <a:pt x="8388" y="7471"/>
                  </a:lnTo>
                  <a:lnTo>
                    <a:pt x="8318" y="7683"/>
                  </a:lnTo>
                  <a:lnTo>
                    <a:pt x="8106" y="7965"/>
                  </a:lnTo>
                  <a:lnTo>
                    <a:pt x="7895" y="8176"/>
                  </a:lnTo>
                  <a:lnTo>
                    <a:pt x="7260" y="8599"/>
                  </a:lnTo>
                  <a:lnTo>
                    <a:pt x="6908" y="8740"/>
                  </a:lnTo>
                  <a:lnTo>
                    <a:pt x="6556" y="8881"/>
                  </a:lnTo>
                  <a:lnTo>
                    <a:pt x="6203" y="8952"/>
                  </a:lnTo>
                  <a:lnTo>
                    <a:pt x="5498" y="8952"/>
                  </a:lnTo>
                  <a:lnTo>
                    <a:pt x="5216" y="8811"/>
                  </a:lnTo>
                  <a:lnTo>
                    <a:pt x="5005" y="8529"/>
                  </a:lnTo>
                  <a:lnTo>
                    <a:pt x="4864" y="8247"/>
                  </a:lnTo>
                  <a:lnTo>
                    <a:pt x="4793" y="7753"/>
                  </a:lnTo>
                  <a:lnTo>
                    <a:pt x="4723" y="7189"/>
                  </a:lnTo>
                  <a:lnTo>
                    <a:pt x="4864" y="6696"/>
                  </a:lnTo>
                  <a:lnTo>
                    <a:pt x="4934" y="6344"/>
                  </a:lnTo>
                  <a:lnTo>
                    <a:pt x="5005" y="5991"/>
                  </a:lnTo>
                  <a:lnTo>
                    <a:pt x="5075" y="5850"/>
                  </a:lnTo>
                  <a:lnTo>
                    <a:pt x="5287" y="5780"/>
                  </a:lnTo>
                  <a:close/>
                  <a:moveTo>
                    <a:pt x="4723" y="0"/>
                  </a:moveTo>
                  <a:lnTo>
                    <a:pt x="4089" y="70"/>
                  </a:lnTo>
                  <a:lnTo>
                    <a:pt x="3384" y="352"/>
                  </a:lnTo>
                  <a:lnTo>
                    <a:pt x="2820" y="705"/>
                  </a:lnTo>
                  <a:lnTo>
                    <a:pt x="2256" y="1198"/>
                  </a:lnTo>
                  <a:lnTo>
                    <a:pt x="1904" y="1762"/>
                  </a:lnTo>
                  <a:lnTo>
                    <a:pt x="1763" y="2044"/>
                  </a:lnTo>
                  <a:lnTo>
                    <a:pt x="1622" y="2326"/>
                  </a:lnTo>
                  <a:lnTo>
                    <a:pt x="1622" y="2678"/>
                  </a:lnTo>
                  <a:lnTo>
                    <a:pt x="1622" y="2960"/>
                  </a:lnTo>
                  <a:lnTo>
                    <a:pt x="1763" y="3242"/>
                  </a:lnTo>
                  <a:lnTo>
                    <a:pt x="1904" y="3524"/>
                  </a:lnTo>
                  <a:lnTo>
                    <a:pt x="2115" y="3806"/>
                  </a:lnTo>
                  <a:lnTo>
                    <a:pt x="2467" y="4088"/>
                  </a:lnTo>
                  <a:lnTo>
                    <a:pt x="2890" y="4300"/>
                  </a:lnTo>
                  <a:lnTo>
                    <a:pt x="3384" y="4511"/>
                  </a:lnTo>
                  <a:lnTo>
                    <a:pt x="4018" y="4722"/>
                  </a:lnTo>
                  <a:lnTo>
                    <a:pt x="4723" y="4863"/>
                  </a:lnTo>
                  <a:lnTo>
                    <a:pt x="4582" y="5004"/>
                  </a:lnTo>
                  <a:lnTo>
                    <a:pt x="4371" y="5075"/>
                  </a:lnTo>
                  <a:lnTo>
                    <a:pt x="3877" y="5075"/>
                  </a:lnTo>
                  <a:lnTo>
                    <a:pt x="2538" y="4863"/>
                  </a:lnTo>
                  <a:lnTo>
                    <a:pt x="1833" y="4793"/>
                  </a:lnTo>
                  <a:lnTo>
                    <a:pt x="1481" y="4863"/>
                  </a:lnTo>
                  <a:lnTo>
                    <a:pt x="1128" y="5004"/>
                  </a:lnTo>
                  <a:lnTo>
                    <a:pt x="846" y="5145"/>
                  </a:lnTo>
                  <a:lnTo>
                    <a:pt x="564" y="5427"/>
                  </a:lnTo>
                  <a:lnTo>
                    <a:pt x="283" y="5780"/>
                  </a:lnTo>
                  <a:lnTo>
                    <a:pt x="142" y="6273"/>
                  </a:lnTo>
                  <a:lnTo>
                    <a:pt x="71" y="6626"/>
                  </a:lnTo>
                  <a:lnTo>
                    <a:pt x="1" y="7048"/>
                  </a:lnTo>
                  <a:lnTo>
                    <a:pt x="71" y="7401"/>
                  </a:lnTo>
                  <a:lnTo>
                    <a:pt x="142" y="7753"/>
                  </a:lnTo>
                  <a:lnTo>
                    <a:pt x="212" y="8176"/>
                  </a:lnTo>
                  <a:lnTo>
                    <a:pt x="423" y="8529"/>
                  </a:lnTo>
                  <a:lnTo>
                    <a:pt x="564" y="8811"/>
                  </a:lnTo>
                  <a:lnTo>
                    <a:pt x="846" y="9163"/>
                  </a:lnTo>
                  <a:lnTo>
                    <a:pt x="1058" y="9374"/>
                  </a:lnTo>
                  <a:lnTo>
                    <a:pt x="1340" y="9586"/>
                  </a:lnTo>
                  <a:lnTo>
                    <a:pt x="1692" y="9727"/>
                  </a:lnTo>
                  <a:lnTo>
                    <a:pt x="1974" y="9868"/>
                  </a:lnTo>
                  <a:lnTo>
                    <a:pt x="2327" y="9868"/>
                  </a:lnTo>
                  <a:lnTo>
                    <a:pt x="2679" y="9797"/>
                  </a:lnTo>
                  <a:lnTo>
                    <a:pt x="3102" y="9656"/>
                  </a:lnTo>
                  <a:lnTo>
                    <a:pt x="3454" y="9374"/>
                  </a:lnTo>
                  <a:lnTo>
                    <a:pt x="4089" y="8670"/>
                  </a:lnTo>
                  <a:lnTo>
                    <a:pt x="4089" y="8952"/>
                  </a:lnTo>
                  <a:lnTo>
                    <a:pt x="4159" y="9163"/>
                  </a:lnTo>
                  <a:lnTo>
                    <a:pt x="4300" y="9304"/>
                  </a:lnTo>
                  <a:lnTo>
                    <a:pt x="4371" y="9445"/>
                  </a:lnTo>
                  <a:lnTo>
                    <a:pt x="4793" y="9656"/>
                  </a:lnTo>
                  <a:lnTo>
                    <a:pt x="5216" y="9797"/>
                  </a:lnTo>
                  <a:lnTo>
                    <a:pt x="5780" y="9797"/>
                  </a:lnTo>
                  <a:lnTo>
                    <a:pt x="6344" y="9656"/>
                  </a:lnTo>
                  <a:lnTo>
                    <a:pt x="6908" y="9515"/>
                  </a:lnTo>
                  <a:lnTo>
                    <a:pt x="7472" y="9304"/>
                  </a:lnTo>
                  <a:lnTo>
                    <a:pt x="8036" y="9022"/>
                  </a:lnTo>
                  <a:lnTo>
                    <a:pt x="8529" y="8670"/>
                  </a:lnTo>
                  <a:lnTo>
                    <a:pt x="8882" y="8317"/>
                  </a:lnTo>
                  <a:lnTo>
                    <a:pt x="9163" y="7894"/>
                  </a:lnTo>
                  <a:lnTo>
                    <a:pt x="9304" y="7542"/>
                  </a:lnTo>
                  <a:lnTo>
                    <a:pt x="9304" y="7330"/>
                  </a:lnTo>
                  <a:lnTo>
                    <a:pt x="9234" y="7119"/>
                  </a:lnTo>
                  <a:lnTo>
                    <a:pt x="9163" y="6907"/>
                  </a:lnTo>
                  <a:lnTo>
                    <a:pt x="9022" y="6696"/>
                  </a:lnTo>
                  <a:lnTo>
                    <a:pt x="8811" y="6485"/>
                  </a:lnTo>
                  <a:lnTo>
                    <a:pt x="8529" y="6344"/>
                  </a:lnTo>
                  <a:lnTo>
                    <a:pt x="9022" y="6132"/>
                  </a:lnTo>
                  <a:lnTo>
                    <a:pt x="9375" y="5780"/>
                  </a:lnTo>
                  <a:lnTo>
                    <a:pt x="9586" y="5427"/>
                  </a:lnTo>
                  <a:lnTo>
                    <a:pt x="9798" y="5004"/>
                  </a:lnTo>
                  <a:lnTo>
                    <a:pt x="9868" y="4511"/>
                  </a:lnTo>
                  <a:lnTo>
                    <a:pt x="9868" y="4018"/>
                  </a:lnTo>
                  <a:lnTo>
                    <a:pt x="9727" y="3595"/>
                  </a:lnTo>
                  <a:lnTo>
                    <a:pt x="9586" y="3101"/>
                  </a:lnTo>
                  <a:lnTo>
                    <a:pt x="9375" y="2678"/>
                  </a:lnTo>
                  <a:lnTo>
                    <a:pt x="9093" y="2396"/>
                  </a:lnTo>
                  <a:lnTo>
                    <a:pt x="8741" y="2115"/>
                  </a:lnTo>
                  <a:lnTo>
                    <a:pt x="8318" y="1974"/>
                  </a:lnTo>
                  <a:lnTo>
                    <a:pt x="7895" y="1903"/>
                  </a:lnTo>
                  <a:lnTo>
                    <a:pt x="7401" y="2044"/>
                  </a:lnTo>
                  <a:lnTo>
                    <a:pt x="6908" y="2255"/>
                  </a:lnTo>
                  <a:lnTo>
                    <a:pt x="6344" y="2749"/>
                  </a:lnTo>
                  <a:lnTo>
                    <a:pt x="6415" y="2115"/>
                  </a:lnTo>
                  <a:lnTo>
                    <a:pt x="6415" y="1621"/>
                  </a:lnTo>
                  <a:lnTo>
                    <a:pt x="6344" y="1198"/>
                  </a:lnTo>
                  <a:lnTo>
                    <a:pt x="6203" y="846"/>
                  </a:lnTo>
                  <a:lnTo>
                    <a:pt x="6062" y="564"/>
                  </a:lnTo>
                  <a:lnTo>
                    <a:pt x="5851" y="352"/>
                  </a:lnTo>
                  <a:lnTo>
                    <a:pt x="5569" y="141"/>
                  </a:lnTo>
                  <a:lnTo>
                    <a:pt x="5357" y="70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1" name="Google Shape;561;p9"/>
            <p:cNvGrpSpPr/>
            <p:nvPr/>
          </p:nvGrpSpPr>
          <p:grpSpPr>
            <a:xfrm>
              <a:off x="1863325" y="2900650"/>
              <a:ext cx="206200" cy="244975"/>
              <a:chOff x="4157100" y="2900650"/>
              <a:chExt cx="206200" cy="244975"/>
            </a:xfrm>
          </p:grpSpPr>
          <p:sp>
            <p:nvSpPr>
              <p:cNvPr id="562" name="Google Shape;562;p9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4583" extrusionOk="0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9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4160" extrusionOk="0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9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4160" extrusionOk="0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5" name="Google Shape;565;p9"/>
            <p:cNvGrpSpPr/>
            <p:nvPr/>
          </p:nvGrpSpPr>
          <p:grpSpPr>
            <a:xfrm>
              <a:off x="1923250" y="773800"/>
              <a:ext cx="290750" cy="361250"/>
              <a:chOff x="4217025" y="773800"/>
              <a:chExt cx="290750" cy="361250"/>
            </a:xfrm>
          </p:grpSpPr>
          <p:sp>
            <p:nvSpPr>
              <p:cNvPr id="566" name="Google Shape;566;p9"/>
              <p:cNvSpPr/>
              <p:nvPr/>
            </p:nvSpPr>
            <p:spPr>
              <a:xfrm>
                <a:off x="4231125" y="773800"/>
                <a:ext cx="56400" cy="135700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5428" extrusionOk="0">
                    <a:moveTo>
                      <a:pt x="423" y="1128"/>
                    </a:moveTo>
                    <a:lnTo>
                      <a:pt x="846" y="1762"/>
                    </a:lnTo>
                    <a:lnTo>
                      <a:pt x="1057" y="2397"/>
                    </a:lnTo>
                    <a:lnTo>
                      <a:pt x="1198" y="3102"/>
                    </a:lnTo>
                    <a:lnTo>
                      <a:pt x="1198" y="3806"/>
                    </a:lnTo>
                    <a:lnTo>
                      <a:pt x="987" y="3524"/>
                    </a:lnTo>
                    <a:lnTo>
                      <a:pt x="775" y="3243"/>
                    </a:lnTo>
                    <a:lnTo>
                      <a:pt x="634" y="2961"/>
                    </a:lnTo>
                    <a:lnTo>
                      <a:pt x="493" y="2608"/>
                    </a:lnTo>
                    <a:lnTo>
                      <a:pt x="423" y="1903"/>
                    </a:lnTo>
                    <a:lnTo>
                      <a:pt x="423" y="1128"/>
                    </a:lnTo>
                    <a:close/>
                    <a:moveTo>
                      <a:pt x="0" y="0"/>
                    </a:moveTo>
                    <a:lnTo>
                      <a:pt x="0" y="776"/>
                    </a:lnTo>
                    <a:lnTo>
                      <a:pt x="71" y="2467"/>
                    </a:lnTo>
                    <a:lnTo>
                      <a:pt x="212" y="3454"/>
                    </a:lnTo>
                    <a:lnTo>
                      <a:pt x="353" y="4300"/>
                    </a:lnTo>
                    <a:lnTo>
                      <a:pt x="493" y="4652"/>
                    </a:lnTo>
                    <a:lnTo>
                      <a:pt x="705" y="5005"/>
                    </a:lnTo>
                    <a:lnTo>
                      <a:pt x="916" y="5216"/>
                    </a:lnTo>
                    <a:lnTo>
                      <a:pt x="1128" y="5357"/>
                    </a:lnTo>
                    <a:lnTo>
                      <a:pt x="1480" y="5428"/>
                    </a:lnTo>
                    <a:lnTo>
                      <a:pt x="1762" y="5357"/>
                    </a:lnTo>
                    <a:lnTo>
                      <a:pt x="1974" y="5216"/>
                    </a:lnTo>
                    <a:lnTo>
                      <a:pt x="2115" y="4934"/>
                    </a:lnTo>
                    <a:lnTo>
                      <a:pt x="2185" y="4582"/>
                    </a:lnTo>
                    <a:lnTo>
                      <a:pt x="2256" y="4229"/>
                    </a:lnTo>
                    <a:lnTo>
                      <a:pt x="2185" y="3736"/>
                    </a:lnTo>
                    <a:lnTo>
                      <a:pt x="2115" y="3243"/>
                    </a:lnTo>
                    <a:lnTo>
                      <a:pt x="1974" y="2749"/>
                    </a:lnTo>
                    <a:lnTo>
                      <a:pt x="1833" y="2185"/>
                    </a:lnTo>
                    <a:lnTo>
                      <a:pt x="1621" y="1692"/>
                    </a:lnTo>
                    <a:lnTo>
                      <a:pt x="1339" y="1269"/>
                    </a:lnTo>
                    <a:lnTo>
                      <a:pt x="1057" y="846"/>
                    </a:lnTo>
                    <a:lnTo>
                      <a:pt x="705" y="423"/>
                    </a:lnTo>
                    <a:lnTo>
                      <a:pt x="353" y="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9"/>
              <p:cNvSpPr/>
              <p:nvPr/>
            </p:nvSpPr>
            <p:spPr>
              <a:xfrm>
                <a:off x="4291025" y="858375"/>
                <a:ext cx="216750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8670" h="4371" extrusionOk="0">
                    <a:moveTo>
                      <a:pt x="5851" y="1904"/>
                    </a:moveTo>
                    <a:lnTo>
                      <a:pt x="5075" y="2397"/>
                    </a:lnTo>
                    <a:lnTo>
                      <a:pt x="4300" y="2820"/>
                    </a:lnTo>
                    <a:lnTo>
                      <a:pt x="3525" y="3102"/>
                    </a:lnTo>
                    <a:lnTo>
                      <a:pt x="2749" y="3313"/>
                    </a:lnTo>
                    <a:lnTo>
                      <a:pt x="1199" y="3595"/>
                    </a:lnTo>
                    <a:lnTo>
                      <a:pt x="2326" y="3031"/>
                    </a:lnTo>
                    <a:lnTo>
                      <a:pt x="3454" y="2608"/>
                    </a:lnTo>
                    <a:lnTo>
                      <a:pt x="4652" y="2186"/>
                    </a:lnTo>
                    <a:lnTo>
                      <a:pt x="5851" y="1904"/>
                    </a:lnTo>
                    <a:close/>
                    <a:moveTo>
                      <a:pt x="8388" y="0"/>
                    </a:moveTo>
                    <a:lnTo>
                      <a:pt x="8177" y="141"/>
                    </a:lnTo>
                    <a:lnTo>
                      <a:pt x="7472" y="423"/>
                    </a:lnTo>
                    <a:lnTo>
                      <a:pt x="6344" y="776"/>
                    </a:lnTo>
                    <a:lnTo>
                      <a:pt x="3454" y="1833"/>
                    </a:lnTo>
                    <a:lnTo>
                      <a:pt x="2045" y="2397"/>
                    </a:lnTo>
                    <a:lnTo>
                      <a:pt x="1410" y="2679"/>
                    </a:lnTo>
                    <a:lnTo>
                      <a:pt x="846" y="2961"/>
                    </a:lnTo>
                    <a:lnTo>
                      <a:pt x="423" y="3243"/>
                    </a:lnTo>
                    <a:lnTo>
                      <a:pt x="141" y="3595"/>
                    </a:lnTo>
                    <a:lnTo>
                      <a:pt x="1" y="3877"/>
                    </a:lnTo>
                    <a:lnTo>
                      <a:pt x="1" y="4018"/>
                    </a:lnTo>
                    <a:lnTo>
                      <a:pt x="1" y="4159"/>
                    </a:lnTo>
                    <a:lnTo>
                      <a:pt x="71" y="4230"/>
                    </a:lnTo>
                    <a:lnTo>
                      <a:pt x="282" y="4300"/>
                    </a:lnTo>
                    <a:lnTo>
                      <a:pt x="776" y="4371"/>
                    </a:lnTo>
                    <a:lnTo>
                      <a:pt x="1481" y="4300"/>
                    </a:lnTo>
                    <a:lnTo>
                      <a:pt x="2256" y="4230"/>
                    </a:lnTo>
                    <a:lnTo>
                      <a:pt x="3807" y="3877"/>
                    </a:lnTo>
                    <a:lnTo>
                      <a:pt x="4793" y="3525"/>
                    </a:lnTo>
                    <a:lnTo>
                      <a:pt x="5498" y="3313"/>
                    </a:lnTo>
                    <a:lnTo>
                      <a:pt x="6203" y="2961"/>
                    </a:lnTo>
                    <a:lnTo>
                      <a:pt x="6908" y="2608"/>
                    </a:lnTo>
                    <a:lnTo>
                      <a:pt x="7542" y="2186"/>
                    </a:lnTo>
                    <a:lnTo>
                      <a:pt x="7895" y="1692"/>
                    </a:lnTo>
                    <a:lnTo>
                      <a:pt x="8459" y="776"/>
                    </a:lnTo>
                    <a:lnTo>
                      <a:pt x="8600" y="423"/>
                    </a:lnTo>
                    <a:lnTo>
                      <a:pt x="8670" y="141"/>
                    </a:lnTo>
                    <a:lnTo>
                      <a:pt x="86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9"/>
              <p:cNvSpPr/>
              <p:nvPr/>
            </p:nvSpPr>
            <p:spPr>
              <a:xfrm>
                <a:off x="4217025" y="1004625"/>
                <a:ext cx="68750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5217" extrusionOk="0">
                    <a:moveTo>
                      <a:pt x="1974" y="1"/>
                    </a:moveTo>
                    <a:lnTo>
                      <a:pt x="2115" y="142"/>
                    </a:lnTo>
                    <a:lnTo>
                      <a:pt x="2044" y="565"/>
                    </a:lnTo>
                    <a:lnTo>
                      <a:pt x="1833" y="1551"/>
                    </a:lnTo>
                    <a:lnTo>
                      <a:pt x="1480" y="2679"/>
                    </a:lnTo>
                    <a:lnTo>
                      <a:pt x="1269" y="3172"/>
                    </a:lnTo>
                    <a:lnTo>
                      <a:pt x="1057" y="3525"/>
                    </a:lnTo>
                    <a:lnTo>
                      <a:pt x="987" y="2891"/>
                    </a:lnTo>
                    <a:lnTo>
                      <a:pt x="1057" y="1833"/>
                    </a:lnTo>
                    <a:lnTo>
                      <a:pt x="1128" y="1340"/>
                    </a:lnTo>
                    <a:lnTo>
                      <a:pt x="1269" y="847"/>
                    </a:lnTo>
                    <a:lnTo>
                      <a:pt x="1410" y="494"/>
                    </a:lnTo>
                    <a:lnTo>
                      <a:pt x="1551" y="424"/>
                    </a:lnTo>
                    <a:lnTo>
                      <a:pt x="1621" y="353"/>
                    </a:lnTo>
                    <a:lnTo>
                      <a:pt x="1621" y="353"/>
                    </a:lnTo>
                    <a:lnTo>
                      <a:pt x="1410" y="424"/>
                    </a:lnTo>
                    <a:lnTo>
                      <a:pt x="1198" y="565"/>
                    </a:lnTo>
                    <a:lnTo>
                      <a:pt x="987" y="847"/>
                    </a:lnTo>
                    <a:lnTo>
                      <a:pt x="776" y="1128"/>
                    </a:lnTo>
                    <a:lnTo>
                      <a:pt x="423" y="1763"/>
                    </a:lnTo>
                    <a:lnTo>
                      <a:pt x="141" y="2538"/>
                    </a:lnTo>
                    <a:lnTo>
                      <a:pt x="0" y="3313"/>
                    </a:lnTo>
                    <a:lnTo>
                      <a:pt x="0" y="4018"/>
                    </a:lnTo>
                    <a:lnTo>
                      <a:pt x="0" y="4371"/>
                    </a:lnTo>
                    <a:lnTo>
                      <a:pt x="71" y="4653"/>
                    </a:lnTo>
                    <a:lnTo>
                      <a:pt x="212" y="4864"/>
                    </a:lnTo>
                    <a:lnTo>
                      <a:pt x="353" y="5005"/>
                    </a:lnTo>
                    <a:lnTo>
                      <a:pt x="705" y="5146"/>
                    </a:lnTo>
                    <a:lnTo>
                      <a:pt x="987" y="5217"/>
                    </a:lnTo>
                    <a:lnTo>
                      <a:pt x="1269" y="5076"/>
                    </a:lnTo>
                    <a:lnTo>
                      <a:pt x="1551" y="4935"/>
                    </a:lnTo>
                    <a:lnTo>
                      <a:pt x="1833" y="4653"/>
                    </a:lnTo>
                    <a:lnTo>
                      <a:pt x="2044" y="4300"/>
                    </a:lnTo>
                    <a:lnTo>
                      <a:pt x="2326" y="3877"/>
                    </a:lnTo>
                    <a:lnTo>
                      <a:pt x="2467" y="3454"/>
                    </a:lnTo>
                    <a:lnTo>
                      <a:pt x="2608" y="2961"/>
                    </a:lnTo>
                    <a:lnTo>
                      <a:pt x="2749" y="2468"/>
                    </a:lnTo>
                    <a:lnTo>
                      <a:pt x="2749" y="1974"/>
                    </a:lnTo>
                    <a:lnTo>
                      <a:pt x="2749" y="1481"/>
                    </a:lnTo>
                    <a:lnTo>
                      <a:pt x="2679" y="1058"/>
                    </a:lnTo>
                    <a:lnTo>
                      <a:pt x="2538" y="635"/>
                    </a:lnTo>
                    <a:lnTo>
                      <a:pt x="2326" y="283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9" name="Google Shape;569;p9"/>
            <p:cNvGrpSpPr/>
            <p:nvPr/>
          </p:nvGrpSpPr>
          <p:grpSpPr>
            <a:xfrm>
              <a:off x="959375" y="2320925"/>
              <a:ext cx="149800" cy="299575"/>
              <a:chOff x="3253150" y="2320925"/>
              <a:chExt cx="149800" cy="299575"/>
            </a:xfrm>
          </p:grpSpPr>
          <p:sp>
            <p:nvSpPr>
              <p:cNvPr id="570" name="Google Shape;570;p9"/>
              <p:cNvSpPr/>
              <p:nvPr/>
            </p:nvSpPr>
            <p:spPr>
              <a:xfrm>
                <a:off x="3290150" y="2476000"/>
                <a:ext cx="112800" cy="144500"/>
              </a:xfrm>
              <a:custGeom>
                <a:avLst/>
                <a:gdLst/>
                <a:ahLst/>
                <a:cxnLst/>
                <a:rect l="l" t="t" r="r" b="b"/>
                <a:pathLst>
                  <a:path w="4512" h="5780" extrusionOk="0">
                    <a:moveTo>
                      <a:pt x="2397" y="1480"/>
                    </a:moveTo>
                    <a:lnTo>
                      <a:pt x="1622" y="2467"/>
                    </a:lnTo>
                    <a:lnTo>
                      <a:pt x="1199" y="3101"/>
                    </a:lnTo>
                    <a:lnTo>
                      <a:pt x="917" y="3665"/>
                    </a:lnTo>
                    <a:lnTo>
                      <a:pt x="1270" y="2749"/>
                    </a:lnTo>
                    <a:lnTo>
                      <a:pt x="1481" y="2397"/>
                    </a:lnTo>
                    <a:lnTo>
                      <a:pt x="1763" y="2044"/>
                    </a:lnTo>
                    <a:lnTo>
                      <a:pt x="2045" y="1762"/>
                    </a:lnTo>
                    <a:lnTo>
                      <a:pt x="2397" y="1480"/>
                    </a:lnTo>
                    <a:close/>
                    <a:moveTo>
                      <a:pt x="3455" y="1762"/>
                    </a:moveTo>
                    <a:lnTo>
                      <a:pt x="3384" y="2115"/>
                    </a:lnTo>
                    <a:lnTo>
                      <a:pt x="3173" y="2608"/>
                    </a:lnTo>
                    <a:lnTo>
                      <a:pt x="2820" y="3172"/>
                    </a:lnTo>
                    <a:lnTo>
                      <a:pt x="2468" y="3806"/>
                    </a:lnTo>
                    <a:lnTo>
                      <a:pt x="2045" y="4370"/>
                    </a:lnTo>
                    <a:lnTo>
                      <a:pt x="1833" y="4511"/>
                    </a:lnTo>
                    <a:lnTo>
                      <a:pt x="1622" y="4723"/>
                    </a:lnTo>
                    <a:lnTo>
                      <a:pt x="1411" y="4793"/>
                    </a:lnTo>
                    <a:lnTo>
                      <a:pt x="1199" y="4793"/>
                    </a:lnTo>
                    <a:lnTo>
                      <a:pt x="1058" y="4652"/>
                    </a:lnTo>
                    <a:lnTo>
                      <a:pt x="917" y="4511"/>
                    </a:lnTo>
                    <a:lnTo>
                      <a:pt x="1270" y="4229"/>
                    </a:lnTo>
                    <a:lnTo>
                      <a:pt x="1622" y="3877"/>
                    </a:lnTo>
                    <a:lnTo>
                      <a:pt x="1904" y="3524"/>
                    </a:lnTo>
                    <a:lnTo>
                      <a:pt x="2186" y="3101"/>
                    </a:lnTo>
                    <a:lnTo>
                      <a:pt x="3455" y="1762"/>
                    </a:lnTo>
                    <a:close/>
                    <a:moveTo>
                      <a:pt x="2609" y="0"/>
                    </a:moveTo>
                    <a:lnTo>
                      <a:pt x="2397" y="71"/>
                    </a:lnTo>
                    <a:lnTo>
                      <a:pt x="2186" y="212"/>
                    </a:lnTo>
                    <a:lnTo>
                      <a:pt x="2045" y="423"/>
                    </a:lnTo>
                    <a:lnTo>
                      <a:pt x="1833" y="705"/>
                    </a:lnTo>
                    <a:lnTo>
                      <a:pt x="1763" y="987"/>
                    </a:lnTo>
                    <a:lnTo>
                      <a:pt x="1763" y="1057"/>
                    </a:lnTo>
                    <a:lnTo>
                      <a:pt x="1833" y="1057"/>
                    </a:lnTo>
                    <a:lnTo>
                      <a:pt x="2045" y="1128"/>
                    </a:lnTo>
                    <a:lnTo>
                      <a:pt x="2256" y="1057"/>
                    </a:lnTo>
                    <a:lnTo>
                      <a:pt x="2820" y="916"/>
                    </a:lnTo>
                    <a:lnTo>
                      <a:pt x="3032" y="846"/>
                    </a:lnTo>
                    <a:lnTo>
                      <a:pt x="2609" y="1198"/>
                    </a:lnTo>
                    <a:lnTo>
                      <a:pt x="2115" y="1410"/>
                    </a:lnTo>
                    <a:lnTo>
                      <a:pt x="1199" y="1974"/>
                    </a:lnTo>
                    <a:lnTo>
                      <a:pt x="847" y="2256"/>
                    </a:lnTo>
                    <a:lnTo>
                      <a:pt x="494" y="2608"/>
                    </a:lnTo>
                    <a:lnTo>
                      <a:pt x="212" y="3101"/>
                    </a:lnTo>
                    <a:lnTo>
                      <a:pt x="1" y="3665"/>
                    </a:lnTo>
                    <a:lnTo>
                      <a:pt x="1" y="4229"/>
                    </a:lnTo>
                    <a:lnTo>
                      <a:pt x="71" y="4723"/>
                    </a:lnTo>
                    <a:lnTo>
                      <a:pt x="212" y="5145"/>
                    </a:lnTo>
                    <a:lnTo>
                      <a:pt x="494" y="5498"/>
                    </a:lnTo>
                    <a:lnTo>
                      <a:pt x="847" y="5709"/>
                    </a:lnTo>
                    <a:lnTo>
                      <a:pt x="1340" y="5780"/>
                    </a:lnTo>
                    <a:lnTo>
                      <a:pt x="1833" y="5709"/>
                    </a:lnTo>
                    <a:lnTo>
                      <a:pt x="2397" y="5427"/>
                    </a:lnTo>
                    <a:lnTo>
                      <a:pt x="2891" y="5005"/>
                    </a:lnTo>
                    <a:lnTo>
                      <a:pt x="3455" y="4441"/>
                    </a:lnTo>
                    <a:lnTo>
                      <a:pt x="3877" y="3736"/>
                    </a:lnTo>
                    <a:lnTo>
                      <a:pt x="4230" y="2960"/>
                    </a:lnTo>
                    <a:lnTo>
                      <a:pt x="4371" y="2608"/>
                    </a:lnTo>
                    <a:lnTo>
                      <a:pt x="4441" y="2185"/>
                    </a:lnTo>
                    <a:lnTo>
                      <a:pt x="4512" y="1833"/>
                    </a:lnTo>
                    <a:lnTo>
                      <a:pt x="4441" y="1480"/>
                    </a:lnTo>
                    <a:lnTo>
                      <a:pt x="4371" y="1128"/>
                    </a:lnTo>
                    <a:lnTo>
                      <a:pt x="4230" y="775"/>
                    </a:lnTo>
                    <a:lnTo>
                      <a:pt x="4018" y="494"/>
                    </a:lnTo>
                    <a:lnTo>
                      <a:pt x="3666" y="282"/>
                    </a:lnTo>
                    <a:lnTo>
                      <a:pt x="3384" y="141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9"/>
              <p:cNvSpPr/>
              <p:nvPr/>
            </p:nvSpPr>
            <p:spPr>
              <a:xfrm>
                <a:off x="3253150" y="2320925"/>
                <a:ext cx="100475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5217" extrusionOk="0">
                    <a:moveTo>
                      <a:pt x="2045" y="1128"/>
                    </a:moveTo>
                    <a:lnTo>
                      <a:pt x="2186" y="1199"/>
                    </a:lnTo>
                    <a:lnTo>
                      <a:pt x="2397" y="1410"/>
                    </a:lnTo>
                    <a:lnTo>
                      <a:pt x="2609" y="1763"/>
                    </a:lnTo>
                    <a:lnTo>
                      <a:pt x="2750" y="2256"/>
                    </a:lnTo>
                    <a:lnTo>
                      <a:pt x="2820" y="2749"/>
                    </a:lnTo>
                    <a:lnTo>
                      <a:pt x="2750" y="3243"/>
                    </a:lnTo>
                    <a:lnTo>
                      <a:pt x="2679" y="3525"/>
                    </a:lnTo>
                    <a:lnTo>
                      <a:pt x="2609" y="3736"/>
                    </a:lnTo>
                    <a:lnTo>
                      <a:pt x="2256" y="3243"/>
                    </a:lnTo>
                    <a:lnTo>
                      <a:pt x="1904" y="2608"/>
                    </a:lnTo>
                    <a:lnTo>
                      <a:pt x="1763" y="2327"/>
                    </a:lnTo>
                    <a:lnTo>
                      <a:pt x="1622" y="1974"/>
                    </a:lnTo>
                    <a:lnTo>
                      <a:pt x="1622" y="1692"/>
                    </a:lnTo>
                    <a:lnTo>
                      <a:pt x="1692" y="1410"/>
                    </a:lnTo>
                    <a:lnTo>
                      <a:pt x="1833" y="1269"/>
                    </a:lnTo>
                    <a:lnTo>
                      <a:pt x="1904" y="1128"/>
                    </a:lnTo>
                    <a:close/>
                    <a:moveTo>
                      <a:pt x="846" y="1481"/>
                    </a:moveTo>
                    <a:lnTo>
                      <a:pt x="987" y="1692"/>
                    </a:lnTo>
                    <a:lnTo>
                      <a:pt x="1128" y="2045"/>
                    </a:lnTo>
                    <a:lnTo>
                      <a:pt x="1199" y="2679"/>
                    </a:lnTo>
                    <a:lnTo>
                      <a:pt x="1340" y="3454"/>
                    </a:lnTo>
                    <a:lnTo>
                      <a:pt x="1481" y="3807"/>
                    </a:lnTo>
                    <a:lnTo>
                      <a:pt x="1622" y="4089"/>
                    </a:lnTo>
                    <a:lnTo>
                      <a:pt x="776" y="3454"/>
                    </a:lnTo>
                    <a:lnTo>
                      <a:pt x="706" y="3243"/>
                    </a:lnTo>
                    <a:lnTo>
                      <a:pt x="635" y="2961"/>
                    </a:lnTo>
                    <a:lnTo>
                      <a:pt x="635" y="2467"/>
                    </a:lnTo>
                    <a:lnTo>
                      <a:pt x="706" y="1974"/>
                    </a:lnTo>
                    <a:lnTo>
                      <a:pt x="846" y="1481"/>
                    </a:lnTo>
                    <a:close/>
                    <a:moveTo>
                      <a:pt x="2397" y="1"/>
                    </a:moveTo>
                    <a:lnTo>
                      <a:pt x="1974" y="71"/>
                    </a:lnTo>
                    <a:lnTo>
                      <a:pt x="1481" y="141"/>
                    </a:lnTo>
                    <a:lnTo>
                      <a:pt x="1058" y="423"/>
                    </a:lnTo>
                    <a:lnTo>
                      <a:pt x="706" y="705"/>
                    </a:lnTo>
                    <a:lnTo>
                      <a:pt x="424" y="1128"/>
                    </a:lnTo>
                    <a:lnTo>
                      <a:pt x="212" y="1551"/>
                    </a:lnTo>
                    <a:lnTo>
                      <a:pt x="71" y="2045"/>
                    </a:lnTo>
                    <a:lnTo>
                      <a:pt x="1" y="2538"/>
                    </a:lnTo>
                    <a:lnTo>
                      <a:pt x="1" y="3102"/>
                    </a:lnTo>
                    <a:lnTo>
                      <a:pt x="71" y="3595"/>
                    </a:lnTo>
                    <a:lnTo>
                      <a:pt x="212" y="4018"/>
                    </a:lnTo>
                    <a:lnTo>
                      <a:pt x="424" y="4441"/>
                    </a:lnTo>
                    <a:lnTo>
                      <a:pt x="706" y="4793"/>
                    </a:lnTo>
                    <a:lnTo>
                      <a:pt x="1058" y="5005"/>
                    </a:lnTo>
                    <a:lnTo>
                      <a:pt x="1481" y="5146"/>
                    </a:lnTo>
                    <a:lnTo>
                      <a:pt x="1974" y="5216"/>
                    </a:lnTo>
                    <a:lnTo>
                      <a:pt x="2468" y="5075"/>
                    </a:lnTo>
                    <a:lnTo>
                      <a:pt x="2891" y="4934"/>
                    </a:lnTo>
                    <a:lnTo>
                      <a:pt x="3172" y="4652"/>
                    </a:lnTo>
                    <a:lnTo>
                      <a:pt x="3454" y="4300"/>
                    </a:lnTo>
                    <a:lnTo>
                      <a:pt x="3736" y="3948"/>
                    </a:lnTo>
                    <a:lnTo>
                      <a:pt x="3877" y="3525"/>
                    </a:lnTo>
                    <a:lnTo>
                      <a:pt x="4018" y="3102"/>
                    </a:lnTo>
                    <a:lnTo>
                      <a:pt x="4018" y="2608"/>
                    </a:lnTo>
                    <a:lnTo>
                      <a:pt x="4018" y="2186"/>
                    </a:lnTo>
                    <a:lnTo>
                      <a:pt x="4018" y="1692"/>
                    </a:lnTo>
                    <a:lnTo>
                      <a:pt x="3877" y="1269"/>
                    </a:lnTo>
                    <a:lnTo>
                      <a:pt x="3666" y="917"/>
                    </a:lnTo>
                    <a:lnTo>
                      <a:pt x="3454" y="564"/>
                    </a:lnTo>
                    <a:lnTo>
                      <a:pt x="3172" y="282"/>
                    </a:lnTo>
                    <a:lnTo>
                      <a:pt x="2820" y="141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2" name="Google Shape;572;p9"/>
            <p:cNvGrpSpPr/>
            <p:nvPr/>
          </p:nvGrpSpPr>
          <p:grpSpPr>
            <a:xfrm>
              <a:off x="1193750" y="3986125"/>
              <a:ext cx="766525" cy="1452000"/>
              <a:chOff x="3487525" y="3986125"/>
              <a:chExt cx="766525" cy="1452000"/>
            </a:xfrm>
          </p:grpSpPr>
          <p:sp>
            <p:nvSpPr>
              <p:cNvPr id="573" name="Google Shape;573;p9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avLst/>
                <a:gdLst/>
                <a:ahLst/>
                <a:cxnLst/>
                <a:rect l="l" t="t" r="r" b="b"/>
                <a:pathLst>
                  <a:path w="29886" h="58080" extrusionOk="0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9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11913" extrusionOk="0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9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4512" extrusionOk="0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9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3385" extrusionOk="0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7" name="Google Shape;577;p9"/>
            <p:cNvSpPr/>
            <p:nvPr/>
          </p:nvSpPr>
          <p:spPr>
            <a:xfrm>
              <a:off x="1660700" y="3957925"/>
              <a:ext cx="244950" cy="246725"/>
            </a:xfrm>
            <a:custGeom>
              <a:avLst/>
              <a:gdLst/>
              <a:ahLst/>
              <a:cxnLst/>
              <a:rect l="l" t="t" r="r" b="b"/>
              <a:pathLst>
                <a:path w="9798" h="9869" extrusionOk="0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971725" y="3707700"/>
              <a:ext cx="220275" cy="341875"/>
            </a:xfrm>
            <a:custGeom>
              <a:avLst/>
              <a:gdLst/>
              <a:ahLst/>
              <a:cxnLst/>
              <a:rect l="l" t="t" r="r" b="b"/>
              <a:pathLst>
                <a:path w="8811" h="13675" extrusionOk="0">
                  <a:moveTo>
                    <a:pt x="5075" y="6838"/>
                  </a:moveTo>
                  <a:lnTo>
                    <a:pt x="5921" y="7261"/>
                  </a:lnTo>
                  <a:lnTo>
                    <a:pt x="6907" y="7824"/>
                  </a:lnTo>
                  <a:lnTo>
                    <a:pt x="7330" y="8177"/>
                  </a:lnTo>
                  <a:lnTo>
                    <a:pt x="7683" y="8529"/>
                  </a:lnTo>
                  <a:lnTo>
                    <a:pt x="8035" y="8952"/>
                  </a:lnTo>
                  <a:lnTo>
                    <a:pt x="8247" y="9375"/>
                  </a:lnTo>
                  <a:lnTo>
                    <a:pt x="8247" y="9375"/>
                  </a:lnTo>
                  <a:lnTo>
                    <a:pt x="7330" y="8811"/>
                  </a:lnTo>
                  <a:lnTo>
                    <a:pt x="6485" y="8318"/>
                  </a:lnTo>
                  <a:lnTo>
                    <a:pt x="6132" y="8036"/>
                  </a:lnTo>
                  <a:lnTo>
                    <a:pt x="5709" y="7684"/>
                  </a:lnTo>
                  <a:lnTo>
                    <a:pt x="5357" y="7331"/>
                  </a:lnTo>
                  <a:lnTo>
                    <a:pt x="5075" y="6838"/>
                  </a:lnTo>
                  <a:close/>
                  <a:moveTo>
                    <a:pt x="3877" y="7261"/>
                  </a:moveTo>
                  <a:lnTo>
                    <a:pt x="4370" y="10009"/>
                  </a:lnTo>
                  <a:lnTo>
                    <a:pt x="4652" y="11701"/>
                  </a:lnTo>
                  <a:lnTo>
                    <a:pt x="4722" y="12406"/>
                  </a:lnTo>
                  <a:lnTo>
                    <a:pt x="4159" y="11983"/>
                  </a:lnTo>
                  <a:lnTo>
                    <a:pt x="3947" y="9657"/>
                  </a:lnTo>
                  <a:lnTo>
                    <a:pt x="3877" y="7261"/>
                  </a:lnTo>
                  <a:close/>
                  <a:moveTo>
                    <a:pt x="3383" y="1"/>
                  </a:moveTo>
                  <a:lnTo>
                    <a:pt x="3242" y="71"/>
                  </a:lnTo>
                  <a:lnTo>
                    <a:pt x="3172" y="212"/>
                  </a:lnTo>
                  <a:lnTo>
                    <a:pt x="3101" y="494"/>
                  </a:lnTo>
                  <a:lnTo>
                    <a:pt x="2960" y="1199"/>
                  </a:lnTo>
                  <a:lnTo>
                    <a:pt x="2890" y="2115"/>
                  </a:lnTo>
                  <a:lnTo>
                    <a:pt x="2749" y="4018"/>
                  </a:lnTo>
                  <a:lnTo>
                    <a:pt x="2678" y="5358"/>
                  </a:lnTo>
                  <a:lnTo>
                    <a:pt x="2678" y="6133"/>
                  </a:lnTo>
                  <a:lnTo>
                    <a:pt x="2608" y="7120"/>
                  </a:lnTo>
                  <a:lnTo>
                    <a:pt x="2608" y="8177"/>
                  </a:lnTo>
                  <a:lnTo>
                    <a:pt x="2537" y="9305"/>
                  </a:lnTo>
                  <a:lnTo>
                    <a:pt x="2326" y="10432"/>
                  </a:lnTo>
                  <a:lnTo>
                    <a:pt x="2185" y="10926"/>
                  </a:lnTo>
                  <a:lnTo>
                    <a:pt x="2044" y="11419"/>
                  </a:lnTo>
                  <a:lnTo>
                    <a:pt x="1833" y="11842"/>
                  </a:lnTo>
                  <a:lnTo>
                    <a:pt x="1551" y="12265"/>
                  </a:lnTo>
                  <a:lnTo>
                    <a:pt x="1269" y="12547"/>
                  </a:lnTo>
                  <a:lnTo>
                    <a:pt x="916" y="12829"/>
                  </a:lnTo>
                  <a:lnTo>
                    <a:pt x="916" y="12758"/>
                  </a:lnTo>
                  <a:lnTo>
                    <a:pt x="916" y="12547"/>
                  </a:lnTo>
                  <a:lnTo>
                    <a:pt x="1057" y="11772"/>
                  </a:lnTo>
                  <a:lnTo>
                    <a:pt x="1551" y="9375"/>
                  </a:lnTo>
                  <a:lnTo>
                    <a:pt x="1903" y="8106"/>
                  </a:lnTo>
                  <a:lnTo>
                    <a:pt x="2256" y="7049"/>
                  </a:lnTo>
                  <a:lnTo>
                    <a:pt x="2537" y="6274"/>
                  </a:lnTo>
                  <a:lnTo>
                    <a:pt x="2678" y="6062"/>
                  </a:lnTo>
                  <a:lnTo>
                    <a:pt x="2537" y="6203"/>
                  </a:lnTo>
                  <a:lnTo>
                    <a:pt x="2185" y="6767"/>
                  </a:lnTo>
                  <a:lnTo>
                    <a:pt x="1762" y="7613"/>
                  </a:lnTo>
                  <a:lnTo>
                    <a:pt x="1339" y="8600"/>
                  </a:lnTo>
                  <a:lnTo>
                    <a:pt x="493" y="10573"/>
                  </a:lnTo>
                  <a:lnTo>
                    <a:pt x="71" y="11631"/>
                  </a:lnTo>
                  <a:lnTo>
                    <a:pt x="0" y="12335"/>
                  </a:lnTo>
                  <a:lnTo>
                    <a:pt x="0" y="12899"/>
                  </a:lnTo>
                  <a:lnTo>
                    <a:pt x="0" y="13252"/>
                  </a:lnTo>
                  <a:lnTo>
                    <a:pt x="141" y="13534"/>
                  </a:lnTo>
                  <a:lnTo>
                    <a:pt x="282" y="13604"/>
                  </a:lnTo>
                  <a:lnTo>
                    <a:pt x="493" y="13675"/>
                  </a:lnTo>
                  <a:lnTo>
                    <a:pt x="705" y="13604"/>
                  </a:lnTo>
                  <a:lnTo>
                    <a:pt x="987" y="13393"/>
                  </a:lnTo>
                  <a:lnTo>
                    <a:pt x="1551" y="12899"/>
                  </a:lnTo>
                  <a:lnTo>
                    <a:pt x="2115" y="12124"/>
                  </a:lnTo>
                  <a:lnTo>
                    <a:pt x="2608" y="11278"/>
                  </a:lnTo>
                  <a:lnTo>
                    <a:pt x="2960" y="10432"/>
                  </a:lnTo>
                  <a:lnTo>
                    <a:pt x="3101" y="11419"/>
                  </a:lnTo>
                  <a:lnTo>
                    <a:pt x="3242" y="12124"/>
                  </a:lnTo>
                  <a:lnTo>
                    <a:pt x="3454" y="12758"/>
                  </a:lnTo>
                  <a:lnTo>
                    <a:pt x="3736" y="13252"/>
                  </a:lnTo>
                  <a:lnTo>
                    <a:pt x="3947" y="13463"/>
                  </a:lnTo>
                  <a:lnTo>
                    <a:pt x="4159" y="13604"/>
                  </a:lnTo>
                  <a:lnTo>
                    <a:pt x="4370" y="13675"/>
                  </a:lnTo>
                  <a:lnTo>
                    <a:pt x="4582" y="13675"/>
                  </a:lnTo>
                  <a:lnTo>
                    <a:pt x="4863" y="13604"/>
                  </a:lnTo>
                  <a:lnTo>
                    <a:pt x="5145" y="13393"/>
                  </a:lnTo>
                  <a:lnTo>
                    <a:pt x="5357" y="13252"/>
                  </a:lnTo>
                  <a:lnTo>
                    <a:pt x="5498" y="12970"/>
                  </a:lnTo>
                  <a:lnTo>
                    <a:pt x="5568" y="12758"/>
                  </a:lnTo>
                  <a:lnTo>
                    <a:pt x="5639" y="12476"/>
                  </a:lnTo>
                  <a:lnTo>
                    <a:pt x="5639" y="11772"/>
                  </a:lnTo>
                  <a:lnTo>
                    <a:pt x="5639" y="11067"/>
                  </a:lnTo>
                  <a:lnTo>
                    <a:pt x="5357" y="9657"/>
                  </a:lnTo>
                  <a:lnTo>
                    <a:pt x="5145" y="8600"/>
                  </a:lnTo>
                  <a:lnTo>
                    <a:pt x="5498" y="8882"/>
                  </a:lnTo>
                  <a:lnTo>
                    <a:pt x="5921" y="9093"/>
                  </a:lnTo>
                  <a:lnTo>
                    <a:pt x="6696" y="9516"/>
                  </a:lnTo>
                  <a:lnTo>
                    <a:pt x="7471" y="9939"/>
                  </a:lnTo>
                  <a:lnTo>
                    <a:pt x="7894" y="10221"/>
                  </a:lnTo>
                  <a:lnTo>
                    <a:pt x="8176" y="10503"/>
                  </a:lnTo>
                  <a:lnTo>
                    <a:pt x="8317" y="10644"/>
                  </a:lnTo>
                  <a:lnTo>
                    <a:pt x="8458" y="10714"/>
                  </a:lnTo>
                  <a:lnTo>
                    <a:pt x="8599" y="10714"/>
                  </a:lnTo>
                  <a:lnTo>
                    <a:pt x="8670" y="10644"/>
                  </a:lnTo>
                  <a:lnTo>
                    <a:pt x="8740" y="10362"/>
                  </a:lnTo>
                  <a:lnTo>
                    <a:pt x="8811" y="10009"/>
                  </a:lnTo>
                  <a:lnTo>
                    <a:pt x="8811" y="9023"/>
                  </a:lnTo>
                  <a:lnTo>
                    <a:pt x="8670" y="8388"/>
                  </a:lnTo>
                  <a:lnTo>
                    <a:pt x="8529" y="8106"/>
                  </a:lnTo>
                  <a:lnTo>
                    <a:pt x="8317" y="7895"/>
                  </a:lnTo>
                  <a:lnTo>
                    <a:pt x="7894" y="7402"/>
                  </a:lnTo>
                  <a:lnTo>
                    <a:pt x="7330" y="7049"/>
                  </a:lnTo>
                  <a:lnTo>
                    <a:pt x="6696" y="6697"/>
                  </a:lnTo>
                  <a:lnTo>
                    <a:pt x="5498" y="6062"/>
                  </a:lnTo>
                  <a:lnTo>
                    <a:pt x="5004" y="5710"/>
                  </a:lnTo>
                  <a:lnTo>
                    <a:pt x="4582" y="5287"/>
                  </a:lnTo>
                  <a:lnTo>
                    <a:pt x="4441" y="5076"/>
                  </a:lnTo>
                  <a:lnTo>
                    <a:pt x="4300" y="4794"/>
                  </a:lnTo>
                  <a:lnTo>
                    <a:pt x="4229" y="4159"/>
                  </a:lnTo>
                  <a:lnTo>
                    <a:pt x="4229" y="3384"/>
                  </a:lnTo>
                  <a:lnTo>
                    <a:pt x="4229" y="2609"/>
                  </a:lnTo>
                  <a:lnTo>
                    <a:pt x="4229" y="1904"/>
                  </a:lnTo>
                  <a:lnTo>
                    <a:pt x="4159" y="1199"/>
                  </a:lnTo>
                  <a:lnTo>
                    <a:pt x="4088" y="847"/>
                  </a:lnTo>
                  <a:lnTo>
                    <a:pt x="3947" y="565"/>
                  </a:lnTo>
                  <a:lnTo>
                    <a:pt x="3736" y="283"/>
                  </a:lnTo>
                  <a:lnTo>
                    <a:pt x="3524" y="71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2016625" y="4890075"/>
              <a:ext cx="119850" cy="586800"/>
            </a:xfrm>
            <a:custGeom>
              <a:avLst/>
              <a:gdLst/>
              <a:ahLst/>
              <a:cxnLst/>
              <a:rect l="l" t="t" r="r" b="b"/>
              <a:pathLst>
                <a:path w="4794" h="23472" extrusionOk="0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0" name="Google Shape;580;p9"/>
            <p:cNvGrpSpPr/>
            <p:nvPr/>
          </p:nvGrpSpPr>
          <p:grpSpPr>
            <a:xfrm>
              <a:off x="1216650" y="5036325"/>
              <a:ext cx="169175" cy="269650"/>
              <a:chOff x="3510425" y="5036325"/>
              <a:chExt cx="169175" cy="269650"/>
            </a:xfrm>
          </p:grpSpPr>
          <p:sp>
            <p:nvSpPr>
              <p:cNvPr id="581" name="Google Shape;581;p9"/>
              <p:cNvSpPr/>
              <p:nvPr/>
            </p:nvSpPr>
            <p:spPr>
              <a:xfrm>
                <a:off x="3510425" y="5105050"/>
                <a:ext cx="86350" cy="7757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3103" extrusionOk="0">
                    <a:moveTo>
                      <a:pt x="2185" y="1"/>
                    </a:moveTo>
                    <a:lnTo>
                      <a:pt x="1762" y="142"/>
                    </a:lnTo>
                    <a:lnTo>
                      <a:pt x="1269" y="424"/>
                    </a:lnTo>
                    <a:lnTo>
                      <a:pt x="846" y="706"/>
                    </a:lnTo>
                    <a:lnTo>
                      <a:pt x="494" y="1129"/>
                    </a:lnTo>
                    <a:lnTo>
                      <a:pt x="212" y="1551"/>
                    </a:lnTo>
                    <a:lnTo>
                      <a:pt x="71" y="1904"/>
                    </a:lnTo>
                    <a:lnTo>
                      <a:pt x="0" y="2327"/>
                    </a:lnTo>
                    <a:lnTo>
                      <a:pt x="71" y="2468"/>
                    </a:lnTo>
                    <a:lnTo>
                      <a:pt x="141" y="2679"/>
                    </a:lnTo>
                    <a:lnTo>
                      <a:pt x="282" y="2820"/>
                    </a:lnTo>
                    <a:lnTo>
                      <a:pt x="494" y="2891"/>
                    </a:lnTo>
                    <a:lnTo>
                      <a:pt x="705" y="3032"/>
                    </a:lnTo>
                    <a:lnTo>
                      <a:pt x="1058" y="3102"/>
                    </a:lnTo>
                    <a:lnTo>
                      <a:pt x="2256" y="3102"/>
                    </a:lnTo>
                    <a:lnTo>
                      <a:pt x="2538" y="2961"/>
                    </a:lnTo>
                    <a:lnTo>
                      <a:pt x="2820" y="2750"/>
                    </a:lnTo>
                    <a:lnTo>
                      <a:pt x="3031" y="2468"/>
                    </a:lnTo>
                    <a:lnTo>
                      <a:pt x="3313" y="1974"/>
                    </a:lnTo>
                    <a:lnTo>
                      <a:pt x="3454" y="1622"/>
                    </a:lnTo>
                    <a:lnTo>
                      <a:pt x="3384" y="917"/>
                    </a:lnTo>
                    <a:lnTo>
                      <a:pt x="3313" y="635"/>
                    </a:lnTo>
                    <a:lnTo>
                      <a:pt x="3243" y="424"/>
                    </a:lnTo>
                    <a:lnTo>
                      <a:pt x="3102" y="212"/>
                    </a:lnTo>
                    <a:lnTo>
                      <a:pt x="2961" y="142"/>
                    </a:lnTo>
                    <a:lnTo>
                      <a:pt x="282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9"/>
              <p:cNvSpPr/>
              <p:nvPr/>
            </p:nvSpPr>
            <p:spPr>
              <a:xfrm>
                <a:off x="3602050" y="5157925"/>
                <a:ext cx="66975" cy="63450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2538" extrusionOk="0">
                    <a:moveTo>
                      <a:pt x="1269" y="0"/>
                    </a:moveTo>
                    <a:lnTo>
                      <a:pt x="846" y="71"/>
                    </a:lnTo>
                    <a:lnTo>
                      <a:pt x="423" y="353"/>
                    </a:lnTo>
                    <a:lnTo>
                      <a:pt x="141" y="705"/>
                    </a:lnTo>
                    <a:lnTo>
                      <a:pt x="71" y="917"/>
                    </a:lnTo>
                    <a:lnTo>
                      <a:pt x="0" y="1128"/>
                    </a:lnTo>
                    <a:lnTo>
                      <a:pt x="0" y="1410"/>
                    </a:lnTo>
                    <a:lnTo>
                      <a:pt x="71" y="1692"/>
                    </a:lnTo>
                    <a:lnTo>
                      <a:pt x="212" y="1974"/>
                    </a:lnTo>
                    <a:lnTo>
                      <a:pt x="353" y="2185"/>
                    </a:lnTo>
                    <a:lnTo>
                      <a:pt x="564" y="2397"/>
                    </a:lnTo>
                    <a:lnTo>
                      <a:pt x="846" y="2467"/>
                    </a:lnTo>
                    <a:lnTo>
                      <a:pt x="1058" y="2538"/>
                    </a:lnTo>
                    <a:lnTo>
                      <a:pt x="1551" y="2538"/>
                    </a:lnTo>
                    <a:lnTo>
                      <a:pt x="1833" y="2467"/>
                    </a:lnTo>
                    <a:lnTo>
                      <a:pt x="2044" y="2326"/>
                    </a:lnTo>
                    <a:lnTo>
                      <a:pt x="2256" y="2185"/>
                    </a:lnTo>
                    <a:lnTo>
                      <a:pt x="2397" y="1974"/>
                    </a:lnTo>
                    <a:lnTo>
                      <a:pt x="2538" y="1762"/>
                    </a:lnTo>
                    <a:lnTo>
                      <a:pt x="2608" y="1481"/>
                    </a:lnTo>
                    <a:lnTo>
                      <a:pt x="2679" y="1199"/>
                    </a:lnTo>
                    <a:lnTo>
                      <a:pt x="2608" y="917"/>
                    </a:lnTo>
                    <a:lnTo>
                      <a:pt x="2467" y="564"/>
                    </a:lnTo>
                    <a:lnTo>
                      <a:pt x="2326" y="353"/>
                    </a:lnTo>
                    <a:lnTo>
                      <a:pt x="2115" y="212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9"/>
              <p:cNvSpPr/>
              <p:nvPr/>
            </p:nvSpPr>
            <p:spPr>
              <a:xfrm>
                <a:off x="3538625" y="5221350"/>
                <a:ext cx="82825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3385" extrusionOk="0">
                    <a:moveTo>
                      <a:pt x="1621" y="1"/>
                    </a:moveTo>
                    <a:lnTo>
                      <a:pt x="1269" y="71"/>
                    </a:lnTo>
                    <a:lnTo>
                      <a:pt x="987" y="212"/>
                    </a:lnTo>
                    <a:lnTo>
                      <a:pt x="775" y="424"/>
                    </a:lnTo>
                    <a:lnTo>
                      <a:pt x="493" y="635"/>
                    </a:lnTo>
                    <a:lnTo>
                      <a:pt x="352" y="847"/>
                    </a:lnTo>
                    <a:lnTo>
                      <a:pt x="141" y="1129"/>
                    </a:lnTo>
                    <a:lnTo>
                      <a:pt x="71" y="1410"/>
                    </a:lnTo>
                    <a:lnTo>
                      <a:pt x="0" y="1763"/>
                    </a:lnTo>
                    <a:lnTo>
                      <a:pt x="0" y="2045"/>
                    </a:lnTo>
                    <a:lnTo>
                      <a:pt x="71" y="2327"/>
                    </a:lnTo>
                    <a:lnTo>
                      <a:pt x="211" y="2679"/>
                    </a:lnTo>
                    <a:lnTo>
                      <a:pt x="423" y="2891"/>
                    </a:lnTo>
                    <a:lnTo>
                      <a:pt x="705" y="3173"/>
                    </a:lnTo>
                    <a:lnTo>
                      <a:pt x="987" y="3314"/>
                    </a:lnTo>
                    <a:lnTo>
                      <a:pt x="1339" y="3384"/>
                    </a:lnTo>
                    <a:lnTo>
                      <a:pt x="1974" y="3384"/>
                    </a:lnTo>
                    <a:lnTo>
                      <a:pt x="2256" y="3243"/>
                    </a:lnTo>
                    <a:lnTo>
                      <a:pt x="2537" y="3032"/>
                    </a:lnTo>
                    <a:lnTo>
                      <a:pt x="2749" y="2820"/>
                    </a:lnTo>
                    <a:lnTo>
                      <a:pt x="2960" y="2538"/>
                    </a:lnTo>
                    <a:lnTo>
                      <a:pt x="3172" y="2256"/>
                    </a:lnTo>
                    <a:lnTo>
                      <a:pt x="3242" y="1974"/>
                    </a:lnTo>
                    <a:lnTo>
                      <a:pt x="3313" y="1692"/>
                    </a:lnTo>
                    <a:lnTo>
                      <a:pt x="3313" y="1340"/>
                    </a:lnTo>
                    <a:lnTo>
                      <a:pt x="3313" y="1058"/>
                    </a:lnTo>
                    <a:lnTo>
                      <a:pt x="3172" y="776"/>
                    </a:lnTo>
                    <a:lnTo>
                      <a:pt x="2960" y="494"/>
                    </a:lnTo>
                    <a:lnTo>
                      <a:pt x="2608" y="283"/>
                    </a:lnTo>
                    <a:lnTo>
                      <a:pt x="2256" y="142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9"/>
              <p:cNvSpPr/>
              <p:nvPr/>
            </p:nvSpPr>
            <p:spPr>
              <a:xfrm>
                <a:off x="3640825" y="5036325"/>
                <a:ext cx="387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693" extrusionOk="0">
                    <a:moveTo>
                      <a:pt x="493" y="1"/>
                    </a:moveTo>
                    <a:lnTo>
                      <a:pt x="282" y="71"/>
                    </a:lnTo>
                    <a:lnTo>
                      <a:pt x="141" y="142"/>
                    </a:lnTo>
                    <a:lnTo>
                      <a:pt x="71" y="283"/>
                    </a:lnTo>
                    <a:lnTo>
                      <a:pt x="0" y="635"/>
                    </a:lnTo>
                    <a:lnTo>
                      <a:pt x="0" y="988"/>
                    </a:lnTo>
                    <a:lnTo>
                      <a:pt x="141" y="1270"/>
                    </a:lnTo>
                    <a:lnTo>
                      <a:pt x="353" y="1552"/>
                    </a:lnTo>
                    <a:lnTo>
                      <a:pt x="564" y="1693"/>
                    </a:lnTo>
                    <a:lnTo>
                      <a:pt x="705" y="1693"/>
                    </a:lnTo>
                    <a:lnTo>
                      <a:pt x="775" y="1622"/>
                    </a:lnTo>
                    <a:lnTo>
                      <a:pt x="987" y="1481"/>
                    </a:lnTo>
                    <a:lnTo>
                      <a:pt x="1269" y="1199"/>
                    </a:lnTo>
                    <a:lnTo>
                      <a:pt x="1410" y="917"/>
                    </a:lnTo>
                    <a:lnTo>
                      <a:pt x="1551" y="635"/>
                    </a:lnTo>
                    <a:lnTo>
                      <a:pt x="1551" y="353"/>
                    </a:lnTo>
                    <a:lnTo>
                      <a:pt x="1410" y="142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85" name="Google Shape;585;p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7" name="Google Shape;587;p10"/>
          <p:cNvGrpSpPr/>
          <p:nvPr/>
        </p:nvGrpSpPr>
        <p:grpSpPr>
          <a:xfrm rot="131350">
            <a:off x="2426633" y="3882228"/>
            <a:ext cx="4290735" cy="1078616"/>
            <a:chOff x="2503650" y="3729893"/>
            <a:chExt cx="4290606" cy="1078583"/>
          </a:xfrm>
        </p:grpSpPr>
        <p:sp>
          <p:nvSpPr>
            <p:cNvPr id="588" name="Google Shape;588;p10"/>
            <p:cNvSpPr/>
            <p:nvPr/>
          </p:nvSpPr>
          <p:spPr>
            <a:xfrm rot="4499919">
              <a:off x="3385216" y="3559057"/>
              <a:ext cx="626202" cy="1504540"/>
            </a:xfrm>
            <a:custGeom>
              <a:avLst/>
              <a:gdLst/>
              <a:ahLst/>
              <a:cxnLst/>
              <a:rect l="l" t="t" r="r" b="b"/>
              <a:pathLst>
                <a:path w="26080" h="62661" extrusionOk="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0"/>
            <p:cNvSpPr/>
            <p:nvPr/>
          </p:nvSpPr>
          <p:spPr>
            <a:xfrm rot="2120693">
              <a:off x="2569733" y="4367036"/>
              <a:ext cx="228484" cy="301260"/>
            </a:xfrm>
            <a:custGeom>
              <a:avLst/>
              <a:gdLst/>
              <a:ahLst/>
              <a:cxnLst/>
              <a:rect l="l" t="t" r="r" b="b"/>
              <a:pathLst>
                <a:path w="9516" h="12547" extrusionOk="0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0" name="Google Shape;590;p10"/>
            <p:cNvGrpSpPr/>
            <p:nvPr/>
          </p:nvGrpSpPr>
          <p:grpSpPr>
            <a:xfrm rot="-4499919">
              <a:off x="5164310" y="3568656"/>
              <a:ext cx="736195" cy="1394547"/>
              <a:chOff x="3487525" y="3986125"/>
              <a:chExt cx="766525" cy="1452000"/>
            </a:xfrm>
          </p:grpSpPr>
          <p:sp>
            <p:nvSpPr>
              <p:cNvPr id="591" name="Google Shape;591;p10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avLst/>
                <a:gdLst/>
                <a:ahLst/>
                <a:cxnLst/>
                <a:rect l="l" t="t" r="r" b="b"/>
                <a:pathLst>
                  <a:path w="29886" h="58080" extrusionOk="0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10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11913" extrusionOk="0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10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4512" extrusionOk="0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10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3385" extrusionOk="0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5" name="Google Shape;595;p10"/>
            <p:cNvSpPr/>
            <p:nvPr/>
          </p:nvSpPr>
          <p:spPr>
            <a:xfrm>
              <a:off x="4535406" y="4308991"/>
              <a:ext cx="198042" cy="199452"/>
            </a:xfrm>
            <a:custGeom>
              <a:avLst/>
              <a:gdLst/>
              <a:ahLst/>
              <a:cxnLst/>
              <a:rect l="l" t="t" r="r" b="b"/>
              <a:pathLst>
                <a:path w="9798" h="9869" extrusionOk="0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0"/>
            <p:cNvSpPr/>
            <p:nvPr/>
          </p:nvSpPr>
          <p:spPr>
            <a:xfrm rot="-4500104">
              <a:off x="6518556" y="4207572"/>
              <a:ext cx="115131" cy="420814"/>
            </a:xfrm>
            <a:custGeom>
              <a:avLst/>
              <a:gdLst/>
              <a:ahLst/>
              <a:cxnLst/>
              <a:rect l="l" t="t" r="r" b="b"/>
              <a:pathLst>
                <a:path w="4794" h="23472" extrusionOk="0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7" name="Google Shape;597;p10"/>
            <p:cNvGrpSpPr/>
            <p:nvPr/>
          </p:nvGrpSpPr>
          <p:grpSpPr>
            <a:xfrm rot="4061973">
              <a:off x="4591314" y="4522570"/>
              <a:ext cx="150793" cy="179149"/>
              <a:chOff x="4157100" y="2900650"/>
              <a:chExt cx="206200" cy="244975"/>
            </a:xfrm>
          </p:grpSpPr>
          <p:sp>
            <p:nvSpPr>
              <p:cNvPr id="598" name="Google Shape;598;p10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4583" extrusionOk="0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10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4160" extrusionOk="0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10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4160" extrusionOk="0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01" name="Google Shape;601;p10"/>
          <p:cNvSpPr txBox="1">
            <a:spLocks noGrp="1"/>
          </p:cNvSpPr>
          <p:nvPr>
            <p:ph type="body" idx="1"/>
          </p:nvPr>
        </p:nvSpPr>
        <p:spPr>
          <a:xfrm>
            <a:off x="1726650" y="3485425"/>
            <a:ext cx="56907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602" name="Google Shape;602;p10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975" y="586975"/>
            <a:ext cx="600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975" y="1504950"/>
            <a:ext cx="6009600" cy="30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euton"/>
              <a:buChar char="✢"/>
              <a:defRPr sz="2400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euton"/>
              <a:buChar char="○"/>
              <a:defRPr sz="2400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euton"/>
              <a:buChar char="○"/>
              <a:defRPr sz="2400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euton"/>
              <a:buChar char="○"/>
              <a:defRPr sz="2400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euton"/>
              <a:buChar char="○"/>
              <a:defRPr sz="2400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euton"/>
              <a:buChar char="○"/>
              <a:defRPr sz="2400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euton"/>
              <a:buChar char="○"/>
              <a:defRPr sz="2400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euton"/>
              <a:buChar char="○"/>
              <a:defRPr sz="2400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euton"/>
              <a:buChar char="○"/>
              <a:defRPr sz="2400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200">
                <a:solidFill>
                  <a:schemeClr val="dk2"/>
                </a:solidFill>
                <a:latin typeface="Neuton"/>
                <a:ea typeface="Neuton"/>
                <a:cs typeface="Neuton"/>
                <a:sym typeface="Neuton"/>
              </a:defRPr>
            </a:lvl1pPr>
            <a:lvl2pPr lvl="1" algn="r">
              <a:buNone/>
              <a:defRPr sz="1200">
                <a:solidFill>
                  <a:schemeClr val="dk2"/>
                </a:solidFill>
                <a:latin typeface="Neuton"/>
                <a:ea typeface="Neuton"/>
                <a:cs typeface="Neuton"/>
                <a:sym typeface="Neuton"/>
              </a:defRPr>
            </a:lvl2pPr>
            <a:lvl3pPr lvl="2" algn="r">
              <a:buNone/>
              <a:defRPr sz="1200">
                <a:solidFill>
                  <a:schemeClr val="dk2"/>
                </a:solidFill>
                <a:latin typeface="Neuton"/>
                <a:ea typeface="Neuton"/>
                <a:cs typeface="Neuton"/>
                <a:sym typeface="Neuton"/>
              </a:defRPr>
            </a:lvl3pPr>
            <a:lvl4pPr lvl="3" algn="r">
              <a:buNone/>
              <a:defRPr sz="1200">
                <a:solidFill>
                  <a:schemeClr val="dk2"/>
                </a:solidFill>
                <a:latin typeface="Neuton"/>
                <a:ea typeface="Neuton"/>
                <a:cs typeface="Neuton"/>
                <a:sym typeface="Neuton"/>
              </a:defRPr>
            </a:lvl4pPr>
            <a:lvl5pPr lvl="4" algn="r">
              <a:buNone/>
              <a:defRPr sz="1200">
                <a:solidFill>
                  <a:schemeClr val="dk2"/>
                </a:solidFill>
                <a:latin typeface="Neuton"/>
                <a:ea typeface="Neuton"/>
                <a:cs typeface="Neuton"/>
                <a:sym typeface="Neuton"/>
              </a:defRPr>
            </a:lvl5pPr>
            <a:lvl6pPr lvl="5" algn="r">
              <a:buNone/>
              <a:defRPr sz="1200">
                <a:solidFill>
                  <a:schemeClr val="dk2"/>
                </a:solidFill>
                <a:latin typeface="Neuton"/>
                <a:ea typeface="Neuton"/>
                <a:cs typeface="Neuton"/>
                <a:sym typeface="Neuton"/>
              </a:defRPr>
            </a:lvl6pPr>
            <a:lvl7pPr lvl="6" algn="r">
              <a:buNone/>
              <a:defRPr sz="1200">
                <a:solidFill>
                  <a:schemeClr val="dk2"/>
                </a:solidFill>
                <a:latin typeface="Neuton"/>
                <a:ea typeface="Neuton"/>
                <a:cs typeface="Neuton"/>
                <a:sym typeface="Neuton"/>
              </a:defRPr>
            </a:lvl7pPr>
            <a:lvl8pPr lvl="7" algn="r">
              <a:buNone/>
              <a:defRPr sz="1200">
                <a:solidFill>
                  <a:schemeClr val="dk2"/>
                </a:solidFill>
                <a:latin typeface="Neuton"/>
                <a:ea typeface="Neuton"/>
                <a:cs typeface="Neuton"/>
                <a:sym typeface="Neuton"/>
              </a:defRPr>
            </a:lvl8pPr>
            <a:lvl9pPr lvl="8" algn="r">
              <a:buNone/>
              <a:defRPr sz="1200">
                <a:solidFill>
                  <a:schemeClr val="dk2"/>
                </a:solidFill>
                <a:latin typeface="Neuton"/>
                <a:ea typeface="Neuton"/>
                <a:cs typeface="Neuton"/>
                <a:sym typeface="Neuto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springdecoul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475185" y="-1017984"/>
            <a:ext cx="392906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5" descr="060214cbminiringfz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"/>
            <a:ext cx="76200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7" descr="springdecoul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94985" y="-1017984"/>
            <a:ext cx="392906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60214cbminiringfz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85750"/>
            <a:ext cx="76200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bbojjww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3714750"/>
            <a:ext cx="7620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2" descr="bbojjww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771900"/>
            <a:ext cx="8382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13"/>
          <p:cNvSpPr>
            <a:spLocks noGrp="1" noChangeArrowheads="1"/>
          </p:cNvSpPr>
          <p:nvPr>
            <p:ph type="title"/>
          </p:nvPr>
        </p:nvSpPr>
        <p:spPr>
          <a:xfrm>
            <a:off x="664369" y="1764507"/>
            <a:ext cx="7412831" cy="1650206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Xin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chào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các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em</a:t>
            </a:r>
            <a:endParaRPr lang="en-US" sz="6600" b="1" dirty="0">
              <a:solidFill>
                <a:srgbClr val="990033"/>
              </a:solidFill>
              <a:latin typeface=".VnVogueH" pitchFamily="34" charset="0"/>
            </a:endParaRPr>
          </a:p>
        </p:txBody>
      </p:sp>
      <p:pic>
        <p:nvPicPr>
          <p:cNvPr id="2057" name="Picture 14" descr="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743450"/>
            <a:ext cx="3733800" cy="258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1" descr="GARLANBELS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"/>
            <a:ext cx="5334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GARLANBELS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1" descr="GARLANBELS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9100"/>
            <a:ext cx="9220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1" descr="GARLANBELS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151" y="914400"/>
            <a:ext cx="1255712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4" descr="CANDLE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600450"/>
            <a:ext cx="1716088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4" descr="CANDLE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714750"/>
            <a:ext cx="1716088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Micke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469" y="3014663"/>
            <a:ext cx="17526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4516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Vrinda" panose="020B0502040204020203" pitchFamily="34" charset="0"/>
                <a:cs typeface="Vrinda" panose="020B0502040204020203" pitchFamily="34" charset="0"/>
              </a:rPr>
              <a:t>Phiếu quan sát con vật</a:t>
            </a:r>
            <a:endParaRPr sz="4000" dirty="0"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701" name="Google Shape;701;p2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xmlns="" id="{F8C7AD79-CAC4-4092-9109-13C21C60FB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0042513"/>
              </p:ext>
            </p:extLst>
          </p:nvPr>
        </p:nvGraphicFramePr>
        <p:xfrm>
          <a:off x="599355" y="1605963"/>
          <a:ext cx="6290659" cy="2351314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924055">
                  <a:extLst>
                    <a:ext uri="{9D8B030D-6E8A-4147-A177-3AD203B41FA5}">
                      <a16:colId xmlns:a16="http://schemas.microsoft.com/office/drawing/2014/main" xmlns="" val="3635832039"/>
                    </a:ext>
                  </a:extLst>
                </a:gridCol>
                <a:gridCol w="894434">
                  <a:extLst>
                    <a:ext uri="{9D8B030D-6E8A-4147-A177-3AD203B41FA5}">
                      <a16:colId xmlns:a16="http://schemas.microsoft.com/office/drawing/2014/main" xmlns="" val="385763699"/>
                    </a:ext>
                  </a:extLst>
                </a:gridCol>
                <a:gridCol w="1032287">
                  <a:extLst>
                    <a:ext uri="{9D8B030D-6E8A-4147-A177-3AD203B41FA5}">
                      <a16:colId xmlns:a16="http://schemas.microsoft.com/office/drawing/2014/main" xmlns="" val="2749554630"/>
                    </a:ext>
                  </a:extLst>
                </a:gridCol>
                <a:gridCol w="756581">
                  <a:extLst>
                    <a:ext uri="{9D8B030D-6E8A-4147-A177-3AD203B41FA5}">
                      <a16:colId xmlns:a16="http://schemas.microsoft.com/office/drawing/2014/main" xmlns="" val="3212477133"/>
                    </a:ext>
                  </a:extLst>
                </a:gridCol>
                <a:gridCol w="894434">
                  <a:extLst>
                    <a:ext uri="{9D8B030D-6E8A-4147-A177-3AD203B41FA5}">
                      <a16:colId xmlns:a16="http://schemas.microsoft.com/office/drawing/2014/main" xmlns="" val="273158630"/>
                    </a:ext>
                  </a:extLst>
                </a:gridCol>
                <a:gridCol w="894434">
                  <a:extLst>
                    <a:ext uri="{9D8B030D-6E8A-4147-A177-3AD203B41FA5}">
                      <a16:colId xmlns:a16="http://schemas.microsoft.com/office/drawing/2014/main" xmlns="" val="3925887681"/>
                    </a:ext>
                  </a:extLst>
                </a:gridCol>
                <a:gridCol w="894434">
                  <a:extLst>
                    <a:ext uri="{9D8B030D-6E8A-4147-A177-3AD203B41FA5}">
                      <a16:colId xmlns:a16="http://schemas.microsoft.com/office/drawing/2014/main" xmlns="" val="838913566"/>
                    </a:ext>
                  </a:extLst>
                </a:gridCol>
              </a:tblGrid>
              <a:tr h="461042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Tên</a:t>
                      </a:r>
                      <a:r>
                        <a:rPr lang="en-US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con </a:t>
                      </a:r>
                      <a:r>
                        <a:rPr lang="en-US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vật</a:t>
                      </a:r>
                      <a:endParaRPr lang="en-US" b="1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Hình</a:t>
                      </a:r>
                      <a:r>
                        <a:rPr lang="en-US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dạng</a:t>
                      </a:r>
                      <a:endParaRPr lang="en-US" b="1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Màu</a:t>
                      </a:r>
                      <a:r>
                        <a:rPr lang="en-US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sắc</a:t>
                      </a:r>
                      <a:endParaRPr lang="en-US" b="1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Bộ</a:t>
                      </a:r>
                      <a:r>
                        <a:rPr lang="en-US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phận</a:t>
                      </a:r>
                      <a:r>
                        <a:rPr lang="en-US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di </a:t>
                      </a:r>
                      <a:r>
                        <a:rPr lang="en-US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chuyển</a:t>
                      </a:r>
                      <a:endParaRPr lang="en-US" b="1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37253428"/>
                  </a:ext>
                </a:extLst>
              </a:tr>
              <a:tr h="45002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To/ </a:t>
                      </a:r>
                      <a:r>
                        <a:rPr lang="en-US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cao</a:t>
                      </a:r>
                      <a:endParaRPr lang="en-US" b="1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Thấp</a:t>
                      </a:r>
                      <a:r>
                        <a:rPr lang="en-US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/</a:t>
                      </a:r>
                      <a:r>
                        <a:rPr lang="en-US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nhỏ</a:t>
                      </a:r>
                      <a:endParaRPr lang="en-US" b="1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chân</a:t>
                      </a:r>
                      <a:endParaRPr lang="en-US" b="1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vây</a:t>
                      </a:r>
                      <a:endParaRPr lang="en-US" b="1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cánh</a:t>
                      </a:r>
                      <a:endParaRPr lang="en-US" b="1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336671569"/>
                  </a:ext>
                </a:extLst>
              </a:tr>
              <a:tr h="461042">
                <a:tc>
                  <a:txBody>
                    <a:bodyPr/>
                    <a:lstStyle/>
                    <a:p>
                      <a:r>
                        <a:rPr lang="en-US" dirty="0"/>
                        <a:t>Con </a:t>
                      </a:r>
                      <a:r>
                        <a:rPr lang="en-US" dirty="0" err="1"/>
                        <a:t>bướm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Vàng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sặc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sỡ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26163589"/>
                  </a:ext>
                </a:extLst>
              </a:tr>
              <a:tr h="461042"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7614865"/>
                  </a:ext>
                </a:extLst>
              </a:tr>
              <a:tr h="461042"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6177148"/>
                  </a:ext>
                </a:extLst>
              </a:tr>
            </a:tbl>
          </a:graphicData>
        </a:graphic>
      </p:graphicFrame>
      <p:pic>
        <p:nvPicPr>
          <p:cNvPr id="8" name="Graphic 7" descr="Checkmark">
            <a:extLst>
              <a:ext uri="{FF2B5EF4-FFF2-40B4-BE49-F238E27FC236}">
                <a16:creationId xmlns:a16="http://schemas.microsoft.com/office/drawing/2014/main" xmlns="" id="{52D60E55-9189-4208-BD61-36F03BA9E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808515" y="2675484"/>
            <a:ext cx="221396" cy="221396"/>
          </a:xfrm>
          <a:prstGeom prst="rect">
            <a:avLst/>
          </a:prstGeom>
        </p:spPr>
      </p:pic>
      <p:pic>
        <p:nvPicPr>
          <p:cNvPr id="10" name="Graphic 9" descr="Checkmark">
            <a:extLst>
              <a:ext uri="{FF2B5EF4-FFF2-40B4-BE49-F238E27FC236}">
                <a16:creationId xmlns:a16="http://schemas.microsoft.com/office/drawing/2014/main" xmlns="" id="{578FC169-3074-4AC7-803C-A345AF8EE4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20117" y="2675483"/>
            <a:ext cx="221395" cy="221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22"/>
          <p:cNvSpPr txBox="1">
            <a:spLocks noGrp="1"/>
          </p:cNvSpPr>
          <p:nvPr>
            <p:ph type="ctrTitle"/>
          </p:nvPr>
        </p:nvSpPr>
        <p:spPr>
          <a:xfrm>
            <a:off x="-187500" y="1277211"/>
            <a:ext cx="4759500" cy="1066420"/>
          </a:xfr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/>
              <a:t>2. </a:t>
            </a:r>
            <a:r>
              <a:rPr lang="en-US" sz="3500" dirty="0" err="1"/>
              <a:t>Đi</a:t>
            </a:r>
            <a:r>
              <a:rPr lang="en-US" sz="3500" dirty="0"/>
              <a:t> </a:t>
            </a:r>
            <a:r>
              <a:rPr lang="en-US" sz="3500" dirty="0" err="1"/>
              <a:t>tham</a:t>
            </a:r>
            <a:r>
              <a:rPr lang="en-US" sz="3500" dirty="0"/>
              <a:t> </a:t>
            </a:r>
            <a:r>
              <a:rPr lang="en-US" sz="3500" dirty="0" err="1"/>
              <a:t>quan</a:t>
            </a:r>
            <a:r>
              <a:rPr lang="en-US" sz="3500" dirty="0"/>
              <a:t> </a:t>
            </a:r>
            <a:r>
              <a:rPr lang="en-US" sz="3500" dirty="0" err="1"/>
              <a:t>thiên</a:t>
            </a:r>
            <a:r>
              <a:rPr lang="en-US" sz="3500" dirty="0"/>
              <a:t> </a:t>
            </a:r>
            <a:r>
              <a:rPr lang="en-US" sz="3500" dirty="0" err="1"/>
              <a:t>nhiên</a:t>
            </a:r>
            <a:endParaRPr lang="en-US" sz="3500" dirty="0"/>
          </a:p>
        </p:txBody>
      </p:sp>
      <p:sp>
        <p:nvSpPr>
          <p:cNvPr id="709" name="Google Shape;709;p22" hidden="1"/>
          <p:cNvSpPr txBox="1">
            <a:spLocks noGrp="1"/>
          </p:cNvSpPr>
          <p:nvPr>
            <p:ph type="sldNum" idx="4294967295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pPr marL="0" lvl="0" indent="0" algn="r" rtl="0">
                <a:spcBef>
                  <a:spcPts val="0"/>
                </a:spcBef>
                <a:spcAft>
                  <a:spcPts val="600"/>
                </a:spcAft>
                <a:buNone/>
              </a:pPr>
              <a:t>11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2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757" name="Google Shape;757;p28"/>
          <p:cNvSpPr txBox="1">
            <a:spLocks noGrp="1"/>
          </p:cNvSpPr>
          <p:nvPr>
            <p:ph type="ctrTitle" idx="4294967295"/>
          </p:nvPr>
        </p:nvSpPr>
        <p:spPr>
          <a:xfrm>
            <a:off x="0" y="342900"/>
            <a:ext cx="6038850" cy="8953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BDCC64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Chơi</a:t>
            </a:r>
            <a:r>
              <a:rPr lang="en-US" sz="5400" dirty="0">
                <a:solidFill>
                  <a:srgbClr val="BDCC64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en-US" sz="5400" dirty="0" err="1">
                <a:solidFill>
                  <a:srgbClr val="BDCC64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trò</a:t>
            </a:r>
            <a:r>
              <a:rPr lang="en-US" sz="5400" dirty="0">
                <a:solidFill>
                  <a:srgbClr val="BDCC64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en-US" sz="5400" dirty="0" err="1">
                <a:solidFill>
                  <a:srgbClr val="BDCC64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chơi</a:t>
            </a:r>
            <a:r>
              <a:rPr lang="en-US" sz="5400" dirty="0">
                <a:solidFill>
                  <a:srgbClr val="BDCC64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:</a:t>
            </a:r>
            <a:endParaRPr sz="5400" dirty="0">
              <a:solidFill>
                <a:srgbClr val="BDCC64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761" name="Google Shape;761;p28"/>
          <p:cNvSpPr txBox="1">
            <a:spLocks noGrp="1"/>
          </p:cNvSpPr>
          <p:nvPr>
            <p:ph type="ctrTitle" idx="4294967295"/>
          </p:nvPr>
        </p:nvSpPr>
        <p:spPr>
          <a:xfrm>
            <a:off x="1967112" y="1065680"/>
            <a:ext cx="6038850" cy="8953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solidFill>
                  <a:srgbClr val="93B7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dirty="0">
                <a:solidFill>
                  <a:srgbClr val="93B7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93B7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dirty="0">
                <a:solidFill>
                  <a:srgbClr val="93B7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solidFill>
                  <a:srgbClr val="93B7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endParaRPr sz="4400" dirty="0">
              <a:solidFill>
                <a:srgbClr val="93B77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307D886-9723-4B9E-BF3C-49556587AC9A}"/>
              </a:ext>
            </a:extLst>
          </p:cNvPr>
          <p:cNvSpPr txBox="1"/>
          <p:nvPr/>
        </p:nvSpPr>
        <p:spPr>
          <a:xfrm>
            <a:off x="576302" y="1840582"/>
            <a:ext cx="72229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2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714" name="Google Shape;714;p23"/>
          <p:cNvSpPr txBox="1">
            <a:spLocks noGrp="1"/>
          </p:cNvSpPr>
          <p:nvPr>
            <p:ph type="title" idx="4294967295"/>
          </p:nvPr>
        </p:nvSpPr>
        <p:spPr>
          <a:xfrm>
            <a:off x="868295" y="361150"/>
            <a:ext cx="4754563" cy="89903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FF"/>
                </a:solidFill>
              </a:rPr>
              <a:t>Quan </a:t>
            </a:r>
            <a:r>
              <a:rPr lang="en-US" dirty="0" err="1">
                <a:solidFill>
                  <a:srgbClr val="FFFFFF"/>
                </a:solidFill>
              </a:rPr>
              <a:t>sát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xung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quanh</a:t>
            </a:r>
            <a:endParaRPr b="0" dirty="0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95544CF-7F5D-442F-B5A2-9C311A0DF993}"/>
              </a:ext>
            </a:extLst>
          </p:cNvPr>
          <p:cNvSpPr txBox="1"/>
          <p:nvPr/>
        </p:nvSpPr>
        <p:spPr>
          <a:xfrm flipH="1">
            <a:off x="998924" y="1294477"/>
            <a:ext cx="41032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 err="1">
                <a:solidFill>
                  <a:srgbClr val="EAEAEA"/>
                </a:solidFill>
              </a:rPr>
              <a:t>Thực</a:t>
            </a:r>
            <a:r>
              <a:rPr lang="en-US" sz="2000" dirty="0">
                <a:solidFill>
                  <a:srgbClr val="EAEAEA"/>
                </a:solidFill>
              </a:rPr>
              <a:t> </a:t>
            </a:r>
            <a:r>
              <a:rPr lang="en-US" sz="2000" dirty="0" err="1">
                <a:solidFill>
                  <a:srgbClr val="EAEAEA"/>
                </a:solidFill>
              </a:rPr>
              <a:t>vật</a:t>
            </a:r>
            <a:r>
              <a:rPr lang="en-US" sz="2000" dirty="0">
                <a:solidFill>
                  <a:srgbClr val="EAEAEA"/>
                </a:solidFill>
              </a:rPr>
              <a:t>: Quan </a:t>
            </a:r>
            <a:r>
              <a:rPr lang="en-US" sz="2000" dirty="0" err="1">
                <a:solidFill>
                  <a:srgbClr val="EAEAEA"/>
                </a:solidFill>
              </a:rPr>
              <a:t>sát</a:t>
            </a:r>
            <a:r>
              <a:rPr lang="en-US" sz="2000" dirty="0">
                <a:solidFill>
                  <a:srgbClr val="EAEAEA"/>
                </a:solidFill>
              </a:rPr>
              <a:t> </a:t>
            </a:r>
            <a:r>
              <a:rPr lang="en-US" sz="2000" dirty="0" err="1">
                <a:solidFill>
                  <a:srgbClr val="EAEAEA"/>
                </a:solidFill>
              </a:rPr>
              <a:t>từ</a:t>
            </a:r>
            <a:r>
              <a:rPr lang="en-US" sz="2000" dirty="0">
                <a:solidFill>
                  <a:srgbClr val="EAEAEA"/>
                </a:solidFill>
              </a:rPr>
              <a:t> </a:t>
            </a:r>
            <a:r>
              <a:rPr lang="en-US" sz="2000" dirty="0" err="1">
                <a:solidFill>
                  <a:srgbClr val="EAEAEA"/>
                </a:solidFill>
              </a:rPr>
              <a:t>cây</a:t>
            </a:r>
            <a:r>
              <a:rPr lang="en-US" sz="2000" dirty="0">
                <a:solidFill>
                  <a:srgbClr val="EAEAEA"/>
                </a:solidFill>
              </a:rPr>
              <a:t> </a:t>
            </a:r>
            <a:r>
              <a:rPr lang="en-US" sz="2000" dirty="0" err="1">
                <a:solidFill>
                  <a:srgbClr val="EAEAEA"/>
                </a:solidFill>
              </a:rPr>
              <a:t>nhỏ</a:t>
            </a:r>
            <a:r>
              <a:rPr lang="en-US" sz="2000" dirty="0">
                <a:solidFill>
                  <a:srgbClr val="EAEAEA"/>
                </a:solidFill>
              </a:rPr>
              <a:t> </a:t>
            </a:r>
            <a:r>
              <a:rPr lang="en-US" sz="2000" dirty="0" err="1">
                <a:solidFill>
                  <a:srgbClr val="EAEAEA"/>
                </a:solidFill>
              </a:rPr>
              <a:t>đến</a:t>
            </a:r>
            <a:r>
              <a:rPr lang="en-US" sz="2000" dirty="0">
                <a:solidFill>
                  <a:srgbClr val="EAEAEA"/>
                </a:solidFill>
              </a:rPr>
              <a:t> </a:t>
            </a:r>
            <a:r>
              <a:rPr lang="en-US" sz="2000" dirty="0" err="1">
                <a:solidFill>
                  <a:srgbClr val="EAEAEA"/>
                </a:solidFill>
              </a:rPr>
              <a:t>cây</a:t>
            </a:r>
            <a:r>
              <a:rPr lang="en-US" sz="2000" dirty="0">
                <a:solidFill>
                  <a:srgbClr val="EAEAEA"/>
                </a:solidFill>
              </a:rPr>
              <a:t> to, </a:t>
            </a:r>
            <a:r>
              <a:rPr lang="en-US" sz="2000" dirty="0" err="1">
                <a:solidFill>
                  <a:srgbClr val="EAEAEA"/>
                </a:solidFill>
              </a:rPr>
              <a:t>quan</a:t>
            </a:r>
            <a:r>
              <a:rPr lang="en-US" sz="2000" dirty="0">
                <a:solidFill>
                  <a:srgbClr val="EAEAEA"/>
                </a:solidFill>
              </a:rPr>
              <a:t> </a:t>
            </a:r>
            <a:r>
              <a:rPr lang="en-US" sz="2000" dirty="0" err="1">
                <a:solidFill>
                  <a:srgbClr val="EAEAEA"/>
                </a:solidFill>
              </a:rPr>
              <a:t>sát</a:t>
            </a:r>
            <a:r>
              <a:rPr lang="en-US" sz="2000" dirty="0">
                <a:solidFill>
                  <a:srgbClr val="EAEAEA"/>
                </a:solidFill>
              </a:rPr>
              <a:t> </a:t>
            </a:r>
            <a:r>
              <a:rPr lang="en-US" sz="2000" dirty="0" err="1">
                <a:solidFill>
                  <a:srgbClr val="EAEAEA"/>
                </a:solidFill>
              </a:rPr>
              <a:t>hình</a:t>
            </a:r>
            <a:r>
              <a:rPr lang="en-US" sz="2000" dirty="0">
                <a:solidFill>
                  <a:srgbClr val="EAEAEA"/>
                </a:solidFill>
              </a:rPr>
              <a:t> </a:t>
            </a:r>
            <a:r>
              <a:rPr lang="en-US" sz="2000" dirty="0" err="1">
                <a:solidFill>
                  <a:srgbClr val="EAEAEA"/>
                </a:solidFill>
              </a:rPr>
              <a:t>dạng</a:t>
            </a:r>
            <a:r>
              <a:rPr lang="en-US" sz="2000" dirty="0">
                <a:solidFill>
                  <a:srgbClr val="EAEAEA"/>
                </a:solidFill>
              </a:rPr>
              <a:t>, </a:t>
            </a:r>
            <a:r>
              <a:rPr lang="en-US" sz="2000" dirty="0" err="1">
                <a:solidFill>
                  <a:srgbClr val="EAEAEA"/>
                </a:solidFill>
              </a:rPr>
              <a:t>chiều</a:t>
            </a:r>
            <a:r>
              <a:rPr lang="en-US" sz="2000" dirty="0">
                <a:solidFill>
                  <a:srgbClr val="EAEAEA"/>
                </a:solidFill>
              </a:rPr>
              <a:t> </a:t>
            </a:r>
            <a:r>
              <a:rPr lang="en-US" sz="2000" dirty="0" err="1">
                <a:solidFill>
                  <a:srgbClr val="EAEAEA"/>
                </a:solidFill>
              </a:rPr>
              <a:t>cao</a:t>
            </a:r>
            <a:r>
              <a:rPr lang="en-US" sz="2000" dirty="0">
                <a:solidFill>
                  <a:srgbClr val="EAEAEA"/>
                </a:solidFill>
              </a:rPr>
              <a:t>; </a:t>
            </a:r>
            <a:r>
              <a:rPr lang="en-US" sz="2000" dirty="0" err="1">
                <a:solidFill>
                  <a:srgbClr val="EAEAEA"/>
                </a:solidFill>
              </a:rPr>
              <a:t>các</a:t>
            </a:r>
            <a:r>
              <a:rPr lang="en-US" sz="2000" dirty="0">
                <a:solidFill>
                  <a:srgbClr val="EAEAEA"/>
                </a:solidFill>
              </a:rPr>
              <a:t> </a:t>
            </a:r>
            <a:r>
              <a:rPr lang="en-US" sz="2000" dirty="0" err="1">
                <a:solidFill>
                  <a:srgbClr val="EAEAEA"/>
                </a:solidFill>
              </a:rPr>
              <a:t>bộ</a:t>
            </a:r>
            <a:r>
              <a:rPr lang="en-US" sz="2000" dirty="0">
                <a:solidFill>
                  <a:srgbClr val="EAEAEA"/>
                </a:solidFill>
              </a:rPr>
              <a:t> </a:t>
            </a:r>
            <a:r>
              <a:rPr lang="en-US" sz="2000" dirty="0" err="1">
                <a:solidFill>
                  <a:srgbClr val="EAEAEA"/>
                </a:solidFill>
              </a:rPr>
              <a:t>phận</a:t>
            </a:r>
            <a:r>
              <a:rPr lang="en-US" sz="2000" dirty="0">
                <a:solidFill>
                  <a:srgbClr val="EAEAEA"/>
                </a:solidFill>
              </a:rPr>
              <a:t> </a:t>
            </a:r>
            <a:r>
              <a:rPr lang="en-US" sz="2000" dirty="0" err="1">
                <a:solidFill>
                  <a:srgbClr val="EAEAEA"/>
                </a:solidFill>
              </a:rPr>
              <a:t>và</a:t>
            </a:r>
            <a:r>
              <a:rPr lang="en-US" sz="2000" dirty="0">
                <a:solidFill>
                  <a:srgbClr val="EAEAEA"/>
                </a:solidFill>
              </a:rPr>
              <a:t> </a:t>
            </a:r>
            <a:r>
              <a:rPr lang="en-US" sz="2000" dirty="0" err="1">
                <a:solidFill>
                  <a:srgbClr val="EAEAEA"/>
                </a:solidFill>
              </a:rPr>
              <a:t>màu</a:t>
            </a:r>
            <a:r>
              <a:rPr lang="en-US" sz="2000" dirty="0">
                <a:solidFill>
                  <a:srgbClr val="EAEAEA"/>
                </a:solidFill>
              </a:rPr>
              <a:t> </a:t>
            </a:r>
            <a:r>
              <a:rPr lang="en-US" sz="2000" dirty="0" err="1">
                <a:solidFill>
                  <a:srgbClr val="EAEAEA"/>
                </a:solidFill>
              </a:rPr>
              <a:t>sắc</a:t>
            </a:r>
            <a:r>
              <a:rPr lang="en-US" sz="2000" dirty="0">
                <a:solidFill>
                  <a:srgbClr val="EAEAEA"/>
                </a:solidFill>
              </a:rPr>
              <a:t> </a:t>
            </a:r>
            <a:r>
              <a:rPr lang="en-US" sz="2000" dirty="0" err="1">
                <a:solidFill>
                  <a:srgbClr val="EAEAEA"/>
                </a:solidFill>
              </a:rPr>
              <a:t>của</a:t>
            </a:r>
            <a:r>
              <a:rPr lang="en-US" sz="2000" dirty="0">
                <a:solidFill>
                  <a:srgbClr val="EAEAEA"/>
                </a:solidFill>
              </a:rPr>
              <a:t> </a:t>
            </a:r>
            <a:r>
              <a:rPr lang="en-US" sz="2000" dirty="0" err="1">
                <a:solidFill>
                  <a:srgbClr val="EAEAEA"/>
                </a:solidFill>
              </a:rPr>
              <a:t>cây</a:t>
            </a:r>
            <a:r>
              <a:rPr lang="en-US" sz="2000" dirty="0">
                <a:solidFill>
                  <a:srgbClr val="EAEAEA"/>
                </a:solidFill>
              </a:rPr>
              <a:t>: </a:t>
            </a:r>
            <a:r>
              <a:rPr lang="en-US" sz="2000" dirty="0" err="1">
                <a:solidFill>
                  <a:srgbClr val="EAEAEA"/>
                </a:solidFill>
              </a:rPr>
              <a:t>thâ</a:t>
            </a:r>
            <a:r>
              <a:rPr lang="en-US" sz="2000" dirty="0">
                <a:solidFill>
                  <a:srgbClr val="EAEAEA"/>
                </a:solidFill>
              </a:rPr>
              <a:t>, </a:t>
            </a:r>
            <a:r>
              <a:rPr lang="en-US" sz="2000" dirty="0" err="1">
                <a:solidFill>
                  <a:srgbClr val="EAEAEA"/>
                </a:solidFill>
              </a:rPr>
              <a:t>lá</a:t>
            </a:r>
            <a:r>
              <a:rPr lang="en-US" sz="2000" dirty="0">
                <a:solidFill>
                  <a:srgbClr val="EAEAEA"/>
                </a:solidFill>
              </a:rPr>
              <a:t>, </a:t>
            </a:r>
            <a:r>
              <a:rPr lang="en-US" sz="2000" dirty="0" err="1">
                <a:solidFill>
                  <a:srgbClr val="EAEAEA"/>
                </a:solidFill>
              </a:rPr>
              <a:t>hoa</a:t>
            </a:r>
            <a:r>
              <a:rPr lang="en-US" sz="2000" dirty="0">
                <a:solidFill>
                  <a:srgbClr val="EAEAEA"/>
                </a:solidFill>
              </a:rPr>
              <a:t>, </a:t>
            </a:r>
            <a:r>
              <a:rPr lang="en-US" sz="2000" dirty="0" err="1">
                <a:solidFill>
                  <a:srgbClr val="EAEAEA"/>
                </a:solidFill>
              </a:rPr>
              <a:t>quả</a:t>
            </a:r>
            <a:r>
              <a:rPr lang="en-US" sz="2000" dirty="0">
                <a:solidFill>
                  <a:srgbClr val="EAEAEA"/>
                </a:solidFill>
              </a:rPr>
              <a:t> (</a:t>
            </a:r>
            <a:r>
              <a:rPr lang="en-US" sz="2000" dirty="0" err="1">
                <a:solidFill>
                  <a:srgbClr val="EAEAEA"/>
                </a:solidFill>
              </a:rPr>
              <a:t>nếu</a:t>
            </a:r>
            <a:r>
              <a:rPr lang="en-US" sz="2000" dirty="0">
                <a:solidFill>
                  <a:srgbClr val="EAEAEA"/>
                </a:solidFill>
              </a:rPr>
              <a:t> </a:t>
            </a:r>
            <a:r>
              <a:rPr lang="en-US" sz="2000" dirty="0" err="1">
                <a:solidFill>
                  <a:srgbClr val="EAEAEA"/>
                </a:solidFill>
              </a:rPr>
              <a:t>có</a:t>
            </a:r>
            <a:r>
              <a:rPr lang="en-US" sz="2000" dirty="0">
                <a:solidFill>
                  <a:srgbClr val="EAEAEA"/>
                </a:solidFill>
              </a:rPr>
              <a:t>); </a:t>
            </a:r>
            <a:r>
              <a:rPr lang="en-US" sz="2000" dirty="0" err="1">
                <a:solidFill>
                  <a:srgbClr val="EAEAEA"/>
                </a:solidFill>
              </a:rPr>
              <a:t>cây</a:t>
            </a:r>
            <a:r>
              <a:rPr lang="en-US" sz="2000" dirty="0">
                <a:solidFill>
                  <a:srgbClr val="EAEAEA"/>
                </a:solidFill>
              </a:rPr>
              <a:t> </a:t>
            </a:r>
            <a:r>
              <a:rPr lang="en-US" sz="2000" dirty="0" err="1">
                <a:solidFill>
                  <a:srgbClr val="EAEAEA"/>
                </a:solidFill>
              </a:rPr>
              <a:t>đó</a:t>
            </a:r>
            <a:r>
              <a:rPr lang="en-US" sz="2000" dirty="0">
                <a:solidFill>
                  <a:srgbClr val="EAEAEA"/>
                </a:solidFill>
              </a:rPr>
              <a:t> </a:t>
            </a:r>
            <a:r>
              <a:rPr lang="en-US" sz="2000" dirty="0" err="1">
                <a:solidFill>
                  <a:srgbClr val="EAEAEA"/>
                </a:solidFill>
              </a:rPr>
              <a:t>là</a:t>
            </a:r>
            <a:r>
              <a:rPr lang="en-US" sz="2000" dirty="0">
                <a:solidFill>
                  <a:srgbClr val="EAEAEA"/>
                </a:solidFill>
              </a:rPr>
              <a:t> </a:t>
            </a:r>
            <a:r>
              <a:rPr lang="en-US" sz="2000" dirty="0" err="1">
                <a:solidFill>
                  <a:srgbClr val="EAEAEA"/>
                </a:solidFill>
              </a:rPr>
              <a:t>cây</a:t>
            </a:r>
            <a:r>
              <a:rPr lang="en-US" sz="2000" dirty="0">
                <a:solidFill>
                  <a:srgbClr val="EAEAEA"/>
                </a:solidFill>
              </a:rPr>
              <a:t> </a:t>
            </a:r>
            <a:r>
              <a:rPr lang="en-US" sz="2000" dirty="0" err="1">
                <a:solidFill>
                  <a:srgbClr val="EAEAEA"/>
                </a:solidFill>
              </a:rPr>
              <a:t>rau</a:t>
            </a:r>
            <a:r>
              <a:rPr lang="en-US" sz="2000" dirty="0">
                <a:solidFill>
                  <a:srgbClr val="EAEAEA"/>
                </a:solidFill>
              </a:rPr>
              <a:t>, </a:t>
            </a:r>
            <a:r>
              <a:rPr lang="en-US" sz="2000" dirty="0" err="1">
                <a:solidFill>
                  <a:srgbClr val="EAEAEA"/>
                </a:solidFill>
              </a:rPr>
              <a:t>cây</a:t>
            </a:r>
            <a:r>
              <a:rPr lang="en-US" sz="2000" dirty="0">
                <a:solidFill>
                  <a:srgbClr val="EAEAEA"/>
                </a:solidFill>
              </a:rPr>
              <a:t> </a:t>
            </a:r>
            <a:r>
              <a:rPr lang="en-US" sz="2000" dirty="0" err="1">
                <a:solidFill>
                  <a:srgbClr val="EAEAEA"/>
                </a:solidFill>
              </a:rPr>
              <a:t>ăn</a:t>
            </a:r>
            <a:r>
              <a:rPr lang="en-US" sz="2000" dirty="0">
                <a:solidFill>
                  <a:srgbClr val="EAEAEA"/>
                </a:solidFill>
              </a:rPr>
              <a:t> </a:t>
            </a:r>
            <a:r>
              <a:rPr lang="en-US" sz="2000" dirty="0" err="1">
                <a:solidFill>
                  <a:srgbClr val="EAEAEA"/>
                </a:solidFill>
              </a:rPr>
              <a:t>quả</a:t>
            </a:r>
            <a:r>
              <a:rPr lang="en-US" sz="2000" dirty="0">
                <a:solidFill>
                  <a:srgbClr val="EAEAEA"/>
                </a:solidFill>
              </a:rPr>
              <a:t>, </a:t>
            </a:r>
            <a:r>
              <a:rPr lang="en-US" sz="2000" dirty="0" err="1">
                <a:solidFill>
                  <a:srgbClr val="EAEAEA"/>
                </a:solidFill>
              </a:rPr>
              <a:t>cây</a:t>
            </a:r>
            <a:r>
              <a:rPr lang="en-US" sz="2000" dirty="0">
                <a:solidFill>
                  <a:srgbClr val="EAEAEA"/>
                </a:solidFill>
              </a:rPr>
              <a:t> </a:t>
            </a:r>
            <a:r>
              <a:rPr lang="en-US" sz="2000" dirty="0" err="1">
                <a:solidFill>
                  <a:srgbClr val="EAEAEA"/>
                </a:solidFill>
              </a:rPr>
              <a:t>cho</a:t>
            </a:r>
            <a:r>
              <a:rPr lang="en-US" sz="2000" dirty="0">
                <a:solidFill>
                  <a:srgbClr val="EAEAEA"/>
                </a:solidFill>
              </a:rPr>
              <a:t> </a:t>
            </a:r>
            <a:r>
              <a:rPr lang="en-US" sz="2000" dirty="0" err="1">
                <a:solidFill>
                  <a:srgbClr val="EAEAEA"/>
                </a:solidFill>
              </a:rPr>
              <a:t>bóng</a:t>
            </a:r>
            <a:r>
              <a:rPr lang="en-US" sz="2000" dirty="0">
                <a:solidFill>
                  <a:srgbClr val="EAEAEA"/>
                </a:solidFill>
              </a:rPr>
              <a:t> </a:t>
            </a:r>
            <a:r>
              <a:rPr lang="en-US" sz="2000" dirty="0" err="1">
                <a:solidFill>
                  <a:srgbClr val="EAEAEA"/>
                </a:solidFill>
              </a:rPr>
              <a:t>mát</a:t>
            </a:r>
            <a:r>
              <a:rPr lang="en-US" sz="2000" dirty="0">
                <a:solidFill>
                  <a:srgbClr val="EAEAEA"/>
                </a:solidFill>
              </a:rPr>
              <a:t> hay </a:t>
            </a:r>
            <a:r>
              <a:rPr lang="en-US" sz="2000" dirty="0" err="1">
                <a:solidFill>
                  <a:srgbClr val="EAEAEA"/>
                </a:solidFill>
              </a:rPr>
              <a:t>cây</a:t>
            </a:r>
            <a:r>
              <a:rPr lang="en-US" sz="2000" dirty="0">
                <a:solidFill>
                  <a:srgbClr val="EAEAEA"/>
                </a:solidFill>
              </a:rPr>
              <a:t> </a:t>
            </a:r>
            <a:r>
              <a:rPr lang="en-US" sz="2000" dirty="0" err="1">
                <a:solidFill>
                  <a:srgbClr val="EAEAEA"/>
                </a:solidFill>
              </a:rPr>
              <a:t>lương</a:t>
            </a:r>
            <a:r>
              <a:rPr lang="en-US" sz="2000" dirty="0">
                <a:solidFill>
                  <a:srgbClr val="EAEAEA"/>
                </a:solidFill>
              </a:rPr>
              <a:t> </a:t>
            </a:r>
            <a:r>
              <a:rPr lang="en-US" sz="2000" dirty="0" err="1">
                <a:solidFill>
                  <a:srgbClr val="EAEAEA"/>
                </a:solidFill>
              </a:rPr>
              <a:t>thực</a:t>
            </a:r>
            <a:r>
              <a:rPr lang="en-US" sz="2000" dirty="0">
                <a:solidFill>
                  <a:srgbClr val="EAEAEA"/>
                </a:solidFill>
              </a:rPr>
              <a:t>, </a:t>
            </a:r>
            <a:r>
              <a:rPr lang="en-US" sz="2000" dirty="0" err="1">
                <a:solidFill>
                  <a:srgbClr val="EAEAEA"/>
                </a:solidFill>
              </a:rPr>
              <a:t>cây</a:t>
            </a:r>
            <a:r>
              <a:rPr lang="en-US" sz="2000" dirty="0">
                <a:solidFill>
                  <a:srgbClr val="EAEAEA"/>
                </a:solidFill>
              </a:rPr>
              <a:t> </a:t>
            </a:r>
            <a:r>
              <a:rPr lang="en-US" sz="2000" dirty="0" err="1">
                <a:solidFill>
                  <a:srgbClr val="EAEAEA"/>
                </a:solidFill>
              </a:rPr>
              <a:t>làm</a:t>
            </a:r>
            <a:r>
              <a:rPr lang="en-US" sz="2000" dirty="0">
                <a:solidFill>
                  <a:srgbClr val="EAEAEA"/>
                </a:solidFill>
              </a:rPr>
              <a:t> </a:t>
            </a:r>
            <a:r>
              <a:rPr lang="en-US" sz="2000" dirty="0" err="1">
                <a:solidFill>
                  <a:srgbClr val="EAEAEA"/>
                </a:solidFill>
              </a:rPr>
              <a:t>thuốc</a:t>
            </a:r>
            <a:endParaRPr lang="en-US" sz="2000" dirty="0">
              <a:solidFill>
                <a:srgbClr val="EAEAEA"/>
              </a:solidFill>
            </a:endParaRPr>
          </a:p>
          <a:p>
            <a:pPr marL="342900" indent="-342900">
              <a:buFontTx/>
              <a:buChar char="-"/>
            </a:pPr>
            <a:endParaRPr lang="en-US" sz="2000" dirty="0">
              <a:solidFill>
                <a:srgbClr val="EAEAE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Vrinda" panose="020B0502040204020203" pitchFamily="34" charset="0"/>
                <a:cs typeface="Vrinda" panose="020B0502040204020203" pitchFamily="34" charset="0"/>
              </a:rPr>
              <a:t>Một số cây trồng nổi bật</a:t>
            </a:r>
            <a:endParaRPr dirty="0"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724" name="Google Shape;724;p2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3" name="Picture 2" descr="A green plant&#10;&#10;Description automatically generated">
            <a:extLst>
              <a:ext uri="{FF2B5EF4-FFF2-40B4-BE49-F238E27FC236}">
                <a16:creationId xmlns:a16="http://schemas.microsoft.com/office/drawing/2014/main" xmlns="" id="{4A71197E-284C-4E94-9C99-D785C8B2E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295" y="1473435"/>
            <a:ext cx="1807621" cy="2348690"/>
          </a:xfrm>
          <a:prstGeom prst="rect">
            <a:avLst/>
          </a:prstGeom>
        </p:spPr>
      </p:pic>
      <p:pic>
        <p:nvPicPr>
          <p:cNvPr id="5" name="Picture 4" descr="A large purple flower is in a garden&#10;&#10;Description automatically generated">
            <a:extLst>
              <a:ext uri="{FF2B5EF4-FFF2-40B4-BE49-F238E27FC236}">
                <a16:creationId xmlns:a16="http://schemas.microsoft.com/office/drawing/2014/main" xmlns="" id="{A426E43A-7C34-4A21-9879-F851A59AAC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6943" y="1536807"/>
            <a:ext cx="2102820" cy="2207927"/>
          </a:xfrm>
          <a:prstGeom prst="rect">
            <a:avLst/>
          </a:prstGeom>
        </p:spPr>
      </p:pic>
      <p:pic>
        <p:nvPicPr>
          <p:cNvPr id="7" name="Picture 6" descr="A green plant&#10;&#10;Description automatically generated">
            <a:extLst>
              <a:ext uri="{FF2B5EF4-FFF2-40B4-BE49-F238E27FC236}">
                <a16:creationId xmlns:a16="http://schemas.microsoft.com/office/drawing/2014/main" xmlns="" id="{50A2F7AC-C3D1-481E-9C2E-EDA1EA4523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8657" y="1444375"/>
            <a:ext cx="2438400" cy="23003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2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750" name="Google Shape;750;p27"/>
          <p:cNvSpPr txBox="1">
            <a:spLocks noGrp="1"/>
          </p:cNvSpPr>
          <p:nvPr>
            <p:ph type="ctrTitle" idx="4294967295"/>
          </p:nvPr>
        </p:nvSpPr>
        <p:spPr>
          <a:xfrm>
            <a:off x="-968188" y="193651"/>
            <a:ext cx="7772400" cy="11604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FFFFFF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Quan </a:t>
            </a:r>
            <a:r>
              <a:rPr lang="en-US" sz="4800" dirty="0" err="1">
                <a:solidFill>
                  <a:srgbClr val="FFFFFF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sát</a:t>
            </a:r>
            <a:r>
              <a:rPr lang="en-US" sz="4800" dirty="0">
                <a:solidFill>
                  <a:srgbClr val="FFFFFF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động</a:t>
            </a:r>
            <a:r>
              <a:rPr lang="en-US" sz="4800" dirty="0">
                <a:solidFill>
                  <a:srgbClr val="FFFFFF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vật</a:t>
            </a:r>
            <a:r>
              <a:rPr lang="en-US" sz="4800" dirty="0">
                <a:solidFill>
                  <a:srgbClr val="FFFFFF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:</a:t>
            </a:r>
            <a:endParaRPr sz="4800" dirty="0">
              <a:solidFill>
                <a:srgbClr val="FFFFFF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751" name="Google Shape;751;p27"/>
          <p:cNvSpPr txBox="1">
            <a:spLocks noGrp="1"/>
          </p:cNvSpPr>
          <p:nvPr>
            <p:ph type="subTitle" idx="4294967295"/>
          </p:nvPr>
        </p:nvSpPr>
        <p:spPr>
          <a:xfrm>
            <a:off x="307361" y="1785124"/>
            <a:ext cx="7772400" cy="1641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FF"/>
                </a:solidFill>
              </a:rPr>
              <a:t>- Quan </a:t>
            </a:r>
            <a:r>
              <a:rPr lang="en-US" dirty="0" err="1">
                <a:solidFill>
                  <a:srgbClr val="FFFFFF"/>
                </a:solidFill>
              </a:rPr>
              <a:t>sát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các</a:t>
            </a:r>
            <a:r>
              <a:rPr lang="en-US" dirty="0">
                <a:solidFill>
                  <a:srgbClr val="FFFFFF"/>
                </a:solidFill>
              </a:rPr>
              <a:t> con </a:t>
            </a:r>
            <a:r>
              <a:rPr lang="en-US" dirty="0" err="1">
                <a:solidFill>
                  <a:srgbClr val="FFFFFF"/>
                </a:solidFill>
              </a:rPr>
              <a:t>vật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về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hình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dạng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kích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thước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màu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sắc</a:t>
            </a:r>
            <a:r>
              <a:rPr lang="en-US" dirty="0">
                <a:solidFill>
                  <a:srgbClr val="FFFFFF"/>
                </a:solidFill>
              </a:rPr>
              <a:t>; </a:t>
            </a:r>
            <a:r>
              <a:rPr lang="en-US" dirty="0" err="1">
                <a:solidFill>
                  <a:srgbClr val="FFFFFF"/>
                </a:solidFill>
              </a:rPr>
              <a:t>các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bộ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phận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của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chúng</a:t>
            </a:r>
            <a:r>
              <a:rPr lang="en-US" dirty="0">
                <a:solidFill>
                  <a:srgbClr val="FFFFFF"/>
                </a:solidFill>
              </a:rPr>
              <a:t>. </a:t>
            </a:r>
            <a:r>
              <a:rPr lang="en-US" dirty="0" err="1">
                <a:solidFill>
                  <a:srgbClr val="FFFFFF"/>
                </a:solidFill>
              </a:rPr>
              <a:t>Các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bạn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có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thể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quan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sát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các</a:t>
            </a:r>
            <a:r>
              <a:rPr lang="en-US" dirty="0">
                <a:solidFill>
                  <a:srgbClr val="FFFFFF"/>
                </a:solidFill>
              </a:rPr>
              <a:t> con </a:t>
            </a:r>
            <a:r>
              <a:rPr lang="en-US" dirty="0" err="1">
                <a:solidFill>
                  <a:srgbClr val="FFFFFF"/>
                </a:solidFill>
              </a:rPr>
              <a:t>vật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rất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nhỏ</a:t>
            </a:r>
            <a:r>
              <a:rPr lang="en-US" dirty="0">
                <a:solidFill>
                  <a:srgbClr val="FFFFFF"/>
                </a:solidFill>
              </a:rPr>
              <a:t> ở </a:t>
            </a:r>
            <a:r>
              <a:rPr lang="en-US" dirty="0" err="1">
                <a:solidFill>
                  <a:srgbClr val="FFFFFF"/>
                </a:solidFill>
              </a:rPr>
              <a:t>dưới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đám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cỏ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như</a:t>
            </a:r>
            <a:r>
              <a:rPr lang="en-US" dirty="0">
                <a:solidFill>
                  <a:srgbClr val="FFFFFF"/>
                </a:solidFill>
              </a:rPr>
              <a:t> con </a:t>
            </a:r>
            <a:r>
              <a:rPr lang="en-US" dirty="0" err="1">
                <a:solidFill>
                  <a:srgbClr val="FFFFFF"/>
                </a:solidFill>
              </a:rPr>
              <a:t>kiến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cuốn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chiếu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đến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những</a:t>
            </a:r>
            <a:r>
              <a:rPr lang="en-US" dirty="0">
                <a:solidFill>
                  <a:srgbClr val="FFFFFF"/>
                </a:solidFill>
              </a:rPr>
              <a:t> con </a:t>
            </a:r>
            <a:r>
              <a:rPr lang="en-US" dirty="0" err="1">
                <a:solidFill>
                  <a:srgbClr val="FFFFFF"/>
                </a:solidFill>
              </a:rPr>
              <a:t>vật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nép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mình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trong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các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tán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lá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cây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như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bọ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ngựa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bọ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cánh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cứng</a:t>
            </a:r>
            <a:r>
              <a:rPr lang="en-US" dirty="0">
                <a:solidFill>
                  <a:srgbClr val="FFFFFF"/>
                </a:solidFill>
              </a:rPr>
              <a:t>,…</a:t>
            </a:r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6"/>
          <p:cNvSpPr txBox="1">
            <a:spLocks noGrp="1"/>
          </p:cNvSpPr>
          <p:nvPr>
            <p:ph type="sldNum" idx="12"/>
          </p:nvPr>
        </p:nvSpPr>
        <p:spPr>
          <a:xfrm>
            <a:off x="4297650" y="4725681"/>
            <a:ext cx="548700" cy="4408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737" name="Google Shape;737;p26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6010275" cy="7016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Vrinda" panose="020B0502040204020203" pitchFamily="34" charset="0"/>
                <a:cs typeface="Vrinda" panose="020B0502040204020203" pitchFamily="34" charset="0"/>
              </a:rPr>
              <a:t>Một số con vật tiêu biểu</a:t>
            </a:r>
            <a:endParaRPr dirty="0"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pic>
        <p:nvPicPr>
          <p:cNvPr id="3" name="Picture 2" descr="A dog sitting in the grass&#10;&#10;Description automatically generated">
            <a:extLst>
              <a:ext uri="{FF2B5EF4-FFF2-40B4-BE49-F238E27FC236}">
                <a16:creationId xmlns:a16="http://schemas.microsoft.com/office/drawing/2014/main" xmlns="" id="{2A408C1D-3C85-4142-A893-FBDA04809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74" y="844401"/>
            <a:ext cx="3432890" cy="1802267"/>
          </a:xfrm>
          <a:prstGeom prst="rect">
            <a:avLst/>
          </a:prstGeom>
        </p:spPr>
      </p:pic>
      <p:pic>
        <p:nvPicPr>
          <p:cNvPr id="5" name="Picture 4" descr="A close up of a cat&#10;&#10;Description automatically generated">
            <a:extLst>
              <a:ext uri="{FF2B5EF4-FFF2-40B4-BE49-F238E27FC236}">
                <a16:creationId xmlns:a16="http://schemas.microsoft.com/office/drawing/2014/main" xmlns="" id="{D4A08F0F-3DB3-4E39-9E32-1EA4B9CCE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4142" y="844402"/>
            <a:ext cx="2551579" cy="1802267"/>
          </a:xfrm>
          <a:prstGeom prst="rect">
            <a:avLst/>
          </a:prstGeom>
        </p:spPr>
      </p:pic>
      <p:pic>
        <p:nvPicPr>
          <p:cNvPr id="7" name="Picture 6" descr="A tiger lying in the grass&#10;&#10;Description automatically generated">
            <a:extLst>
              <a:ext uri="{FF2B5EF4-FFF2-40B4-BE49-F238E27FC236}">
                <a16:creationId xmlns:a16="http://schemas.microsoft.com/office/drawing/2014/main" xmlns="" id="{3F2E877C-87DC-42B2-A958-B1AF1E5264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5362" y="2667824"/>
            <a:ext cx="2973275" cy="16749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C</a:t>
            </a:r>
            <a:r>
              <a:rPr lang="en" sz="4400" dirty="0"/>
              <a:t>ác con nên:</a:t>
            </a:r>
            <a:endParaRPr sz="4400" dirty="0"/>
          </a:p>
        </p:txBody>
      </p:sp>
      <p:sp>
        <p:nvSpPr>
          <p:cNvPr id="774" name="Google Shape;774;p2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5F70EB0-7D4E-4D9C-9BEE-9716E973A21C}"/>
              </a:ext>
            </a:extLst>
          </p:cNvPr>
          <p:cNvSpPr txBox="1"/>
          <p:nvPr/>
        </p:nvSpPr>
        <p:spPr>
          <a:xfrm>
            <a:off x="628975" y="1652068"/>
            <a:ext cx="58486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1. </a:t>
            </a:r>
            <a:r>
              <a:rPr lang="en-US" sz="2400" dirty="0" err="1">
                <a:solidFill>
                  <a:srgbClr val="FF0000"/>
                </a:solidFill>
              </a:rPr>
              <a:t>Giữ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gìn</a:t>
            </a:r>
            <a:r>
              <a:rPr lang="en-US" sz="2400" dirty="0">
                <a:solidFill>
                  <a:srgbClr val="FF0000"/>
                </a:solidFill>
              </a:rPr>
              <a:t> an </a:t>
            </a:r>
            <a:r>
              <a:rPr lang="en-US" sz="2400" dirty="0" err="1">
                <a:solidFill>
                  <a:srgbClr val="FF0000"/>
                </a:solidFill>
              </a:rPr>
              <a:t>toàn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khi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tiếp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xúc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với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các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cây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và</a:t>
            </a:r>
            <a:r>
              <a:rPr lang="en-US" sz="2400" dirty="0">
                <a:solidFill>
                  <a:srgbClr val="FF0000"/>
                </a:solidFill>
              </a:rPr>
              <a:t> con </a:t>
            </a:r>
            <a:r>
              <a:rPr lang="en-US" sz="2400" dirty="0" err="1">
                <a:solidFill>
                  <a:srgbClr val="FF0000"/>
                </a:solidFill>
              </a:rPr>
              <a:t>vật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2. </a:t>
            </a:r>
            <a:r>
              <a:rPr lang="en-US" sz="2400" dirty="0" err="1">
                <a:solidFill>
                  <a:srgbClr val="FF0000"/>
                </a:solidFill>
              </a:rPr>
              <a:t>Giữ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gìn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vẻ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đẹp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của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khu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tham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quan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3. Che ô </a:t>
            </a:r>
            <a:r>
              <a:rPr lang="en-US" sz="2400" dirty="0" err="1">
                <a:solidFill>
                  <a:srgbClr val="FF0000"/>
                </a:solidFill>
              </a:rPr>
              <a:t>hoặc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đứng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trong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bóng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râm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4. </a:t>
            </a:r>
            <a:r>
              <a:rPr lang="en-US" sz="2400" dirty="0" err="1">
                <a:solidFill>
                  <a:srgbClr val="FF0000"/>
                </a:solidFill>
              </a:rPr>
              <a:t>Vứt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rác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đúng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nơi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quy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định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16"/>
          <p:cNvSpPr txBox="1">
            <a:spLocks noGrp="1"/>
          </p:cNvSpPr>
          <p:nvPr>
            <p:ph type="ctrTitle"/>
          </p:nvPr>
        </p:nvSpPr>
        <p:spPr>
          <a:xfrm>
            <a:off x="767038" y="831524"/>
            <a:ext cx="5154000" cy="285681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FF0000"/>
                </a:solidFill>
                <a:latin typeface="Neuton"/>
                <a:ea typeface="Neuton"/>
                <a:cs typeface="Neuton"/>
                <a:sym typeface="Neuton"/>
              </a:rPr>
              <a:t>Nội</a:t>
            </a:r>
            <a:r>
              <a:rPr lang="en-US" sz="5400" dirty="0">
                <a:solidFill>
                  <a:srgbClr val="FF0000"/>
                </a:solidFill>
                <a:latin typeface="Neuton"/>
                <a:ea typeface="Neuton"/>
                <a:cs typeface="Neuton"/>
                <a:sym typeface="Neuton"/>
              </a:rPr>
              <a:t> dung:</a:t>
            </a:r>
            <a:br>
              <a:rPr lang="en-US" sz="5400" dirty="0">
                <a:solidFill>
                  <a:srgbClr val="FF0000"/>
                </a:solidFill>
                <a:latin typeface="Neuton"/>
                <a:ea typeface="Neuton"/>
                <a:cs typeface="Neuton"/>
                <a:sym typeface="Neuton"/>
              </a:rPr>
            </a:b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Neuton"/>
                <a:ea typeface="Neuton"/>
                <a:cs typeface="Neuton"/>
                <a:sym typeface="Neuton"/>
              </a:rPr>
              <a:t>1.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Neuton"/>
                <a:ea typeface="Neuton"/>
                <a:cs typeface="Neuton"/>
                <a:sym typeface="Neuton"/>
              </a:rPr>
              <a:t>Khởi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Neuton"/>
                <a:ea typeface="Neuton"/>
                <a:cs typeface="Neuton"/>
                <a:sym typeface="Neuton"/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Neuton"/>
                <a:ea typeface="Neuton"/>
                <a:cs typeface="Neuton"/>
                <a:sym typeface="Neuton"/>
              </a:rPr>
              <a:t>động</a:t>
            </a:r>
            <a:r>
              <a:rPr lang="en-US" sz="5400" dirty="0">
                <a:solidFill>
                  <a:srgbClr val="FF0000"/>
                </a:solidFill>
                <a:latin typeface="Neuton"/>
                <a:ea typeface="Neuton"/>
                <a:cs typeface="Neuton"/>
                <a:sym typeface="Neuton"/>
              </a:rPr>
              <a:t/>
            </a:r>
            <a:br>
              <a:rPr lang="en-US" sz="5400" dirty="0">
                <a:solidFill>
                  <a:srgbClr val="FF0000"/>
                </a:solidFill>
                <a:latin typeface="Neuton"/>
                <a:ea typeface="Neuton"/>
                <a:cs typeface="Neuton"/>
                <a:sym typeface="Neuton"/>
              </a:rPr>
            </a:br>
            <a:r>
              <a:rPr lang="en-US" dirty="0">
                <a:latin typeface="Neuton"/>
                <a:ea typeface="Neuton"/>
                <a:cs typeface="Neuton"/>
                <a:sym typeface="Neuton"/>
              </a:rPr>
              <a:t>2. </a:t>
            </a:r>
            <a:r>
              <a:rPr lang="en-US" dirty="0" err="1">
                <a:latin typeface="Neuton"/>
                <a:ea typeface="Neuton"/>
                <a:cs typeface="Neuton"/>
                <a:sym typeface="Neuton"/>
              </a:rPr>
              <a:t>Bài</a:t>
            </a:r>
            <a:r>
              <a:rPr lang="en-US" dirty="0">
                <a:latin typeface="Neuton"/>
                <a:ea typeface="Neuton"/>
                <a:cs typeface="Neuton"/>
                <a:sym typeface="Neuton"/>
              </a:rPr>
              <a:t> </a:t>
            </a:r>
            <a:r>
              <a:rPr lang="en-US" dirty="0" err="1">
                <a:latin typeface="Neuton"/>
                <a:ea typeface="Neuton"/>
                <a:cs typeface="Neuton"/>
                <a:sym typeface="Neuton"/>
              </a:rPr>
              <a:t>cũ</a:t>
            </a:r>
            <a:r>
              <a:rPr lang="en-US" dirty="0">
                <a:latin typeface="Neuton"/>
                <a:ea typeface="Neuton"/>
                <a:cs typeface="Neuton"/>
                <a:sym typeface="Neuton"/>
              </a:rPr>
              <a:t/>
            </a:r>
            <a:br>
              <a:rPr lang="en-US" dirty="0">
                <a:latin typeface="Neuton"/>
                <a:ea typeface="Neuton"/>
                <a:cs typeface="Neuton"/>
                <a:sym typeface="Neuton"/>
              </a:rPr>
            </a:br>
            <a:r>
              <a:rPr lang="en-US" dirty="0">
                <a:latin typeface="Neuton"/>
                <a:ea typeface="Neuton"/>
                <a:cs typeface="Neuton"/>
                <a:sym typeface="Neuton"/>
              </a:rPr>
              <a:t>3. </a:t>
            </a:r>
            <a:r>
              <a:rPr lang="en-US" dirty="0" err="1">
                <a:latin typeface="Neuton"/>
                <a:ea typeface="Neuton"/>
                <a:cs typeface="Neuton"/>
                <a:sym typeface="Neuton"/>
              </a:rPr>
              <a:t>Bài</a:t>
            </a:r>
            <a:r>
              <a:rPr lang="en-US" dirty="0">
                <a:latin typeface="Neuton"/>
                <a:ea typeface="Neuton"/>
                <a:cs typeface="Neuton"/>
                <a:sym typeface="Neuton"/>
              </a:rPr>
              <a:t> </a:t>
            </a:r>
            <a:r>
              <a:rPr lang="en-US" dirty="0" err="1">
                <a:latin typeface="Neuton"/>
                <a:ea typeface="Neuton"/>
                <a:cs typeface="Neuton"/>
                <a:sym typeface="Neuton"/>
              </a:rPr>
              <a:t>mới</a:t>
            </a:r>
            <a:r>
              <a:rPr lang="en-US" dirty="0">
                <a:latin typeface="Neuton"/>
                <a:ea typeface="Neuton"/>
                <a:cs typeface="Neuton"/>
                <a:sym typeface="Neuton"/>
              </a:rPr>
              <a:t/>
            </a:r>
            <a:br>
              <a:rPr lang="en-US" dirty="0">
                <a:latin typeface="Neuton"/>
                <a:ea typeface="Neuton"/>
                <a:cs typeface="Neuton"/>
                <a:sym typeface="Neuton"/>
              </a:rPr>
            </a:br>
            <a:r>
              <a:rPr lang="en-US" dirty="0">
                <a:latin typeface="Neuton"/>
                <a:ea typeface="Neuton"/>
                <a:cs typeface="Neuton"/>
                <a:sym typeface="Neuton"/>
              </a:rPr>
              <a:t>4. </a:t>
            </a:r>
            <a:r>
              <a:rPr lang="en-US" dirty="0" err="1">
                <a:latin typeface="Neuton"/>
                <a:ea typeface="Neuton"/>
                <a:cs typeface="Neuton"/>
                <a:sym typeface="Neuton"/>
              </a:rPr>
              <a:t>Củng</a:t>
            </a:r>
            <a:r>
              <a:rPr lang="en-US" dirty="0">
                <a:latin typeface="Neuton"/>
                <a:ea typeface="Neuton"/>
                <a:cs typeface="Neuton"/>
                <a:sym typeface="Neuton"/>
              </a:rPr>
              <a:t> </a:t>
            </a:r>
            <a:r>
              <a:rPr lang="en-US" dirty="0" err="1">
                <a:latin typeface="Neuton"/>
                <a:ea typeface="Neuton"/>
                <a:cs typeface="Neuton"/>
                <a:sym typeface="Neuton"/>
              </a:rPr>
              <a:t>cố</a:t>
            </a:r>
            <a:r>
              <a:rPr lang="en-US" dirty="0">
                <a:latin typeface="Neuton"/>
                <a:ea typeface="Neuton"/>
                <a:cs typeface="Neuton"/>
                <a:sym typeface="Neuton"/>
              </a:rPr>
              <a:t>, </a:t>
            </a:r>
            <a:r>
              <a:rPr lang="en-US" dirty="0" err="1">
                <a:latin typeface="Neuton"/>
                <a:ea typeface="Neuton"/>
                <a:cs typeface="Neuton"/>
                <a:sym typeface="Neuton"/>
              </a:rPr>
              <a:t>dặn</a:t>
            </a:r>
            <a:r>
              <a:rPr lang="en-US" dirty="0">
                <a:latin typeface="Neuton"/>
                <a:ea typeface="Neuton"/>
                <a:cs typeface="Neuton"/>
                <a:sym typeface="Neuton"/>
              </a:rPr>
              <a:t> </a:t>
            </a:r>
            <a:r>
              <a:rPr lang="en-US" dirty="0" err="1">
                <a:latin typeface="Neuton"/>
                <a:ea typeface="Neuton"/>
                <a:cs typeface="Neuton"/>
                <a:sym typeface="Neuton"/>
              </a:rPr>
              <a:t>dò</a:t>
            </a:r>
            <a:endParaRPr dirty="0">
              <a:latin typeface="Neuton"/>
              <a:ea typeface="Neuton"/>
              <a:cs typeface="Neuton"/>
              <a:sym typeface="Neuton"/>
            </a:endParaRPr>
          </a:p>
        </p:txBody>
      </p:sp>
      <p:sp>
        <p:nvSpPr>
          <p:cNvPr id="662" name="Google Shape;662;p16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:”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”</a:t>
            </a:r>
            <a:endParaRPr dirty="0"/>
          </a:p>
        </p:txBody>
      </p:sp>
      <p:sp>
        <p:nvSpPr>
          <p:cNvPr id="731" name="Google Shape;731;p2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2" name="Em-Yeu-Cay-Xanh-Hoang-Ngan-Ha">
            <a:hlinkClick r:id="" action="ppaction://media"/>
            <a:extLst>
              <a:ext uri="{FF2B5EF4-FFF2-40B4-BE49-F238E27FC236}">
                <a16:creationId xmlns:a16="http://schemas.microsoft.com/office/drawing/2014/main" xmlns="" id="{56E57764-47E3-4B8B-A7C8-20A825F02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13936" y="1733656"/>
            <a:ext cx="817923" cy="766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13"/>
          <p:cNvSpPr txBox="1">
            <a:spLocks noGrp="1"/>
          </p:cNvSpPr>
          <p:nvPr>
            <p:ph type="ctrTitle"/>
          </p:nvPr>
        </p:nvSpPr>
        <p:spPr>
          <a:xfrm>
            <a:off x="213787" y="-118023"/>
            <a:ext cx="5154000" cy="987000"/>
          </a:xfr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chemeClr val="tx2">
                    <a:lumMod val="10000"/>
                  </a:schemeClr>
                </a:solidFill>
                <a:ea typeface="UD Digi Kyokasho NK-B" panose="02020700000000000000" pitchFamily="18" charset="-128"/>
                <a:cs typeface="Aharoni" panose="02010803020104030203" pitchFamily="2" charset="-79"/>
              </a:rPr>
              <a:t>Kiểm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ea typeface="UD Digi Kyokasho NK-B" panose="02020700000000000000" pitchFamily="18" charset="-128"/>
                <a:cs typeface="Aharoni" panose="02010803020104030203" pitchFamily="2" charset="-79"/>
              </a:rPr>
              <a:t> </a:t>
            </a:r>
            <a:r>
              <a:rPr lang="en-US" sz="3600" dirty="0" err="1">
                <a:solidFill>
                  <a:schemeClr val="tx2">
                    <a:lumMod val="10000"/>
                  </a:schemeClr>
                </a:solidFill>
                <a:ea typeface="UD Digi Kyokasho NK-B" panose="02020700000000000000" pitchFamily="18" charset="-128"/>
                <a:cs typeface="Aharoni" panose="02010803020104030203" pitchFamily="2" charset="-79"/>
              </a:rPr>
              <a:t>tra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ea typeface="UD Digi Kyokasho NK-B" panose="02020700000000000000" pitchFamily="18" charset="-128"/>
                <a:cs typeface="Aharoni" panose="02010803020104030203" pitchFamily="2" charset="-79"/>
              </a:rPr>
              <a:t> </a:t>
            </a:r>
            <a:r>
              <a:rPr lang="en-US" sz="3600" dirty="0" err="1">
                <a:solidFill>
                  <a:schemeClr val="tx2">
                    <a:lumMod val="10000"/>
                  </a:schemeClr>
                </a:solidFill>
                <a:ea typeface="UD Digi Kyokasho NK-B" panose="02020700000000000000" pitchFamily="18" charset="-128"/>
                <a:cs typeface="Aharoni" panose="02010803020104030203" pitchFamily="2" charset="-79"/>
              </a:rPr>
              <a:t>bài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ea typeface="UD Digi Kyokasho NK-B" panose="02020700000000000000" pitchFamily="18" charset="-128"/>
                <a:cs typeface="Aharoni" panose="02010803020104030203" pitchFamily="2" charset="-79"/>
              </a:rPr>
              <a:t> </a:t>
            </a:r>
            <a:r>
              <a:rPr lang="en-US" sz="3600" dirty="0" err="1">
                <a:solidFill>
                  <a:schemeClr val="tx2">
                    <a:lumMod val="10000"/>
                  </a:schemeClr>
                </a:solidFill>
                <a:ea typeface="UD Digi Kyokasho NK-B" panose="02020700000000000000" pitchFamily="18" charset="-128"/>
                <a:cs typeface="Aharoni" panose="02010803020104030203" pitchFamily="2" charset="-79"/>
              </a:rPr>
              <a:t>cũ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ea typeface="UD Digi Kyokasho NK-B" panose="02020700000000000000" pitchFamily="18" charset="-128"/>
                <a:cs typeface="Aharoni" panose="02010803020104030203" pitchFamily="2" charset="-79"/>
              </a:rPr>
              <a:t>!</a:t>
            </a:r>
            <a:endParaRPr lang="vi-VN" sz="3600" dirty="0">
              <a:solidFill>
                <a:schemeClr val="tx2">
                  <a:lumMod val="10000"/>
                </a:schemeClr>
              </a:solidFill>
              <a:ea typeface="UD Digi Kyokasho NK-B" panose="02020700000000000000" pitchFamily="18" charset="-128"/>
              <a:cs typeface="Aharoni" panose="02010803020104030203" pitchFamily="2" charset="-79"/>
            </a:endParaRPr>
          </a:p>
        </p:txBody>
      </p:sp>
      <p:sp>
        <p:nvSpPr>
          <p:cNvPr id="132" name="Subtitle 2">
            <a:extLst>
              <a:ext uri="{FF2B5EF4-FFF2-40B4-BE49-F238E27FC236}">
                <a16:creationId xmlns:a16="http://schemas.microsoft.com/office/drawing/2014/main" xmlns="" id="{6574E8E6-78E9-4D52-BCC5-8D1C7F15B7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787" y="1129553"/>
            <a:ext cx="6394482" cy="3580760"/>
          </a:xfrm>
        </p:spPr>
        <p:txBody>
          <a:bodyPr/>
          <a:lstStyle/>
          <a:p>
            <a:r>
              <a:rPr lang="en-US" sz="3200" dirty="0" err="1">
                <a:solidFill>
                  <a:srgbClr val="FF0000"/>
                </a:solidFill>
              </a:rPr>
              <a:t>Chăm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sóc</a:t>
            </a:r>
            <a:r>
              <a:rPr lang="en-US" sz="3200" dirty="0">
                <a:solidFill>
                  <a:srgbClr val="FF0000"/>
                </a:solidFill>
              </a:rPr>
              <a:t>, </a:t>
            </a:r>
            <a:r>
              <a:rPr lang="en-US" sz="3200" dirty="0" err="1">
                <a:solidFill>
                  <a:srgbClr val="FF0000"/>
                </a:solidFill>
              </a:rPr>
              <a:t>bảo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vệ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cây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trồng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vật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nuôi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  <a:p>
            <a:r>
              <a:rPr lang="en-US" sz="3200" dirty="0">
                <a:solidFill>
                  <a:srgbClr val="FF0000"/>
                </a:solidFill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00B050"/>
              </a:solidFill>
            </a:endParaRPr>
          </a:p>
          <a:p>
            <a:pPr marL="139700" indent="0"/>
            <a:r>
              <a:rPr lang="en-US" sz="2400" dirty="0">
                <a:solidFill>
                  <a:srgbClr val="00B050"/>
                </a:solidFill>
              </a:rPr>
              <a:t>1. </a:t>
            </a:r>
            <a:r>
              <a:rPr lang="en-US" sz="2400" dirty="0" err="1">
                <a:solidFill>
                  <a:srgbClr val="00B050"/>
                </a:solidFill>
              </a:rPr>
              <a:t>Em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hãy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kể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tên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một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số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việc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phù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hợp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để</a:t>
            </a:r>
            <a:r>
              <a:rPr lang="en-US" sz="2400" dirty="0">
                <a:solidFill>
                  <a:srgbClr val="00B050"/>
                </a:solidFill>
              </a:rPr>
              <a:t>  </a:t>
            </a:r>
            <a:r>
              <a:rPr lang="en-US" sz="2400" dirty="0" err="1">
                <a:solidFill>
                  <a:srgbClr val="00B050"/>
                </a:solidFill>
              </a:rPr>
              <a:t>chăm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sóc</a:t>
            </a:r>
            <a:r>
              <a:rPr lang="en-US" sz="2400" dirty="0">
                <a:solidFill>
                  <a:srgbClr val="00B050"/>
                </a:solidFill>
              </a:rPr>
              <a:t>, </a:t>
            </a:r>
            <a:r>
              <a:rPr lang="en-US" sz="2400" dirty="0" err="1">
                <a:solidFill>
                  <a:srgbClr val="00B050"/>
                </a:solidFill>
              </a:rPr>
              <a:t>bảo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vệ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cây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trồng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và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vật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nuôi</a:t>
            </a:r>
            <a:r>
              <a:rPr lang="en-US" sz="2400" dirty="0">
                <a:solidFill>
                  <a:srgbClr val="00B050"/>
                </a:solidFill>
              </a:rPr>
              <a:t>.</a:t>
            </a:r>
          </a:p>
          <a:p>
            <a:pPr marL="139700" indent="0"/>
            <a:r>
              <a:rPr lang="en-US" sz="2400" dirty="0">
                <a:solidFill>
                  <a:srgbClr val="00B050"/>
                </a:solidFill>
              </a:rPr>
              <a:t>2. </a:t>
            </a:r>
            <a:r>
              <a:rPr lang="en-US" sz="2400" dirty="0" err="1">
                <a:solidFill>
                  <a:srgbClr val="00B050"/>
                </a:solidFill>
              </a:rPr>
              <a:t>Nêu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được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tình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huống</a:t>
            </a:r>
            <a:r>
              <a:rPr lang="en-US" sz="2400" dirty="0">
                <a:solidFill>
                  <a:srgbClr val="00B050"/>
                </a:solidFill>
              </a:rPr>
              <a:t> an </a:t>
            </a:r>
            <a:r>
              <a:rPr lang="en-US" sz="2400" dirty="0" err="1">
                <a:solidFill>
                  <a:srgbClr val="00B050"/>
                </a:solidFill>
              </a:rPr>
              <a:t>toàn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hoặc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không</a:t>
            </a:r>
            <a:r>
              <a:rPr lang="en-US" sz="2400" dirty="0">
                <a:solidFill>
                  <a:srgbClr val="00B050"/>
                </a:solidFill>
              </a:rPr>
              <a:t> an </a:t>
            </a:r>
            <a:r>
              <a:rPr lang="en-US" sz="2400" dirty="0" err="1">
                <a:solidFill>
                  <a:srgbClr val="00B050"/>
                </a:solidFill>
              </a:rPr>
              <a:t>toàn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khi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tiếp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xúc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với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một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số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cây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và</a:t>
            </a:r>
            <a:r>
              <a:rPr lang="en-US" sz="2400" dirty="0">
                <a:solidFill>
                  <a:srgbClr val="00B050"/>
                </a:solidFill>
              </a:rPr>
              <a:t> con </a:t>
            </a:r>
            <a:r>
              <a:rPr lang="en-US" sz="2400" dirty="0" err="1">
                <a:solidFill>
                  <a:srgbClr val="00B050"/>
                </a:solidFill>
              </a:rPr>
              <a:t>vật</a:t>
            </a:r>
            <a:r>
              <a:rPr lang="en-US" sz="2400" dirty="0">
                <a:solidFill>
                  <a:srgbClr val="00B05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14"/>
          <p:cNvSpPr txBox="1">
            <a:spLocks noGrp="1"/>
          </p:cNvSpPr>
          <p:nvPr>
            <p:ph type="title"/>
          </p:nvPr>
        </p:nvSpPr>
        <p:spPr>
          <a:xfrm>
            <a:off x="982022" y="798319"/>
            <a:ext cx="600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Bài 13: Thực hành quan sát cây xanh và các con vật.</a:t>
            </a:r>
            <a:br>
              <a:rPr lang="en" sz="3200" dirty="0"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r>
              <a:rPr lang="en" sz="32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( Tiết 1 )</a:t>
            </a:r>
            <a:endParaRPr sz="32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647" name="Google Shape;647;p14"/>
          <p:cNvSpPr txBox="1">
            <a:spLocks noGrp="1"/>
          </p:cNvSpPr>
          <p:nvPr>
            <p:ph type="body" idx="1"/>
          </p:nvPr>
        </p:nvSpPr>
        <p:spPr>
          <a:xfrm>
            <a:off x="0" y="1404983"/>
            <a:ext cx="7607193" cy="9360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2400" dirty="0"/>
              <a:t>1. </a:t>
            </a:r>
            <a:r>
              <a:rPr lang="en-US" sz="2400" dirty="0" err="1"/>
              <a:t>Chuẩn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thăm</a:t>
            </a:r>
            <a:r>
              <a:rPr lang="en-US" sz="2400" dirty="0"/>
              <a:t> </a:t>
            </a:r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thiên</a:t>
            </a:r>
            <a:r>
              <a:rPr lang="en-US" sz="2400" dirty="0"/>
              <a:t> </a:t>
            </a:r>
            <a:r>
              <a:rPr lang="en-US" sz="2400" dirty="0" err="1"/>
              <a:t>nhiên</a:t>
            </a:r>
            <a:endParaRPr lang="en-US" sz="2400" dirty="0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600" dirty="0"/>
              <a:t>- Quan </a:t>
            </a:r>
            <a:r>
              <a:rPr lang="en-US" sz="1600" dirty="0" err="1"/>
              <a:t>sát</a:t>
            </a:r>
            <a:r>
              <a:rPr lang="en-US" sz="1600" dirty="0"/>
              <a:t> </a:t>
            </a:r>
            <a:r>
              <a:rPr lang="en-US" sz="1600" dirty="0" err="1"/>
              <a:t>bức</a:t>
            </a:r>
            <a:r>
              <a:rPr lang="en-US" sz="1600" dirty="0"/>
              <a:t> </a:t>
            </a:r>
            <a:r>
              <a:rPr lang="en-US" sz="1600" dirty="0" err="1"/>
              <a:t>tranh</a:t>
            </a:r>
            <a:r>
              <a:rPr lang="en-US" sz="1600" dirty="0"/>
              <a:t> </a:t>
            </a:r>
            <a:r>
              <a:rPr lang="en-US" sz="1600" dirty="0" err="1"/>
              <a:t>trong</a:t>
            </a:r>
            <a:r>
              <a:rPr lang="en-US" sz="1600" dirty="0"/>
              <a:t> </a:t>
            </a:r>
            <a:r>
              <a:rPr lang="en-US" sz="1600" dirty="0" err="1"/>
              <a:t>sách</a:t>
            </a:r>
            <a:r>
              <a:rPr lang="en-US" sz="1600" dirty="0"/>
              <a:t> </a:t>
            </a:r>
            <a:r>
              <a:rPr lang="en-US" sz="1600" dirty="0" err="1"/>
              <a:t>giáo</a:t>
            </a:r>
            <a:r>
              <a:rPr lang="en-US" sz="1600" dirty="0"/>
              <a:t> khoa </a:t>
            </a:r>
            <a:r>
              <a:rPr lang="en-US" sz="1600" dirty="0" err="1"/>
              <a:t>trang</a:t>
            </a:r>
            <a:r>
              <a:rPr lang="en-US" sz="1600" dirty="0"/>
              <a:t> 86,87 </a:t>
            </a:r>
            <a:r>
              <a:rPr lang="en-US" sz="1600" dirty="0" err="1"/>
              <a:t>và</a:t>
            </a:r>
            <a:r>
              <a:rPr lang="en-US" sz="1600" dirty="0"/>
              <a:t> </a:t>
            </a:r>
            <a:r>
              <a:rPr lang="en-US" sz="1600" dirty="0" err="1"/>
              <a:t>trả</a:t>
            </a:r>
            <a:r>
              <a:rPr lang="en-US" sz="1600" dirty="0"/>
              <a:t> </a:t>
            </a:r>
            <a:r>
              <a:rPr lang="en-US" sz="1600" dirty="0" err="1"/>
              <a:t>lời</a:t>
            </a:r>
            <a:r>
              <a:rPr lang="en-US" sz="1600" dirty="0"/>
              <a:t> </a:t>
            </a:r>
            <a:r>
              <a:rPr lang="en-US" sz="1600" dirty="0" err="1"/>
              <a:t>một</a:t>
            </a:r>
            <a:r>
              <a:rPr lang="en-US" sz="1600" dirty="0"/>
              <a:t> </a:t>
            </a:r>
            <a:r>
              <a:rPr lang="en-US" sz="1600" dirty="0" err="1"/>
              <a:t>số</a:t>
            </a:r>
            <a:r>
              <a:rPr lang="en-US" sz="1600" dirty="0"/>
              <a:t> </a:t>
            </a:r>
            <a:r>
              <a:rPr lang="en-US" sz="1600" dirty="0" err="1"/>
              <a:t>câu</a:t>
            </a:r>
            <a:r>
              <a:rPr lang="en-US" sz="1600" dirty="0"/>
              <a:t> </a:t>
            </a:r>
            <a:r>
              <a:rPr lang="en-US" sz="1600" dirty="0" err="1"/>
              <a:t>hỏi</a:t>
            </a:r>
            <a:r>
              <a:rPr lang="en-US" sz="1600" dirty="0"/>
              <a:t>:</a:t>
            </a:r>
            <a:endParaRPr sz="16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 dirty="0"/>
          </a:p>
        </p:txBody>
      </p:sp>
      <p:sp>
        <p:nvSpPr>
          <p:cNvPr id="645" name="Google Shape;645;p14"/>
          <p:cNvSpPr txBox="1">
            <a:spLocks noGrp="1"/>
          </p:cNvSpPr>
          <p:nvPr>
            <p:ph type="body" idx="2"/>
          </p:nvPr>
        </p:nvSpPr>
        <p:spPr>
          <a:xfrm>
            <a:off x="4656526" y="2641882"/>
            <a:ext cx="2815489" cy="22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dirty="0">
              <a:solidFill>
                <a:srgbClr val="FFC000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 b="1" dirty="0"/>
          </a:p>
        </p:txBody>
      </p:sp>
      <p:sp>
        <p:nvSpPr>
          <p:cNvPr id="648" name="Google Shape;648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646" name="Google Shape;646;p14"/>
          <p:cNvSpPr txBox="1">
            <a:spLocks noGrp="1"/>
          </p:cNvSpPr>
          <p:nvPr>
            <p:ph type="body" idx="4294967295"/>
          </p:nvPr>
        </p:nvSpPr>
        <p:spPr>
          <a:xfrm>
            <a:off x="0" y="712788"/>
            <a:ext cx="6181725" cy="6064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 dirty="0">
              <a:solidFill>
                <a:srgbClr val="93B77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 dirty="0">
              <a:solidFill>
                <a:srgbClr val="93B77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 dirty="0">
              <a:solidFill>
                <a:srgbClr val="93B770"/>
              </a:solidFill>
            </a:endParaRPr>
          </a:p>
        </p:txBody>
      </p:sp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565D56DB-FC2C-4A2F-A2A1-73FB22CD1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8" y="2406770"/>
            <a:ext cx="4262187" cy="2677023"/>
          </a:xfrm>
          <a:prstGeom prst="rect">
            <a:avLst/>
          </a:prstGeom>
        </p:spPr>
      </p:pic>
      <p:pic>
        <p:nvPicPr>
          <p:cNvPr id="7" name="Picture 6" descr="A picture containing building, cage&#10;&#10;Description automatically generated">
            <a:extLst>
              <a:ext uri="{FF2B5EF4-FFF2-40B4-BE49-F238E27FC236}">
                <a16:creationId xmlns:a16="http://schemas.microsoft.com/office/drawing/2014/main" xmlns="" id="{0CEBD8A4-6410-4335-A1E9-A488AF273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8497" y="2435838"/>
            <a:ext cx="4095165" cy="26236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9568A65-5EE9-422C-864C-77B06DA11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798247" y="32399"/>
            <a:ext cx="5370247" cy="3671305"/>
          </a:xfrm>
        </p:spPr>
        <p:txBody>
          <a:bodyPr/>
          <a:lstStyle/>
          <a:p>
            <a:pPr marL="952500" lvl="2" indent="0" algn="l">
              <a:buNone/>
            </a:pPr>
            <a:r>
              <a:rPr lang="en-US" sz="4000" dirty="0" err="1">
                <a:latin typeface="Corbel" panose="020B0503020204020204" pitchFamily="34" charset="0"/>
              </a:rPr>
              <a:t>Hoạt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động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nhóm</a:t>
            </a:r>
            <a:endParaRPr lang="en-US" sz="4000" dirty="0">
              <a:latin typeface="Corbel" panose="020B0503020204020204" pitchFamily="34" charset="0"/>
            </a:endParaRPr>
          </a:p>
          <a:p>
            <a:pPr marL="952500" lvl="2" indent="0" algn="l">
              <a:buNone/>
            </a:pPr>
            <a:endParaRPr lang="en-US" sz="4000" dirty="0">
              <a:latin typeface="Corbel" panose="020B0503020204020204" pitchFamily="34" charset="0"/>
            </a:endParaRPr>
          </a:p>
          <a:p>
            <a:pPr marL="952500" lvl="2" indent="0" algn="l">
              <a:buNone/>
            </a:pP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Những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đồ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dùng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cần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thiết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khi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mang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đi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tham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quan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.                            </a:t>
            </a:r>
          </a:p>
        </p:txBody>
      </p:sp>
      <p:sp>
        <p:nvSpPr>
          <p:cNvPr id="668" name="Google Shape;668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5" name="Picture 4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E920F066-E5CD-4587-A6FA-45C3AFA9B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797" y="452001"/>
            <a:ext cx="4902415" cy="26600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18"/>
          <p:cNvSpPr txBox="1">
            <a:spLocks noGrp="1"/>
          </p:cNvSpPr>
          <p:nvPr>
            <p:ph type="title"/>
          </p:nvPr>
        </p:nvSpPr>
        <p:spPr>
          <a:xfrm>
            <a:off x="322729" y="825180"/>
            <a:ext cx="6861842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Các đồ dùng cần mang khi đi thăm quan thiên nhiên</a:t>
            </a:r>
            <a:endParaRPr dirty="0"/>
          </a:p>
        </p:txBody>
      </p:sp>
      <p:sp>
        <p:nvSpPr>
          <p:cNvPr id="674" name="Google Shape;674;p1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600"/>
              </a:spcBef>
              <a:spcAft>
                <a:spcPts val="0"/>
              </a:spcAft>
              <a:buSzPts val="1400"/>
              <a:buChar char="✢"/>
            </a:pPr>
            <a:r>
              <a:rPr lang="en-US" dirty="0"/>
              <a:t>B</a:t>
            </a:r>
            <a:r>
              <a:rPr lang="en" dirty="0"/>
              <a:t>alo, phiếu quan sát, bút viết để ghi chép những thông tin cần thiết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✢"/>
            </a:pPr>
            <a:r>
              <a:rPr lang="en" dirty="0"/>
              <a:t>Kính lúp (nếu có) để quan sát các vật có kích thước nhỏ</a:t>
            </a:r>
          </a:p>
          <a:p>
            <a:pPr>
              <a:spcBef>
                <a:spcPts val="0"/>
              </a:spcBef>
            </a:pPr>
            <a:r>
              <a:rPr lang="en" dirty="0"/>
              <a:t>Những đồ dùng y tế cần thiết như: thuốc muỗi, băng ego phòng những trường hợp nguy hiểm có thể xảy ra</a:t>
            </a:r>
          </a:p>
          <a:p>
            <a:pPr>
              <a:spcBef>
                <a:spcPts val="0"/>
              </a:spcBef>
            </a:pPr>
            <a:r>
              <a:rPr lang="en-US" dirty="0"/>
              <a:t>Ô</a:t>
            </a:r>
            <a:r>
              <a:rPr lang="en" dirty="0"/>
              <a:t>, mũ, khẩu trang tránh nắng, mưa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✢"/>
            </a:pPr>
            <a:endParaRPr lang="en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675" name="Google Shape;675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9"/>
          <p:cNvSpPr txBox="1">
            <a:spLocks noGrp="1"/>
          </p:cNvSpPr>
          <p:nvPr>
            <p:ph type="sldNum" idx="12"/>
          </p:nvPr>
        </p:nvSpPr>
        <p:spPr>
          <a:xfrm>
            <a:off x="4297650" y="479595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 dirty="0"/>
          </a:p>
        </p:txBody>
      </p:sp>
      <p:sp>
        <p:nvSpPr>
          <p:cNvPr id="680" name="Google Shape;680;p19"/>
          <p:cNvSpPr txBox="1">
            <a:spLocks noGrp="1"/>
          </p:cNvSpPr>
          <p:nvPr>
            <p:ph type="ctrTitle" idx="4294967295"/>
          </p:nvPr>
        </p:nvSpPr>
        <p:spPr>
          <a:xfrm>
            <a:off x="1838325" y="1478013"/>
            <a:ext cx="5467350" cy="11588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FF0000"/>
                </a:solidFill>
              </a:rPr>
              <a:t>Warning!!!!!</a:t>
            </a:r>
            <a:endParaRPr sz="5400" dirty="0">
              <a:solidFill>
                <a:srgbClr val="FF0000"/>
              </a:solidFill>
            </a:endParaRPr>
          </a:p>
        </p:txBody>
      </p:sp>
      <p:sp>
        <p:nvSpPr>
          <p:cNvPr id="681" name="Google Shape;681;p19"/>
          <p:cNvSpPr txBox="1">
            <a:spLocks noGrp="1"/>
          </p:cNvSpPr>
          <p:nvPr>
            <p:ph type="subTitle" idx="4294967295"/>
          </p:nvPr>
        </p:nvSpPr>
        <p:spPr>
          <a:xfrm>
            <a:off x="906463" y="2338388"/>
            <a:ext cx="8237537" cy="1787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en-US" sz="1800" dirty="0" err="1"/>
              <a:t>Không</a:t>
            </a:r>
            <a:r>
              <a:rPr lang="en-US" sz="1800" dirty="0"/>
              <a:t> </a:t>
            </a:r>
            <a:r>
              <a:rPr lang="en-US" sz="1800" dirty="0" err="1"/>
              <a:t>tự</a:t>
            </a:r>
            <a:r>
              <a:rPr lang="en-US" sz="1800" dirty="0"/>
              <a:t> ý </a:t>
            </a:r>
            <a:r>
              <a:rPr lang="en-US" sz="1800" dirty="0" err="1"/>
              <a:t>hái</a:t>
            </a:r>
            <a:r>
              <a:rPr lang="en-US" sz="1800" dirty="0"/>
              <a:t> </a:t>
            </a:r>
            <a:r>
              <a:rPr lang="en-US" sz="1800" dirty="0" err="1"/>
              <a:t>hoa</a:t>
            </a:r>
            <a:r>
              <a:rPr lang="en-US" sz="1800" dirty="0"/>
              <a:t>, </a:t>
            </a:r>
            <a:r>
              <a:rPr lang="en-US" sz="1800" dirty="0" err="1"/>
              <a:t>quả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ăn</a:t>
            </a:r>
            <a:r>
              <a:rPr lang="en-US" sz="1800" dirty="0"/>
              <a:t> </a:t>
            </a:r>
            <a:r>
              <a:rPr lang="en-US" sz="1800" dirty="0" err="1"/>
              <a:t>chúng</a:t>
            </a:r>
            <a:r>
              <a:rPr lang="en-US" sz="1800" dirty="0"/>
              <a:t>.</a:t>
            </a:r>
          </a:p>
          <a:p>
            <a:pPr marL="342900" lvl="0" indent="-342900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en-US" sz="1800" dirty="0" err="1"/>
              <a:t>Không</a:t>
            </a:r>
            <a:r>
              <a:rPr lang="en-US" sz="1800" dirty="0"/>
              <a:t> </a:t>
            </a:r>
            <a:r>
              <a:rPr lang="en-US" sz="1800" dirty="0" err="1"/>
              <a:t>đứng</a:t>
            </a:r>
            <a:r>
              <a:rPr lang="en-US" sz="1800" dirty="0"/>
              <a:t> </a:t>
            </a:r>
            <a:r>
              <a:rPr lang="en-US" sz="1800" dirty="0" err="1"/>
              <a:t>gần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thò</a:t>
            </a:r>
            <a:r>
              <a:rPr lang="en-US" sz="1800" dirty="0"/>
              <a:t> </a:t>
            </a:r>
            <a:r>
              <a:rPr lang="en-US" sz="1800" dirty="0" err="1"/>
              <a:t>tay</a:t>
            </a:r>
            <a:r>
              <a:rPr lang="en-US" sz="1800" dirty="0"/>
              <a:t> </a:t>
            </a:r>
            <a:r>
              <a:rPr lang="en-US" sz="1800" dirty="0" err="1"/>
              <a:t>vào</a:t>
            </a:r>
            <a:r>
              <a:rPr lang="en-US" sz="1800" dirty="0"/>
              <a:t> </a:t>
            </a:r>
            <a:r>
              <a:rPr lang="en-US" sz="1800" dirty="0" err="1"/>
              <a:t>chuồng</a:t>
            </a:r>
            <a:r>
              <a:rPr lang="en-US" sz="1800" dirty="0"/>
              <a:t> </a:t>
            </a:r>
            <a:r>
              <a:rPr lang="en-US" sz="1800" dirty="0" err="1"/>
              <a:t>thú</a:t>
            </a:r>
            <a:r>
              <a:rPr lang="en-US" sz="1800" dirty="0"/>
              <a:t>.</a:t>
            </a:r>
          </a:p>
          <a:p>
            <a:pPr marL="342900" lvl="0" indent="-342900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en-US" sz="1800" dirty="0" err="1"/>
              <a:t>Không</a:t>
            </a:r>
            <a:r>
              <a:rPr lang="en-US" sz="1800" dirty="0"/>
              <a:t> </a:t>
            </a:r>
            <a:r>
              <a:rPr lang="en-US" sz="1800" dirty="0" err="1"/>
              <a:t>tự</a:t>
            </a:r>
            <a:r>
              <a:rPr lang="en-US" sz="1800" dirty="0"/>
              <a:t> ý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  <a:r>
              <a:rPr lang="en-US" sz="1800" dirty="0" err="1"/>
              <a:t>thú</a:t>
            </a:r>
            <a:r>
              <a:rPr lang="en-US" sz="1800" dirty="0"/>
              <a:t> </a:t>
            </a:r>
            <a:r>
              <a:rPr lang="en-US" sz="1800" dirty="0" err="1"/>
              <a:t>ăn</a:t>
            </a:r>
            <a:r>
              <a:rPr lang="en-US" sz="1800" dirty="0"/>
              <a:t>.</a:t>
            </a:r>
          </a:p>
          <a:p>
            <a:pPr marL="342900" lvl="0" indent="-342900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en-US" sz="1800" dirty="0" err="1"/>
              <a:t>Để</a:t>
            </a:r>
            <a:r>
              <a:rPr lang="en-US" sz="1800" dirty="0"/>
              <a:t> </a:t>
            </a:r>
            <a:r>
              <a:rPr lang="en-US" sz="1800" dirty="0" err="1"/>
              <a:t>bảo</a:t>
            </a:r>
            <a:r>
              <a:rPr lang="en-US" sz="1800" dirty="0"/>
              <a:t> </a:t>
            </a:r>
            <a:r>
              <a:rPr lang="en-US" sz="1800" dirty="0" err="1"/>
              <a:t>vệ</a:t>
            </a:r>
            <a:r>
              <a:rPr lang="en-US" sz="1800" dirty="0"/>
              <a:t> </a:t>
            </a:r>
            <a:r>
              <a:rPr lang="en-US" sz="1800" dirty="0" err="1"/>
              <a:t>môi</a:t>
            </a:r>
            <a:r>
              <a:rPr lang="en-US" sz="1800" dirty="0"/>
              <a:t> </a:t>
            </a:r>
            <a:r>
              <a:rPr lang="en-US" sz="1800" dirty="0" err="1"/>
              <a:t>trường</a:t>
            </a:r>
            <a:r>
              <a:rPr lang="en-US" sz="1800" dirty="0"/>
              <a:t>, </a:t>
            </a:r>
            <a:r>
              <a:rPr lang="en-US" sz="1800" dirty="0" err="1"/>
              <a:t>hạn</a:t>
            </a:r>
            <a:r>
              <a:rPr lang="en-US" sz="1800" dirty="0"/>
              <a:t> </a:t>
            </a:r>
            <a:r>
              <a:rPr lang="en-US" sz="1800" dirty="0" err="1"/>
              <a:t>chế</a:t>
            </a:r>
            <a:r>
              <a:rPr lang="en-US" sz="1800" dirty="0"/>
              <a:t> </a:t>
            </a:r>
            <a:r>
              <a:rPr lang="en-US" sz="1800" dirty="0" err="1"/>
              <a:t>rác</a:t>
            </a:r>
            <a:r>
              <a:rPr lang="en-US" sz="1800" dirty="0"/>
              <a:t> </a:t>
            </a:r>
            <a:r>
              <a:rPr lang="en-US" sz="1800" dirty="0" err="1"/>
              <a:t>thải</a:t>
            </a:r>
            <a:r>
              <a:rPr lang="en-US" sz="1800" dirty="0"/>
              <a:t> </a:t>
            </a:r>
            <a:r>
              <a:rPr lang="en-US" sz="1800" dirty="0" err="1"/>
              <a:t>nhựa</a:t>
            </a:r>
            <a:r>
              <a:rPr lang="en-US" sz="1800" dirty="0"/>
              <a:t>, </a:t>
            </a:r>
            <a:r>
              <a:rPr lang="en-US" sz="1800" dirty="0" err="1"/>
              <a:t>chúng</a:t>
            </a:r>
            <a:r>
              <a:rPr lang="en-US" sz="1800" dirty="0"/>
              <a:t> ta </a:t>
            </a:r>
            <a:r>
              <a:rPr lang="en-US" sz="1800" dirty="0" err="1"/>
              <a:t>nên</a:t>
            </a:r>
            <a:r>
              <a:rPr lang="en-US" sz="1800" dirty="0"/>
              <a:t> </a:t>
            </a:r>
            <a:r>
              <a:rPr lang="en-US" sz="1800" dirty="0" err="1"/>
              <a:t>đựng</a:t>
            </a:r>
            <a:r>
              <a:rPr lang="en-US" sz="1800" dirty="0"/>
              <a:t> </a:t>
            </a:r>
            <a:r>
              <a:rPr lang="en-US" sz="1800" dirty="0" err="1"/>
              <a:t>nước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đồ</a:t>
            </a:r>
            <a:r>
              <a:rPr lang="en-US" sz="1800" dirty="0"/>
              <a:t> </a:t>
            </a:r>
            <a:r>
              <a:rPr lang="en-US" sz="1800" dirty="0" err="1"/>
              <a:t>ăn</a:t>
            </a:r>
            <a:r>
              <a:rPr lang="en-US" sz="1800" dirty="0"/>
              <a:t> </a:t>
            </a:r>
            <a:r>
              <a:rPr lang="en-US" sz="1800" dirty="0" err="1"/>
              <a:t>bằng</a:t>
            </a:r>
            <a:r>
              <a:rPr lang="en-US" sz="1800" dirty="0"/>
              <a:t> </a:t>
            </a:r>
            <a:r>
              <a:rPr lang="en-US" sz="1800" dirty="0" err="1"/>
              <a:t>hộp</a:t>
            </a:r>
            <a:r>
              <a:rPr lang="en-US" sz="1800" dirty="0"/>
              <a:t> </a:t>
            </a:r>
            <a:r>
              <a:rPr lang="en-US" sz="1800" dirty="0" err="1"/>
              <a:t>nhựa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thể</a:t>
            </a:r>
            <a:r>
              <a:rPr lang="en-US" sz="1800" dirty="0"/>
              <a:t> </a:t>
            </a:r>
            <a:r>
              <a:rPr lang="en-US" sz="1800" dirty="0" err="1"/>
              <a:t>tái</a:t>
            </a:r>
            <a:r>
              <a:rPr lang="en-US" sz="1800" dirty="0"/>
              <a:t> </a:t>
            </a:r>
            <a:r>
              <a:rPr lang="en-US" sz="1800" dirty="0" err="1"/>
              <a:t>sử</a:t>
            </a:r>
            <a:r>
              <a:rPr lang="en-US" sz="1800" dirty="0"/>
              <a:t> </a:t>
            </a:r>
            <a:r>
              <a:rPr lang="en-US" sz="1800" dirty="0" err="1"/>
              <a:t>dụng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không</a:t>
            </a:r>
            <a:r>
              <a:rPr lang="en-US" sz="1800" dirty="0"/>
              <a:t> </a:t>
            </a:r>
            <a:r>
              <a:rPr lang="en-US" sz="1800" dirty="0" err="1"/>
              <a:t>được</a:t>
            </a:r>
            <a:r>
              <a:rPr lang="en-US" sz="1800" dirty="0"/>
              <a:t> </a:t>
            </a:r>
            <a:r>
              <a:rPr lang="en-US" sz="1800" dirty="0" err="1"/>
              <a:t>xả</a:t>
            </a:r>
            <a:r>
              <a:rPr lang="en-US" sz="1800" dirty="0"/>
              <a:t> </a:t>
            </a:r>
            <a:r>
              <a:rPr lang="en-US" sz="1800" dirty="0" err="1"/>
              <a:t>rác</a:t>
            </a:r>
            <a:r>
              <a:rPr lang="en-US" sz="1800" dirty="0"/>
              <a:t> </a:t>
            </a:r>
            <a:r>
              <a:rPr lang="en-US" sz="1800" dirty="0" err="1"/>
              <a:t>bừa</a:t>
            </a:r>
            <a:r>
              <a:rPr lang="en-US" sz="1800" dirty="0"/>
              <a:t> </a:t>
            </a:r>
            <a:r>
              <a:rPr lang="en-US" sz="1800" dirty="0" err="1"/>
              <a:t>bãi</a:t>
            </a:r>
            <a:r>
              <a:rPr lang="en-US" sz="1800" dirty="0"/>
              <a:t>.</a:t>
            </a:r>
          </a:p>
          <a:p>
            <a:pPr marL="342900" lvl="0" indent="-342900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endParaRPr lang="en-US" dirty="0"/>
          </a:p>
        </p:txBody>
      </p:sp>
      <p:sp>
        <p:nvSpPr>
          <p:cNvPr id="682" name="Google Shape;682;p19"/>
          <p:cNvSpPr/>
          <p:nvPr/>
        </p:nvSpPr>
        <p:spPr>
          <a:xfrm>
            <a:off x="3946110" y="891180"/>
            <a:ext cx="900240" cy="907039"/>
          </a:xfrm>
          <a:custGeom>
            <a:avLst/>
            <a:gdLst/>
            <a:ahLst/>
            <a:cxnLst/>
            <a:rect l="l" t="t" r="r" b="b"/>
            <a:pathLst>
              <a:path w="19200" h="19345" extrusionOk="0">
                <a:moveTo>
                  <a:pt x="15987" y="3382"/>
                </a:moveTo>
                <a:lnTo>
                  <a:pt x="16133" y="3528"/>
                </a:lnTo>
                <a:lnTo>
                  <a:pt x="15914" y="3577"/>
                </a:lnTo>
                <a:lnTo>
                  <a:pt x="15720" y="3601"/>
                </a:lnTo>
                <a:lnTo>
                  <a:pt x="15306" y="3626"/>
                </a:lnTo>
                <a:lnTo>
                  <a:pt x="15379" y="3601"/>
                </a:lnTo>
                <a:lnTo>
                  <a:pt x="15695" y="3504"/>
                </a:lnTo>
                <a:lnTo>
                  <a:pt x="15987" y="3382"/>
                </a:lnTo>
                <a:close/>
                <a:moveTo>
                  <a:pt x="10707" y="2628"/>
                </a:moveTo>
                <a:lnTo>
                  <a:pt x="10804" y="2652"/>
                </a:lnTo>
                <a:lnTo>
                  <a:pt x="10877" y="2677"/>
                </a:lnTo>
                <a:lnTo>
                  <a:pt x="10902" y="2701"/>
                </a:lnTo>
                <a:lnTo>
                  <a:pt x="10926" y="2750"/>
                </a:lnTo>
                <a:lnTo>
                  <a:pt x="10950" y="2798"/>
                </a:lnTo>
                <a:lnTo>
                  <a:pt x="10926" y="2847"/>
                </a:lnTo>
                <a:lnTo>
                  <a:pt x="10877" y="2969"/>
                </a:lnTo>
                <a:lnTo>
                  <a:pt x="10804" y="3090"/>
                </a:lnTo>
                <a:lnTo>
                  <a:pt x="10707" y="3188"/>
                </a:lnTo>
                <a:lnTo>
                  <a:pt x="10537" y="3358"/>
                </a:lnTo>
                <a:lnTo>
                  <a:pt x="10172" y="3650"/>
                </a:lnTo>
                <a:lnTo>
                  <a:pt x="9758" y="3893"/>
                </a:lnTo>
                <a:lnTo>
                  <a:pt x="9320" y="4112"/>
                </a:lnTo>
                <a:lnTo>
                  <a:pt x="8882" y="4258"/>
                </a:lnTo>
                <a:lnTo>
                  <a:pt x="8785" y="4283"/>
                </a:lnTo>
                <a:lnTo>
                  <a:pt x="8736" y="4258"/>
                </a:lnTo>
                <a:lnTo>
                  <a:pt x="8688" y="4210"/>
                </a:lnTo>
                <a:lnTo>
                  <a:pt x="8688" y="4161"/>
                </a:lnTo>
                <a:lnTo>
                  <a:pt x="8688" y="4015"/>
                </a:lnTo>
                <a:lnTo>
                  <a:pt x="8712" y="3869"/>
                </a:lnTo>
                <a:lnTo>
                  <a:pt x="8712" y="3577"/>
                </a:lnTo>
                <a:lnTo>
                  <a:pt x="8688" y="3285"/>
                </a:lnTo>
                <a:lnTo>
                  <a:pt x="8663" y="3236"/>
                </a:lnTo>
                <a:lnTo>
                  <a:pt x="8615" y="3212"/>
                </a:lnTo>
                <a:lnTo>
                  <a:pt x="8517" y="3163"/>
                </a:lnTo>
                <a:lnTo>
                  <a:pt x="8396" y="3139"/>
                </a:lnTo>
                <a:lnTo>
                  <a:pt x="8250" y="3090"/>
                </a:lnTo>
                <a:lnTo>
                  <a:pt x="8128" y="3017"/>
                </a:lnTo>
                <a:lnTo>
                  <a:pt x="8079" y="2944"/>
                </a:lnTo>
                <a:lnTo>
                  <a:pt x="8031" y="2896"/>
                </a:lnTo>
                <a:lnTo>
                  <a:pt x="8590" y="2774"/>
                </a:lnTo>
                <a:lnTo>
                  <a:pt x="8858" y="2725"/>
                </a:lnTo>
                <a:lnTo>
                  <a:pt x="9150" y="2677"/>
                </a:lnTo>
                <a:lnTo>
                  <a:pt x="9369" y="2652"/>
                </a:lnTo>
                <a:lnTo>
                  <a:pt x="10002" y="2652"/>
                </a:lnTo>
                <a:lnTo>
                  <a:pt x="10367" y="2628"/>
                </a:lnTo>
                <a:close/>
                <a:moveTo>
                  <a:pt x="10440" y="2360"/>
                </a:moveTo>
                <a:lnTo>
                  <a:pt x="10172" y="2385"/>
                </a:lnTo>
                <a:lnTo>
                  <a:pt x="9223" y="2385"/>
                </a:lnTo>
                <a:lnTo>
                  <a:pt x="8809" y="2433"/>
                </a:lnTo>
                <a:lnTo>
                  <a:pt x="8420" y="2482"/>
                </a:lnTo>
                <a:lnTo>
                  <a:pt x="8006" y="2579"/>
                </a:lnTo>
                <a:lnTo>
                  <a:pt x="7982" y="2579"/>
                </a:lnTo>
                <a:lnTo>
                  <a:pt x="7885" y="2604"/>
                </a:lnTo>
                <a:lnTo>
                  <a:pt x="7812" y="2652"/>
                </a:lnTo>
                <a:lnTo>
                  <a:pt x="7763" y="2701"/>
                </a:lnTo>
                <a:lnTo>
                  <a:pt x="7739" y="2774"/>
                </a:lnTo>
                <a:lnTo>
                  <a:pt x="7714" y="2847"/>
                </a:lnTo>
                <a:lnTo>
                  <a:pt x="7739" y="2944"/>
                </a:lnTo>
                <a:lnTo>
                  <a:pt x="7763" y="3017"/>
                </a:lnTo>
                <a:lnTo>
                  <a:pt x="7812" y="3115"/>
                </a:lnTo>
                <a:lnTo>
                  <a:pt x="7860" y="3188"/>
                </a:lnTo>
                <a:lnTo>
                  <a:pt x="8006" y="3334"/>
                </a:lnTo>
                <a:lnTo>
                  <a:pt x="8177" y="3431"/>
                </a:lnTo>
                <a:lnTo>
                  <a:pt x="8347" y="3480"/>
                </a:lnTo>
                <a:lnTo>
                  <a:pt x="8347" y="3845"/>
                </a:lnTo>
                <a:lnTo>
                  <a:pt x="8323" y="4015"/>
                </a:lnTo>
                <a:lnTo>
                  <a:pt x="8347" y="4210"/>
                </a:lnTo>
                <a:lnTo>
                  <a:pt x="8371" y="4356"/>
                </a:lnTo>
                <a:lnTo>
                  <a:pt x="8396" y="4429"/>
                </a:lnTo>
                <a:lnTo>
                  <a:pt x="8444" y="4502"/>
                </a:lnTo>
                <a:lnTo>
                  <a:pt x="8493" y="4550"/>
                </a:lnTo>
                <a:lnTo>
                  <a:pt x="8566" y="4575"/>
                </a:lnTo>
                <a:lnTo>
                  <a:pt x="8639" y="4599"/>
                </a:lnTo>
                <a:lnTo>
                  <a:pt x="8736" y="4623"/>
                </a:lnTo>
                <a:lnTo>
                  <a:pt x="8882" y="4623"/>
                </a:lnTo>
                <a:lnTo>
                  <a:pt x="9004" y="4599"/>
                </a:lnTo>
                <a:lnTo>
                  <a:pt x="9272" y="4502"/>
                </a:lnTo>
                <a:lnTo>
                  <a:pt x="9515" y="4380"/>
                </a:lnTo>
                <a:lnTo>
                  <a:pt x="9758" y="4234"/>
                </a:lnTo>
                <a:lnTo>
                  <a:pt x="10075" y="4064"/>
                </a:lnTo>
                <a:lnTo>
                  <a:pt x="10367" y="3869"/>
                </a:lnTo>
                <a:lnTo>
                  <a:pt x="10659" y="3650"/>
                </a:lnTo>
                <a:lnTo>
                  <a:pt x="10950" y="3431"/>
                </a:lnTo>
                <a:lnTo>
                  <a:pt x="11072" y="3261"/>
                </a:lnTo>
                <a:lnTo>
                  <a:pt x="11169" y="3090"/>
                </a:lnTo>
                <a:lnTo>
                  <a:pt x="11242" y="2920"/>
                </a:lnTo>
                <a:lnTo>
                  <a:pt x="11242" y="2774"/>
                </a:lnTo>
                <a:lnTo>
                  <a:pt x="11194" y="2628"/>
                </a:lnTo>
                <a:lnTo>
                  <a:pt x="11145" y="2579"/>
                </a:lnTo>
                <a:lnTo>
                  <a:pt x="11096" y="2506"/>
                </a:lnTo>
                <a:lnTo>
                  <a:pt x="10926" y="2433"/>
                </a:lnTo>
                <a:lnTo>
                  <a:pt x="10707" y="2385"/>
                </a:lnTo>
                <a:lnTo>
                  <a:pt x="10440" y="2360"/>
                </a:lnTo>
                <a:close/>
                <a:moveTo>
                  <a:pt x="11486" y="5037"/>
                </a:moveTo>
                <a:lnTo>
                  <a:pt x="11510" y="5061"/>
                </a:lnTo>
                <a:lnTo>
                  <a:pt x="11607" y="5134"/>
                </a:lnTo>
                <a:lnTo>
                  <a:pt x="11656" y="5232"/>
                </a:lnTo>
                <a:lnTo>
                  <a:pt x="11656" y="5329"/>
                </a:lnTo>
                <a:lnTo>
                  <a:pt x="11607" y="5426"/>
                </a:lnTo>
                <a:lnTo>
                  <a:pt x="11559" y="5499"/>
                </a:lnTo>
                <a:lnTo>
                  <a:pt x="11486" y="5548"/>
                </a:lnTo>
                <a:lnTo>
                  <a:pt x="11413" y="5572"/>
                </a:lnTo>
                <a:lnTo>
                  <a:pt x="11340" y="5572"/>
                </a:lnTo>
                <a:lnTo>
                  <a:pt x="11413" y="5280"/>
                </a:lnTo>
                <a:lnTo>
                  <a:pt x="11437" y="5159"/>
                </a:lnTo>
                <a:lnTo>
                  <a:pt x="11486" y="5037"/>
                </a:lnTo>
                <a:close/>
                <a:moveTo>
                  <a:pt x="11486" y="4672"/>
                </a:moveTo>
                <a:lnTo>
                  <a:pt x="11364" y="4721"/>
                </a:lnTo>
                <a:lnTo>
                  <a:pt x="11242" y="4818"/>
                </a:lnTo>
                <a:lnTo>
                  <a:pt x="11145" y="4940"/>
                </a:lnTo>
                <a:lnTo>
                  <a:pt x="11096" y="5086"/>
                </a:lnTo>
                <a:lnTo>
                  <a:pt x="11048" y="5256"/>
                </a:lnTo>
                <a:lnTo>
                  <a:pt x="11023" y="5426"/>
                </a:lnTo>
                <a:lnTo>
                  <a:pt x="10975" y="5499"/>
                </a:lnTo>
                <a:lnTo>
                  <a:pt x="10926" y="5572"/>
                </a:lnTo>
                <a:lnTo>
                  <a:pt x="10902" y="5645"/>
                </a:lnTo>
                <a:lnTo>
                  <a:pt x="10877" y="5742"/>
                </a:lnTo>
                <a:lnTo>
                  <a:pt x="10902" y="5815"/>
                </a:lnTo>
                <a:lnTo>
                  <a:pt x="10975" y="5864"/>
                </a:lnTo>
                <a:lnTo>
                  <a:pt x="11121" y="5937"/>
                </a:lnTo>
                <a:lnTo>
                  <a:pt x="11242" y="5961"/>
                </a:lnTo>
                <a:lnTo>
                  <a:pt x="11388" y="5961"/>
                </a:lnTo>
                <a:lnTo>
                  <a:pt x="11510" y="5937"/>
                </a:lnTo>
                <a:lnTo>
                  <a:pt x="11632" y="5913"/>
                </a:lnTo>
                <a:lnTo>
                  <a:pt x="11753" y="5840"/>
                </a:lnTo>
                <a:lnTo>
                  <a:pt x="11875" y="5742"/>
                </a:lnTo>
                <a:lnTo>
                  <a:pt x="11948" y="5621"/>
                </a:lnTo>
                <a:lnTo>
                  <a:pt x="12021" y="5499"/>
                </a:lnTo>
                <a:lnTo>
                  <a:pt x="12070" y="5378"/>
                </a:lnTo>
                <a:lnTo>
                  <a:pt x="12070" y="5256"/>
                </a:lnTo>
                <a:lnTo>
                  <a:pt x="12045" y="5110"/>
                </a:lnTo>
                <a:lnTo>
                  <a:pt x="11997" y="5013"/>
                </a:lnTo>
                <a:lnTo>
                  <a:pt x="11924" y="4891"/>
                </a:lnTo>
                <a:lnTo>
                  <a:pt x="11851" y="4794"/>
                </a:lnTo>
                <a:lnTo>
                  <a:pt x="11729" y="4721"/>
                </a:lnTo>
                <a:lnTo>
                  <a:pt x="11656" y="4696"/>
                </a:lnTo>
                <a:lnTo>
                  <a:pt x="11607" y="4696"/>
                </a:lnTo>
                <a:lnTo>
                  <a:pt x="11559" y="4672"/>
                </a:lnTo>
                <a:close/>
                <a:moveTo>
                  <a:pt x="14479" y="3991"/>
                </a:moveTo>
                <a:lnTo>
                  <a:pt x="15063" y="4064"/>
                </a:lnTo>
                <a:lnTo>
                  <a:pt x="15574" y="4064"/>
                </a:lnTo>
                <a:lnTo>
                  <a:pt x="15184" y="4234"/>
                </a:lnTo>
                <a:lnTo>
                  <a:pt x="14260" y="4599"/>
                </a:lnTo>
                <a:lnTo>
                  <a:pt x="13797" y="4818"/>
                </a:lnTo>
                <a:lnTo>
                  <a:pt x="13578" y="4940"/>
                </a:lnTo>
                <a:lnTo>
                  <a:pt x="13384" y="5061"/>
                </a:lnTo>
                <a:lnTo>
                  <a:pt x="13359" y="5086"/>
                </a:lnTo>
                <a:lnTo>
                  <a:pt x="13359" y="5134"/>
                </a:lnTo>
                <a:lnTo>
                  <a:pt x="13384" y="5159"/>
                </a:lnTo>
                <a:lnTo>
                  <a:pt x="13627" y="5159"/>
                </a:lnTo>
                <a:lnTo>
                  <a:pt x="13870" y="5110"/>
                </a:lnTo>
                <a:lnTo>
                  <a:pt x="14089" y="5061"/>
                </a:lnTo>
                <a:lnTo>
                  <a:pt x="14308" y="4988"/>
                </a:lnTo>
                <a:lnTo>
                  <a:pt x="14746" y="4818"/>
                </a:lnTo>
                <a:lnTo>
                  <a:pt x="15184" y="4648"/>
                </a:lnTo>
                <a:lnTo>
                  <a:pt x="16109" y="4283"/>
                </a:lnTo>
                <a:lnTo>
                  <a:pt x="16377" y="4185"/>
                </a:lnTo>
                <a:lnTo>
                  <a:pt x="16644" y="4088"/>
                </a:lnTo>
                <a:lnTo>
                  <a:pt x="17034" y="4623"/>
                </a:lnTo>
                <a:lnTo>
                  <a:pt x="16790" y="4696"/>
                </a:lnTo>
                <a:lnTo>
                  <a:pt x="16255" y="4842"/>
                </a:lnTo>
                <a:lnTo>
                  <a:pt x="15720" y="4964"/>
                </a:lnTo>
                <a:lnTo>
                  <a:pt x="15282" y="5061"/>
                </a:lnTo>
                <a:lnTo>
                  <a:pt x="15014" y="5110"/>
                </a:lnTo>
                <a:lnTo>
                  <a:pt x="14771" y="5207"/>
                </a:lnTo>
                <a:lnTo>
                  <a:pt x="14552" y="5305"/>
                </a:lnTo>
                <a:lnTo>
                  <a:pt x="14333" y="5426"/>
                </a:lnTo>
                <a:lnTo>
                  <a:pt x="14162" y="5572"/>
                </a:lnTo>
                <a:lnTo>
                  <a:pt x="14114" y="5669"/>
                </a:lnTo>
                <a:lnTo>
                  <a:pt x="14041" y="5767"/>
                </a:lnTo>
                <a:lnTo>
                  <a:pt x="14065" y="5815"/>
                </a:lnTo>
                <a:lnTo>
                  <a:pt x="14065" y="5840"/>
                </a:lnTo>
                <a:lnTo>
                  <a:pt x="14114" y="5840"/>
                </a:lnTo>
                <a:lnTo>
                  <a:pt x="14552" y="5694"/>
                </a:lnTo>
                <a:lnTo>
                  <a:pt x="15014" y="5572"/>
                </a:lnTo>
                <a:lnTo>
                  <a:pt x="15476" y="5426"/>
                </a:lnTo>
                <a:lnTo>
                  <a:pt x="15939" y="5329"/>
                </a:lnTo>
                <a:lnTo>
                  <a:pt x="16596" y="5232"/>
                </a:lnTo>
                <a:lnTo>
                  <a:pt x="16985" y="5134"/>
                </a:lnTo>
                <a:lnTo>
                  <a:pt x="17155" y="5086"/>
                </a:lnTo>
                <a:lnTo>
                  <a:pt x="17301" y="5013"/>
                </a:lnTo>
                <a:lnTo>
                  <a:pt x="17569" y="5451"/>
                </a:lnTo>
                <a:lnTo>
                  <a:pt x="14284" y="6740"/>
                </a:lnTo>
                <a:lnTo>
                  <a:pt x="14162" y="6667"/>
                </a:lnTo>
                <a:lnTo>
                  <a:pt x="13992" y="6594"/>
                </a:lnTo>
                <a:lnTo>
                  <a:pt x="13700" y="6399"/>
                </a:lnTo>
                <a:lnTo>
                  <a:pt x="13530" y="6302"/>
                </a:lnTo>
                <a:lnTo>
                  <a:pt x="13384" y="6253"/>
                </a:lnTo>
                <a:lnTo>
                  <a:pt x="13213" y="6253"/>
                </a:lnTo>
                <a:lnTo>
                  <a:pt x="13043" y="6278"/>
                </a:lnTo>
                <a:lnTo>
                  <a:pt x="12921" y="6351"/>
                </a:lnTo>
                <a:lnTo>
                  <a:pt x="12800" y="6424"/>
                </a:lnTo>
                <a:lnTo>
                  <a:pt x="12581" y="6594"/>
                </a:lnTo>
                <a:lnTo>
                  <a:pt x="12386" y="6789"/>
                </a:lnTo>
                <a:lnTo>
                  <a:pt x="12167" y="6983"/>
                </a:lnTo>
                <a:lnTo>
                  <a:pt x="11972" y="7081"/>
                </a:lnTo>
                <a:lnTo>
                  <a:pt x="11875" y="7129"/>
                </a:lnTo>
                <a:lnTo>
                  <a:pt x="11778" y="7154"/>
                </a:lnTo>
                <a:lnTo>
                  <a:pt x="11680" y="7154"/>
                </a:lnTo>
                <a:lnTo>
                  <a:pt x="11583" y="7129"/>
                </a:lnTo>
                <a:lnTo>
                  <a:pt x="11486" y="7105"/>
                </a:lnTo>
                <a:lnTo>
                  <a:pt x="11364" y="7056"/>
                </a:lnTo>
                <a:lnTo>
                  <a:pt x="11291" y="7008"/>
                </a:lnTo>
                <a:lnTo>
                  <a:pt x="11291" y="6935"/>
                </a:lnTo>
                <a:lnTo>
                  <a:pt x="11291" y="6886"/>
                </a:lnTo>
                <a:lnTo>
                  <a:pt x="11340" y="6837"/>
                </a:lnTo>
                <a:lnTo>
                  <a:pt x="11461" y="6740"/>
                </a:lnTo>
                <a:lnTo>
                  <a:pt x="11583" y="6691"/>
                </a:lnTo>
                <a:lnTo>
                  <a:pt x="11753" y="6618"/>
                </a:lnTo>
                <a:lnTo>
                  <a:pt x="11899" y="6545"/>
                </a:lnTo>
                <a:lnTo>
                  <a:pt x="12240" y="6424"/>
                </a:lnTo>
                <a:lnTo>
                  <a:pt x="12313" y="6375"/>
                </a:lnTo>
                <a:lnTo>
                  <a:pt x="12362" y="6326"/>
                </a:lnTo>
                <a:lnTo>
                  <a:pt x="12362" y="6278"/>
                </a:lnTo>
                <a:lnTo>
                  <a:pt x="12362" y="6205"/>
                </a:lnTo>
                <a:lnTo>
                  <a:pt x="12337" y="6059"/>
                </a:lnTo>
                <a:lnTo>
                  <a:pt x="12337" y="6010"/>
                </a:lnTo>
                <a:lnTo>
                  <a:pt x="12362" y="5937"/>
                </a:lnTo>
                <a:lnTo>
                  <a:pt x="12435" y="5840"/>
                </a:lnTo>
                <a:lnTo>
                  <a:pt x="12508" y="5742"/>
                </a:lnTo>
                <a:lnTo>
                  <a:pt x="12702" y="5597"/>
                </a:lnTo>
                <a:lnTo>
                  <a:pt x="12897" y="5426"/>
                </a:lnTo>
                <a:lnTo>
                  <a:pt x="12970" y="5329"/>
                </a:lnTo>
                <a:lnTo>
                  <a:pt x="13043" y="5207"/>
                </a:lnTo>
                <a:lnTo>
                  <a:pt x="13043" y="5134"/>
                </a:lnTo>
                <a:lnTo>
                  <a:pt x="13067" y="5061"/>
                </a:lnTo>
                <a:lnTo>
                  <a:pt x="13043" y="4915"/>
                </a:lnTo>
                <a:lnTo>
                  <a:pt x="13019" y="4769"/>
                </a:lnTo>
                <a:lnTo>
                  <a:pt x="13043" y="4623"/>
                </a:lnTo>
                <a:lnTo>
                  <a:pt x="13067" y="4526"/>
                </a:lnTo>
                <a:lnTo>
                  <a:pt x="13140" y="4429"/>
                </a:lnTo>
                <a:lnTo>
                  <a:pt x="13457" y="4380"/>
                </a:lnTo>
                <a:lnTo>
                  <a:pt x="13773" y="4283"/>
                </a:lnTo>
                <a:lnTo>
                  <a:pt x="14089" y="4161"/>
                </a:lnTo>
                <a:lnTo>
                  <a:pt x="14406" y="4039"/>
                </a:lnTo>
                <a:lnTo>
                  <a:pt x="14479" y="3991"/>
                </a:lnTo>
                <a:close/>
                <a:moveTo>
                  <a:pt x="17739" y="5767"/>
                </a:moveTo>
                <a:lnTo>
                  <a:pt x="18007" y="6326"/>
                </a:lnTo>
                <a:lnTo>
                  <a:pt x="17739" y="6399"/>
                </a:lnTo>
                <a:lnTo>
                  <a:pt x="17496" y="6497"/>
                </a:lnTo>
                <a:lnTo>
                  <a:pt x="17034" y="6691"/>
                </a:lnTo>
                <a:lnTo>
                  <a:pt x="16255" y="6983"/>
                </a:lnTo>
                <a:lnTo>
                  <a:pt x="15452" y="7251"/>
                </a:lnTo>
                <a:lnTo>
                  <a:pt x="15330" y="7154"/>
                </a:lnTo>
                <a:lnTo>
                  <a:pt x="15160" y="7056"/>
                </a:lnTo>
                <a:lnTo>
                  <a:pt x="14941" y="6959"/>
                </a:lnTo>
                <a:lnTo>
                  <a:pt x="14698" y="6862"/>
                </a:lnTo>
                <a:lnTo>
                  <a:pt x="15063" y="6789"/>
                </a:lnTo>
                <a:lnTo>
                  <a:pt x="15428" y="6691"/>
                </a:lnTo>
                <a:lnTo>
                  <a:pt x="16133" y="6448"/>
                </a:lnTo>
                <a:lnTo>
                  <a:pt x="16596" y="6253"/>
                </a:lnTo>
                <a:lnTo>
                  <a:pt x="17082" y="6059"/>
                </a:lnTo>
                <a:lnTo>
                  <a:pt x="17545" y="5864"/>
                </a:lnTo>
                <a:lnTo>
                  <a:pt x="17739" y="5767"/>
                </a:lnTo>
                <a:close/>
                <a:moveTo>
                  <a:pt x="13311" y="6618"/>
                </a:moveTo>
                <a:lnTo>
                  <a:pt x="13408" y="6643"/>
                </a:lnTo>
                <a:lnTo>
                  <a:pt x="13627" y="6716"/>
                </a:lnTo>
                <a:lnTo>
                  <a:pt x="13822" y="6813"/>
                </a:lnTo>
                <a:lnTo>
                  <a:pt x="14016" y="6935"/>
                </a:lnTo>
                <a:lnTo>
                  <a:pt x="14235" y="7032"/>
                </a:lnTo>
                <a:lnTo>
                  <a:pt x="14430" y="7105"/>
                </a:lnTo>
                <a:lnTo>
                  <a:pt x="14965" y="7275"/>
                </a:lnTo>
                <a:lnTo>
                  <a:pt x="15136" y="7373"/>
                </a:lnTo>
                <a:lnTo>
                  <a:pt x="15038" y="7397"/>
                </a:lnTo>
                <a:lnTo>
                  <a:pt x="15014" y="7421"/>
                </a:lnTo>
                <a:lnTo>
                  <a:pt x="15014" y="7446"/>
                </a:lnTo>
                <a:lnTo>
                  <a:pt x="15014" y="7470"/>
                </a:lnTo>
                <a:lnTo>
                  <a:pt x="15038" y="7494"/>
                </a:lnTo>
                <a:lnTo>
                  <a:pt x="15257" y="7543"/>
                </a:lnTo>
                <a:lnTo>
                  <a:pt x="15160" y="7616"/>
                </a:lnTo>
                <a:lnTo>
                  <a:pt x="15014" y="7665"/>
                </a:lnTo>
                <a:lnTo>
                  <a:pt x="14819" y="7713"/>
                </a:lnTo>
                <a:lnTo>
                  <a:pt x="14625" y="7689"/>
                </a:lnTo>
                <a:lnTo>
                  <a:pt x="14406" y="7665"/>
                </a:lnTo>
                <a:lnTo>
                  <a:pt x="14016" y="7567"/>
                </a:lnTo>
                <a:lnTo>
                  <a:pt x="13627" y="7446"/>
                </a:lnTo>
                <a:lnTo>
                  <a:pt x="13238" y="7324"/>
                </a:lnTo>
                <a:lnTo>
                  <a:pt x="12994" y="7251"/>
                </a:lnTo>
                <a:lnTo>
                  <a:pt x="12727" y="7202"/>
                </a:lnTo>
                <a:lnTo>
                  <a:pt x="12459" y="7178"/>
                </a:lnTo>
                <a:lnTo>
                  <a:pt x="12191" y="7178"/>
                </a:lnTo>
                <a:lnTo>
                  <a:pt x="12532" y="7032"/>
                </a:lnTo>
                <a:lnTo>
                  <a:pt x="12702" y="6910"/>
                </a:lnTo>
                <a:lnTo>
                  <a:pt x="12824" y="6789"/>
                </a:lnTo>
                <a:lnTo>
                  <a:pt x="12921" y="6716"/>
                </a:lnTo>
                <a:lnTo>
                  <a:pt x="13019" y="6667"/>
                </a:lnTo>
                <a:lnTo>
                  <a:pt x="13116" y="6643"/>
                </a:lnTo>
                <a:lnTo>
                  <a:pt x="13213" y="6618"/>
                </a:lnTo>
                <a:close/>
                <a:moveTo>
                  <a:pt x="18323" y="7227"/>
                </a:moveTo>
                <a:lnTo>
                  <a:pt x="18445" y="7665"/>
                </a:lnTo>
                <a:lnTo>
                  <a:pt x="18518" y="8103"/>
                </a:lnTo>
                <a:lnTo>
                  <a:pt x="18056" y="8224"/>
                </a:lnTo>
                <a:lnTo>
                  <a:pt x="17885" y="8127"/>
                </a:lnTo>
                <a:lnTo>
                  <a:pt x="17715" y="8005"/>
                </a:lnTo>
                <a:lnTo>
                  <a:pt x="17399" y="7762"/>
                </a:lnTo>
                <a:lnTo>
                  <a:pt x="17666" y="7665"/>
                </a:lnTo>
                <a:lnTo>
                  <a:pt x="17910" y="7543"/>
                </a:lnTo>
                <a:lnTo>
                  <a:pt x="18153" y="7397"/>
                </a:lnTo>
                <a:lnTo>
                  <a:pt x="18226" y="7324"/>
                </a:lnTo>
                <a:lnTo>
                  <a:pt x="18323" y="7227"/>
                </a:lnTo>
                <a:close/>
                <a:moveTo>
                  <a:pt x="17155" y="8030"/>
                </a:moveTo>
                <a:lnTo>
                  <a:pt x="17326" y="8103"/>
                </a:lnTo>
                <a:lnTo>
                  <a:pt x="17520" y="8273"/>
                </a:lnTo>
                <a:lnTo>
                  <a:pt x="17545" y="8297"/>
                </a:lnTo>
                <a:lnTo>
                  <a:pt x="17326" y="8200"/>
                </a:lnTo>
                <a:lnTo>
                  <a:pt x="17228" y="8151"/>
                </a:lnTo>
                <a:lnTo>
                  <a:pt x="17131" y="8078"/>
                </a:lnTo>
                <a:lnTo>
                  <a:pt x="17082" y="8054"/>
                </a:lnTo>
                <a:lnTo>
                  <a:pt x="17082" y="8030"/>
                </a:lnTo>
                <a:close/>
                <a:moveTo>
                  <a:pt x="16790" y="7981"/>
                </a:moveTo>
                <a:lnTo>
                  <a:pt x="16790" y="8054"/>
                </a:lnTo>
                <a:lnTo>
                  <a:pt x="16790" y="8151"/>
                </a:lnTo>
                <a:lnTo>
                  <a:pt x="16815" y="8224"/>
                </a:lnTo>
                <a:lnTo>
                  <a:pt x="16863" y="8273"/>
                </a:lnTo>
                <a:lnTo>
                  <a:pt x="16961" y="8395"/>
                </a:lnTo>
                <a:lnTo>
                  <a:pt x="17131" y="8468"/>
                </a:lnTo>
                <a:lnTo>
                  <a:pt x="17155" y="8492"/>
                </a:lnTo>
                <a:lnTo>
                  <a:pt x="16839" y="8589"/>
                </a:lnTo>
                <a:lnTo>
                  <a:pt x="16328" y="8711"/>
                </a:lnTo>
                <a:lnTo>
                  <a:pt x="16206" y="8468"/>
                </a:lnTo>
                <a:lnTo>
                  <a:pt x="16109" y="8224"/>
                </a:lnTo>
                <a:lnTo>
                  <a:pt x="16450" y="8103"/>
                </a:lnTo>
                <a:lnTo>
                  <a:pt x="16790" y="7981"/>
                </a:lnTo>
                <a:close/>
                <a:moveTo>
                  <a:pt x="15695" y="8322"/>
                </a:moveTo>
                <a:lnTo>
                  <a:pt x="15744" y="8370"/>
                </a:lnTo>
                <a:lnTo>
                  <a:pt x="15793" y="8443"/>
                </a:lnTo>
                <a:lnTo>
                  <a:pt x="15890" y="8614"/>
                </a:lnTo>
                <a:lnTo>
                  <a:pt x="15939" y="8784"/>
                </a:lnTo>
                <a:lnTo>
                  <a:pt x="15744" y="8833"/>
                </a:lnTo>
                <a:lnTo>
                  <a:pt x="15671" y="8662"/>
                </a:lnTo>
                <a:lnTo>
                  <a:pt x="15598" y="8468"/>
                </a:lnTo>
                <a:lnTo>
                  <a:pt x="15574" y="8395"/>
                </a:lnTo>
                <a:lnTo>
                  <a:pt x="15574" y="8346"/>
                </a:lnTo>
                <a:lnTo>
                  <a:pt x="15695" y="8322"/>
                </a:lnTo>
                <a:close/>
                <a:moveTo>
                  <a:pt x="17520" y="8784"/>
                </a:moveTo>
                <a:lnTo>
                  <a:pt x="17520" y="8906"/>
                </a:lnTo>
                <a:lnTo>
                  <a:pt x="17472" y="8979"/>
                </a:lnTo>
                <a:lnTo>
                  <a:pt x="17423" y="9052"/>
                </a:lnTo>
                <a:lnTo>
                  <a:pt x="17326" y="9100"/>
                </a:lnTo>
                <a:lnTo>
                  <a:pt x="17228" y="9125"/>
                </a:lnTo>
                <a:lnTo>
                  <a:pt x="17009" y="9149"/>
                </a:lnTo>
                <a:lnTo>
                  <a:pt x="16839" y="9125"/>
                </a:lnTo>
                <a:lnTo>
                  <a:pt x="16693" y="9076"/>
                </a:lnTo>
                <a:lnTo>
                  <a:pt x="16571" y="9027"/>
                </a:lnTo>
                <a:lnTo>
                  <a:pt x="16766" y="8979"/>
                </a:lnTo>
                <a:lnTo>
                  <a:pt x="17520" y="8784"/>
                </a:lnTo>
                <a:close/>
                <a:moveTo>
                  <a:pt x="18591" y="8614"/>
                </a:moveTo>
                <a:lnTo>
                  <a:pt x="18640" y="9027"/>
                </a:lnTo>
                <a:lnTo>
                  <a:pt x="18615" y="9027"/>
                </a:lnTo>
                <a:lnTo>
                  <a:pt x="18396" y="9052"/>
                </a:lnTo>
                <a:lnTo>
                  <a:pt x="18153" y="9076"/>
                </a:lnTo>
                <a:lnTo>
                  <a:pt x="17715" y="9198"/>
                </a:lnTo>
                <a:lnTo>
                  <a:pt x="17764" y="9100"/>
                </a:lnTo>
                <a:lnTo>
                  <a:pt x="17812" y="8979"/>
                </a:lnTo>
                <a:lnTo>
                  <a:pt x="17837" y="8857"/>
                </a:lnTo>
                <a:lnTo>
                  <a:pt x="17812" y="8711"/>
                </a:lnTo>
                <a:lnTo>
                  <a:pt x="18202" y="8614"/>
                </a:lnTo>
                <a:close/>
                <a:moveTo>
                  <a:pt x="16133" y="9125"/>
                </a:moveTo>
                <a:lnTo>
                  <a:pt x="16231" y="9222"/>
                </a:lnTo>
                <a:lnTo>
                  <a:pt x="16352" y="9319"/>
                </a:lnTo>
                <a:lnTo>
                  <a:pt x="16498" y="9392"/>
                </a:lnTo>
                <a:lnTo>
                  <a:pt x="16644" y="9465"/>
                </a:lnTo>
                <a:lnTo>
                  <a:pt x="16839" y="9490"/>
                </a:lnTo>
                <a:lnTo>
                  <a:pt x="16596" y="9587"/>
                </a:lnTo>
                <a:lnTo>
                  <a:pt x="16596" y="9611"/>
                </a:lnTo>
                <a:lnTo>
                  <a:pt x="16352" y="9490"/>
                </a:lnTo>
                <a:lnTo>
                  <a:pt x="16158" y="9344"/>
                </a:lnTo>
                <a:lnTo>
                  <a:pt x="15963" y="9149"/>
                </a:lnTo>
                <a:lnTo>
                  <a:pt x="16133" y="9125"/>
                </a:lnTo>
                <a:close/>
                <a:moveTo>
                  <a:pt x="18640" y="9368"/>
                </a:moveTo>
                <a:lnTo>
                  <a:pt x="18640" y="10001"/>
                </a:lnTo>
                <a:lnTo>
                  <a:pt x="18591" y="10025"/>
                </a:lnTo>
                <a:lnTo>
                  <a:pt x="18275" y="10122"/>
                </a:lnTo>
                <a:lnTo>
                  <a:pt x="17983" y="10244"/>
                </a:lnTo>
                <a:lnTo>
                  <a:pt x="17569" y="10366"/>
                </a:lnTo>
                <a:lnTo>
                  <a:pt x="17155" y="10463"/>
                </a:lnTo>
                <a:lnTo>
                  <a:pt x="17180" y="10317"/>
                </a:lnTo>
                <a:lnTo>
                  <a:pt x="17155" y="10147"/>
                </a:lnTo>
                <a:lnTo>
                  <a:pt x="17107" y="10001"/>
                </a:lnTo>
                <a:lnTo>
                  <a:pt x="17009" y="9903"/>
                </a:lnTo>
                <a:lnTo>
                  <a:pt x="18640" y="9368"/>
                </a:lnTo>
                <a:close/>
                <a:moveTo>
                  <a:pt x="18591" y="10487"/>
                </a:moveTo>
                <a:lnTo>
                  <a:pt x="18494" y="11169"/>
                </a:lnTo>
                <a:lnTo>
                  <a:pt x="18469" y="11169"/>
                </a:lnTo>
                <a:lnTo>
                  <a:pt x="18177" y="11217"/>
                </a:lnTo>
                <a:lnTo>
                  <a:pt x="17885" y="11315"/>
                </a:lnTo>
                <a:lnTo>
                  <a:pt x="17301" y="11534"/>
                </a:lnTo>
                <a:lnTo>
                  <a:pt x="16839" y="11680"/>
                </a:lnTo>
                <a:lnTo>
                  <a:pt x="16377" y="11826"/>
                </a:lnTo>
                <a:lnTo>
                  <a:pt x="16401" y="11728"/>
                </a:lnTo>
                <a:lnTo>
                  <a:pt x="16425" y="11607"/>
                </a:lnTo>
                <a:lnTo>
                  <a:pt x="16523" y="11412"/>
                </a:lnTo>
                <a:lnTo>
                  <a:pt x="16644" y="11217"/>
                </a:lnTo>
                <a:lnTo>
                  <a:pt x="16766" y="11071"/>
                </a:lnTo>
                <a:lnTo>
                  <a:pt x="16839" y="10974"/>
                </a:lnTo>
                <a:lnTo>
                  <a:pt x="16936" y="10950"/>
                </a:lnTo>
                <a:lnTo>
                  <a:pt x="17593" y="10804"/>
                </a:lnTo>
                <a:lnTo>
                  <a:pt x="18250" y="10609"/>
                </a:lnTo>
                <a:lnTo>
                  <a:pt x="18421" y="10560"/>
                </a:lnTo>
                <a:lnTo>
                  <a:pt x="18591" y="10487"/>
                </a:lnTo>
                <a:close/>
                <a:moveTo>
                  <a:pt x="18396" y="11607"/>
                </a:moveTo>
                <a:lnTo>
                  <a:pt x="18299" y="11972"/>
                </a:lnTo>
                <a:lnTo>
                  <a:pt x="18202" y="12361"/>
                </a:lnTo>
                <a:lnTo>
                  <a:pt x="18007" y="12337"/>
                </a:lnTo>
                <a:lnTo>
                  <a:pt x="17788" y="12337"/>
                </a:lnTo>
                <a:lnTo>
                  <a:pt x="17739" y="12239"/>
                </a:lnTo>
                <a:lnTo>
                  <a:pt x="17666" y="12166"/>
                </a:lnTo>
                <a:lnTo>
                  <a:pt x="17618" y="12142"/>
                </a:lnTo>
                <a:lnTo>
                  <a:pt x="17472" y="12142"/>
                </a:lnTo>
                <a:lnTo>
                  <a:pt x="17399" y="12191"/>
                </a:lnTo>
                <a:lnTo>
                  <a:pt x="17350" y="12215"/>
                </a:lnTo>
                <a:lnTo>
                  <a:pt x="17180" y="12337"/>
                </a:lnTo>
                <a:lnTo>
                  <a:pt x="17058" y="12458"/>
                </a:lnTo>
                <a:lnTo>
                  <a:pt x="16961" y="12580"/>
                </a:lnTo>
                <a:lnTo>
                  <a:pt x="16742" y="12653"/>
                </a:lnTo>
                <a:lnTo>
                  <a:pt x="16425" y="12799"/>
                </a:lnTo>
                <a:lnTo>
                  <a:pt x="16425" y="12702"/>
                </a:lnTo>
                <a:lnTo>
                  <a:pt x="16401" y="12239"/>
                </a:lnTo>
                <a:lnTo>
                  <a:pt x="16961" y="12069"/>
                </a:lnTo>
                <a:lnTo>
                  <a:pt x="17569" y="11850"/>
                </a:lnTo>
                <a:lnTo>
                  <a:pt x="18202" y="11655"/>
                </a:lnTo>
                <a:lnTo>
                  <a:pt x="18396" y="11607"/>
                </a:lnTo>
                <a:close/>
                <a:moveTo>
                  <a:pt x="18056" y="12799"/>
                </a:moveTo>
                <a:lnTo>
                  <a:pt x="17861" y="13261"/>
                </a:lnTo>
                <a:lnTo>
                  <a:pt x="17666" y="13286"/>
                </a:lnTo>
                <a:lnTo>
                  <a:pt x="17739" y="13067"/>
                </a:lnTo>
                <a:lnTo>
                  <a:pt x="17812" y="12823"/>
                </a:lnTo>
                <a:lnTo>
                  <a:pt x="18056" y="12799"/>
                </a:lnTo>
                <a:close/>
                <a:moveTo>
                  <a:pt x="17423" y="12921"/>
                </a:moveTo>
                <a:lnTo>
                  <a:pt x="17350" y="13115"/>
                </a:lnTo>
                <a:lnTo>
                  <a:pt x="17301" y="13213"/>
                </a:lnTo>
                <a:lnTo>
                  <a:pt x="17228" y="13310"/>
                </a:lnTo>
                <a:lnTo>
                  <a:pt x="17204" y="13334"/>
                </a:lnTo>
                <a:lnTo>
                  <a:pt x="17204" y="13310"/>
                </a:lnTo>
                <a:lnTo>
                  <a:pt x="17131" y="13237"/>
                </a:lnTo>
                <a:lnTo>
                  <a:pt x="17107" y="13164"/>
                </a:lnTo>
                <a:lnTo>
                  <a:pt x="17107" y="13091"/>
                </a:lnTo>
                <a:lnTo>
                  <a:pt x="17107" y="13018"/>
                </a:lnTo>
                <a:lnTo>
                  <a:pt x="17423" y="12921"/>
                </a:lnTo>
                <a:close/>
                <a:moveTo>
                  <a:pt x="16790" y="13140"/>
                </a:moveTo>
                <a:lnTo>
                  <a:pt x="16815" y="13237"/>
                </a:lnTo>
                <a:lnTo>
                  <a:pt x="16839" y="13359"/>
                </a:lnTo>
                <a:lnTo>
                  <a:pt x="16888" y="13456"/>
                </a:lnTo>
                <a:lnTo>
                  <a:pt x="16961" y="13553"/>
                </a:lnTo>
                <a:lnTo>
                  <a:pt x="16498" y="13772"/>
                </a:lnTo>
                <a:lnTo>
                  <a:pt x="16206" y="13918"/>
                </a:lnTo>
                <a:lnTo>
                  <a:pt x="15890" y="14040"/>
                </a:lnTo>
                <a:lnTo>
                  <a:pt x="15257" y="14210"/>
                </a:lnTo>
                <a:lnTo>
                  <a:pt x="15257" y="14210"/>
                </a:lnTo>
                <a:lnTo>
                  <a:pt x="15428" y="13967"/>
                </a:lnTo>
                <a:lnTo>
                  <a:pt x="15598" y="13748"/>
                </a:lnTo>
                <a:lnTo>
                  <a:pt x="15841" y="13553"/>
                </a:lnTo>
                <a:lnTo>
                  <a:pt x="16377" y="13286"/>
                </a:lnTo>
                <a:lnTo>
                  <a:pt x="16790" y="13140"/>
                </a:lnTo>
                <a:close/>
                <a:moveTo>
                  <a:pt x="18153" y="6740"/>
                </a:moveTo>
                <a:lnTo>
                  <a:pt x="18250" y="6983"/>
                </a:lnTo>
                <a:lnTo>
                  <a:pt x="18056" y="7008"/>
                </a:lnTo>
                <a:lnTo>
                  <a:pt x="17885" y="7056"/>
                </a:lnTo>
                <a:lnTo>
                  <a:pt x="17520" y="7227"/>
                </a:lnTo>
                <a:lnTo>
                  <a:pt x="17155" y="7397"/>
                </a:lnTo>
                <a:lnTo>
                  <a:pt x="16839" y="7543"/>
                </a:lnTo>
                <a:lnTo>
                  <a:pt x="16328" y="7713"/>
                </a:lnTo>
                <a:lnTo>
                  <a:pt x="16085" y="7811"/>
                </a:lnTo>
                <a:lnTo>
                  <a:pt x="15817" y="7908"/>
                </a:lnTo>
                <a:lnTo>
                  <a:pt x="15695" y="7859"/>
                </a:lnTo>
                <a:lnTo>
                  <a:pt x="15549" y="7835"/>
                </a:lnTo>
                <a:lnTo>
                  <a:pt x="15403" y="7859"/>
                </a:lnTo>
                <a:lnTo>
                  <a:pt x="15355" y="7908"/>
                </a:lnTo>
                <a:lnTo>
                  <a:pt x="15282" y="7932"/>
                </a:lnTo>
                <a:lnTo>
                  <a:pt x="15233" y="8030"/>
                </a:lnTo>
                <a:lnTo>
                  <a:pt x="15184" y="8151"/>
                </a:lnTo>
                <a:lnTo>
                  <a:pt x="15184" y="8273"/>
                </a:lnTo>
                <a:lnTo>
                  <a:pt x="15184" y="8395"/>
                </a:lnTo>
                <a:lnTo>
                  <a:pt x="15257" y="8638"/>
                </a:lnTo>
                <a:lnTo>
                  <a:pt x="15330" y="8857"/>
                </a:lnTo>
                <a:lnTo>
                  <a:pt x="15379" y="8930"/>
                </a:lnTo>
                <a:lnTo>
                  <a:pt x="15160" y="9003"/>
                </a:lnTo>
                <a:lnTo>
                  <a:pt x="14941" y="9100"/>
                </a:lnTo>
                <a:lnTo>
                  <a:pt x="14917" y="9125"/>
                </a:lnTo>
                <a:lnTo>
                  <a:pt x="14917" y="9149"/>
                </a:lnTo>
                <a:lnTo>
                  <a:pt x="14917" y="9173"/>
                </a:lnTo>
                <a:lnTo>
                  <a:pt x="14941" y="9198"/>
                </a:lnTo>
                <a:lnTo>
                  <a:pt x="15257" y="9222"/>
                </a:lnTo>
                <a:lnTo>
                  <a:pt x="15549" y="9222"/>
                </a:lnTo>
                <a:lnTo>
                  <a:pt x="15671" y="9368"/>
                </a:lnTo>
                <a:lnTo>
                  <a:pt x="15817" y="9514"/>
                </a:lnTo>
                <a:lnTo>
                  <a:pt x="15963" y="9660"/>
                </a:lnTo>
                <a:lnTo>
                  <a:pt x="16133" y="9782"/>
                </a:lnTo>
                <a:lnTo>
                  <a:pt x="15379" y="10074"/>
                </a:lnTo>
                <a:lnTo>
                  <a:pt x="15038" y="10244"/>
                </a:lnTo>
                <a:lnTo>
                  <a:pt x="14673" y="10439"/>
                </a:lnTo>
                <a:lnTo>
                  <a:pt x="14649" y="10487"/>
                </a:lnTo>
                <a:lnTo>
                  <a:pt x="14649" y="10536"/>
                </a:lnTo>
                <a:lnTo>
                  <a:pt x="14673" y="10585"/>
                </a:lnTo>
                <a:lnTo>
                  <a:pt x="14722" y="10585"/>
                </a:lnTo>
                <a:lnTo>
                  <a:pt x="14965" y="10560"/>
                </a:lnTo>
                <a:lnTo>
                  <a:pt x="15184" y="10536"/>
                </a:lnTo>
                <a:lnTo>
                  <a:pt x="15647" y="10390"/>
                </a:lnTo>
                <a:lnTo>
                  <a:pt x="16109" y="10244"/>
                </a:lnTo>
                <a:lnTo>
                  <a:pt x="16547" y="10074"/>
                </a:lnTo>
                <a:lnTo>
                  <a:pt x="16571" y="10049"/>
                </a:lnTo>
                <a:lnTo>
                  <a:pt x="16693" y="10171"/>
                </a:lnTo>
                <a:lnTo>
                  <a:pt x="16717" y="10220"/>
                </a:lnTo>
                <a:lnTo>
                  <a:pt x="16742" y="10293"/>
                </a:lnTo>
                <a:lnTo>
                  <a:pt x="16742" y="10366"/>
                </a:lnTo>
                <a:lnTo>
                  <a:pt x="16742" y="10439"/>
                </a:lnTo>
                <a:lnTo>
                  <a:pt x="16669" y="10585"/>
                </a:lnTo>
                <a:lnTo>
                  <a:pt x="16158" y="10706"/>
                </a:lnTo>
                <a:lnTo>
                  <a:pt x="15598" y="10804"/>
                </a:lnTo>
                <a:lnTo>
                  <a:pt x="15355" y="10877"/>
                </a:lnTo>
                <a:lnTo>
                  <a:pt x="15087" y="10974"/>
                </a:lnTo>
                <a:lnTo>
                  <a:pt x="14844" y="11096"/>
                </a:lnTo>
                <a:lnTo>
                  <a:pt x="14625" y="11217"/>
                </a:lnTo>
                <a:lnTo>
                  <a:pt x="14600" y="11266"/>
                </a:lnTo>
                <a:lnTo>
                  <a:pt x="14600" y="11315"/>
                </a:lnTo>
                <a:lnTo>
                  <a:pt x="14625" y="11363"/>
                </a:lnTo>
                <a:lnTo>
                  <a:pt x="14673" y="11363"/>
                </a:lnTo>
                <a:lnTo>
                  <a:pt x="15087" y="11339"/>
                </a:lnTo>
                <a:lnTo>
                  <a:pt x="15476" y="11266"/>
                </a:lnTo>
                <a:lnTo>
                  <a:pt x="16279" y="11096"/>
                </a:lnTo>
                <a:lnTo>
                  <a:pt x="16231" y="11193"/>
                </a:lnTo>
                <a:lnTo>
                  <a:pt x="16133" y="11388"/>
                </a:lnTo>
                <a:lnTo>
                  <a:pt x="16060" y="11558"/>
                </a:lnTo>
                <a:lnTo>
                  <a:pt x="16036" y="11728"/>
                </a:lnTo>
                <a:lnTo>
                  <a:pt x="16012" y="11923"/>
                </a:lnTo>
                <a:lnTo>
                  <a:pt x="15379" y="12069"/>
                </a:lnTo>
                <a:lnTo>
                  <a:pt x="15087" y="12142"/>
                </a:lnTo>
                <a:lnTo>
                  <a:pt x="14795" y="12264"/>
                </a:lnTo>
                <a:lnTo>
                  <a:pt x="14771" y="12288"/>
                </a:lnTo>
                <a:lnTo>
                  <a:pt x="14771" y="12312"/>
                </a:lnTo>
                <a:lnTo>
                  <a:pt x="14771" y="12337"/>
                </a:lnTo>
                <a:lnTo>
                  <a:pt x="14795" y="12361"/>
                </a:lnTo>
                <a:lnTo>
                  <a:pt x="14941" y="12410"/>
                </a:lnTo>
                <a:lnTo>
                  <a:pt x="15087" y="12434"/>
                </a:lnTo>
                <a:lnTo>
                  <a:pt x="15403" y="12434"/>
                </a:lnTo>
                <a:lnTo>
                  <a:pt x="15720" y="12410"/>
                </a:lnTo>
                <a:lnTo>
                  <a:pt x="16036" y="12337"/>
                </a:lnTo>
                <a:lnTo>
                  <a:pt x="16036" y="12556"/>
                </a:lnTo>
                <a:lnTo>
                  <a:pt x="16036" y="12702"/>
                </a:lnTo>
                <a:lnTo>
                  <a:pt x="16012" y="12823"/>
                </a:lnTo>
                <a:lnTo>
                  <a:pt x="15987" y="12945"/>
                </a:lnTo>
                <a:lnTo>
                  <a:pt x="15914" y="13018"/>
                </a:lnTo>
                <a:lnTo>
                  <a:pt x="15647" y="13164"/>
                </a:lnTo>
                <a:lnTo>
                  <a:pt x="15355" y="13261"/>
                </a:lnTo>
                <a:lnTo>
                  <a:pt x="15063" y="13383"/>
                </a:lnTo>
                <a:lnTo>
                  <a:pt x="14771" y="13505"/>
                </a:lnTo>
                <a:lnTo>
                  <a:pt x="14479" y="13651"/>
                </a:lnTo>
                <a:lnTo>
                  <a:pt x="14454" y="13699"/>
                </a:lnTo>
                <a:lnTo>
                  <a:pt x="14454" y="13723"/>
                </a:lnTo>
                <a:lnTo>
                  <a:pt x="14454" y="13772"/>
                </a:lnTo>
                <a:lnTo>
                  <a:pt x="14503" y="13796"/>
                </a:lnTo>
                <a:lnTo>
                  <a:pt x="14649" y="13821"/>
                </a:lnTo>
                <a:lnTo>
                  <a:pt x="14795" y="13845"/>
                </a:lnTo>
                <a:lnTo>
                  <a:pt x="14941" y="13821"/>
                </a:lnTo>
                <a:lnTo>
                  <a:pt x="15087" y="13821"/>
                </a:lnTo>
                <a:lnTo>
                  <a:pt x="14917" y="14040"/>
                </a:lnTo>
                <a:lnTo>
                  <a:pt x="14649" y="14332"/>
                </a:lnTo>
                <a:lnTo>
                  <a:pt x="14552" y="14405"/>
                </a:lnTo>
                <a:lnTo>
                  <a:pt x="14454" y="14429"/>
                </a:lnTo>
                <a:lnTo>
                  <a:pt x="14357" y="14429"/>
                </a:lnTo>
                <a:lnTo>
                  <a:pt x="14260" y="14380"/>
                </a:lnTo>
                <a:lnTo>
                  <a:pt x="14187" y="14332"/>
                </a:lnTo>
                <a:lnTo>
                  <a:pt x="14114" y="14259"/>
                </a:lnTo>
                <a:lnTo>
                  <a:pt x="13968" y="14088"/>
                </a:lnTo>
                <a:lnTo>
                  <a:pt x="13870" y="13967"/>
                </a:lnTo>
                <a:lnTo>
                  <a:pt x="13822" y="13821"/>
                </a:lnTo>
                <a:lnTo>
                  <a:pt x="13700" y="13553"/>
                </a:lnTo>
                <a:lnTo>
                  <a:pt x="13651" y="13261"/>
                </a:lnTo>
                <a:lnTo>
                  <a:pt x="13627" y="12969"/>
                </a:lnTo>
                <a:lnTo>
                  <a:pt x="13627" y="12653"/>
                </a:lnTo>
                <a:lnTo>
                  <a:pt x="13603" y="12361"/>
                </a:lnTo>
                <a:lnTo>
                  <a:pt x="13578" y="12215"/>
                </a:lnTo>
                <a:lnTo>
                  <a:pt x="13554" y="12069"/>
                </a:lnTo>
                <a:lnTo>
                  <a:pt x="13481" y="11947"/>
                </a:lnTo>
                <a:lnTo>
                  <a:pt x="13384" y="11801"/>
                </a:lnTo>
                <a:lnTo>
                  <a:pt x="13262" y="11631"/>
                </a:lnTo>
                <a:lnTo>
                  <a:pt x="13165" y="11461"/>
                </a:lnTo>
                <a:lnTo>
                  <a:pt x="13067" y="11266"/>
                </a:lnTo>
                <a:lnTo>
                  <a:pt x="13019" y="11047"/>
                </a:lnTo>
                <a:lnTo>
                  <a:pt x="12970" y="10901"/>
                </a:lnTo>
                <a:lnTo>
                  <a:pt x="12921" y="10755"/>
                </a:lnTo>
                <a:lnTo>
                  <a:pt x="12824" y="10633"/>
                </a:lnTo>
                <a:lnTo>
                  <a:pt x="12727" y="10512"/>
                </a:lnTo>
                <a:lnTo>
                  <a:pt x="12629" y="10439"/>
                </a:lnTo>
                <a:lnTo>
                  <a:pt x="12508" y="10390"/>
                </a:lnTo>
                <a:lnTo>
                  <a:pt x="12410" y="10341"/>
                </a:lnTo>
                <a:lnTo>
                  <a:pt x="12289" y="10317"/>
                </a:lnTo>
                <a:lnTo>
                  <a:pt x="11778" y="10317"/>
                </a:lnTo>
                <a:lnTo>
                  <a:pt x="11534" y="10293"/>
                </a:lnTo>
                <a:lnTo>
                  <a:pt x="11437" y="10268"/>
                </a:lnTo>
                <a:lnTo>
                  <a:pt x="11364" y="10220"/>
                </a:lnTo>
                <a:lnTo>
                  <a:pt x="11267" y="10171"/>
                </a:lnTo>
                <a:lnTo>
                  <a:pt x="11218" y="10122"/>
                </a:lnTo>
                <a:lnTo>
                  <a:pt x="11121" y="9976"/>
                </a:lnTo>
                <a:lnTo>
                  <a:pt x="11048" y="9806"/>
                </a:lnTo>
                <a:lnTo>
                  <a:pt x="11023" y="9611"/>
                </a:lnTo>
                <a:lnTo>
                  <a:pt x="11023" y="9417"/>
                </a:lnTo>
                <a:lnTo>
                  <a:pt x="11023" y="9198"/>
                </a:lnTo>
                <a:lnTo>
                  <a:pt x="11072" y="8906"/>
                </a:lnTo>
                <a:lnTo>
                  <a:pt x="11096" y="8589"/>
                </a:lnTo>
                <a:lnTo>
                  <a:pt x="11169" y="8297"/>
                </a:lnTo>
                <a:lnTo>
                  <a:pt x="11291" y="8030"/>
                </a:lnTo>
                <a:lnTo>
                  <a:pt x="11413" y="7859"/>
                </a:lnTo>
                <a:lnTo>
                  <a:pt x="11583" y="7713"/>
                </a:lnTo>
                <a:lnTo>
                  <a:pt x="11753" y="7616"/>
                </a:lnTo>
                <a:lnTo>
                  <a:pt x="11948" y="7567"/>
                </a:lnTo>
                <a:lnTo>
                  <a:pt x="12167" y="7519"/>
                </a:lnTo>
                <a:lnTo>
                  <a:pt x="12605" y="7519"/>
                </a:lnTo>
                <a:lnTo>
                  <a:pt x="12800" y="7543"/>
                </a:lnTo>
                <a:lnTo>
                  <a:pt x="13092" y="7592"/>
                </a:lnTo>
                <a:lnTo>
                  <a:pt x="13384" y="7689"/>
                </a:lnTo>
                <a:lnTo>
                  <a:pt x="13992" y="7859"/>
                </a:lnTo>
                <a:lnTo>
                  <a:pt x="14284" y="7932"/>
                </a:lnTo>
                <a:lnTo>
                  <a:pt x="14576" y="7957"/>
                </a:lnTo>
                <a:lnTo>
                  <a:pt x="15038" y="7957"/>
                </a:lnTo>
                <a:lnTo>
                  <a:pt x="15184" y="7908"/>
                </a:lnTo>
                <a:lnTo>
                  <a:pt x="15355" y="7835"/>
                </a:lnTo>
                <a:lnTo>
                  <a:pt x="15476" y="7762"/>
                </a:lnTo>
                <a:lnTo>
                  <a:pt x="15549" y="7665"/>
                </a:lnTo>
                <a:lnTo>
                  <a:pt x="15574" y="7543"/>
                </a:lnTo>
                <a:lnTo>
                  <a:pt x="15866" y="7519"/>
                </a:lnTo>
                <a:lnTo>
                  <a:pt x="16158" y="7446"/>
                </a:lnTo>
                <a:lnTo>
                  <a:pt x="16474" y="7348"/>
                </a:lnTo>
                <a:lnTo>
                  <a:pt x="16766" y="7227"/>
                </a:lnTo>
                <a:lnTo>
                  <a:pt x="17764" y="6837"/>
                </a:lnTo>
                <a:lnTo>
                  <a:pt x="18153" y="6740"/>
                </a:lnTo>
                <a:close/>
                <a:moveTo>
                  <a:pt x="6206" y="2725"/>
                </a:moveTo>
                <a:lnTo>
                  <a:pt x="6230" y="2774"/>
                </a:lnTo>
                <a:lnTo>
                  <a:pt x="6230" y="2847"/>
                </a:lnTo>
                <a:lnTo>
                  <a:pt x="6230" y="2944"/>
                </a:lnTo>
                <a:lnTo>
                  <a:pt x="6108" y="3236"/>
                </a:lnTo>
                <a:lnTo>
                  <a:pt x="6060" y="3382"/>
                </a:lnTo>
                <a:lnTo>
                  <a:pt x="6035" y="3528"/>
                </a:lnTo>
                <a:lnTo>
                  <a:pt x="6035" y="3601"/>
                </a:lnTo>
                <a:lnTo>
                  <a:pt x="6035" y="3699"/>
                </a:lnTo>
                <a:lnTo>
                  <a:pt x="6108" y="3845"/>
                </a:lnTo>
                <a:lnTo>
                  <a:pt x="6181" y="4015"/>
                </a:lnTo>
                <a:lnTo>
                  <a:pt x="6254" y="4161"/>
                </a:lnTo>
                <a:lnTo>
                  <a:pt x="6254" y="4210"/>
                </a:lnTo>
                <a:lnTo>
                  <a:pt x="6254" y="4234"/>
                </a:lnTo>
                <a:lnTo>
                  <a:pt x="6230" y="4234"/>
                </a:lnTo>
                <a:lnTo>
                  <a:pt x="6181" y="4258"/>
                </a:lnTo>
                <a:lnTo>
                  <a:pt x="6084" y="4234"/>
                </a:lnTo>
                <a:lnTo>
                  <a:pt x="5962" y="4185"/>
                </a:lnTo>
                <a:lnTo>
                  <a:pt x="5695" y="4064"/>
                </a:lnTo>
                <a:lnTo>
                  <a:pt x="5549" y="3966"/>
                </a:lnTo>
                <a:lnTo>
                  <a:pt x="5330" y="3820"/>
                </a:lnTo>
                <a:lnTo>
                  <a:pt x="5208" y="3772"/>
                </a:lnTo>
                <a:lnTo>
                  <a:pt x="5086" y="3747"/>
                </a:lnTo>
                <a:lnTo>
                  <a:pt x="4989" y="3747"/>
                </a:lnTo>
                <a:lnTo>
                  <a:pt x="4892" y="3772"/>
                </a:lnTo>
                <a:lnTo>
                  <a:pt x="4721" y="3845"/>
                </a:lnTo>
                <a:lnTo>
                  <a:pt x="4332" y="4039"/>
                </a:lnTo>
                <a:lnTo>
                  <a:pt x="3967" y="4210"/>
                </a:lnTo>
                <a:lnTo>
                  <a:pt x="3821" y="4258"/>
                </a:lnTo>
                <a:lnTo>
                  <a:pt x="3724" y="4331"/>
                </a:lnTo>
                <a:lnTo>
                  <a:pt x="3651" y="4429"/>
                </a:lnTo>
                <a:lnTo>
                  <a:pt x="3602" y="4526"/>
                </a:lnTo>
                <a:lnTo>
                  <a:pt x="3578" y="4623"/>
                </a:lnTo>
                <a:lnTo>
                  <a:pt x="3578" y="4721"/>
                </a:lnTo>
                <a:lnTo>
                  <a:pt x="3578" y="4818"/>
                </a:lnTo>
                <a:lnTo>
                  <a:pt x="3602" y="4915"/>
                </a:lnTo>
                <a:lnTo>
                  <a:pt x="3651" y="5013"/>
                </a:lnTo>
                <a:lnTo>
                  <a:pt x="3724" y="5086"/>
                </a:lnTo>
                <a:lnTo>
                  <a:pt x="3797" y="5159"/>
                </a:lnTo>
                <a:lnTo>
                  <a:pt x="3894" y="5232"/>
                </a:lnTo>
                <a:lnTo>
                  <a:pt x="3991" y="5256"/>
                </a:lnTo>
                <a:lnTo>
                  <a:pt x="4113" y="5280"/>
                </a:lnTo>
                <a:lnTo>
                  <a:pt x="4235" y="5280"/>
                </a:lnTo>
                <a:lnTo>
                  <a:pt x="4356" y="5256"/>
                </a:lnTo>
                <a:lnTo>
                  <a:pt x="4551" y="5183"/>
                </a:lnTo>
                <a:lnTo>
                  <a:pt x="4721" y="5086"/>
                </a:lnTo>
                <a:lnTo>
                  <a:pt x="5062" y="4891"/>
                </a:lnTo>
                <a:lnTo>
                  <a:pt x="5232" y="4842"/>
                </a:lnTo>
                <a:lnTo>
                  <a:pt x="5403" y="4818"/>
                </a:lnTo>
                <a:lnTo>
                  <a:pt x="5476" y="4842"/>
                </a:lnTo>
                <a:lnTo>
                  <a:pt x="5573" y="4867"/>
                </a:lnTo>
                <a:lnTo>
                  <a:pt x="5646" y="4915"/>
                </a:lnTo>
                <a:lnTo>
                  <a:pt x="5743" y="4988"/>
                </a:lnTo>
                <a:lnTo>
                  <a:pt x="5865" y="5134"/>
                </a:lnTo>
                <a:lnTo>
                  <a:pt x="5914" y="5256"/>
                </a:lnTo>
                <a:lnTo>
                  <a:pt x="5938" y="5353"/>
                </a:lnTo>
                <a:lnTo>
                  <a:pt x="5889" y="5451"/>
                </a:lnTo>
                <a:lnTo>
                  <a:pt x="5841" y="5524"/>
                </a:lnTo>
                <a:lnTo>
                  <a:pt x="5743" y="5597"/>
                </a:lnTo>
                <a:lnTo>
                  <a:pt x="5500" y="5718"/>
                </a:lnTo>
                <a:lnTo>
                  <a:pt x="5111" y="5888"/>
                </a:lnTo>
                <a:lnTo>
                  <a:pt x="4940" y="5986"/>
                </a:lnTo>
                <a:lnTo>
                  <a:pt x="4746" y="6107"/>
                </a:lnTo>
                <a:lnTo>
                  <a:pt x="4454" y="6351"/>
                </a:lnTo>
                <a:lnTo>
                  <a:pt x="4210" y="6618"/>
                </a:lnTo>
                <a:lnTo>
                  <a:pt x="3699" y="7178"/>
                </a:lnTo>
                <a:lnTo>
                  <a:pt x="3553" y="7324"/>
                </a:lnTo>
                <a:lnTo>
                  <a:pt x="3407" y="7421"/>
                </a:lnTo>
                <a:lnTo>
                  <a:pt x="3261" y="7519"/>
                </a:lnTo>
                <a:lnTo>
                  <a:pt x="3091" y="7592"/>
                </a:lnTo>
                <a:lnTo>
                  <a:pt x="2751" y="7738"/>
                </a:lnTo>
                <a:lnTo>
                  <a:pt x="2410" y="7859"/>
                </a:lnTo>
                <a:lnTo>
                  <a:pt x="2215" y="7957"/>
                </a:lnTo>
                <a:lnTo>
                  <a:pt x="1996" y="8054"/>
                </a:lnTo>
                <a:lnTo>
                  <a:pt x="1777" y="8200"/>
                </a:lnTo>
                <a:lnTo>
                  <a:pt x="1583" y="8370"/>
                </a:lnTo>
                <a:lnTo>
                  <a:pt x="1510" y="8468"/>
                </a:lnTo>
                <a:lnTo>
                  <a:pt x="1437" y="8565"/>
                </a:lnTo>
                <a:lnTo>
                  <a:pt x="1388" y="8687"/>
                </a:lnTo>
                <a:lnTo>
                  <a:pt x="1364" y="8784"/>
                </a:lnTo>
                <a:lnTo>
                  <a:pt x="1364" y="8881"/>
                </a:lnTo>
                <a:lnTo>
                  <a:pt x="1388" y="9003"/>
                </a:lnTo>
                <a:lnTo>
                  <a:pt x="1437" y="9100"/>
                </a:lnTo>
                <a:lnTo>
                  <a:pt x="1534" y="9222"/>
                </a:lnTo>
                <a:lnTo>
                  <a:pt x="1631" y="9295"/>
                </a:lnTo>
                <a:lnTo>
                  <a:pt x="1729" y="9319"/>
                </a:lnTo>
                <a:lnTo>
                  <a:pt x="1972" y="9392"/>
                </a:lnTo>
                <a:lnTo>
                  <a:pt x="2191" y="9441"/>
                </a:lnTo>
                <a:lnTo>
                  <a:pt x="2361" y="9538"/>
                </a:lnTo>
                <a:lnTo>
                  <a:pt x="2532" y="9660"/>
                </a:lnTo>
                <a:lnTo>
                  <a:pt x="2702" y="9830"/>
                </a:lnTo>
                <a:lnTo>
                  <a:pt x="2872" y="9976"/>
                </a:lnTo>
                <a:lnTo>
                  <a:pt x="3067" y="10074"/>
                </a:lnTo>
                <a:lnTo>
                  <a:pt x="3261" y="10147"/>
                </a:lnTo>
                <a:lnTo>
                  <a:pt x="3456" y="10195"/>
                </a:lnTo>
                <a:lnTo>
                  <a:pt x="3894" y="10293"/>
                </a:lnTo>
                <a:lnTo>
                  <a:pt x="4089" y="10317"/>
                </a:lnTo>
                <a:lnTo>
                  <a:pt x="4308" y="10390"/>
                </a:lnTo>
                <a:lnTo>
                  <a:pt x="4770" y="10536"/>
                </a:lnTo>
                <a:lnTo>
                  <a:pt x="5232" y="10755"/>
                </a:lnTo>
                <a:lnTo>
                  <a:pt x="6108" y="11217"/>
                </a:lnTo>
                <a:lnTo>
                  <a:pt x="6327" y="11339"/>
                </a:lnTo>
                <a:lnTo>
                  <a:pt x="6546" y="11485"/>
                </a:lnTo>
                <a:lnTo>
                  <a:pt x="6717" y="11680"/>
                </a:lnTo>
                <a:lnTo>
                  <a:pt x="6790" y="11777"/>
                </a:lnTo>
                <a:lnTo>
                  <a:pt x="6838" y="11899"/>
                </a:lnTo>
                <a:lnTo>
                  <a:pt x="6887" y="12045"/>
                </a:lnTo>
                <a:lnTo>
                  <a:pt x="6887" y="12191"/>
                </a:lnTo>
                <a:lnTo>
                  <a:pt x="6863" y="12337"/>
                </a:lnTo>
                <a:lnTo>
                  <a:pt x="6838" y="12483"/>
                </a:lnTo>
                <a:lnTo>
                  <a:pt x="6741" y="12750"/>
                </a:lnTo>
                <a:lnTo>
                  <a:pt x="6595" y="13018"/>
                </a:lnTo>
                <a:lnTo>
                  <a:pt x="6473" y="13237"/>
                </a:lnTo>
                <a:lnTo>
                  <a:pt x="6327" y="13456"/>
                </a:lnTo>
                <a:lnTo>
                  <a:pt x="6011" y="13869"/>
                </a:lnTo>
                <a:lnTo>
                  <a:pt x="5695" y="14283"/>
                </a:lnTo>
                <a:lnTo>
                  <a:pt x="5403" y="14697"/>
                </a:lnTo>
                <a:lnTo>
                  <a:pt x="5281" y="14891"/>
                </a:lnTo>
                <a:lnTo>
                  <a:pt x="5184" y="15110"/>
                </a:lnTo>
                <a:lnTo>
                  <a:pt x="5111" y="15329"/>
                </a:lnTo>
                <a:lnTo>
                  <a:pt x="5062" y="15548"/>
                </a:lnTo>
                <a:lnTo>
                  <a:pt x="5062" y="15840"/>
                </a:lnTo>
                <a:lnTo>
                  <a:pt x="5038" y="16011"/>
                </a:lnTo>
                <a:lnTo>
                  <a:pt x="5013" y="16157"/>
                </a:lnTo>
                <a:lnTo>
                  <a:pt x="4916" y="15889"/>
                </a:lnTo>
                <a:lnTo>
                  <a:pt x="4819" y="15621"/>
                </a:lnTo>
                <a:lnTo>
                  <a:pt x="4673" y="15062"/>
                </a:lnTo>
                <a:lnTo>
                  <a:pt x="4551" y="14478"/>
                </a:lnTo>
                <a:lnTo>
                  <a:pt x="4405" y="13918"/>
                </a:lnTo>
                <a:lnTo>
                  <a:pt x="4283" y="13578"/>
                </a:lnTo>
                <a:lnTo>
                  <a:pt x="4162" y="13237"/>
                </a:lnTo>
                <a:lnTo>
                  <a:pt x="3894" y="12580"/>
                </a:lnTo>
                <a:lnTo>
                  <a:pt x="3626" y="11923"/>
                </a:lnTo>
                <a:lnTo>
                  <a:pt x="3359" y="11242"/>
                </a:lnTo>
                <a:lnTo>
                  <a:pt x="3261" y="11023"/>
                </a:lnTo>
                <a:lnTo>
                  <a:pt x="3164" y="10804"/>
                </a:lnTo>
                <a:lnTo>
                  <a:pt x="3067" y="10609"/>
                </a:lnTo>
                <a:lnTo>
                  <a:pt x="2945" y="10414"/>
                </a:lnTo>
                <a:lnTo>
                  <a:pt x="2799" y="10244"/>
                </a:lnTo>
                <a:lnTo>
                  <a:pt x="2629" y="10074"/>
                </a:lnTo>
                <a:lnTo>
                  <a:pt x="2459" y="9903"/>
                </a:lnTo>
                <a:lnTo>
                  <a:pt x="2264" y="9757"/>
                </a:lnTo>
                <a:lnTo>
                  <a:pt x="2045" y="9611"/>
                </a:lnTo>
                <a:lnTo>
                  <a:pt x="1802" y="9465"/>
                </a:lnTo>
                <a:lnTo>
                  <a:pt x="1339" y="9222"/>
                </a:lnTo>
                <a:lnTo>
                  <a:pt x="1218" y="9125"/>
                </a:lnTo>
                <a:lnTo>
                  <a:pt x="1120" y="9052"/>
                </a:lnTo>
                <a:lnTo>
                  <a:pt x="974" y="8857"/>
                </a:lnTo>
                <a:lnTo>
                  <a:pt x="853" y="8662"/>
                </a:lnTo>
                <a:lnTo>
                  <a:pt x="731" y="8419"/>
                </a:lnTo>
                <a:lnTo>
                  <a:pt x="682" y="8346"/>
                </a:lnTo>
                <a:lnTo>
                  <a:pt x="804" y="7786"/>
                </a:lnTo>
                <a:lnTo>
                  <a:pt x="926" y="7227"/>
                </a:lnTo>
                <a:lnTo>
                  <a:pt x="1096" y="6691"/>
                </a:lnTo>
                <a:lnTo>
                  <a:pt x="1315" y="6156"/>
                </a:lnTo>
                <a:lnTo>
                  <a:pt x="1534" y="5621"/>
                </a:lnTo>
                <a:lnTo>
                  <a:pt x="1802" y="5134"/>
                </a:lnTo>
                <a:lnTo>
                  <a:pt x="2069" y="4648"/>
                </a:lnTo>
                <a:lnTo>
                  <a:pt x="2386" y="4185"/>
                </a:lnTo>
                <a:lnTo>
                  <a:pt x="2653" y="3820"/>
                </a:lnTo>
                <a:lnTo>
                  <a:pt x="2945" y="3480"/>
                </a:lnTo>
                <a:lnTo>
                  <a:pt x="3237" y="3626"/>
                </a:lnTo>
                <a:lnTo>
                  <a:pt x="3578" y="3723"/>
                </a:lnTo>
                <a:lnTo>
                  <a:pt x="3894" y="3772"/>
                </a:lnTo>
                <a:lnTo>
                  <a:pt x="4064" y="3772"/>
                </a:lnTo>
                <a:lnTo>
                  <a:pt x="4235" y="3747"/>
                </a:lnTo>
                <a:lnTo>
                  <a:pt x="4381" y="3723"/>
                </a:lnTo>
                <a:lnTo>
                  <a:pt x="4502" y="3674"/>
                </a:lnTo>
                <a:lnTo>
                  <a:pt x="4746" y="3553"/>
                </a:lnTo>
                <a:lnTo>
                  <a:pt x="4989" y="3382"/>
                </a:lnTo>
                <a:lnTo>
                  <a:pt x="5208" y="3212"/>
                </a:lnTo>
                <a:lnTo>
                  <a:pt x="5451" y="3042"/>
                </a:lnTo>
                <a:lnTo>
                  <a:pt x="5646" y="2920"/>
                </a:lnTo>
                <a:lnTo>
                  <a:pt x="5841" y="2823"/>
                </a:lnTo>
                <a:lnTo>
                  <a:pt x="6011" y="2750"/>
                </a:lnTo>
                <a:lnTo>
                  <a:pt x="6084" y="2725"/>
                </a:lnTo>
                <a:close/>
                <a:moveTo>
                  <a:pt x="12240" y="18079"/>
                </a:moveTo>
                <a:lnTo>
                  <a:pt x="12386" y="18128"/>
                </a:lnTo>
                <a:lnTo>
                  <a:pt x="12556" y="18152"/>
                </a:lnTo>
                <a:lnTo>
                  <a:pt x="12289" y="18225"/>
                </a:lnTo>
                <a:lnTo>
                  <a:pt x="12289" y="18152"/>
                </a:lnTo>
                <a:lnTo>
                  <a:pt x="12264" y="18103"/>
                </a:lnTo>
                <a:lnTo>
                  <a:pt x="12240" y="18079"/>
                </a:lnTo>
                <a:close/>
                <a:moveTo>
                  <a:pt x="10245" y="754"/>
                </a:moveTo>
                <a:lnTo>
                  <a:pt x="10804" y="779"/>
                </a:lnTo>
                <a:lnTo>
                  <a:pt x="11315" y="827"/>
                </a:lnTo>
                <a:lnTo>
                  <a:pt x="11534" y="852"/>
                </a:lnTo>
                <a:lnTo>
                  <a:pt x="11753" y="900"/>
                </a:lnTo>
                <a:lnTo>
                  <a:pt x="12216" y="1046"/>
                </a:lnTo>
                <a:lnTo>
                  <a:pt x="12678" y="1241"/>
                </a:lnTo>
                <a:lnTo>
                  <a:pt x="13116" y="1436"/>
                </a:lnTo>
                <a:lnTo>
                  <a:pt x="13578" y="1655"/>
                </a:lnTo>
                <a:lnTo>
                  <a:pt x="13043" y="1874"/>
                </a:lnTo>
                <a:lnTo>
                  <a:pt x="12824" y="1971"/>
                </a:lnTo>
                <a:lnTo>
                  <a:pt x="12629" y="2068"/>
                </a:lnTo>
                <a:lnTo>
                  <a:pt x="12435" y="2190"/>
                </a:lnTo>
                <a:lnTo>
                  <a:pt x="12264" y="2360"/>
                </a:lnTo>
                <a:lnTo>
                  <a:pt x="12240" y="2385"/>
                </a:lnTo>
                <a:lnTo>
                  <a:pt x="12264" y="2409"/>
                </a:lnTo>
                <a:lnTo>
                  <a:pt x="12289" y="2433"/>
                </a:lnTo>
                <a:lnTo>
                  <a:pt x="12532" y="2385"/>
                </a:lnTo>
                <a:lnTo>
                  <a:pt x="12751" y="2312"/>
                </a:lnTo>
                <a:lnTo>
                  <a:pt x="13213" y="2166"/>
                </a:lnTo>
                <a:lnTo>
                  <a:pt x="13603" y="2044"/>
                </a:lnTo>
                <a:lnTo>
                  <a:pt x="13822" y="1995"/>
                </a:lnTo>
                <a:lnTo>
                  <a:pt x="13992" y="1898"/>
                </a:lnTo>
                <a:lnTo>
                  <a:pt x="14162" y="1995"/>
                </a:lnTo>
                <a:lnTo>
                  <a:pt x="14114" y="2020"/>
                </a:lnTo>
                <a:lnTo>
                  <a:pt x="13724" y="2190"/>
                </a:lnTo>
                <a:lnTo>
                  <a:pt x="13311" y="2385"/>
                </a:lnTo>
                <a:lnTo>
                  <a:pt x="13140" y="2482"/>
                </a:lnTo>
                <a:lnTo>
                  <a:pt x="12946" y="2604"/>
                </a:lnTo>
                <a:lnTo>
                  <a:pt x="12775" y="2750"/>
                </a:lnTo>
                <a:lnTo>
                  <a:pt x="12654" y="2896"/>
                </a:lnTo>
                <a:lnTo>
                  <a:pt x="12629" y="2944"/>
                </a:lnTo>
                <a:lnTo>
                  <a:pt x="12654" y="2969"/>
                </a:lnTo>
                <a:lnTo>
                  <a:pt x="12678" y="2969"/>
                </a:lnTo>
                <a:lnTo>
                  <a:pt x="12824" y="2944"/>
                </a:lnTo>
                <a:lnTo>
                  <a:pt x="12994" y="2920"/>
                </a:lnTo>
                <a:lnTo>
                  <a:pt x="13286" y="2823"/>
                </a:lnTo>
                <a:lnTo>
                  <a:pt x="13846" y="2555"/>
                </a:lnTo>
                <a:lnTo>
                  <a:pt x="14211" y="2385"/>
                </a:lnTo>
                <a:lnTo>
                  <a:pt x="14576" y="2263"/>
                </a:lnTo>
                <a:lnTo>
                  <a:pt x="14698" y="2336"/>
                </a:lnTo>
                <a:lnTo>
                  <a:pt x="15014" y="2555"/>
                </a:lnTo>
                <a:lnTo>
                  <a:pt x="14503" y="2798"/>
                </a:lnTo>
                <a:lnTo>
                  <a:pt x="13749" y="3090"/>
                </a:lnTo>
                <a:lnTo>
                  <a:pt x="13359" y="3261"/>
                </a:lnTo>
                <a:lnTo>
                  <a:pt x="12994" y="3455"/>
                </a:lnTo>
                <a:lnTo>
                  <a:pt x="12970" y="3480"/>
                </a:lnTo>
                <a:lnTo>
                  <a:pt x="12970" y="3504"/>
                </a:lnTo>
                <a:lnTo>
                  <a:pt x="12994" y="3528"/>
                </a:lnTo>
                <a:lnTo>
                  <a:pt x="13019" y="3553"/>
                </a:lnTo>
                <a:lnTo>
                  <a:pt x="13213" y="3553"/>
                </a:lnTo>
                <a:lnTo>
                  <a:pt x="13432" y="3528"/>
                </a:lnTo>
                <a:lnTo>
                  <a:pt x="13822" y="3431"/>
                </a:lnTo>
                <a:lnTo>
                  <a:pt x="14235" y="3309"/>
                </a:lnTo>
                <a:lnTo>
                  <a:pt x="14625" y="3163"/>
                </a:lnTo>
                <a:lnTo>
                  <a:pt x="15014" y="3042"/>
                </a:lnTo>
                <a:lnTo>
                  <a:pt x="15452" y="2896"/>
                </a:lnTo>
                <a:lnTo>
                  <a:pt x="15647" y="3066"/>
                </a:lnTo>
                <a:lnTo>
                  <a:pt x="15428" y="3139"/>
                </a:lnTo>
                <a:lnTo>
                  <a:pt x="15209" y="3236"/>
                </a:lnTo>
                <a:lnTo>
                  <a:pt x="14795" y="3431"/>
                </a:lnTo>
                <a:lnTo>
                  <a:pt x="14430" y="3601"/>
                </a:lnTo>
                <a:lnTo>
                  <a:pt x="14138" y="3626"/>
                </a:lnTo>
                <a:lnTo>
                  <a:pt x="13870" y="3650"/>
                </a:lnTo>
                <a:lnTo>
                  <a:pt x="13578" y="3699"/>
                </a:lnTo>
                <a:lnTo>
                  <a:pt x="13311" y="3796"/>
                </a:lnTo>
                <a:lnTo>
                  <a:pt x="13189" y="3869"/>
                </a:lnTo>
                <a:lnTo>
                  <a:pt x="13067" y="3942"/>
                </a:lnTo>
                <a:lnTo>
                  <a:pt x="12970" y="4039"/>
                </a:lnTo>
                <a:lnTo>
                  <a:pt x="12873" y="4137"/>
                </a:lnTo>
                <a:lnTo>
                  <a:pt x="12800" y="4258"/>
                </a:lnTo>
                <a:lnTo>
                  <a:pt x="12727" y="4380"/>
                </a:lnTo>
                <a:lnTo>
                  <a:pt x="12654" y="4648"/>
                </a:lnTo>
                <a:lnTo>
                  <a:pt x="12629" y="4745"/>
                </a:lnTo>
                <a:lnTo>
                  <a:pt x="12629" y="4842"/>
                </a:lnTo>
                <a:lnTo>
                  <a:pt x="12629" y="5013"/>
                </a:lnTo>
                <a:lnTo>
                  <a:pt x="12629" y="5110"/>
                </a:lnTo>
                <a:lnTo>
                  <a:pt x="12605" y="5183"/>
                </a:lnTo>
                <a:lnTo>
                  <a:pt x="12556" y="5280"/>
                </a:lnTo>
                <a:lnTo>
                  <a:pt x="12459" y="5353"/>
                </a:lnTo>
                <a:lnTo>
                  <a:pt x="12240" y="5548"/>
                </a:lnTo>
                <a:lnTo>
                  <a:pt x="12045" y="5767"/>
                </a:lnTo>
                <a:lnTo>
                  <a:pt x="11997" y="5840"/>
                </a:lnTo>
                <a:lnTo>
                  <a:pt x="11972" y="5937"/>
                </a:lnTo>
                <a:lnTo>
                  <a:pt x="11972" y="6010"/>
                </a:lnTo>
                <a:lnTo>
                  <a:pt x="11997" y="6107"/>
                </a:lnTo>
                <a:lnTo>
                  <a:pt x="12045" y="6156"/>
                </a:lnTo>
                <a:lnTo>
                  <a:pt x="12070" y="6156"/>
                </a:lnTo>
                <a:lnTo>
                  <a:pt x="11948" y="6205"/>
                </a:lnTo>
                <a:lnTo>
                  <a:pt x="11534" y="6375"/>
                </a:lnTo>
                <a:lnTo>
                  <a:pt x="11364" y="6497"/>
                </a:lnTo>
                <a:lnTo>
                  <a:pt x="11169" y="6618"/>
                </a:lnTo>
                <a:lnTo>
                  <a:pt x="11048" y="6740"/>
                </a:lnTo>
                <a:lnTo>
                  <a:pt x="10999" y="6862"/>
                </a:lnTo>
                <a:lnTo>
                  <a:pt x="10999" y="6983"/>
                </a:lnTo>
                <a:lnTo>
                  <a:pt x="11048" y="7081"/>
                </a:lnTo>
                <a:lnTo>
                  <a:pt x="11121" y="7178"/>
                </a:lnTo>
                <a:lnTo>
                  <a:pt x="11218" y="7275"/>
                </a:lnTo>
                <a:lnTo>
                  <a:pt x="11364" y="7324"/>
                </a:lnTo>
                <a:lnTo>
                  <a:pt x="11486" y="7373"/>
                </a:lnTo>
                <a:lnTo>
                  <a:pt x="11340" y="7470"/>
                </a:lnTo>
                <a:lnTo>
                  <a:pt x="11194" y="7592"/>
                </a:lnTo>
                <a:lnTo>
                  <a:pt x="11072" y="7738"/>
                </a:lnTo>
                <a:lnTo>
                  <a:pt x="10950" y="7908"/>
                </a:lnTo>
                <a:lnTo>
                  <a:pt x="10853" y="8151"/>
                </a:lnTo>
                <a:lnTo>
                  <a:pt x="10804" y="8419"/>
                </a:lnTo>
                <a:lnTo>
                  <a:pt x="10731" y="8954"/>
                </a:lnTo>
                <a:lnTo>
                  <a:pt x="10683" y="9222"/>
                </a:lnTo>
                <a:lnTo>
                  <a:pt x="10659" y="9514"/>
                </a:lnTo>
                <a:lnTo>
                  <a:pt x="10683" y="9806"/>
                </a:lnTo>
                <a:lnTo>
                  <a:pt x="10707" y="9952"/>
                </a:lnTo>
                <a:lnTo>
                  <a:pt x="10780" y="10074"/>
                </a:lnTo>
                <a:lnTo>
                  <a:pt x="10926" y="10293"/>
                </a:lnTo>
                <a:lnTo>
                  <a:pt x="10999" y="10390"/>
                </a:lnTo>
                <a:lnTo>
                  <a:pt x="11096" y="10463"/>
                </a:lnTo>
                <a:lnTo>
                  <a:pt x="11194" y="10512"/>
                </a:lnTo>
                <a:lnTo>
                  <a:pt x="11315" y="10560"/>
                </a:lnTo>
                <a:lnTo>
                  <a:pt x="11583" y="10633"/>
                </a:lnTo>
                <a:lnTo>
                  <a:pt x="11875" y="10633"/>
                </a:lnTo>
                <a:lnTo>
                  <a:pt x="12191" y="10609"/>
                </a:lnTo>
                <a:lnTo>
                  <a:pt x="12337" y="10633"/>
                </a:lnTo>
                <a:lnTo>
                  <a:pt x="12459" y="10682"/>
                </a:lnTo>
                <a:lnTo>
                  <a:pt x="12556" y="10755"/>
                </a:lnTo>
                <a:lnTo>
                  <a:pt x="12629" y="10852"/>
                </a:lnTo>
                <a:lnTo>
                  <a:pt x="12702" y="10974"/>
                </a:lnTo>
                <a:lnTo>
                  <a:pt x="12751" y="11096"/>
                </a:lnTo>
                <a:lnTo>
                  <a:pt x="12800" y="11363"/>
                </a:lnTo>
                <a:lnTo>
                  <a:pt x="12848" y="11485"/>
                </a:lnTo>
                <a:lnTo>
                  <a:pt x="12897" y="11607"/>
                </a:lnTo>
                <a:lnTo>
                  <a:pt x="12946" y="11728"/>
                </a:lnTo>
                <a:lnTo>
                  <a:pt x="13043" y="11826"/>
                </a:lnTo>
                <a:lnTo>
                  <a:pt x="13165" y="12020"/>
                </a:lnTo>
                <a:lnTo>
                  <a:pt x="13262" y="12215"/>
                </a:lnTo>
                <a:lnTo>
                  <a:pt x="13311" y="12434"/>
                </a:lnTo>
                <a:lnTo>
                  <a:pt x="13311" y="12677"/>
                </a:lnTo>
                <a:lnTo>
                  <a:pt x="13311" y="13091"/>
                </a:lnTo>
                <a:lnTo>
                  <a:pt x="13359" y="13505"/>
                </a:lnTo>
                <a:lnTo>
                  <a:pt x="13408" y="13699"/>
                </a:lnTo>
                <a:lnTo>
                  <a:pt x="13457" y="13894"/>
                </a:lnTo>
                <a:lnTo>
                  <a:pt x="13554" y="14088"/>
                </a:lnTo>
                <a:lnTo>
                  <a:pt x="13651" y="14283"/>
                </a:lnTo>
                <a:lnTo>
                  <a:pt x="13822" y="14526"/>
                </a:lnTo>
                <a:lnTo>
                  <a:pt x="13919" y="14624"/>
                </a:lnTo>
                <a:lnTo>
                  <a:pt x="14016" y="14721"/>
                </a:lnTo>
                <a:lnTo>
                  <a:pt x="14138" y="14794"/>
                </a:lnTo>
                <a:lnTo>
                  <a:pt x="14260" y="14843"/>
                </a:lnTo>
                <a:lnTo>
                  <a:pt x="14406" y="14867"/>
                </a:lnTo>
                <a:lnTo>
                  <a:pt x="14576" y="14843"/>
                </a:lnTo>
                <a:lnTo>
                  <a:pt x="14698" y="14794"/>
                </a:lnTo>
                <a:lnTo>
                  <a:pt x="14819" y="14745"/>
                </a:lnTo>
                <a:lnTo>
                  <a:pt x="14917" y="14648"/>
                </a:lnTo>
                <a:lnTo>
                  <a:pt x="15014" y="14551"/>
                </a:lnTo>
                <a:lnTo>
                  <a:pt x="15355" y="14502"/>
                </a:lnTo>
                <a:lnTo>
                  <a:pt x="15695" y="14429"/>
                </a:lnTo>
                <a:lnTo>
                  <a:pt x="16377" y="14234"/>
                </a:lnTo>
                <a:lnTo>
                  <a:pt x="16717" y="14113"/>
                </a:lnTo>
                <a:lnTo>
                  <a:pt x="17034" y="13967"/>
                </a:lnTo>
                <a:lnTo>
                  <a:pt x="17350" y="13821"/>
                </a:lnTo>
                <a:lnTo>
                  <a:pt x="17691" y="13699"/>
                </a:lnTo>
                <a:lnTo>
                  <a:pt x="17472" y="14113"/>
                </a:lnTo>
                <a:lnTo>
                  <a:pt x="17228" y="14526"/>
                </a:lnTo>
                <a:lnTo>
                  <a:pt x="17107" y="14526"/>
                </a:lnTo>
                <a:lnTo>
                  <a:pt x="16961" y="14551"/>
                </a:lnTo>
                <a:lnTo>
                  <a:pt x="16669" y="14599"/>
                </a:lnTo>
                <a:lnTo>
                  <a:pt x="16231" y="14721"/>
                </a:lnTo>
                <a:lnTo>
                  <a:pt x="15233" y="15013"/>
                </a:lnTo>
                <a:lnTo>
                  <a:pt x="14284" y="15329"/>
                </a:lnTo>
                <a:lnTo>
                  <a:pt x="14260" y="15354"/>
                </a:lnTo>
                <a:lnTo>
                  <a:pt x="14235" y="15378"/>
                </a:lnTo>
                <a:lnTo>
                  <a:pt x="14235" y="15402"/>
                </a:lnTo>
                <a:lnTo>
                  <a:pt x="14284" y="15427"/>
                </a:lnTo>
                <a:lnTo>
                  <a:pt x="14454" y="15451"/>
                </a:lnTo>
                <a:lnTo>
                  <a:pt x="14673" y="15475"/>
                </a:lnTo>
                <a:lnTo>
                  <a:pt x="14868" y="15451"/>
                </a:lnTo>
                <a:lnTo>
                  <a:pt x="15063" y="15427"/>
                </a:lnTo>
                <a:lnTo>
                  <a:pt x="15452" y="15329"/>
                </a:lnTo>
                <a:lnTo>
                  <a:pt x="15841" y="15232"/>
                </a:lnTo>
                <a:lnTo>
                  <a:pt x="16304" y="15110"/>
                </a:lnTo>
                <a:lnTo>
                  <a:pt x="16766" y="14989"/>
                </a:lnTo>
                <a:lnTo>
                  <a:pt x="16936" y="14989"/>
                </a:lnTo>
                <a:lnTo>
                  <a:pt x="16815" y="15159"/>
                </a:lnTo>
                <a:lnTo>
                  <a:pt x="16571" y="15500"/>
                </a:lnTo>
                <a:lnTo>
                  <a:pt x="16231" y="15524"/>
                </a:lnTo>
                <a:lnTo>
                  <a:pt x="15890" y="15573"/>
                </a:lnTo>
                <a:lnTo>
                  <a:pt x="15233" y="15767"/>
                </a:lnTo>
                <a:lnTo>
                  <a:pt x="14381" y="16011"/>
                </a:lnTo>
                <a:lnTo>
                  <a:pt x="13968" y="16132"/>
                </a:lnTo>
                <a:lnTo>
                  <a:pt x="13530" y="16230"/>
                </a:lnTo>
                <a:lnTo>
                  <a:pt x="13505" y="16278"/>
                </a:lnTo>
                <a:lnTo>
                  <a:pt x="13481" y="16303"/>
                </a:lnTo>
                <a:lnTo>
                  <a:pt x="13505" y="16351"/>
                </a:lnTo>
                <a:lnTo>
                  <a:pt x="13554" y="16376"/>
                </a:lnTo>
                <a:lnTo>
                  <a:pt x="13919" y="16351"/>
                </a:lnTo>
                <a:lnTo>
                  <a:pt x="14284" y="16327"/>
                </a:lnTo>
                <a:lnTo>
                  <a:pt x="14625" y="16303"/>
                </a:lnTo>
                <a:lnTo>
                  <a:pt x="14990" y="16230"/>
                </a:lnTo>
                <a:lnTo>
                  <a:pt x="15549" y="16132"/>
                </a:lnTo>
                <a:lnTo>
                  <a:pt x="16133" y="16011"/>
                </a:lnTo>
                <a:lnTo>
                  <a:pt x="15866" y="16278"/>
                </a:lnTo>
                <a:lnTo>
                  <a:pt x="15574" y="16327"/>
                </a:lnTo>
                <a:lnTo>
                  <a:pt x="15282" y="16376"/>
                </a:lnTo>
                <a:lnTo>
                  <a:pt x="14698" y="16473"/>
                </a:lnTo>
                <a:lnTo>
                  <a:pt x="14308" y="16522"/>
                </a:lnTo>
                <a:lnTo>
                  <a:pt x="13943" y="16570"/>
                </a:lnTo>
                <a:lnTo>
                  <a:pt x="13578" y="16668"/>
                </a:lnTo>
                <a:lnTo>
                  <a:pt x="13408" y="16716"/>
                </a:lnTo>
                <a:lnTo>
                  <a:pt x="13238" y="16814"/>
                </a:lnTo>
                <a:lnTo>
                  <a:pt x="13213" y="16814"/>
                </a:lnTo>
                <a:lnTo>
                  <a:pt x="13213" y="16838"/>
                </a:lnTo>
                <a:lnTo>
                  <a:pt x="13238" y="16862"/>
                </a:lnTo>
                <a:lnTo>
                  <a:pt x="13262" y="16887"/>
                </a:lnTo>
                <a:lnTo>
                  <a:pt x="13457" y="16911"/>
                </a:lnTo>
                <a:lnTo>
                  <a:pt x="14065" y="16911"/>
                </a:lnTo>
                <a:lnTo>
                  <a:pt x="14479" y="16887"/>
                </a:lnTo>
                <a:lnTo>
                  <a:pt x="14868" y="16838"/>
                </a:lnTo>
                <a:lnTo>
                  <a:pt x="15282" y="16789"/>
                </a:lnTo>
                <a:lnTo>
                  <a:pt x="15014" y="17008"/>
                </a:lnTo>
                <a:lnTo>
                  <a:pt x="14722" y="17203"/>
                </a:lnTo>
                <a:lnTo>
                  <a:pt x="14552" y="17179"/>
                </a:lnTo>
                <a:lnTo>
                  <a:pt x="14357" y="17154"/>
                </a:lnTo>
                <a:lnTo>
                  <a:pt x="13968" y="17179"/>
                </a:lnTo>
                <a:lnTo>
                  <a:pt x="13603" y="17203"/>
                </a:lnTo>
                <a:lnTo>
                  <a:pt x="13238" y="17227"/>
                </a:lnTo>
                <a:lnTo>
                  <a:pt x="12532" y="17300"/>
                </a:lnTo>
                <a:lnTo>
                  <a:pt x="12483" y="17325"/>
                </a:lnTo>
                <a:lnTo>
                  <a:pt x="12459" y="17373"/>
                </a:lnTo>
                <a:lnTo>
                  <a:pt x="12483" y="17422"/>
                </a:lnTo>
                <a:lnTo>
                  <a:pt x="12532" y="17446"/>
                </a:lnTo>
                <a:lnTo>
                  <a:pt x="13165" y="17519"/>
                </a:lnTo>
                <a:lnTo>
                  <a:pt x="13481" y="17544"/>
                </a:lnTo>
                <a:lnTo>
                  <a:pt x="13797" y="17568"/>
                </a:lnTo>
                <a:lnTo>
                  <a:pt x="14089" y="17592"/>
                </a:lnTo>
                <a:lnTo>
                  <a:pt x="13846" y="17714"/>
                </a:lnTo>
                <a:lnTo>
                  <a:pt x="13530" y="17836"/>
                </a:lnTo>
                <a:lnTo>
                  <a:pt x="13505" y="17811"/>
                </a:lnTo>
                <a:lnTo>
                  <a:pt x="13432" y="17787"/>
                </a:lnTo>
                <a:lnTo>
                  <a:pt x="13335" y="17763"/>
                </a:lnTo>
                <a:lnTo>
                  <a:pt x="13140" y="17763"/>
                </a:lnTo>
                <a:lnTo>
                  <a:pt x="12946" y="17787"/>
                </a:lnTo>
                <a:lnTo>
                  <a:pt x="12751" y="17787"/>
                </a:lnTo>
                <a:lnTo>
                  <a:pt x="12337" y="17763"/>
                </a:lnTo>
                <a:lnTo>
                  <a:pt x="11948" y="17763"/>
                </a:lnTo>
                <a:lnTo>
                  <a:pt x="11899" y="17787"/>
                </a:lnTo>
                <a:lnTo>
                  <a:pt x="11899" y="17836"/>
                </a:lnTo>
                <a:lnTo>
                  <a:pt x="12021" y="17957"/>
                </a:lnTo>
                <a:lnTo>
                  <a:pt x="12167" y="18030"/>
                </a:lnTo>
                <a:lnTo>
                  <a:pt x="11948" y="17982"/>
                </a:lnTo>
                <a:lnTo>
                  <a:pt x="11656" y="17957"/>
                </a:lnTo>
                <a:lnTo>
                  <a:pt x="11534" y="17957"/>
                </a:lnTo>
                <a:lnTo>
                  <a:pt x="11413" y="17982"/>
                </a:lnTo>
                <a:lnTo>
                  <a:pt x="11340" y="18030"/>
                </a:lnTo>
                <a:lnTo>
                  <a:pt x="11340" y="18055"/>
                </a:lnTo>
                <a:lnTo>
                  <a:pt x="11315" y="18103"/>
                </a:lnTo>
                <a:lnTo>
                  <a:pt x="11340" y="18176"/>
                </a:lnTo>
                <a:lnTo>
                  <a:pt x="11388" y="18225"/>
                </a:lnTo>
                <a:lnTo>
                  <a:pt x="11559" y="18298"/>
                </a:lnTo>
                <a:lnTo>
                  <a:pt x="11753" y="18371"/>
                </a:lnTo>
                <a:lnTo>
                  <a:pt x="11510" y="18420"/>
                </a:lnTo>
                <a:lnTo>
                  <a:pt x="11437" y="18347"/>
                </a:lnTo>
                <a:lnTo>
                  <a:pt x="11291" y="18298"/>
                </a:lnTo>
                <a:lnTo>
                  <a:pt x="11121" y="18274"/>
                </a:lnTo>
                <a:lnTo>
                  <a:pt x="10926" y="18298"/>
                </a:lnTo>
                <a:lnTo>
                  <a:pt x="10756" y="18347"/>
                </a:lnTo>
                <a:lnTo>
                  <a:pt x="10731" y="18371"/>
                </a:lnTo>
                <a:lnTo>
                  <a:pt x="10731" y="18395"/>
                </a:lnTo>
                <a:lnTo>
                  <a:pt x="10731" y="18420"/>
                </a:lnTo>
                <a:lnTo>
                  <a:pt x="10756" y="18444"/>
                </a:lnTo>
                <a:lnTo>
                  <a:pt x="11023" y="18541"/>
                </a:lnTo>
                <a:lnTo>
                  <a:pt x="10926" y="18566"/>
                </a:lnTo>
                <a:lnTo>
                  <a:pt x="10877" y="18541"/>
                </a:lnTo>
                <a:lnTo>
                  <a:pt x="10488" y="18541"/>
                </a:lnTo>
                <a:lnTo>
                  <a:pt x="9515" y="18566"/>
                </a:lnTo>
                <a:lnTo>
                  <a:pt x="8396" y="18566"/>
                </a:lnTo>
                <a:lnTo>
                  <a:pt x="7885" y="18517"/>
                </a:lnTo>
                <a:lnTo>
                  <a:pt x="7666" y="18493"/>
                </a:lnTo>
                <a:lnTo>
                  <a:pt x="7471" y="18444"/>
                </a:lnTo>
                <a:lnTo>
                  <a:pt x="7082" y="18322"/>
                </a:lnTo>
                <a:lnTo>
                  <a:pt x="6692" y="18176"/>
                </a:lnTo>
                <a:lnTo>
                  <a:pt x="6303" y="18006"/>
                </a:lnTo>
                <a:lnTo>
                  <a:pt x="5938" y="17836"/>
                </a:lnTo>
                <a:lnTo>
                  <a:pt x="5208" y="17446"/>
                </a:lnTo>
                <a:lnTo>
                  <a:pt x="4527" y="17008"/>
                </a:lnTo>
                <a:lnTo>
                  <a:pt x="4162" y="16765"/>
                </a:lnTo>
                <a:lnTo>
                  <a:pt x="3797" y="16473"/>
                </a:lnTo>
                <a:lnTo>
                  <a:pt x="3456" y="16181"/>
                </a:lnTo>
                <a:lnTo>
                  <a:pt x="3140" y="15865"/>
                </a:lnTo>
                <a:lnTo>
                  <a:pt x="2823" y="15548"/>
                </a:lnTo>
                <a:lnTo>
                  <a:pt x="2532" y="15208"/>
                </a:lnTo>
                <a:lnTo>
                  <a:pt x="2264" y="14843"/>
                </a:lnTo>
                <a:lnTo>
                  <a:pt x="1996" y="14478"/>
                </a:lnTo>
                <a:lnTo>
                  <a:pt x="1753" y="14113"/>
                </a:lnTo>
                <a:lnTo>
                  <a:pt x="1534" y="13699"/>
                </a:lnTo>
                <a:lnTo>
                  <a:pt x="1339" y="13310"/>
                </a:lnTo>
                <a:lnTo>
                  <a:pt x="1169" y="12896"/>
                </a:lnTo>
                <a:lnTo>
                  <a:pt x="999" y="12483"/>
                </a:lnTo>
                <a:lnTo>
                  <a:pt x="877" y="12045"/>
                </a:lnTo>
                <a:lnTo>
                  <a:pt x="755" y="11607"/>
                </a:lnTo>
                <a:lnTo>
                  <a:pt x="682" y="11169"/>
                </a:lnTo>
                <a:lnTo>
                  <a:pt x="609" y="10658"/>
                </a:lnTo>
                <a:lnTo>
                  <a:pt x="561" y="10147"/>
                </a:lnTo>
                <a:lnTo>
                  <a:pt x="561" y="9611"/>
                </a:lnTo>
                <a:lnTo>
                  <a:pt x="585" y="9100"/>
                </a:lnTo>
                <a:lnTo>
                  <a:pt x="780" y="9319"/>
                </a:lnTo>
                <a:lnTo>
                  <a:pt x="974" y="9514"/>
                </a:lnTo>
                <a:lnTo>
                  <a:pt x="1218" y="9684"/>
                </a:lnTo>
                <a:lnTo>
                  <a:pt x="1510" y="9855"/>
                </a:lnTo>
                <a:lnTo>
                  <a:pt x="1777" y="10001"/>
                </a:lnTo>
                <a:lnTo>
                  <a:pt x="2021" y="10171"/>
                </a:lnTo>
                <a:lnTo>
                  <a:pt x="2215" y="10341"/>
                </a:lnTo>
                <a:lnTo>
                  <a:pt x="2410" y="10536"/>
                </a:lnTo>
                <a:lnTo>
                  <a:pt x="2580" y="10731"/>
                </a:lnTo>
                <a:lnTo>
                  <a:pt x="2702" y="10974"/>
                </a:lnTo>
                <a:lnTo>
                  <a:pt x="2848" y="11217"/>
                </a:lnTo>
                <a:lnTo>
                  <a:pt x="2945" y="11509"/>
                </a:lnTo>
                <a:lnTo>
                  <a:pt x="3213" y="12191"/>
                </a:lnTo>
                <a:lnTo>
                  <a:pt x="3480" y="12848"/>
                </a:lnTo>
                <a:lnTo>
                  <a:pt x="3772" y="13529"/>
                </a:lnTo>
                <a:lnTo>
                  <a:pt x="3894" y="13869"/>
                </a:lnTo>
                <a:lnTo>
                  <a:pt x="3991" y="14210"/>
                </a:lnTo>
                <a:lnTo>
                  <a:pt x="4162" y="14843"/>
                </a:lnTo>
                <a:lnTo>
                  <a:pt x="4308" y="15475"/>
                </a:lnTo>
                <a:lnTo>
                  <a:pt x="4405" y="15792"/>
                </a:lnTo>
                <a:lnTo>
                  <a:pt x="4502" y="16108"/>
                </a:lnTo>
                <a:lnTo>
                  <a:pt x="4648" y="16400"/>
                </a:lnTo>
                <a:lnTo>
                  <a:pt x="4819" y="16692"/>
                </a:lnTo>
                <a:lnTo>
                  <a:pt x="4867" y="16765"/>
                </a:lnTo>
                <a:lnTo>
                  <a:pt x="4940" y="16789"/>
                </a:lnTo>
                <a:lnTo>
                  <a:pt x="5038" y="16789"/>
                </a:lnTo>
                <a:lnTo>
                  <a:pt x="5111" y="16765"/>
                </a:lnTo>
                <a:lnTo>
                  <a:pt x="5232" y="16692"/>
                </a:lnTo>
                <a:lnTo>
                  <a:pt x="5305" y="16570"/>
                </a:lnTo>
                <a:lnTo>
                  <a:pt x="5378" y="16473"/>
                </a:lnTo>
                <a:lnTo>
                  <a:pt x="5403" y="16351"/>
                </a:lnTo>
                <a:lnTo>
                  <a:pt x="5451" y="16084"/>
                </a:lnTo>
                <a:lnTo>
                  <a:pt x="5476" y="15816"/>
                </a:lnTo>
                <a:lnTo>
                  <a:pt x="5524" y="15573"/>
                </a:lnTo>
                <a:lnTo>
                  <a:pt x="5573" y="15329"/>
                </a:lnTo>
                <a:lnTo>
                  <a:pt x="5670" y="15110"/>
                </a:lnTo>
                <a:lnTo>
                  <a:pt x="5792" y="14891"/>
                </a:lnTo>
                <a:lnTo>
                  <a:pt x="6035" y="14478"/>
                </a:lnTo>
                <a:lnTo>
                  <a:pt x="6327" y="14064"/>
                </a:lnTo>
                <a:lnTo>
                  <a:pt x="6522" y="13796"/>
                </a:lnTo>
                <a:lnTo>
                  <a:pt x="6741" y="13480"/>
                </a:lnTo>
                <a:lnTo>
                  <a:pt x="6936" y="13164"/>
                </a:lnTo>
                <a:lnTo>
                  <a:pt x="7106" y="12799"/>
                </a:lnTo>
                <a:lnTo>
                  <a:pt x="7155" y="12629"/>
                </a:lnTo>
                <a:lnTo>
                  <a:pt x="7203" y="12458"/>
                </a:lnTo>
                <a:lnTo>
                  <a:pt x="7228" y="12264"/>
                </a:lnTo>
                <a:lnTo>
                  <a:pt x="7228" y="12093"/>
                </a:lnTo>
                <a:lnTo>
                  <a:pt x="7203" y="11923"/>
                </a:lnTo>
                <a:lnTo>
                  <a:pt x="7155" y="11753"/>
                </a:lnTo>
                <a:lnTo>
                  <a:pt x="7082" y="11607"/>
                </a:lnTo>
                <a:lnTo>
                  <a:pt x="6960" y="11436"/>
                </a:lnTo>
                <a:lnTo>
                  <a:pt x="6863" y="11315"/>
                </a:lnTo>
                <a:lnTo>
                  <a:pt x="6717" y="11217"/>
                </a:lnTo>
                <a:lnTo>
                  <a:pt x="6449" y="11023"/>
                </a:lnTo>
                <a:lnTo>
                  <a:pt x="6157" y="10852"/>
                </a:lnTo>
                <a:lnTo>
                  <a:pt x="5865" y="10706"/>
                </a:lnTo>
                <a:lnTo>
                  <a:pt x="5062" y="10341"/>
                </a:lnTo>
                <a:lnTo>
                  <a:pt x="4648" y="10147"/>
                </a:lnTo>
                <a:lnTo>
                  <a:pt x="4235" y="10001"/>
                </a:lnTo>
                <a:lnTo>
                  <a:pt x="3991" y="9952"/>
                </a:lnTo>
                <a:lnTo>
                  <a:pt x="3724" y="9928"/>
                </a:lnTo>
                <a:lnTo>
                  <a:pt x="3456" y="9879"/>
                </a:lnTo>
                <a:lnTo>
                  <a:pt x="3334" y="9830"/>
                </a:lnTo>
                <a:lnTo>
                  <a:pt x="3213" y="9782"/>
                </a:lnTo>
                <a:lnTo>
                  <a:pt x="3042" y="9684"/>
                </a:lnTo>
                <a:lnTo>
                  <a:pt x="2872" y="9538"/>
                </a:lnTo>
                <a:lnTo>
                  <a:pt x="2726" y="9392"/>
                </a:lnTo>
                <a:lnTo>
                  <a:pt x="2580" y="9271"/>
                </a:lnTo>
                <a:lnTo>
                  <a:pt x="2459" y="9173"/>
                </a:lnTo>
                <a:lnTo>
                  <a:pt x="2337" y="9125"/>
                </a:lnTo>
                <a:lnTo>
                  <a:pt x="2069" y="9052"/>
                </a:lnTo>
                <a:lnTo>
                  <a:pt x="1923" y="9027"/>
                </a:lnTo>
                <a:lnTo>
                  <a:pt x="1826" y="8954"/>
                </a:lnTo>
                <a:lnTo>
                  <a:pt x="1777" y="8906"/>
                </a:lnTo>
                <a:lnTo>
                  <a:pt x="1753" y="8808"/>
                </a:lnTo>
                <a:lnTo>
                  <a:pt x="1753" y="8735"/>
                </a:lnTo>
                <a:lnTo>
                  <a:pt x="1777" y="8638"/>
                </a:lnTo>
                <a:lnTo>
                  <a:pt x="1850" y="8541"/>
                </a:lnTo>
                <a:lnTo>
                  <a:pt x="1948" y="8443"/>
                </a:lnTo>
                <a:lnTo>
                  <a:pt x="2069" y="8346"/>
                </a:lnTo>
                <a:lnTo>
                  <a:pt x="2191" y="8273"/>
                </a:lnTo>
                <a:lnTo>
                  <a:pt x="2483" y="8127"/>
                </a:lnTo>
                <a:lnTo>
                  <a:pt x="3091" y="7908"/>
                </a:lnTo>
                <a:lnTo>
                  <a:pt x="3261" y="7835"/>
                </a:lnTo>
                <a:lnTo>
                  <a:pt x="3407" y="7738"/>
                </a:lnTo>
                <a:lnTo>
                  <a:pt x="3675" y="7543"/>
                </a:lnTo>
                <a:lnTo>
                  <a:pt x="3918" y="7300"/>
                </a:lnTo>
                <a:lnTo>
                  <a:pt x="4137" y="7032"/>
                </a:lnTo>
                <a:lnTo>
                  <a:pt x="4429" y="6716"/>
                </a:lnTo>
                <a:lnTo>
                  <a:pt x="4721" y="6448"/>
                </a:lnTo>
                <a:lnTo>
                  <a:pt x="5038" y="6229"/>
                </a:lnTo>
                <a:lnTo>
                  <a:pt x="5208" y="6107"/>
                </a:lnTo>
                <a:lnTo>
                  <a:pt x="5403" y="6010"/>
                </a:lnTo>
                <a:lnTo>
                  <a:pt x="5646" y="5913"/>
                </a:lnTo>
                <a:lnTo>
                  <a:pt x="5889" y="5791"/>
                </a:lnTo>
                <a:lnTo>
                  <a:pt x="5987" y="5718"/>
                </a:lnTo>
                <a:lnTo>
                  <a:pt x="6084" y="5645"/>
                </a:lnTo>
                <a:lnTo>
                  <a:pt x="6157" y="5548"/>
                </a:lnTo>
                <a:lnTo>
                  <a:pt x="6206" y="5426"/>
                </a:lnTo>
                <a:lnTo>
                  <a:pt x="6206" y="5305"/>
                </a:lnTo>
                <a:lnTo>
                  <a:pt x="6181" y="5207"/>
                </a:lnTo>
                <a:lnTo>
                  <a:pt x="6108" y="5086"/>
                </a:lnTo>
                <a:lnTo>
                  <a:pt x="6035" y="5013"/>
                </a:lnTo>
                <a:lnTo>
                  <a:pt x="5841" y="4842"/>
                </a:lnTo>
                <a:lnTo>
                  <a:pt x="5670" y="4721"/>
                </a:lnTo>
                <a:lnTo>
                  <a:pt x="5573" y="4648"/>
                </a:lnTo>
                <a:lnTo>
                  <a:pt x="5330" y="4648"/>
                </a:lnTo>
                <a:lnTo>
                  <a:pt x="5232" y="4672"/>
                </a:lnTo>
                <a:lnTo>
                  <a:pt x="4989" y="4794"/>
                </a:lnTo>
                <a:lnTo>
                  <a:pt x="4794" y="4891"/>
                </a:lnTo>
                <a:lnTo>
                  <a:pt x="4429" y="5013"/>
                </a:lnTo>
                <a:lnTo>
                  <a:pt x="4235" y="5013"/>
                </a:lnTo>
                <a:lnTo>
                  <a:pt x="4113" y="4964"/>
                </a:lnTo>
                <a:lnTo>
                  <a:pt x="3991" y="4915"/>
                </a:lnTo>
                <a:lnTo>
                  <a:pt x="3894" y="4842"/>
                </a:lnTo>
                <a:lnTo>
                  <a:pt x="3870" y="4794"/>
                </a:lnTo>
                <a:lnTo>
                  <a:pt x="3845" y="4745"/>
                </a:lnTo>
                <a:lnTo>
                  <a:pt x="3845" y="4696"/>
                </a:lnTo>
                <a:lnTo>
                  <a:pt x="3870" y="4648"/>
                </a:lnTo>
                <a:lnTo>
                  <a:pt x="3918" y="4599"/>
                </a:lnTo>
                <a:lnTo>
                  <a:pt x="3991" y="4550"/>
                </a:lnTo>
                <a:lnTo>
                  <a:pt x="4113" y="4477"/>
                </a:lnTo>
                <a:lnTo>
                  <a:pt x="4259" y="4429"/>
                </a:lnTo>
                <a:lnTo>
                  <a:pt x="4575" y="4331"/>
                </a:lnTo>
                <a:lnTo>
                  <a:pt x="4770" y="4210"/>
                </a:lnTo>
                <a:lnTo>
                  <a:pt x="4940" y="4112"/>
                </a:lnTo>
                <a:lnTo>
                  <a:pt x="5013" y="4088"/>
                </a:lnTo>
                <a:lnTo>
                  <a:pt x="5111" y="4088"/>
                </a:lnTo>
                <a:lnTo>
                  <a:pt x="5208" y="4112"/>
                </a:lnTo>
                <a:lnTo>
                  <a:pt x="5354" y="4185"/>
                </a:lnTo>
                <a:lnTo>
                  <a:pt x="5646" y="4356"/>
                </a:lnTo>
                <a:lnTo>
                  <a:pt x="5768" y="4453"/>
                </a:lnTo>
                <a:lnTo>
                  <a:pt x="5914" y="4526"/>
                </a:lnTo>
                <a:lnTo>
                  <a:pt x="6060" y="4550"/>
                </a:lnTo>
                <a:lnTo>
                  <a:pt x="6206" y="4550"/>
                </a:lnTo>
                <a:lnTo>
                  <a:pt x="6327" y="4526"/>
                </a:lnTo>
                <a:lnTo>
                  <a:pt x="6425" y="4453"/>
                </a:lnTo>
                <a:lnTo>
                  <a:pt x="6498" y="4356"/>
                </a:lnTo>
                <a:lnTo>
                  <a:pt x="6546" y="4234"/>
                </a:lnTo>
                <a:lnTo>
                  <a:pt x="6571" y="4112"/>
                </a:lnTo>
                <a:lnTo>
                  <a:pt x="6546" y="3966"/>
                </a:lnTo>
                <a:lnTo>
                  <a:pt x="6473" y="3772"/>
                </a:lnTo>
                <a:lnTo>
                  <a:pt x="6400" y="3553"/>
                </a:lnTo>
                <a:lnTo>
                  <a:pt x="6376" y="3504"/>
                </a:lnTo>
                <a:lnTo>
                  <a:pt x="6400" y="3431"/>
                </a:lnTo>
                <a:lnTo>
                  <a:pt x="6449" y="3236"/>
                </a:lnTo>
                <a:lnTo>
                  <a:pt x="6546" y="3066"/>
                </a:lnTo>
                <a:lnTo>
                  <a:pt x="6595" y="2920"/>
                </a:lnTo>
                <a:lnTo>
                  <a:pt x="6619" y="2774"/>
                </a:lnTo>
                <a:lnTo>
                  <a:pt x="6595" y="2628"/>
                </a:lnTo>
                <a:lnTo>
                  <a:pt x="6522" y="2506"/>
                </a:lnTo>
                <a:lnTo>
                  <a:pt x="6400" y="2409"/>
                </a:lnTo>
                <a:lnTo>
                  <a:pt x="6327" y="2360"/>
                </a:lnTo>
                <a:lnTo>
                  <a:pt x="6254" y="2336"/>
                </a:lnTo>
                <a:lnTo>
                  <a:pt x="6157" y="2312"/>
                </a:lnTo>
                <a:lnTo>
                  <a:pt x="6084" y="2312"/>
                </a:lnTo>
                <a:lnTo>
                  <a:pt x="5914" y="2360"/>
                </a:lnTo>
                <a:lnTo>
                  <a:pt x="5719" y="2433"/>
                </a:lnTo>
                <a:lnTo>
                  <a:pt x="5549" y="2531"/>
                </a:lnTo>
                <a:lnTo>
                  <a:pt x="5378" y="2652"/>
                </a:lnTo>
                <a:lnTo>
                  <a:pt x="5135" y="2847"/>
                </a:lnTo>
                <a:lnTo>
                  <a:pt x="4770" y="3115"/>
                </a:lnTo>
                <a:lnTo>
                  <a:pt x="4600" y="3236"/>
                </a:lnTo>
                <a:lnTo>
                  <a:pt x="4405" y="3358"/>
                </a:lnTo>
                <a:lnTo>
                  <a:pt x="4283" y="3407"/>
                </a:lnTo>
                <a:lnTo>
                  <a:pt x="4113" y="3431"/>
                </a:lnTo>
                <a:lnTo>
                  <a:pt x="3967" y="3455"/>
                </a:lnTo>
                <a:lnTo>
                  <a:pt x="3797" y="3431"/>
                </a:lnTo>
                <a:lnTo>
                  <a:pt x="3456" y="3358"/>
                </a:lnTo>
                <a:lnTo>
                  <a:pt x="3140" y="3261"/>
                </a:lnTo>
                <a:lnTo>
                  <a:pt x="3383" y="3017"/>
                </a:lnTo>
                <a:lnTo>
                  <a:pt x="3651" y="2774"/>
                </a:lnTo>
                <a:lnTo>
                  <a:pt x="3918" y="2555"/>
                </a:lnTo>
                <a:lnTo>
                  <a:pt x="4186" y="2336"/>
                </a:lnTo>
                <a:lnTo>
                  <a:pt x="4478" y="2141"/>
                </a:lnTo>
                <a:lnTo>
                  <a:pt x="4770" y="1947"/>
                </a:lnTo>
                <a:lnTo>
                  <a:pt x="5062" y="1776"/>
                </a:lnTo>
                <a:lnTo>
                  <a:pt x="5378" y="1630"/>
                </a:lnTo>
                <a:lnTo>
                  <a:pt x="5719" y="1484"/>
                </a:lnTo>
                <a:lnTo>
                  <a:pt x="6084" y="1363"/>
                </a:lnTo>
                <a:lnTo>
                  <a:pt x="6814" y="1144"/>
                </a:lnTo>
                <a:lnTo>
                  <a:pt x="7544" y="949"/>
                </a:lnTo>
                <a:lnTo>
                  <a:pt x="8298" y="779"/>
                </a:lnTo>
                <a:lnTo>
                  <a:pt x="8323" y="803"/>
                </a:lnTo>
                <a:lnTo>
                  <a:pt x="8736" y="803"/>
                </a:lnTo>
                <a:lnTo>
                  <a:pt x="9685" y="779"/>
                </a:lnTo>
                <a:lnTo>
                  <a:pt x="10245" y="754"/>
                </a:lnTo>
                <a:close/>
                <a:moveTo>
                  <a:pt x="9588" y="0"/>
                </a:moveTo>
                <a:lnTo>
                  <a:pt x="9174" y="24"/>
                </a:lnTo>
                <a:lnTo>
                  <a:pt x="8761" y="122"/>
                </a:lnTo>
                <a:lnTo>
                  <a:pt x="7958" y="292"/>
                </a:lnTo>
                <a:lnTo>
                  <a:pt x="6984" y="511"/>
                </a:lnTo>
                <a:lnTo>
                  <a:pt x="6498" y="657"/>
                </a:lnTo>
                <a:lnTo>
                  <a:pt x="6035" y="779"/>
                </a:lnTo>
                <a:lnTo>
                  <a:pt x="5573" y="949"/>
                </a:lnTo>
                <a:lnTo>
                  <a:pt x="5135" y="1119"/>
                </a:lnTo>
                <a:lnTo>
                  <a:pt x="4721" y="1314"/>
                </a:lnTo>
                <a:lnTo>
                  <a:pt x="4332" y="1557"/>
                </a:lnTo>
                <a:lnTo>
                  <a:pt x="3943" y="1801"/>
                </a:lnTo>
                <a:lnTo>
                  <a:pt x="3578" y="2093"/>
                </a:lnTo>
                <a:lnTo>
                  <a:pt x="3213" y="2385"/>
                </a:lnTo>
                <a:lnTo>
                  <a:pt x="2872" y="2725"/>
                </a:lnTo>
                <a:lnTo>
                  <a:pt x="2580" y="3042"/>
                </a:lnTo>
                <a:lnTo>
                  <a:pt x="2288" y="3358"/>
                </a:lnTo>
                <a:lnTo>
                  <a:pt x="2021" y="3699"/>
                </a:lnTo>
                <a:lnTo>
                  <a:pt x="1777" y="4064"/>
                </a:lnTo>
                <a:lnTo>
                  <a:pt x="1534" y="4429"/>
                </a:lnTo>
                <a:lnTo>
                  <a:pt x="1315" y="4794"/>
                </a:lnTo>
                <a:lnTo>
                  <a:pt x="1120" y="5159"/>
                </a:lnTo>
                <a:lnTo>
                  <a:pt x="926" y="5548"/>
                </a:lnTo>
                <a:lnTo>
                  <a:pt x="780" y="5961"/>
                </a:lnTo>
                <a:lnTo>
                  <a:pt x="609" y="6351"/>
                </a:lnTo>
                <a:lnTo>
                  <a:pt x="488" y="6764"/>
                </a:lnTo>
                <a:lnTo>
                  <a:pt x="366" y="7178"/>
                </a:lnTo>
                <a:lnTo>
                  <a:pt x="269" y="7616"/>
                </a:lnTo>
                <a:lnTo>
                  <a:pt x="196" y="8030"/>
                </a:lnTo>
                <a:lnTo>
                  <a:pt x="123" y="8468"/>
                </a:lnTo>
                <a:lnTo>
                  <a:pt x="74" y="8906"/>
                </a:lnTo>
                <a:lnTo>
                  <a:pt x="25" y="9344"/>
                </a:lnTo>
                <a:lnTo>
                  <a:pt x="1" y="9782"/>
                </a:lnTo>
                <a:lnTo>
                  <a:pt x="25" y="10220"/>
                </a:lnTo>
                <a:lnTo>
                  <a:pt x="50" y="10633"/>
                </a:lnTo>
                <a:lnTo>
                  <a:pt x="98" y="11071"/>
                </a:lnTo>
                <a:lnTo>
                  <a:pt x="171" y="11485"/>
                </a:lnTo>
                <a:lnTo>
                  <a:pt x="244" y="11899"/>
                </a:lnTo>
                <a:lnTo>
                  <a:pt x="366" y="12288"/>
                </a:lnTo>
                <a:lnTo>
                  <a:pt x="488" y="12677"/>
                </a:lnTo>
                <a:lnTo>
                  <a:pt x="634" y="13067"/>
                </a:lnTo>
                <a:lnTo>
                  <a:pt x="804" y="13456"/>
                </a:lnTo>
                <a:lnTo>
                  <a:pt x="974" y="13821"/>
                </a:lnTo>
                <a:lnTo>
                  <a:pt x="1169" y="14186"/>
                </a:lnTo>
                <a:lnTo>
                  <a:pt x="1388" y="14526"/>
                </a:lnTo>
                <a:lnTo>
                  <a:pt x="1607" y="14891"/>
                </a:lnTo>
                <a:lnTo>
                  <a:pt x="1850" y="15208"/>
                </a:lnTo>
                <a:lnTo>
                  <a:pt x="2118" y="15548"/>
                </a:lnTo>
                <a:lnTo>
                  <a:pt x="2386" y="15840"/>
                </a:lnTo>
                <a:lnTo>
                  <a:pt x="2653" y="16157"/>
                </a:lnTo>
                <a:lnTo>
                  <a:pt x="2945" y="16449"/>
                </a:lnTo>
                <a:lnTo>
                  <a:pt x="3261" y="16741"/>
                </a:lnTo>
                <a:lnTo>
                  <a:pt x="3578" y="17008"/>
                </a:lnTo>
                <a:lnTo>
                  <a:pt x="3918" y="17252"/>
                </a:lnTo>
                <a:lnTo>
                  <a:pt x="4259" y="17495"/>
                </a:lnTo>
                <a:lnTo>
                  <a:pt x="4600" y="17738"/>
                </a:lnTo>
                <a:lnTo>
                  <a:pt x="4965" y="17957"/>
                </a:lnTo>
                <a:lnTo>
                  <a:pt x="5330" y="18176"/>
                </a:lnTo>
                <a:lnTo>
                  <a:pt x="5719" y="18371"/>
                </a:lnTo>
                <a:lnTo>
                  <a:pt x="6108" y="18541"/>
                </a:lnTo>
                <a:lnTo>
                  <a:pt x="6498" y="18712"/>
                </a:lnTo>
                <a:lnTo>
                  <a:pt x="6911" y="18858"/>
                </a:lnTo>
                <a:lnTo>
                  <a:pt x="7301" y="19004"/>
                </a:lnTo>
                <a:lnTo>
                  <a:pt x="7860" y="19150"/>
                </a:lnTo>
                <a:lnTo>
                  <a:pt x="8420" y="19271"/>
                </a:lnTo>
                <a:lnTo>
                  <a:pt x="8712" y="19320"/>
                </a:lnTo>
                <a:lnTo>
                  <a:pt x="8980" y="19344"/>
                </a:lnTo>
                <a:lnTo>
                  <a:pt x="9272" y="19344"/>
                </a:lnTo>
                <a:lnTo>
                  <a:pt x="9564" y="19320"/>
                </a:lnTo>
                <a:lnTo>
                  <a:pt x="9637" y="19344"/>
                </a:lnTo>
                <a:lnTo>
                  <a:pt x="10050" y="19296"/>
                </a:lnTo>
                <a:lnTo>
                  <a:pt x="10440" y="19223"/>
                </a:lnTo>
                <a:lnTo>
                  <a:pt x="11267" y="19028"/>
                </a:lnTo>
                <a:lnTo>
                  <a:pt x="12240" y="18809"/>
                </a:lnTo>
                <a:lnTo>
                  <a:pt x="12702" y="18687"/>
                </a:lnTo>
                <a:lnTo>
                  <a:pt x="13189" y="18566"/>
                </a:lnTo>
                <a:lnTo>
                  <a:pt x="13627" y="18395"/>
                </a:lnTo>
                <a:lnTo>
                  <a:pt x="14065" y="18225"/>
                </a:lnTo>
                <a:lnTo>
                  <a:pt x="14479" y="18006"/>
                </a:lnTo>
                <a:lnTo>
                  <a:pt x="14868" y="17787"/>
                </a:lnTo>
                <a:lnTo>
                  <a:pt x="15257" y="17519"/>
                </a:lnTo>
                <a:lnTo>
                  <a:pt x="15622" y="17252"/>
                </a:lnTo>
                <a:lnTo>
                  <a:pt x="15987" y="16960"/>
                </a:lnTo>
                <a:lnTo>
                  <a:pt x="16328" y="16619"/>
                </a:lnTo>
                <a:lnTo>
                  <a:pt x="16425" y="16522"/>
                </a:lnTo>
                <a:lnTo>
                  <a:pt x="16450" y="16522"/>
                </a:lnTo>
                <a:lnTo>
                  <a:pt x="16474" y="16473"/>
                </a:lnTo>
                <a:lnTo>
                  <a:pt x="16498" y="16449"/>
                </a:lnTo>
                <a:lnTo>
                  <a:pt x="16985" y="15913"/>
                </a:lnTo>
                <a:lnTo>
                  <a:pt x="17399" y="15354"/>
                </a:lnTo>
                <a:lnTo>
                  <a:pt x="17788" y="14745"/>
                </a:lnTo>
                <a:lnTo>
                  <a:pt x="18104" y="14137"/>
                </a:lnTo>
                <a:lnTo>
                  <a:pt x="18396" y="13505"/>
                </a:lnTo>
                <a:lnTo>
                  <a:pt x="18640" y="12823"/>
                </a:lnTo>
                <a:lnTo>
                  <a:pt x="18834" y="12166"/>
                </a:lnTo>
                <a:lnTo>
                  <a:pt x="19004" y="11461"/>
                </a:lnTo>
                <a:lnTo>
                  <a:pt x="19029" y="11412"/>
                </a:lnTo>
                <a:lnTo>
                  <a:pt x="19053" y="11339"/>
                </a:lnTo>
                <a:lnTo>
                  <a:pt x="19053" y="11290"/>
                </a:lnTo>
                <a:lnTo>
                  <a:pt x="19029" y="11217"/>
                </a:lnTo>
                <a:lnTo>
                  <a:pt x="19150" y="10439"/>
                </a:lnTo>
                <a:lnTo>
                  <a:pt x="19199" y="9903"/>
                </a:lnTo>
                <a:lnTo>
                  <a:pt x="19199" y="9344"/>
                </a:lnTo>
                <a:lnTo>
                  <a:pt x="19175" y="8833"/>
                </a:lnTo>
                <a:lnTo>
                  <a:pt x="19126" y="8297"/>
                </a:lnTo>
                <a:lnTo>
                  <a:pt x="19150" y="8224"/>
                </a:lnTo>
                <a:lnTo>
                  <a:pt x="19150" y="8151"/>
                </a:lnTo>
                <a:lnTo>
                  <a:pt x="19126" y="8078"/>
                </a:lnTo>
                <a:lnTo>
                  <a:pt x="19077" y="8005"/>
                </a:lnTo>
                <a:lnTo>
                  <a:pt x="19004" y="7616"/>
                </a:lnTo>
                <a:lnTo>
                  <a:pt x="18907" y="7227"/>
                </a:lnTo>
                <a:lnTo>
                  <a:pt x="18785" y="6862"/>
                </a:lnTo>
                <a:lnTo>
                  <a:pt x="18664" y="6472"/>
                </a:lnTo>
                <a:lnTo>
                  <a:pt x="18518" y="6107"/>
                </a:lnTo>
                <a:lnTo>
                  <a:pt x="18348" y="5767"/>
                </a:lnTo>
                <a:lnTo>
                  <a:pt x="18177" y="5402"/>
                </a:lnTo>
                <a:lnTo>
                  <a:pt x="17983" y="5061"/>
                </a:lnTo>
                <a:lnTo>
                  <a:pt x="17764" y="4721"/>
                </a:lnTo>
                <a:lnTo>
                  <a:pt x="17545" y="4404"/>
                </a:lnTo>
                <a:lnTo>
                  <a:pt x="17326" y="4088"/>
                </a:lnTo>
                <a:lnTo>
                  <a:pt x="17082" y="3772"/>
                </a:lnTo>
                <a:lnTo>
                  <a:pt x="16815" y="3480"/>
                </a:lnTo>
                <a:lnTo>
                  <a:pt x="16547" y="3188"/>
                </a:lnTo>
                <a:lnTo>
                  <a:pt x="16255" y="2896"/>
                </a:lnTo>
                <a:lnTo>
                  <a:pt x="15963" y="2628"/>
                </a:lnTo>
                <a:lnTo>
                  <a:pt x="16036" y="2579"/>
                </a:lnTo>
                <a:lnTo>
                  <a:pt x="16060" y="2555"/>
                </a:lnTo>
                <a:lnTo>
                  <a:pt x="16085" y="2506"/>
                </a:lnTo>
                <a:lnTo>
                  <a:pt x="16060" y="2433"/>
                </a:lnTo>
                <a:lnTo>
                  <a:pt x="16012" y="2360"/>
                </a:lnTo>
                <a:lnTo>
                  <a:pt x="15939" y="2336"/>
                </a:lnTo>
                <a:lnTo>
                  <a:pt x="15793" y="2336"/>
                </a:lnTo>
                <a:lnTo>
                  <a:pt x="15647" y="2360"/>
                </a:lnTo>
                <a:lnTo>
                  <a:pt x="15209" y="2020"/>
                </a:lnTo>
                <a:lnTo>
                  <a:pt x="15257" y="1947"/>
                </a:lnTo>
                <a:lnTo>
                  <a:pt x="15282" y="1898"/>
                </a:lnTo>
                <a:lnTo>
                  <a:pt x="15282" y="1849"/>
                </a:lnTo>
                <a:lnTo>
                  <a:pt x="15257" y="1825"/>
                </a:lnTo>
                <a:lnTo>
                  <a:pt x="15160" y="1776"/>
                </a:lnTo>
                <a:lnTo>
                  <a:pt x="15063" y="1752"/>
                </a:lnTo>
                <a:lnTo>
                  <a:pt x="14844" y="1752"/>
                </a:lnTo>
                <a:lnTo>
                  <a:pt x="14162" y="1338"/>
                </a:lnTo>
                <a:lnTo>
                  <a:pt x="13432" y="949"/>
                </a:lnTo>
                <a:lnTo>
                  <a:pt x="13067" y="779"/>
                </a:lnTo>
                <a:lnTo>
                  <a:pt x="12678" y="608"/>
                </a:lnTo>
                <a:lnTo>
                  <a:pt x="12289" y="462"/>
                </a:lnTo>
                <a:lnTo>
                  <a:pt x="11899" y="341"/>
                </a:lnTo>
                <a:lnTo>
                  <a:pt x="11364" y="170"/>
                </a:lnTo>
                <a:lnTo>
                  <a:pt x="10780" y="73"/>
                </a:lnTo>
                <a:lnTo>
                  <a:pt x="10513" y="24"/>
                </a:lnTo>
                <a:lnTo>
                  <a:pt x="10221" y="0"/>
                </a:lnTo>
                <a:lnTo>
                  <a:pt x="9929" y="0"/>
                </a:lnTo>
                <a:lnTo>
                  <a:pt x="9637" y="24"/>
                </a:lnTo>
                <a:lnTo>
                  <a:pt x="9588" y="0"/>
                </a:lnTo>
                <a:close/>
              </a:path>
            </a:pathLst>
          </a:custGeom>
          <a:solidFill>
            <a:srgbClr val="93B7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19"/>
          <p:cNvSpPr/>
          <p:nvPr/>
        </p:nvSpPr>
        <p:spPr>
          <a:xfrm>
            <a:off x="4218993" y="0"/>
            <a:ext cx="549990" cy="937844"/>
          </a:xfrm>
          <a:custGeom>
            <a:avLst/>
            <a:gdLst/>
            <a:ahLst/>
            <a:cxnLst/>
            <a:rect l="l" t="t" r="r" b="b"/>
            <a:pathLst>
              <a:path w="11730" h="20002" extrusionOk="0">
                <a:moveTo>
                  <a:pt x="6425" y="414"/>
                </a:moveTo>
                <a:lnTo>
                  <a:pt x="6571" y="439"/>
                </a:lnTo>
                <a:lnTo>
                  <a:pt x="6692" y="487"/>
                </a:lnTo>
                <a:lnTo>
                  <a:pt x="6814" y="560"/>
                </a:lnTo>
                <a:lnTo>
                  <a:pt x="6936" y="633"/>
                </a:lnTo>
                <a:lnTo>
                  <a:pt x="7033" y="731"/>
                </a:lnTo>
                <a:lnTo>
                  <a:pt x="7130" y="828"/>
                </a:lnTo>
                <a:lnTo>
                  <a:pt x="7179" y="950"/>
                </a:lnTo>
                <a:lnTo>
                  <a:pt x="7228" y="1096"/>
                </a:lnTo>
                <a:lnTo>
                  <a:pt x="7252" y="1242"/>
                </a:lnTo>
                <a:lnTo>
                  <a:pt x="7276" y="1534"/>
                </a:lnTo>
                <a:lnTo>
                  <a:pt x="7228" y="1801"/>
                </a:lnTo>
                <a:lnTo>
                  <a:pt x="7155" y="2093"/>
                </a:lnTo>
                <a:lnTo>
                  <a:pt x="7033" y="2385"/>
                </a:lnTo>
                <a:lnTo>
                  <a:pt x="6790" y="2945"/>
                </a:lnTo>
                <a:lnTo>
                  <a:pt x="6522" y="3480"/>
                </a:lnTo>
                <a:lnTo>
                  <a:pt x="6303" y="3456"/>
                </a:lnTo>
                <a:lnTo>
                  <a:pt x="5938" y="3456"/>
                </a:lnTo>
                <a:lnTo>
                  <a:pt x="5646" y="2629"/>
                </a:lnTo>
                <a:lnTo>
                  <a:pt x="5427" y="2069"/>
                </a:lnTo>
                <a:lnTo>
                  <a:pt x="5305" y="1826"/>
                </a:lnTo>
                <a:lnTo>
                  <a:pt x="5208" y="1631"/>
                </a:lnTo>
                <a:lnTo>
                  <a:pt x="5184" y="1388"/>
                </a:lnTo>
                <a:lnTo>
                  <a:pt x="5208" y="1266"/>
                </a:lnTo>
                <a:lnTo>
                  <a:pt x="5232" y="1169"/>
                </a:lnTo>
                <a:lnTo>
                  <a:pt x="5281" y="1047"/>
                </a:lnTo>
                <a:lnTo>
                  <a:pt x="5330" y="925"/>
                </a:lnTo>
                <a:lnTo>
                  <a:pt x="5403" y="828"/>
                </a:lnTo>
                <a:lnTo>
                  <a:pt x="5500" y="731"/>
                </a:lnTo>
                <a:lnTo>
                  <a:pt x="5622" y="633"/>
                </a:lnTo>
                <a:lnTo>
                  <a:pt x="5743" y="536"/>
                </a:lnTo>
                <a:lnTo>
                  <a:pt x="5865" y="487"/>
                </a:lnTo>
                <a:lnTo>
                  <a:pt x="6011" y="439"/>
                </a:lnTo>
                <a:lnTo>
                  <a:pt x="6157" y="414"/>
                </a:lnTo>
                <a:close/>
                <a:moveTo>
                  <a:pt x="9052" y="1339"/>
                </a:moveTo>
                <a:lnTo>
                  <a:pt x="9198" y="1388"/>
                </a:lnTo>
                <a:lnTo>
                  <a:pt x="9344" y="1436"/>
                </a:lnTo>
                <a:lnTo>
                  <a:pt x="9490" y="1534"/>
                </a:lnTo>
                <a:lnTo>
                  <a:pt x="9588" y="1631"/>
                </a:lnTo>
                <a:lnTo>
                  <a:pt x="9709" y="1753"/>
                </a:lnTo>
                <a:lnTo>
                  <a:pt x="9782" y="1874"/>
                </a:lnTo>
                <a:lnTo>
                  <a:pt x="9855" y="2020"/>
                </a:lnTo>
                <a:lnTo>
                  <a:pt x="9904" y="2166"/>
                </a:lnTo>
                <a:lnTo>
                  <a:pt x="9928" y="2312"/>
                </a:lnTo>
                <a:lnTo>
                  <a:pt x="9928" y="2483"/>
                </a:lnTo>
                <a:lnTo>
                  <a:pt x="9928" y="2629"/>
                </a:lnTo>
                <a:lnTo>
                  <a:pt x="9904" y="2775"/>
                </a:lnTo>
                <a:lnTo>
                  <a:pt x="9831" y="2945"/>
                </a:lnTo>
                <a:lnTo>
                  <a:pt x="9758" y="3067"/>
                </a:lnTo>
                <a:lnTo>
                  <a:pt x="9661" y="3213"/>
                </a:lnTo>
                <a:lnTo>
                  <a:pt x="9442" y="3383"/>
                </a:lnTo>
                <a:lnTo>
                  <a:pt x="9198" y="3553"/>
                </a:lnTo>
                <a:lnTo>
                  <a:pt x="8931" y="3675"/>
                </a:lnTo>
                <a:lnTo>
                  <a:pt x="8615" y="3796"/>
                </a:lnTo>
                <a:lnTo>
                  <a:pt x="8323" y="3869"/>
                </a:lnTo>
                <a:lnTo>
                  <a:pt x="8006" y="3967"/>
                </a:lnTo>
                <a:lnTo>
                  <a:pt x="7447" y="4088"/>
                </a:lnTo>
                <a:lnTo>
                  <a:pt x="7349" y="3942"/>
                </a:lnTo>
                <a:lnTo>
                  <a:pt x="7228" y="3821"/>
                </a:lnTo>
                <a:lnTo>
                  <a:pt x="7106" y="3724"/>
                </a:lnTo>
                <a:lnTo>
                  <a:pt x="6960" y="3626"/>
                </a:lnTo>
                <a:lnTo>
                  <a:pt x="7228" y="3091"/>
                </a:lnTo>
                <a:lnTo>
                  <a:pt x="7447" y="2531"/>
                </a:lnTo>
                <a:lnTo>
                  <a:pt x="7568" y="2288"/>
                </a:lnTo>
                <a:lnTo>
                  <a:pt x="7690" y="2069"/>
                </a:lnTo>
                <a:lnTo>
                  <a:pt x="7836" y="1874"/>
                </a:lnTo>
                <a:lnTo>
                  <a:pt x="7982" y="1704"/>
                </a:lnTo>
                <a:lnTo>
                  <a:pt x="8177" y="1558"/>
                </a:lnTo>
                <a:lnTo>
                  <a:pt x="8371" y="1436"/>
                </a:lnTo>
                <a:lnTo>
                  <a:pt x="8590" y="1363"/>
                </a:lnTo>
                <a:lnTo>
                  <a:pt x="8858" y="1339"/>
                </a:lnTo>
                <a:close/>
                <a:moveTo>
                  <a:pt x="3991" y="1242"/>
                </a:moveTo>
                <a:lnTo>
                  <a:pt x="4162" y="1266"/>
                </a:lnTo>
                <a:lnTo>
                  <a:pt x="4308" y="1315"/>
                </a:lnTo>
                <a:lnTo>
                  <a:pt x="4454" y="1412"/>
                </a:lnTo>
                <a:lnTo>
                  <a:pt x="4575" y="1534"/>
                </a:lnTo>
                <a:lnTo>
                  <a:pt x="4697" y="1704"/>
                </a:lnTo>
                <a:lnTo>
                  <a:pt x="4819" y="1874"/>
                </a:lnTo>
                <a:lnTo>
                  <a:pt x="4916" y="2312"/>
                </a:lnTo>
                <a:lnTo>
                  <a:pt x="5086" y="2775"/>
                </a:lnTo>
                <a:lnTo>
                  <a:pt x="5184" y="2994"/>
                </a:lnTo>
                <a:lnTo>
                  <a:pt x="5305" y="3213"/>
                </a:lnTo>
                <a:lnTo>
                  <a:pt x="5427" y="3407"/>
                </a:lnTo>
                <a:lnTo>
                  <a:pt x="5573" y="3578"/>
                </a:lnTo>
                <a:lnTo>
                  <a:pt x="5476" y="3626"/>
                </a:lnTo>
                <a:lnTo>
                  <a:pt x="5305" y="3724"/>
                </a:lnTo>
                <a:lnTo>
                  <a:pt x="5135" y="3845"/>
                </a:lnTo>
                <a:lnTo>
                  <a:pt x="5013" y="4015"/>
                </a:lnTo>
                <a:lnTo>
                  <a:pt x="4892" y="4186"/>
                </a:lnTo>
                <a:lnTo>
                  <a:pt x="4794" y="4113"/>
                </a:lnTo>
                <a:lnTo>
                  <a:pt x="4697" y="4040"/>
                </a:lnTo>
                <a:lnTo>
                  <a:pt x="4478" y="3894"/>
                </a:lnTo>
                <a:lnTo>
                  <a:pt x="4016" y="3699"/>
                </a:lnTo>
                <a:lnTo>
                  <a:pt x="3578" y="3432"/>
                </a:lnTo>
                <a:lnTo>
                  <a:pt x="3213" y="3213"/>
                </a:lnTo>
                <a:lnTo>
                  <a:pt x="3115" y="3164"/>
                </a:lnTo>
                <a:lnTo>
                  <a:pt x="3018" y="3091"/>
                </a:lnTo>
                <a:lnTo>
                  <a:pt x="2969" y="2994"/>
                </a:lnTo>
                <a:lnTo>
                  <a:pt x="2921" y="2896"/>
                </a:lnTo>
                <a:lnTo>
                  <a:pt x="2921" y="2799"/>
                </a:lnTo>
                <a:lnTo>
                  <a:pt x="2921" y="2677"/>
                </a:lnTo>
                <a:lnTo>
                  <a:pt x="2969" y="2434"/>
                </a:lnTo>
                <a:lnTo>
                  <a:pt x="3067" y="2118"/>
                </a:lnTo>
                <a:lnTo>
                  <a:pt x="3213" y="1826"/>
                </a:lnTo>
                <a:lnTo>
                  <a:pt x="3310" y="1680"/>
                </a:lnTo>
                <a:lnTo>
                  <a:pt x="3432" y="1558"/>
                </a:lnTo>
                <a:lnTo>
                  <a:pt x="3529" y="1436"/>
                </a:lnTo>
                <a:lnTo>
                  <a:pt x="3675" y="1339"/>
                </a:lnTo>
                <a:lnTo>
                  <a:pt x="3845" y="1266"/>
                </a:lnTo>
                <a:lnTo>
                  <a:pt x="3991" y="1242"/>
                </a:lnTo>
                <a:close/>
                <a:moveTo>
                  <a:pt x="6157" y="3967"/>
                </a:moveTo>
                <a:lnTo>
                  <a:pt x="6181" y="4015"/>
                </a:lnTo>
                <a:lnTo>
                  <a:pt x="6084" y="4088"/>
                </a:lnTo>
                <a:lnTo>
                  <a:pt x="5962" y="4161"/>
                </a:lnTo>
                <a:lnTo>
                  <a:pt x="5768" y="4380"/>
                </a:lnTo>
                <a:lnTo>
                  <a:pt x="5597" y="4624"/>
                </a:lnTo>
                <a:lnTo>
                  <a:pt x="5451" y="4843"/>
                </a:lnTo>
                <a:lnTo>
                  <a:pt x="5305" y="5110"/>
                </a:lnTo>
                <a:lnTo>
                  <a:pt x="5281" y="4989"/>
                </a:lnTo>
                <a:lnTo>
                  <a:pt x="5281" y="4867"/>
                </a:lnTo>
                <a:lnTo>
                  <a:pt x="5281" y="4745"/>
                </a:lnTo>
                <a:lnTo>
                  <a:pt x="5330" y="4624"/>
                </a:lnTo>
                <a:lnTo>
                  <a:pt x="5378" y="4526"/>
                </a:lnTo>
                <a:lnTo>
                  <a:pt x="5524" y="4307"/>
                </a:lnTo>
                <a:lnTo>
                  <a:pt x="5695" y="4137"/>
                </a:lnTo>
                <a:lnTo>
                  <a:pt x="5816" y="4064"/>
                </a:lnTo>
                <a:lnTo>
                  <a:pt x="5914" y="4015"/>
                </a:lnTo>
                <a:lnTo>
                  <a:pt x="6035" y="3991"/>
                </a:lnTo>
                <a:lnTo>
                  <a:pt x="6157" y="3967"/>
                </a:lnTo>
                <a:close/>
                <a:moveTo>
                  <a:pt x="6425" y="4064"/>
                </a:moveTo>
                <a:lnTo>
                  <a:pt x="6595" y="4113"/>
                </a:lnTo>
                <a:lnTo>
                  <a:pt x="6741" y="4186"/>
                </a:lnTo>
                <a:lnTo>
                  <a:pt x="6571" y="4307"/>
                </a:lnTo>
                <a:lnTo>
                  <a:pt x="6400" y="4453"/>
                </a:lnTo>
                <a:lnTo>
                  <a:pt x="6254" y="4624"/>
                </a:lnTo>
                <a:lnTo>
                  <a:pt x="6108" y="4794"/>
                </a:lnTo>
                <a:lnTo>
                  <a:pt x="5987" y="4964"/>
                </a:lnTo>
                <a:lnTo>
                  <a:pt x="5841" y="5208"/>
                </a:lnTo>
                <a:lnTo>
                  <a:pt x="5743" y="5427"/>
                </a:lnTo>
                <a:lnTo>
                  <a:pt x="5695" y="5548"/>
                </a:lnTo>
                <a:lnTo>
                  <a:pt x="5670" y="5670"/>
                </a:lnTo>
                <a:lnTo>
                  <a:pt x="5573" y="5597"/>
                </a:lnTo>
                <a:lnTo>
                  <a:pt x="5500" y="5500"/>
                </a:lnTo>
                <a:lnTo>
                  <a:pt x="5549" y="5281"/>
                </a:lnTo>
                <a:lnTo>
                  <a:pt x="5646" y="5062"/>
                </a:lnTo>
                <a:lnTo>
                  <a:pt x="5768" y="4867"/>
                </a:lnTo>
                <a:lnTo>
                  <a:pt x="5914" y="4672"/>
                </a:lnTo>
                <a:lnTo>
                  <a:pt x="6157" y="4405"/>
                </a:lnTo>
                <a:lnTo>
                  <a:pt x="6303" y="4210"/>
                </a:lnTo>
                <a:lnTo>
                  <a:pt x="6425" y="4064"/>
                </a:lnTo>
                <a:close/>
                <a:moveTo>
                  <a:pt x="7009" y="4551"/>
                </a:moveTo>
                <a:lnTo>
                  <a:pt x="7033" y="4721"/>
                </a:lnTo>
                <a:lnTo>
                  <a:pt x="7009" y="4891"/>
                </a:lnTo>
                <a:lnTo>
                  <a:pt x="6960" y="5062"/>
                </a:lnTo>
                <a:lnTo>
                  <a:pt x="6887" y="5232"/>
                </a:lnTo>
                <a:lnTo>
                  <a:pt x="6790" y="5378"/>
                </a:lnTo>
                <a:lnTo>
                  <a:pt x="6644" y="5524"/>
                </a:lnTo>
                <a:lnTo>
                  <a:pt x="6498" y="5646"/>
                </a:lnTo>
                <a:lnTo>
                  <a:pt x="6327" y="5743"/>
                </a:lnTo>
                <a:lnTo>
                  <a:pt x="6376" y="5597"/>
                </a:lnTo>
                <a:lnTo>
                  <a:pt x="6692" y="4989"/>
                </a:lnTo>
                <a:lnTo>
                  <a:pt x="7009" y="4551"/>
                </a:lnTo>
                <a:close/>
                <a:moveTo>
                  <a:pt x="6814" y="4234"/>
                </a:moveTo>
                <a:lnTo>
                  <a:pt x="6911" y="4332"/>
                </a:lnTo>
                <a:lnTo>
                  <a:pt x="6790" y="4453"/>
                </a:lnTo>
                <a:lnTo>
                  <a:pt x="6692" y="4575"/>
                </a:lnTo>
                <a:lnTo>
                  <a:pt x="6571" y="4745"/>
                </a:lnTo>
                <a:lnTo>
                  <a:pt x="6376" y="5086"/>
                </a:lnTo>
                <a:lnTo>
                  <a:pt x="6206" y="5427"/>
                </a:lnTo>
                <a:lnTo>
                  <a:pt x="6108" y="5597"/>
                </a:lnTo>
                <a:lnTo>
                  <a:pt x="6011" y="5792"/>
                </a:lnTo>
                <a:lnTo>
                  <a:pt x="5865" y="5767"/>
                </a:lnTo>
                <a:lnTo>
                  <a:pt x="5962" y="5597"/>
                </a:lnTo>
                <a:lnTo>
                  <a:pt x="6035" y="5427"/>
                </a:lnTo>
                <a:lnTo>
                  <a:pt x="6108" y="5256"/>
                </a:lnTo>
                <a:lnTo>
                  <a:pt x="6181" y="5086"/>
                </a:lnTo>
                <a:lnTo>
                  <a:pt x="6303" y="4843"/>
                </a:lnTo>
                <a:lnTo>
                  <a:pt x="6473" y="4624"/>
                </a:lnTo>
                <a:lnTo>
                  <a:pt x="6619" y="4429"/>
                </a:lnTo>
                <a:lnTo>
                  <a:pt x="6814" y="4234"/>
                </a:lnTo>
                <a:close/>
                <a:moveTo>
                  <a:pt x="2848" y="3821"/>
                </a:moveTo>
                <a:lnTo>
                  <a:pt x="3067" y="3845"/>
                </a:lnTo>
                <a:lnTo>
                  <a:pt x="3310" y="3894"/>
                </a:lnTo>
                <a:lnTo>
                  <a:pt x="3456" y="3942"/>
                </a:lnTo>
                <a:lnTo>
                  <a:pt x="3626" y="4040"/>
                </a:lnTo>
                <a:lnTo>
                  <a:pt x="4016" y="4234"/>
                </a:lnTo>
                <a:lnTo>
                  <a:pt x="4210" y="4332"/>
                </a:lnTo>
                <a:lnTo>
                  <a:pt x="4405" y="4405"/>
                </a:lnTo>
                <a:lnTo>
                  <a:pt x="4575" y="4453"/>
                </a:lnTo>
                <a:lnTo>
                  <a:pt x="4770" y="4478"/>
                </a:lnTo>
                <a:lnTo>
                  <a:pt x="4697" y="4745"/>
                </a:lnTo>
                <a:lnTo>
                  <a:pt x="4697" y="4891"/>
                </a:lnTo>
                <a:lnTo>
                  <a:pt x="4697" y="5062"/>
                </a:lnTo>
                <a:lnTo>
                  <a:pt x="4527" y="5086"/>
                </a:lnTo>
                <a:lnTo>
                  <a:pt x="4356" y="5135"/>
                </a:lnTo>
                <a:lnTo>
                  <a:pt x="4186" y="5183"/>
                </a:lnTo>
                <a:lnTo>
                  <a:pt x="4040" y="5281"/>
                </a:lnTo>
                <a:lnTo>
                  <a:pt x="3724" y="5451"/>
                </a:lnTo>
                <a:lnTo>
                  <a:pt x="3432" y="5646"/>
                </a:lnTo>
                <a:lnTo>
                  <a:pt x="2896" y="5986"/>
                </a:lnTo>
                <a:lnTo>
                  <a:pt x="2604" y="6011"/>
                </a:lnTo>
                <a:lnTo>
                  <a:pt x="2312" y="6035"/>
                </a:lnTo>
                <a:lnTo>
                  <a:pt x="2191" y="6035"/>
                </a:lnTo>
                <a:lnTo>
                  <a:pt x="2069" y="5986"/>
                </a:lnTo>
                <a:lnTo>
                  <a:pt x="1947" y="5889"/>
                </a:lnTo>
                <a:lnTo>
                  <a:pt x="1826" y="5767"/>
                </a:lnTo>
                <a:lnTo>
                  <a:pt x="1753" y="5621"/>
                </a:lnTo>
                <a:lnTo>
                  <a:pt x="1680" y="5451"/>
                </a:lnTo>
                <a:lnTo>
                  <a:pt x="1655" y="5305"/>
                </a:lnTo>
                <a:lnTo>
                  <a:pt x="1631" y="5135"/>
                </a:lnTo>
                <a:lnTo>
                  <a:pt x="1631" y="4964"/>
                </a:lnTo>
                <a:lnTo>
                  <a:pt x="1655" y="4794"/>
                </a:lnTo>
                <a:lnTo>
                  <a:pt x="1704" y="4624"/>
                </a:lnTo>
                <a:lnTo>
                  <a:pt x="1753" y="4478"/>
                </a:lnTo>
                <a:lnTo>
                  <a:pt x="1874" y="4259"/>
                </a:lnTo>
                <a:lnTo>
                  <a:pt x="2020" y="4113"/>
                </a:lnTo>
                <a:lnTo>
                  <a:pt x="2215" y="3991"/>
                </a:lnTo>
                <a:lnTo>
                  <a:pt x="2410" y="3894"/>
                </a:lnTo>
                <a:lnTo>
                  <a:pt x="2629" y="3845"/>
                </a:lnTo>
                <a:lnTo>
                  <a:pt x="2848" y="3821"/>
                </a:lnTo>
                <a:close/>
                <a:moveTo>
                  <a:pt x="10220" y="3869"/>
                </a:moveTo>
                <a:lnTo>
                  <a:pt x="10488" y="3918"/>
                </a:lnTo>
                <a:lnTo>
                  <a:pt x="10658" y="3991"/>
                </a:lnTo>
                <a:lnTo>
                  <a:pt x="10756" y="4088"/>
                </a:lnTo>
                <a:lnTo>
                  <a:pt x="10853" y="4234"/>
                </a:lnTo>
                <a:lnTo>
                  <a:pt x="10902" y="4380"/>
                </a:lnTo>
                <a:lnTo>
                  <a:pt x="10950" y="4551"/>
                </a:lnTo>
                <a:lnTo>
                  <a:pt x="10975" y="4697"/>
                </a:lnTo>
                <a:lnTo>
                  <a:pt x="10975" y="5013"/>
                </a:lnTo>
                <a:lnTo>
                  <a:pt x="10950" y="5183"/>
                </a:lnTo>
                <a:lnTo>
                  <a:pt x="10902" y="5354"/>
                </a:lnTo>
                <a:lnTo>
                  <a:pt x="10853" y="5548"/>
                </a:lnTo>
                <a:lnTo>
                  <a:pt x="10780" y="5694"/>
                </a:lnTo>
                <a:lnTo>
                  <a:pt x="10683" y="5865"/>
                </a:lnTo>
                <a:lnTo>
                  <a:pt x="10561" y="6011"/>
                </a:lnTo>
                <a:lnTo>
                  <a:pt x="10439" y="6108"/>
                </a:lnTo>
                <a:lnTo>
                  <a:pt x="10293" y="6205"/>
                </a:lnTo>
                <a:lnTo>
                  <a:pt x="10123" y="6230"/>
                </a:lnTo>
                <a:lnTo>
                  <a:pt x="9953" y="6254"/>
                </a:lnTo>
                <a:lnTo>
                  <a:pt x="9782" y="6230"/>
                </a:lnTo>
                <a:lnTo>
                  <a:pt x="9612" y="6181"/>
                </a:lnTo>
                <a:lnTo>
                  <a:pt x="9344" y="6035"/>
                </a:lnTo>
                <a:lnTo>
                  <a:pt x="9052" y="5889"/>
                </a:lnTo>
                <a:lnTo>
                  <a:pt x="8833" y="5792"/>
                </a:lnTo>
                <a:lnTo>
                  <a:pt x="8590" y="5646"/>
                </a:lnTo>
                <a:lnTo>
                  <a:pt x="8347" y="5475"/>
                </a:lnTo>
                <a:lnTo>
                  <a:pt x="8104" y="5305"/>
                </a:lnTo>
                <a:lnTo>
                  <a:pt x="7860" y="5183"/>
                </a:lnTo>
                <a:lnTo>
                  <a:pt x="7714" y="5135"/>
                </a:lnTo>
                <a:lnTo>
                  <a:pt x="7593" y="5110"/>
                </a:lnTo>
                <a:lnTo>
                  <a:pt x="7617" y="5062"/>
                </a:lnTo>
                <a:lnTo>
                  <a:pt x="7641" y="4867"/>
                </a:lnTo>
                <a:lnTo>
                  <a:pt x="7641" y="4672"/>
                </a:lnTo>
                <a:lnTo>
                  <a:pt x="7812" y="4502"/>
                </a:lnTo>
                <a:lnTo>
                  <a:pt x="8225" y="4405"/>
                </a:lnTo>
                <a:lnTo>
                  <a:pt x="8639" y="4283"/>
                </a:lnTo>
                <a:lnTo>
                  <a:pt x="9052" y="4137"/>
                </a:lnTo>
                <a:lnTo>
                  <a:pt x="9417" y="3967"/>
                </a:lnTo>
                <a:lnTo>
                  <a:pt x="9685" y="3894"/>
                </a:lnTo>
                <a:lnTo>
                  <a:pt x="9953" y="3869"/>
                </a:lnTo>
                <a:close/>
                <a:moveTo>
                  <a:pt x="7349" y="5646"/>
                </a:moveTo>
                <a:lnTo>
                  <a:pt x="7617" y="5767"/>
                </a:lnTo>
                <a:lnTo>
                  <a:pt x="7885" y="5913"/>
                </a:lnTo>
                <a:lnTo>
                  <a:pt x="8152" y="6059"/>
                </a:lnTo>
                <a:lnTo>
                  <a:pt x="8444" y="6205"/>
                </a:lnTo>
                <a:lnTo>
                  <a:pt x="8542" y="6278"/>
                </a:lnTo>
                <a:lnTo>
                  <a:pt x="8882" y="6424"/>
                </a:lnTo>
                <a:lnTo>
                  <a:pt x="9198" y="6546"/>
                </a:lnTo>
                <a:lnTo>
                  <a:pt x="9369" y="6643"/>
                </a:lnTo>
                <a:lnTo>
                  <a:pt x="9515" y="6741"/>
                </a:lnTo>
                <a:lnTo>
                  <a:pt x="9612" y="6838"/>
                </a:lnTo>
                <a:lnTo>
                  <a:pt x="9709" y="6984"/>
                </a:lnTo>
                <a:lnTo>
                  <a:pt x="9782" y="7106"/>
                </a:lnTo>
                <a:lnTo>
                  <a:pt x="9855" y="7252"/>
                </a:lnTo>
                <a:lnTo>
                  <a:pt x="9880" y="7398"/>
                </a:lnTo>
                <a:lnTo>
                  <a:pt x="9880" y="7568"/>
                </a:lnTo>
                <a:lnTo>
                  <a:pt x="9855" y="7738"/>
                </a:lnTo>
                <a:lnTo>
                  <a:pt x="9807" y="7860"/>
                </a:lnTo>
                <a:lnTo>
                  <a:pt x="9734" y="7957"/>
                </a:lnTo>
                <a:lnTo>
                  <a:pt x="9636" y="8055"/>
                </a:lnTo>
                <a:lnTo>
                  <a:pt x="9539" y="8152"/>
                </a:lnTo>
                <a:lnTo>
                  <a:pt x="9296" y="8274"/>
                </a:lnTo>
                <a:lnTo>
                  <a:pt x="9052" y="8347"/>
                </a:lnTo>
                <a:lnTo>
                  <a:pt x="8931" y="8371"/>
                </a:lnTo>
                <a:lnTo>
                  <a:pt x="8809" y="8395"/>
                </a:lnTo>
                <a:lnTo>
                  <a:pt x="8688" y="8371"/>
                </a:lnTo>
                <a:lnTo>
                  <a:pt x="8590" y="8371"/>
                </a:lnTo>
                <a:lnTo>
                  <a:pt x="8396" y="8298"/>
                </a:lnTo>
                <a:lnTo>
                  <a:pt x="8201" y="8176"/>
                </a:lnTo>
                <a:lnTo>
                  <a:pt x="8055" y="8006"/>
                </a:lnTo>
                <a:lnTo>
                  <a:pt x="7909" y="7836"/>
                </a:lnTo>
                <a:lnTo>
                  <a:pt x="7787" y="7641"/>
                </a:lnTo>
                <a:lnTo>
                  <a:pt x="7666" y="7446"/>
                </a:lnTo>
                <a:lnTo>
                  <a:pt x="7568" y="7227"/>
                </a:lnTo>
                <a:lnTo>
                  <a:pt x="7495" y="6984"/>
                </a:lnTo>
                <a:lnTo>
                  <a:pt x="7349" y="6546"/>
                </a:lnTo>
                <a:lnTo>
                  <a:pt x="7276" y="6205"/>
                </a:lnTo>
                <a:lnTo>
                  <a:pt x="7228" y="6035"/>
                </a:lnTo>
                <a:lnTo>
                  <a:pt x="7155" y="5889"/>
                </a:lnTo>
                <a:lnTo>
                  <a:pt x="7349" y="5646"/>
                </a:lnTo>
                <a:close/>
                <a:moveTo>
                  <a:pt x="4721" y="5256"/>
                </a:moveTo>
                <a:lnTo>
                  <a:pt x="4819" y="5475"/>
                </a:lnTo>
                <a:lnTo>
                  <a:pt x="4916" y="5719"/>
                </a:lnTo>
                <a:lnTo>
                  <a:pt x="5062" y="5913"/>
                </a:lnTo>
                <a:lnTo>
                  <a:pt x="5257" y="6084"/>
                </a:lnTo>
                <a:lnTo>
                  <a:pt x="5184" y="6351"/>
                </a:lnTo>
                <a:lnTo>
                  <a:pt x="5159" y="6668"/>
                </a:lnTo>
                <a:lnTo>
                  <a:pt x="5135" y="6935"/>
                </a:lnTo>
                <a:lnTo>
                  <a:pt x="5013" y="7325"/>
                </a:lnTo>
                <a:lnTo>
                  <a:pt x="4916" y="7690"/>
                </a:lnTo>
                <a:lnTo>
                  <a:pt x="4867" y="7787"/>
                </a:lnTo>
                <a:lnTo>
                  <a:pt x="4721" y="8030"/>
                </a:lnTo>
                <a:lnTo>
                  <a:pt x="4527" y="8225"/>
                </a:lnTo>
                <a:lnTo>
                  <a:pt x="4308" y="8395"/>
                </a:lnTo>
                <a:lnTo>
                  <a:pt x="4064" y="8493"/>
                </a:lnTo>
                <a:lnTo>
                  <a:pt x="3943" y="8541"/>
                </a:lnTo>
                <a:lnTo>
                  <a:pt x="3797" y="8566"/>
                </a:lnTo>
                <a:lnTo>
                  <a:pt x="3553" y="8566"/>
                </a:lnTo>
                <a:lnTo>
                  <a:pt x="3407" y="8541"/>
                </a:lnTo>
                <a:lnTo>
                  <a:pt x="3286" y="8493"/>
                </a:lnTo>
                <a:lnTo>
                  <a:pt x="3164" y="8420"/>
                </a:lnTo>
                <a:lnTo>
                  <a:pt x="3067" y="8322"/>
                </a:lnTo>
                <a:lnTo>
                  <a:pt x="2969" y="8225"/>
                </a:lnTo>
                <a:lnTo>
                  <a:pt x="2872" y="8128"/>
                </a:lnTo>
                <a:lnTo>
                  <a:pt x="2750" y="7884"/>
                </a:lnTo>
                <a:lnTo>
                  <a:pt x="2677" y="7641"/>
                </a:lnTo>
                <a:lnTo>
                  <a:pt x="2677" y="7398"/>
                </a:lnTo>
                <a:lnTo>
                  <a:pt x="2702" y="7154"/>
                </a:lnTo>
                <a:lnTo>
                  <a:pt x="2775" y="6911"/>
                </a:lnTo>
                <a:lnTo>
                  <a:pt x="2896" y="6692"/>
                </a:lnTo>
                <a:lnTo>
                  <a:pt x="3091" y="6497"/>
                </a:lnTo>
                <a:lnTo>
                  <a:pt x="3261" y="6327"/>
                </a:lnTo>
                <a:lnTo>
                  <a:pt x="3480" y="6157"/>
                </a:lnTo>
                <a:lnTo>
                  <a:pt x="3894" y="5865"/>
                </a:lnTo>
                <a:lnTo>
                  <a:pt x="4332" y="5573"/>
                </a:lnTo>
                <a:lnTo>
                  <a:pt x="4721" y="5256"/>
                </a:lnTo>
                <a:close/>
                <a:moveTo>
                  <a:pt x="6619" y="6278"/>
                </a:moveTo>
                <a:lnTo>
                  <a:pt x="6741" y="6522"/>
                </a:lnTo>
                <a:lnTo>
                  <a:pt x="6838" y="6789"/>
                </a:lnTo>
                <a:lnTo>
                  <a:pt x="6984" y="7252"/>
                </a:lnTo>
                <a:lnTo>
                  <a:pt x="7130" y="7690"/>
                </a:lnTo>
                <a:lnTo>
                  <a:pt x="7325" y="8201"/>
                </a:lnTo>
                <a:lnTo>
                  <a:pt x="7398" y="8444"/>
                </a:lnTo>
                <a:lnTo>
                  <a:pt x="7422" y="8712"/>
                </a:lnTo>
                <a:lnTo>
                  <a:pt x="7422" y="8906"/>
                </a:lnTo>
                <a:lnTo>
                  <a:pt x="7349" y="9052"/>
                </a:lnTo>
                <a:lnTo>
                  <a:pt x="7276" y="9174"/>
                </a:lnTo>
                <a:lnTo>
                  <a:pt x="7155" y="9296"/>
                </a:lnTo>
                <a:lnTo>
                  <a:pt x="7009" y="9369"/>
                </a:lnTo>
                <a:lnTo>
                  <a:pt x="6863" y="9417"/>
                </a:lnTo>
                <a:lnTo>
                  <a:pt x="6692" y="9442"/>
                </a:lnTo>
                <a:lnTo>
                  <a:pt x="6522" y="9442"/>
                </a:lnTo>
                <a:lnTo>
                  <a:pt x="6279" y="9417"/>
                </a:lnTo>
                <a:lnTo>
                  <a:pt x="6060" y="9369"/>
                </a:lnTo>
                <a:lnTo>
                  <a:pt x="5841" y="9296"/>
                </a:lnTo>
                <a:lnTo>
                  <a:pt x="5622" y="9174"/>
                </a:lnTo>
                <a:lnTo>
                  <a:pt x="5500" y="9077"/>
                </a:lnTo>
                <a:lnTo>
                  <a:pt x="5378" y="8979"/>
                </a:lnTo>
                <a:lnTo>
                  <a:pt x="5305" y="8858"/>
                </a:lnTo>
                <a:lnTo>
                  <a:pt x="5257" y="8736"/>
                </a:lnTo>
                <a:lnTo>
                  <a:pt x="5232" y="8590"/>
                </a:lnTo>
                <a:lnTo>
                  <a:pt x="5232" y="8444"/>
                </a:lnTo>
                <a:lnTo>
                  <a:pt x="5257" y="8128"/>
                </a:lnTo>
                <a:lnTo>
                  <a:pt x="5354" y="7957"/>
                </a:lnTo>
                <a:lnTo>
                  <a:pt x="5451" y="7763"/>
                </a:lnTo>
                <a:lnTo>
                  <a:pt x="5500" y="7568"/>
                </a:lnTo>
                <a:lnTo>
                  <a:pt x="5549" y="7398"/>
                </a:lnTo>
                <a:lnTo>
                  <a:pt x="5622" y="7008"/>
                </a:lnTo>
                <a:lnTo>
                  <a:pt x="5695" y="6741"/>
                </a:lnTo>
                <a:lnTo>
                  <a:pt x="5841" y="6376"/>
                </a:lnTo>
                <a:lnTo>
                  <a:pt x="6011" y="6400"/>
                </a:lnTo>
                <a:lnTo>
                  <a:pt x="6181" y="6400"/>
                </a:lnTo>
                <a:lnTo>
                  <a:pt x="6400" y="6351"/>
                </a:lnTo>
                <a:lnTo>
                  <a:pt x="6619" y="6278"/>
                </a:lnTo>
                <a:close/>
                <a:moveTo>
                  <a:pt x="11194" y="9734"/>
                </a:moveTo>
                <a:lnTo>
                  <a:pt x="11194" y="9782"/>
                </a:lnTo>
                <a:lnTo>
                  <a:pt x="10999" y="10512"/>
                </a:lnTo>
                <a:lnTo>
                  <a:pt x="10756" y="11461"/>
                </a:lnTo>
                <a:lnTo>
                  <a:pt x="10634" y="11923"/>
                </a:lnTo>
                <a:lnTo>
                  <a:pt x="10488" y="12361"/>
                </a:lnTo>
                <a:lnTo>
                  <a:pt x="10366" y="12653"/>
                </a:lnTo>
                <a:lnTo>
                  <a:pt x="10220" y="12897"/>
                </a:lnTo>
                <a:lnTo>
                  <a:pt x="10050" y="13116"/>
                </a:lnTo>
                <a:lnTo>
                  <a:pt x="9831" y="13335"/>
                </a:lnTo>
                <a:lnTo>
                  <a:pt x="9612" y="13529"/>
                </a:lnTo>
                <a:lnTo>
                  <a:pt x="9369" y="13675"/>
                </a:lnTo>
                <a:lnTo>
                  <a:pt x="9101" y="13821"/>
                </a:lnTo>
                <a:lnTo>
                  <a:pt x="8833" y="13943"/>
                </a:lnTo>
                <a:lnTo>
                  <a:pt x="8615" y="14016"/>
                </a:lnTo>
                <a:lnTo>
                  <a:pt x="8371" y="14040"/>
                </a:lnTo>
                <a:lnTo>
                  <a:pt x="8128" y="14040"/>
                </a:lnTo>
                <a:lnTo>
                  <a:pt x="7885" y="14016"/>
                </a:lnTo>
                <a:lnTo>
                  <a:pt x="7812" y="13992"/>
                </a:lnTo>
                <a:lnTo>
                  <a:pt x="8055" y="13846"/>
                </a:lnTo>
                <a:lnTo>
                  <a:pt x="8298" y="13675"/>
                </a:lnTo>
                <a:lnTo>
                  <a:pt x="8688" y="13359"/>
                </a:lnTo>
                <a:lnTo>
                  <a:pt x="8906" y="13140"/>
                </a:lnTo>
                <a:lnTo>
                  <a:pt x="9150" y="12897"/>
                </a:lnTo>
                <a:lnTo>
                  <a:pt x="9393" y="12629"/>
                </a:lnTo>
                <a:lnTo>
                  <a:pt x="9612" y="12313"/>
                </a:lnTo>
                <a:lnTo>
                  <a:pt x="9807" y="12021"/>
                </a:lnTo>
                <a:lnTo>
                  <a:pt x="9953" y="11680"/>
                </a:lnTo>
                <a:lnTo>
                  <a:pt x="10074" y="11364"/>
                </a:lnTo>
                <a:lnTo>
                  <a:pt x="10099" y="11194"/>
                </a:lnTo>
                <a:lnTo>
                  <a:pt x="10099" y="11048"/>
                </a:lnTo>
                <a:lnTo>
                  <a:pt x="10099" y="10975"/>
                </a:lnTo>
                <a:lnTo>
                  <a:pt x="10050" y="10902"/>
                </a:lnTo>
                <a:lnTo>
                  <a:pt x="10001" y="10853"/>
                </a:lnTo>
                <a:lnTo>
                  <a:pt x="9953" y="10829"/>
                </a:lnTo>
                <a:lnTo>
                  <a:pt x="9880" y="10829"/>
                </a:lnTo>
                <a:lnTo>
                  <a:pt x="9807" y="10853"/>
                </a:lnTo>
                <a:lnTo>
                  <a:pt x="9734" y="10877"/>
                </a:lnTo>
                <a:lnTo>
                  <a:pt x="9685" y="10926"/>
                </a:lnTo>
                <a:lnTo>
                  <a:pt x="9539" y="11169"/>
                </a:lnTo>
                <a:lnTo>
                  <a:pt x="9417" y="11413"/>
                </a:lnTo>
                <a:lnTo>
                  <a:pt x="9296" y="11680"/>
                </a:lnTo>
                <a:lnTo>
                  <a:pt x="9174" y="11923"/>
                </a:lnTo>
                <a:lnTo>
                  <a:pt x="9004" y="12167"/>
                </a:lnTo>
                <a:lnTo>
                  <a:pt x="8809" y="12410"/>
                </a:lnTo>
                <a:lnTo>
                  <a:pt x="8615" y="12653"/>
                </a:lnTo>
                <a:lnTo>
                  <a:pt x="8396" y="12872"/>
                </a:lnTo>
                <a:lnTo>
                  <a:pt x="8152" y="13067"/>
                </a:lnTo>
                <a:lnTo>
                  <a:pt x="7909" y="13262"/>
                </a:lnTo>
                <a:lnTo>
                  <a:pt x="7666" y="13432"/>
                </a:lnTo>
                <a:lnTo>
                  <a:pt x="7398" y="13578"/>
                </a:lnTo>
                <a:lnTo>
                  <a:pt x="7301" y="13627"/>
                </a:lnTo>
                <a:lnTo>
                  <a:pt x="7276" y="13432"/>
                </a:lnTo>
                <a:lnTo>
                  <a:pt x="7252" y="13262"/>
                </a:lnTo>
                <a:lnTo>
                  <a:pt x="7252" y="13018"/>
                </a:lnTo>
                <a:lnTo>
                  <a:pt x="7252" y="12799"/>
                </a:lnTo>
                <a:lnTo>
                  <a:pt x="7325" y="12337"/>
                </a:lnTo>
                <a:lnTo>
                  <a:pt x="7422" y="11972"/>
                </a:lnTo>
                <a:lnTo>
                  <a:pt x="7544" y="11607"/>
                </a:lnTo>
                <a:lnTo>
                  <a:pt x="7617" y="11461"/>
                </a:lnTo>
                <a:lnTo>
                  <a:pt x="7714" y="11291"/>
                </a:lnTo>
                <a:lnTo>
                  <a:pt x="7836" y="11145"/>
                </a:lnTo>
                <a:lnTo>
                  <a:pt x="7982" y="11023"/>
                </a:lnTo>
                <a:lnTo>
                  <a:pt x="8323" y="10756"/>
                </a:lnTo>
                <a:lnTo>
                  <a:pt x="8688" y="10512"/>
                </a:lnTo>
                <a:lnTo>
                  <a:pt x="9077" y="10318"/>
                </a:lnTo>
                <a:lnTo>
                  <a:pt x="9490" y="10147"/>
                </a:lnTo>
                <a:lnTo>
                  <a:pt x="9904" y="10001"/>
                </a:lnTo>
                <a:lnTo>
                  <a:pt x="10342" y="9880"/>
                </a:lnTo>
                <a:lnTo>
                  <a:pt x="10780" y="9782"/>
                </a:lnTo>
                <a:lnTo>
                  <a:pt x="11194" y="9734"/>
                </a:lnTo>
                <a:close/>
                <a:moveTo>
                  <a:pt x="390" y="11218"/>
                </a:moveTo>
                <a:lnTo>
                  <a:pt x="731" y="11267"/>
                </a:lnTo>
                <a:lnTo>
                  <a:pt x="1071" y="11291"/>
                </a:lnTo>
                <a:lnTo>
                  <a:pt x="1412" y="11315"/>
                </a:lnTo>
                <a:lnTo>
                  <a:pt x="1753" y="11364"/>
                </a:lnTo>
                <a:lnTo>
                  <a:pt x="2239" y="11437"/>
                </a:lnTo>
                <a:lnTo>
                  <a:pt x="2702" y="11583"/>
                </a:lnTo>
                <a:lnTo>
                  <a:pt x="3164" y="11729"/>
                </a:lnTo>
                <a:lnTo>
                  <a:pt x="3602" y="11948"/>
                </a:lnTo>
                <a:lnTo>
                  <a:pt x="3797" y="12069"/>
                </a:lnTo>
                <a:lnTo>
                  <a:pt x="3991" y="12215"/>
                </a:lnTo>
                <a:lnTo>
                  <a:pt x="4162" y="12361"/>
                </a:lnTo>
                <a:lnTo>
                  <a:pt x="4332" y="12556"/>
                </a:lnTo>
                <a:lnTo>
                  <a:pt x="4478" y="12726"/>
                </a:lnTo>
                <a:lnTo>
                  <a:pt x="4624" y="12921"/>
                </a:lnTo>
                <a:lnTo>
                  <a:pt x="4867" y="13335"/>
                </a:lnTo>
                <a:lnTo>
                  <a:pt x="4989" y="13578"/>
                </a:lnTo>
                <a:lnTo>
                  <a:pt x="5038" y="13797"/>
                </a:lnTo>
                <a:lnTo>
                  <a:pt x="5062" y="14040"/>
                </a:lnTo>
                <a:lnTo>
                  <a:pt x="5038" y="14284"/>
                </a:lnTo>
                <a:lnTo>
                  <a:pt x="4989" y="14746"/>
                </a:lnTo>
                <a:lnTo>
                  <a:pt x="4916" y="15233"/>
                </a:lnTo>
                <a:lnTo>
                  <a:pt x="4746" y="15160"/>
                </a:lnTo>
                <a:lnTo>
                  <a:pt x="4551" y="15062"/>
                </a:lnTo>
                <a:lnTo>
                  <a:pt x="4210" y="14843"/>
                </a:lnTo>
                <a:lnTo>
                  <a:pt x="3870" y="14576"/>
                </a:lnTo>
                <a:lnTo>
                  <a:pt x="3529" y="14284"/>
                </a:lnTo>
                <a:lnTo>
                  <a:pt x="3091" y="13919"/>
                </a:lnTo>
                <a:lnTo>
                  <a:pt x="2702" y="13529"/>
                </a:lnTo>
                <a:lnTo>
                  <a:pt x="2531" y="13335"/>
                </a:lnTo>
                <a:lnTo>
                  <a:pt x="2385" y="13116"/>
                </a:lnTo>
                <a:lnTo>
                  <a:pt x="2239" y="12897"/>
                </a:lnTo>
                <a:lnTo>
                  <a:pt x="2069" y="12726"/>
                </a:lnTo>
                <a:lnTo>
                  <a:pt x="2020" y="12702"/>
                </a:lnTo>
                <a:lnTo>
                  <a:pt x="1972" y="12702"/>
                </a:lnTo>
                <a:lnTo>
                  <a:pt x="1923" y="12726"/>
                </a:lnTo>
                <a:lnTo>
                  <a:pt x="1899" y="12775"/>
                </a:lnTo>
                <a:lnTo>
                  <a:pt x="1874" y="12921"/>
                </a:lnTo>
                <a:lnTo>
                  <a:pt x="1874" y="13043"/>
                </a:lnTo>
                <a:lnTo>
                  <a:pt x="1899" y="13189"/>
                </a:lnTo>
                <a:lnTo>
                  <a:pt x="1947" y="13335"/>
                </a:lnTo>
                <a:lnTo>
                  <a:pt x="2020" y="13456"/>
                </a:lnTo>
                <a:lnTo>
                  <a:pt x="2118" y="13602"/>
                </a:lnTo>
                <a:lnTo>
                  <a:pt x="2337" y="13870"/>
                </a:lnTo>
                <a:lnTo>
                  <a:pt x="2580" y="14113"/>
                </a:lnTo>
                <a:lnTo>
                  <a:pt x="2823" y="14357"/>
                </a:lnTo>
                <a:lnTo>
                  <a:pt x="3261" y="14722"/>
                </a:lnTo>
                <a:lnTo>
                  <a:pt x="3578" y="14989"/>
                </a:lnTo>
                <a:lnTo>
                  <a:pt x="3918" y="15257"/>
                </a:lnTo>
                <a:lnTo>
                  <a:pt x="4259" y="15476"/>
                </a:lnTo>
                <a:lnTo>
                  <a:pt x="4600" y="15671"/>
                </a:lnTo>
                <a:lnTo>
                  <a:pt x="4210" y="15841"/>
                </a:lnTo>
                <a:lnTo>
                  <a:pt x="3797" y="15938"/>
                </a:lnTo>
                <a:lnTo>
                  <a:pt x="3383" y="15987"/>
                </a:lnTo>
                <a:lnTo>
                  <a:pt x="3188" y="16011"/>
                </a:lnTo>
                <a:lnTo>
                  <a:pt x="2994" y="15987"/>
                </a:lnTo>
                <a:lnTo>
                  <a:pt x="2799" y="15963"/>
                </a:lnTo>
                <a:lnTo>
                  <a:pt x="2604" y="15914"/>
                </a:lnTo>
                <a:lnTo>
                  <a:pt x="2410" y="15865"/>
                </a:lnTo>
                <a:lnTo>
                  <a:pt x="2215" y="15768"/>
                </a:lnTo>
                <a:lnTo>
                  <a:pt x="2045" y="15671"/>
                </a:lnTo>
                <a:lnTo>
                  <a:pt x="1850" y="15549"/>
                </a:lnTo>
                <a:lnTo>
                  <a:pt x="1680" y="15403"/>
                </a:lnTo>
                <a:lnTo>
                  <a:pt x="1509" y="15233"/>
                </a:lnTo>
                <a:lnTo>
                  <a:pt x="1339" y="15038"/>
                </a:lnTo>
                <a:lnTo>
                  <a:pt x="1193" y="14819"/>
                </a:lnTo>
                <a:lnTo>
                  <a:pt x="1071" y="14600"/>
                </a:lnTo>
                <a:lnTo>
                  <a:pt x="950" y="14357"/>
                </a:lnTo>
                <a:lnTo>
                  <a:pt x="852" y="14113"/>
                </a:lnTo>
                <a:lnTo>
                  <a:pt x="779" y="13846"/>
                </a:lnTo>
                <a:lnTo>
                  <a:pt x="658" y="13335"/>
                </a:lnTo>
                <a:lnTo>
                  <a:pt x="585" y="12799"/>
                </a:lnTo>
                <a:lnTo>
                  <a:pt x="512" y="12288"/>
                </a:lnTo>
                <a:lnTo>
                  <a:pt x="463" y="11753"/>
                </a:lnTo>
                <a:lnTo>
                  <a:pt x="390" y="11218"/>
                </a:lnTo>
                <a:close/>
                <a:moveTo>
                  <a:pt x="6230" y="1"/>
                </a:moveTo>
                <a:lnTo>
                  <a:pt x="5914" y="25"/>
                </a:lnTo>
                <a:lnTo>
                  <a:pt x="5622" y="122"/>
                </a:lnTo>
                <a:lnTo>
                  <a:pt x="5451" y="195"/>
                </a:lnTo>
                <a:lnTo>
                  <a:pt x="5305" y="293"/>
                </a:lnTo>
                <a:lnTo>
                  <a:pt x="5159" y="390"/>
                </a:lnTo>
                <a:lnTo>
                  <a:pt x="5062" y="536"/>
                </a:lnTo>
                <a:lnTo>
                  <a:pt x="4965" y="658"/>
                </a:lnTo>
                <a:lnTo>
                  <a:pt x="4892" y="804"/>
                </a:lnTo>
                <a:lnTo>
                  <a:pt x="4843" y="974"/>
                </a:lnTo>
                <a:lnTo>
                  <a:pt x="4794" y="1120"/>
                </a:lnTo>
                <a:lnTo>
                  <a:pt x="4648" y="998"/>
                </a:lnTo>
                <a:lnTo>
                  <a:pt x="4454" y="877"/>
                </a:lnTo>
                <a:lnTo>
                  <a:pt x="4283" y="804"/>
                </a:lnTo>
                <a:lnTo>
                  <a:pt x="4089" y="779"/>
                </a:lnTo>
                <a:lnTo>
                  <a:pt x="3894" y="779"/>
                </a:lnTo>
                <a:lnTo>
                  <a:pt x="3675" y="804"/>
                </a:lnTo>
                <a:lnTo>
                  <a:pt x="3480" y="877"/>
                </a:lnTo>
                <a:lnTo>
                  <a:pt x="3286" y="998"/>
                </a:lnTo>
                <a:lnTo>
                  <a:pt x="3115" y="1144"/>
                </a:lnTo>
                <a:lnTo>
                  <a:pt x="2945" y="1315"/>
                </a:lnTo>
                <a:lnTo>
                  <a:pt x="2799" y="1509"/>
                </a:lnTo>
                <a:lnTo>
                  <a:pt x="2677" y="1704"/>
                </a:lnTo>
                <a:lnTo>
                  <a:pt x="2580" y="1923"/>
                </a:lnTo>
                <a:lnTo>
                  <a:pt x="2507" y="2142"/>
                </a:lnTo>
                <a:lnTo>
                  <a:pt x="2458" y="2385"/>
                </a:lnTo>
                <a:lnTo>
                  <a:pt x="2410" y="2604"/>
                </a:lnTo>
                <a:lnTo>
                  <a:pt x="2410" y="2799"/>
                </a:lnTo>
                <a:lnTo>
                  <a:pt x="2434" y="2994"/>
                </a:lnTo>
                <a:lnTo>
                  <a:pt x="2483" y="3188"/>
                </a:lnTo>
                <a:lnTo>
                  <a:pt x="2556" y="3359"/>
                </a:lnTo>
                <a:lnTo>
                  <a:pt x="2312" y="3407"/>
                </a:lnTo>
                <a:lnTo>
                  <a:pt x="2093" y="3480"/>
                </a:lnTo>
                <a:lnTo>
                  <a:pt x="1899" y="3602"/>
                </a:lnTo>
                <a:lnTo>
                  <a:pt x="1728" y="3748"/>
                </a:lnTo>
                <a:lnTo>
                  <a:pt x="1558" y="3918"/>
                </a:lnTo>
                <a:lnTo>
                  <a:pt x="1436" y="4113"/>
                </a:lnTo>
                <a:lnTo>
                  <a:pt x="1315" y="4307"/>
                </a:lnTo>
                <a:lnTo>
                  <a:pt x="1217" y="4526"/>
                </a:lnTo>
                <a:lnTo>
                  <a:pt x="1169" y="4745"/>
                </a:lnTo>
                <a:lnTo>
                  <a:pt x="1144" y="4964"/>
                </a:lnTo>
                <a:lnTo>
                  <a:pt x="1144" y="5183"/>
                </a:lnTo>
                <a:lnTo>
                  <a:pt x="1169" y="5402"/>
                </a:lnTo>
                <a:lnTo>
                  <a:pt x="1242" y="5597"/>
                </a:lnTo>
                <a:lnTo>
                  <a:pt x="1315" y="5816"/>
                </a:lnTo>
                <a:lnTo>
                  <a:pt x="1412" y="5986"/>
                </a:lnTo>
                <a:lnTo>
                  <a:pt x="1534" y="6181"/>
                </a:lnTo>
                <a:lnTo>
                  <a:pt x="1607" y="6254"/>
                </a:lnTo>
                <a:lnTo>
                  <a:pt x="1704" y="6327"/>
                </a:lnTo>
                <a:lnTo>
                  <a:pt x="1899" y="6449"/>
                </a:lnTo>
                <a:lnTo>
                  <a:pt x="2142" y="6522"/>
                </a:lnTo>
                <a:lnTo>
                  <a:pt x="2385" y="6570"/>
                </a:lnTo>
                <a:lnTo>
                  <a:pt x="2264" y="6814"/>
                </a:lnTo>
                <a:lnTo>
                  <a:pt x="2191" y="7081"/>
                </a:lnTo>
                <a:lnTo>
                  <a:pt x="2166" y="7349"/>
                </a:lnTo>
                <a:lnTo>
                  <a:pt x="2191" y="7617"/>
                </a:lnTo>
                <a:lnTo>
                  <a:pt x="2239" y="7884"/>
                </a:lnTo>
                <a:lnTo>
                  <a:pt x="2337" y="8152"/>
                </a:lnTo>
                <a:lnTo>
                  <a:pt x="2458" y="8395"/>
                </a:lnTo>
                <a:lnTo>
                  <a:pt x="2629" y="8614"/>
                </a:lnTo>
                <a:lnTo>
                  <a:pt x="2750" y="8712"/>
                </a:lnTo>
                <a:lnTo>
                  <a:pt x="2848" y="8809"/>
                </a:lnTo>
                <a:lnTo>
                  <a:pt x="2969" y="8906"/>
                </a:lnTo>
                <a:lnTo>
                  <a:pt x="3115" y="8955"/>
                </a:lnTo>
                <a:lnTo>
                  <a:pt x="3237" y="9004"/>
                </a:lnTo>
                <a:lnTo>
                  <a:pt x="3359" y="9052"/>
                </a:lnTo>
                <a:lnTo>
                  <a:pt x="3651" y="9077"/>
                </a:lnTo>
                <a:lnTo>
                  <a:pt x="3918" y="9052"/>
                </a:lnTo>
                <a:lnTo>
                  <a:pt x="4186" y="9004"/>
                </a:lnTo>
                <a:lnTo>
                  <a:pt x="4478" y="8882"/>
                </a:lnTo>
                <a:lnTo>
                  <a:pt x="4721" y="8736"/>
                </a:lnTo>
                <a:lnTo>
                  <a:pt x="4794" y="8687"/>
                </a:lnTo>
                <a:lnTo>
                  <a:pt x="4843" y="8906"/>
                </a:lnTo>
                <a:lnTo>
                  <a:pt x="4940" y="9101"/>
                </a:lnTo>
                <a:lnTo>
                  <a:pt x="5062" y="9296"/>
                </a:lnTo>
                <a:lnTo>
                  <a:pt x="5232" y="9442"/>
                </a:lnTo>
                <a:lnTo>
                  <a:pt x="5403" y="9588"/>
                </a:lnTo>
                <a:lnTo>
                  <a:pt x="5622" y="9685"/>
                </a:lnTo>
                <a:lnTo>
                  <a:pt x="5841" y="9782"/>
                </a:lnTo>
                <a:lnTo>
                  <a:pt x="6084" y="9855"/>
                </a:lnTo>
                <a:lnTo>
                  <a:pt x="6011" y="10074"/>
                </a:lnTo>
                <a:lnTo>
                  <a:pt x="5987" y="10293"/>
                </a:lnTo>
                <a:lnTo>
                  <a:pt x="5962" y="10537"/>
                </a:lnTo>
                <a:lnTo>
                  <a:pt x="5962" y="10780"/>
                </a:lnTo>
                <a:lnTo>
                  <a:pt x="5987" y="11267"/>
                </a:lnTo>
                <a:lnTo>
                  <a:pt x="6011" y="11705"/>
                </a:lnTo>
                <a:lnTo>
                  <a:pt x="5987" y="12459"/>
                </a:lnTo>
                <a:lnTo>
                  <a:pt x="5962" y="13213"/>
                </a:lnTo>
                <a:lnTo>
                  <a:pt x="5889" y="13943"/>
                </a:lnTo>
                <a:lnTo>
                  <a:pt x="5792" y="14697"/>
                </a:lnTo>
                <a:lnTo>
                  <a:pt x="5670" y="15403"/>
                </a:lnTo>
                <a:lnTo>
                  <a:pt x="5451" y="15379"/>
                </a:lnTo>
                <a:lnTo>
                  <a:pt x="5524" y="14843"/>
                </a:lnTo>
                <a:lnTo>
                  <a:pt x="5573" y="14308"/>
                </a:lnTo>
                <a:lnTo>
                  <a:pt x="5573" y="14065"/>
                </a:lnTo>
                <a:lnTo>
                  <a:pt x="5549" y="13797"/>
                </a:lnTo>
                <a:lnTo>
                  <a:pt x="5500" y="13529"/>
                </a:lnTo>
                <a:lnTo>
                  <a:pt x="5403" y="13262"/>
                </a:lnTo>
                <a:lnTo>
                  <a:pt x="5305" y="13043"/>
                </a:lnTo>
                <a:lnTo>
                  <a:pt x="5159" y="12799"/>
                </a:lnTo>
                <a:lnTo>
                  <a:pt x="5013" y="12580"/>
                </a:lnTo>
                <a:lnTo>
                  <a:pt x="4843" y="12361"/>
                </a:lnTo>
                <a:lnTo>
                  <a:pt x="4673" y="12167"/>
                </a:lnTo>
                <a:lnTo>
                  <a:pt x="4478" y="11972"/>
                </a:lnTo>
                <a:lnTo>
                  <a:pt x="4259" y="11802"/>
                </a:lnTo>
                <a:lnTo>
                  <a:pt x="4064" y="11656"/>
                </a:lnTo>
                <a:lnTo>
                  <a:pt x="3845" y="11510"/>
                </a:lnTo>
                <a:lnTo>
                  <a:pt x="3626" y="11388"/>
                </a:lnTo>
                <a:lnTo>
                  <a:pt x="3383" y="11291"/>
                </a:lnTo>
                <a:lnTo>
                  <a:pt x="3140" y="11218"/>
                </a:lnTo>
                <a:lnTo>
                  <a:pt x="2653" y="11072"/>
                </a:lnTo>
                <a:lnTo>
                  <a:pt x="2142" y="10975"/>
                </a:lnTo>
                <a:lnTo>
                  <a:pt x="1655" y="10877"/>
                </a:lnTo>
                <a:lnTo>
                  <a:pt x="1120" y="10804"/>
                </a:lnTo>
                <a:lnTo>
                  <a:pt x="852" y="10780"/>
                </a:lnTo>
                <a:lnTo>
                  <a:pt x="585" y="10780"/>
                </a:lnTo>
                <a:lnTo>
                  <a:pt x="342" y="10804"/>
                </a:lnTo>
                <a:lnTo>
                  <a:pt x="98" y="10877"/>
                </a:lnTo>
                <a:lnTo>
                  <a:pt x="25" y="10926"/>
                </a:lnTo>
                <a:lnTo>
                  <a:pt x="1" y="10999"/>
                </a:lnTo>
                <a:lnTo>
                  <a:pt x="1" y="11072"/>
                </a:lnTo>
                <a:lnTo>
                  <a:pt x="50" y="11145"/>
                </a:lnTo>
                <a:lnTo>
                  <a:pt x="25" y="11437"/>
                </a:lnTo>
                <a:lnTo>
                  <a:pt x="1" y="11729"/>
                </a:lnTo>
                <a:lnTo>
                  <a:pt x="1" y="12045"/>
                </a:lnTo>
                <a:lnTo>
                  <a:pt x="1" y="12337"/>
                </a:lnTo>
                <a:lnTo>
                  <a:pt x="25" y="12678"/>
                </a:lnTo>
                <a:lnTo>
                  <a:pt x="74" y="12994"/>
                </a:lnTo>
                <a:lnTo>
                  <a:pt x="123" y="13310"/>
                </a:lnTo>
                <a:lnTo>
                  <a:pt x="196" y="13627"/>
                </a:lnTo>
                <a:lnTo>
                  <a:pt x="293" y="13919"/>
                </a:lnTo>
                <a:lnTo>
                  <a:pt x="415" y="14235"/>
                </a:lnTo>
                <a:lnTo>
                  <a:pt x="536" y="14527"/>
                </a:lnTo>
                <a:lnTo>
                  <a:pt x="658" y="14819"/>
                </a:lnTo>
                <a:lnTo>
                  <a:pt x="828" y="15087"/>
                </a:lnTo>
                <a:lnTo>
                  <a:pt x="974" y="15330"/>
                </a:lnTo>
                <a:lnTo>
                  <a:pt x="1169" y="15549"/>
                </a:lnTo>
                <a:lnTo>
                  <a:pt x="1363" y="15768"/>
                </a:lnTo>
                <a:lnTo>
                  <a:pt x="1558" y="15938"/>
                </a:lnTo>
                <a:lnTo>
                  <a:pt x="1777" y="16060"/>
                </a:lnTo>
                <a:lnTo>
                  <a:pt x="1996" y="16182"/>
                </a:lnTo>
                <a:lnTo>
                  <a:pt x="2215" y="16303"/>
                </a:lnTo>
                <a:lnTo>
                  <a:pt x="2458" y="16376"/>
                </a:lnTo>
                <a:lnTo>
                  <a:pt x="2702" y="16425"/>
                </a:lnTo>
                <a:lnTo>
                  <a:pt x="2945" y="16474"/>
                </a:lnTo>
                <a:lnTo>
                  <a:pt x="3213" y="16498"/>
                </a:lnTo>
                <a:lnTo>
                  <a:pt x="3456" y="16474"/>
                </a:lnTo>
                <a:lnTo>
                  <a:pt x="3724" y="16474"/>
                </a:lnTo>
                <a:lnTo>
                  <a:pt x="3967" y="16425"/>
                </a:lnTo>
                <a:lnTo>
                  <a:pt x="4210" y="16352"/>
                </a:lnTo>
                <a:lnTo>
                  <a:pt x="4454" y="16279"/>
                </a:lnTo>
                <a:lnTo>
                  <a:pt x="4673" y="16157"/>
                </a:lnTo>
                <a:lnTo>
                  <a:pt x="4892" y="16036"/>
                </a:lnTo>
                <a:lnTo>
                  <a:pt x="5086" y="15890"/>
                </a:lnTo>
                <a:lnTo>
                  <a:pt x="5257" y="15890"/>
                </a:lnTo>
                <a:lnTo>
                  <a:pt x="5549" y="15914"/>
                </a:lnTo>
                <a:lnTo>
                  <a:pt x="5330" y="16693"/>
                </a:lnTo>
                <a:lnTo>
                  <a:pt x="5111" y="17471"/>
                </a:lnTo>
                <a:lnTo>
                  <a:pt x="4867" y="18128"/>
                </a:lnTo>
                <a:lnTo>
                  <a:pt x="4746" y="18445"/>
                </a:lnTo>
                <a:lnTo>
                  <a:pt x="4575" y="18761"/>
                </a:lnTo>
                <a:lnTo>
                  <a:pt x="4429" y="19004"/>
                </a:lnTo>
                <a:lnTo>
                  <a:pt x="4259" y="19272"/>
                </a:lnTo>
                <a:lnTo>
                  <a:pt x="4186" y="19394"/>
                </a:lnTo>
                <a:lnTo>
                  <a:pt x="4113" y="19540"/>
                </a:lnTo>
                <a:lnTo>
                  <a:pt x="4089" y="19686"/>
                </a:lnTo>
                <a:lnTo>
                  <a:pt x="4064" y="19832"/>
                </a:lnTo>
                <a:lnTo>
                  <a:pt x="4089" y="19880"/>
                </a:lnTo>
                <a:lnTo>
                  <a:pt x="4089" y="19929"/>
                </a:lnTo>
                <a:lnTo>
                  <a:pt x="4162" y="19977"/>
                </a:lnTo>
                <a:lnTo>
                  <a:pt x="4259" y="20002"/>
                </a:lnTo>
                <a:lnTo>
                  <a:pt x="4356" y="19953"/>
                </a:lnTo>
                <a:lnTo>
                  <a:pt x="4575" y="19734"/>
                </a:lnTo>
                <a:lnTo>
                  <a:pt x="4770" y="19491"/>
                </a:lnTo>
                <a:lnTo>
                  <a:pt x="4940" y="19223"/>
                </a:lnTo>
                <a:lnTo>
                  <a:pt x="5086" y="18931"/>
                </a:lnTo>
                <a:lnTo>
                  <a:pt x="5208" y="18639"/>
                </a:lnTo>
                <a:lnTo>
                  <a:pt x="5330" y="18347"/>
                </a:lnTo>
                <a:lnTo>
                  <a:pt x="5549" y="17763"/>
                </a:lnTo>
                <a:lnTo>
                  <a:pt x="5768" y="17082"/>
                </a:lnTo>
                <a:lnTo>
                  <a:pt x="5962" y="16376"/>
                </a:lnTo>
                <a:lnTo>
                  <a:pt x="6108" y="15695"/>
                </a:lnTo>
                <a:lnTo>
                  <a:pt x="6254" y="14989"/>
                </a:lnTo>
                <a:lnTo>
                  <a:pt x="6352" y="14308"/>
                </a:lnTo>
                <a:lnTo>
                  <a:pt x="6571" y="14357"/>
                </a:lnTo>
                <a:lnTo>
                  <a:pt x="6814" y="14357"/>
                </a:lnTo>
                <a:lnTo>
                  <a:pt x="7033" y="14332"/>
                </a:lnTo>
                <a:lnTo>
                  <a:pt x="7276" y="14259"/>
                </a:lnTo>
                <a:lnTo>
                  <a:pt x="7422" y="14332"/>
                </a:lnTo>
                <a:lnTo>
                  <a:pt x="7593" y="14405"/>
                </a:lnTo>
                <a:lnTo>
                  <a:pt x="7763" y="14454"/>
                </a:lnTo>
                <a:lnTo>
                  <a:pt x="7933" y="14478"/>
                </a:lnTo>
                <a:lnTo>
                  <a:pt x="8298" y="14527"/>
                </a:lnTo>
                <a:lnTo>
                  <a:pt x="8615" y="14478"/>
                </a:lnTo>
                <a:lnTo>
                  <a:pt x="8882" y="14430"/>
                </a:lnTo>
                <a:lnTo>
                  <a:pt x="9150" y="14332"/>
                </a:lnTo>
                <a:lnTo>
                  <a:pt x="9442" y="14211"/>
                </a:lnTo>
                <a:lnTo>
                  <a:pt x="9685" y="14065"/>
                </a:lnTo>
                <a:lnTo>
                  <a:pt x="9928" y="13894"/>
                </a:lnTo>
                <a:lnTo>
                  <a:pt x="10172" y="13724"/>
                </a:lnTo>
                <a:lnTo>
                  <a:pt x="10366" y="13505"/>
                </a:lnTo>
                <a:lnTo>
                  <a:pt x="10537" y="13286"/>
                </a:lnTo>
                <a:lnTo>
                  <a:pt x="10731" y="12994"/>
                </a:lnTo>
                <a:lnTo>
                  <a:pt x="10877" y="12702"/>
                </a:lnTo>
                <a:lnTo>
                  <a:pt x="10999" y="12386"/>
                </a:lnTo>
                <a:lnTo>
                  <a:pt x="11121" y="12069"/>
                </a:lnTo>
                <a:lnTo>
                  <a:pt x="11291" y="11413"/>
                </a:lnTo>
                <a:lnTo>
                  <a:pt x="11461" y="10756"/>
                </a:lnTo>
                <a:lnTo>
                  <a:pt x="11559" y="10391"/>
                </a:lnTo>
                <a:lnTo>
                  <a:pt x="11632" y="10172"/>
                </a:lnTo>
                <a:lnTo>
                  <a:pt x="11705" y="9928"/>
                </a:lnTo>
                <a:lnTo>
                  <a:pt x="11729" y="9709"/>
                </a:lnTo>
                <a:lnTo>
                  <a:pt x="11729" y="9490"/>
                </a:lnTo>
                <a:lnTo>
                  <a:pt x="11729" y="9393"/>
                </a:lnTo>
                <a:lnTo>
                  <a:pt x="11680" y="9296"/>
                </a:lnTo>
                <a:lnTo>
                  <a:pt x="11632" y="9223"/>
                </a:lnTo>
                <a:lnTo>
                  <a:pt x="11583" y="9174"/>
                </a:lnTo>
                <a:lnTo>
                  <a:pt x="11486" y="9125"/>
                </a:lnTo>
                <a:lnTo>
                  <a:pt x="11413" y="9150"/>
                </a:lnTo>
                <a:lnTo>
                  <a:pt x="11340" y="9174"/>
                </a:lnTo>
                <a:lnTo>
                  <a:pt x="11291" y="9247"/>
                </a:lnTo>
                <a:lnTo>
                  <a:pt x="11072" y="9223"/>
                </a:lnTo>
                <a:lnTo>
                  <a:pt x="10829" y="9247"/>
                </a:lnTo>
                <a:lnTo>
                  <a:pt x="10610" y="9296"/>
                </a:lnTo>
                <a:lnTo>
                  <a:pt x="10366" y="9344"/>
                </a:lnTo>
                <a:lnTo>
                  <a:pt x="9904" y="9490"/>
                </a:lnTo>
                <a:lnTo>
                  <a:pt x="9466" y="9661"/>
                </a:lnTo>
                <a:lnTo>
                  <a:pt x="8955" y="9880"/>
                </a:lnTo>
                <a:lnTo>
                  <a:pt x="8444" y="10147"/>
                </a:lnTo>
                <a:lnTo>
                  <a:pt x="8177" y="10293"/>
                </a:lnTo>
                <a:lnTo>
                  <a:pt x="7958" y="10439"/>
                </a:lnTo>
                <a:lnTo>
                  <a:pt x="7714" y="10610"/>
                </a:lnTo>
                <a:lnTo>
                  <a:pt x="7495" y="10804"/>
                </a:lnTo>
                <a:lnTo>
                  <a:pt x="7349" y="10950"/>
                </a:lnTo>
                <a:lnTo>
                  <a:pt x="7228" y="11145"/>
                </a:lnTo>
                <a:lnTo>
                  <a:pt x="7130" y="11340"/>
                </a:lnTo>
                <a:lnTo>
                  <a:pt x="7033" y="11559"/>
                </a:lnTo>
                <a:lnTo>
                  <a:pt x="6984" y="11778"/>
                </a:lnTo>
                <a:lnTo>
                  <a:pt x="6911" y="12021"/>
                </a:lnTo>
                <a:lnTo>
                  <a:pt x="6838" y="12459"/>
                </a:lnTo>
                <a:lnTo>
                  <a:pt x="6814" y="12726"/>
                </a:lnTo>
                <a:lnTo>
                  <a:pt x="6790" y="13091"/>
                </a:lnTo>
                <a:lnTo>
                  <a:pt x="6814" y="13286"/>
                </a:lnTo>
                <a:lnTo>
                  <a:pt x="6838" y="13481"/>
                </a:lnTo>
                <a:lnTo>
                  <a:pt x="6887" y="13627"/>
                </a:lnTo>
                <a:lnTo>
                  <a:pt x="6984" y="13748"/>
                </a:lnTo>
                <a:lnTo>
                  <a:pt x="6692" y="13846"/>
                </a:lnTo>
                <a:lnTo>
                  <a:pt x="6400" y="13967"/>
                </a:lnTo>
                <a:lnTo>
                  <a:pt x="6449" y="13116"/>
                </a:lnTo>
                <a:lnTo>
                  <a:pt x="6473" y="12240"/>
                </a:lnTo>
                <a:lnTo>
                  <a:pt x="6449" y="11656"/>
                </a:lnTo>
                <a:lnTo>
                  <a:pt x="6400" y="11072"/>
                </a:lnTo>
                <a:lnTo>
                  <a:pt x="6352" y="10488"/>
                </a:lnTo>
                <a:lnTo>
                  <a:pt x="6352" y="9904"/>
                </a:lnTo>
                <a:lnTo>
                  <a:pt x="6522" y="9928"/>
                </a:lnTo>
                <a:lnTo>
                  <a:pt x="6668" y="9928"/>
                </a:lnTo>
                <a:lnTo>
                  <a:pt x="6814" y="9904"/>
                </a:lnTo>
                <a:lnTo>
                  <a:pt x="6960" y="9880"/>
                </a:lnTo>
                <a:lnTo>
                  <a:pt x="7106" y="9831"/>
                </a:lnTo>
                <a:lnTo>
                  <a:pt x="7252" y="9782"/>
                </a:lnTo>
                <a:lnTo>
                  <a:pt x="7374" y="9709"/>
                </a:lnTo>
                <a:lnTo>
                  <a:pt x="7495" y="9636"/>
                </a:lnTo>
                <a:lnTo>
                  <a:pt x="7593" y="9539"/>
                </a:lnTo>
                <a:lnTo>
                  <a:pt x="7690" y="9417"/>
                </a:lnTo>
                <a:lnTo>
                  <a:pt x="7763" y="9320"/>
                </a:lnTo>
                <a:lnTo>
                  <a:pt x="7812" y="9174"/>
                </a:lnTo>
                <a:lnTo>
                  <a:pt x="7860" y="9052"/>
                </a:lnTo>
                <a:lnTo>
                  <a:pt x="7885" y="8906"/>
                </a:lnTo>
                <a:lnTo>
                  <a:pt x="7909" y="8736"/>
                </a:lnTo>
                <a:lnTo>
                  <a:pt x="7885" y="8566"/>
                </a:lnTo>
                <a:lnTo>
                  <a:pt x="8079" y="8687"/>
                </a:lnTo>
                <a:lnTo>
                  <a:pt x="8250" y="8785"/>
                </a:lnTo>
                <a:lnTo>
                  <a:pt x="8444" y="8858"/>
                </a:lnTo>
                <a:lnTo>
                  <a:pt x="8639" y="8882"/>
                </a:lnTo>
                <a:lnTo>
                  <a:pt x="9077" y="8882"/>
                </a:lnTo>
                <a:lnTo>
                  <a:pt x="9296" y="8809"/>
                </a:lnTo>
                <a:lnTo>
                  <a:pt x="9515" y="8736"/>
                </a:lnTo>
                <a:lnTo>
                  <a:pt x="9661" y="8663"/>
                </a:lnTo>
                <a:lnTo>
                  <a:pt x="9807" y="8590"/>
                </a:lnTo>
                <a:lnTo>
                  <a:pt x="9928" y="8493"/>
                </a:lnTo>
                <a:lnTo>
                  <a:pt x="10026" y="8395"/>
                </a:lnTo>
                <a:lnTo>
                  <a:pt x="10123" y="8274"/>
                </a:lnTo>
                <a:lnTo>
                  <a:pt x="10220" y="8152"/>
                </a:lnTo>
                <a:lnTo>
                  <a:pt x="10269" y="8006"/>
                </a:lnTo>
                <a:lnTo>
                  <a:pt x="10318" y="7884"/>
                </a:lnTo>
                <a:lnTo>
                  <a:pt x="10366" y="7738"/>
                </a:lnTo>
                <a:lnTo>
                  <a:pt x="10391" y="7592"/>
                </a:lnTo>
                <a:lnTo>
                  <a:pt x="10391" y="7446"/>
                </a:lnTo>
                <a:lnTo>
                  <a:pt x="10391" y="7300"/>
                </a:lnTo>
                <a:lnTo>
                  <a:pt x="10366" y="7154"/>
                </a:lnTo>
                <a:lnTo>
                  <a:pt x="10318" y="7008"/>
                </a:lnTo>
                <a:lnTo>
                  <a:pt x="10245" y="6862"/>
                </a:lnTo>
                <a:lnTo>
                  <a:pt x="10172" y="6716"/>
                </a:lnTo>
                <a:lnTo>
                  <a:pt x="10172" y="6692"/>
                </a:lnTo>
                <a:lnTo>
                  <a:pt x="10342" y="6668"/>
                </a:lnTo>
                <a:lnTo>
                  <a:pt x="10488" y="6619"/>
                </a:lnTo>
                <a:lnTo>
                  <a:pt x="10634" y="6546"/>
                </a:lnTo>
                <a:lnTo>
                  <a:pt x="10780" y="6449"/>
                </a:lnTo>
                <a:lnTo>
                  <a:pt x="10877" y="6327"/>
                </a:lnTo>
                <a:lnTo>
                  <a:pt x="10999" y="6205"/>
                </a:lnTo>
                <a:lnTo>
                  <a:pt x="11096" y="6059"/>
                </a:lnTo>
                <a:lnTo>
                  <a:pt x="11169" y="5913"/>
                </a:lnTo>
                <a:lnTo>
                  <a:pt x="11291" y="5597"/>
                </a:lnTo>
                <a:lnTo>
                  <a:pt x="11364" y="5256"/>
                </a:lnTo>
                <a:lnTo>
                  <a:pt x="11388" y="4916"/>
                </a:lnTo>
                <a:lnTo>
                  <a:pt x="11388" y="4599"/>
                </a:lnTo>
                <a:lnTo>
                  <a:pt x="11315" y="4307"/>
                </a:lnTo>
                <a:lnTo>
                  <a:pt x="11218" y="4088"/>
                </a:lnTo>
                <a:lnTo>
                  <a:pt x="11096" y="3894"/>
                </a:lnTo>
                <a:lnTo>
                  <a:pt x="10926" y="3748"/>
                </a:lnTo>
                <a:lnTo>
                  <a:pt x="10731" y="3626"/>
                </a:lnTo>
                <a:lnTo>
                  <a:pt x="10512" y="3553"/>
                </a:lnTo>
                <a:lnTo>
                  <a:pt x="10269" y="3529"/>
                </a:lnTo>
                <a:lnTo>
                  <a:pt x="10026" y="3505"/>
                </a:lnTo>
                <a:lnTo>
                  <a:pt x="10196" y="3310"/>
                </a:lnTo>
                <a:lnTo>
                  <a:pt x="10269" y="3188"/>
                </a:lnTo>
                <a:lnTo>
                  <a:pt x="10342" y="3042"/>
                </a:lnTo>
                <a:lnTo>
                  <a:pt x="10391" y="2896"/>
                </a:lnTo>
                <a:lnTo>
                  <a:pt x="10415" y="2726"/>
                </a:lnTo>
                <a:lnTo>
                  <a:pt x="10439" y="2580"/>
                </a:lnTo>
                <a:lnTo>
                  <a:pt x="10439" y="2434"/>
                </a:lnTo>
                <a:lnTo>
                  <a:pt x="10415" y="2264"/>
                </a:lnTo>
                <a:lnTo>
                  <a:pt x="10366" y="2118"/>
                </a:lnTo>
                <a:lnTo>
                  <a:pt x="10269" y="1826"/>
                </a:lnTo>
                <a:lnTo>
                  <a:pt x="10123" y="1534"/>
                </a:lnTo>
                <a:lnTo>
                  <a:pt x="9928" y="1290"/>
                </a:lnTo>
                <a:lnTo>
                  <a:pt x="9807" y="1193"/>
                </a:lnTo>
                <a:lnTo>
                  <a:pt x="9685" y="1096"/>
                </a:lnTo>
                <a:lnTo>
                  <a:pt x="9563" y="1023"/>
                </a:lnTo>
                <a:lnTo>
                  <a:pt x="9442" y="974"/>
                </a:lnTo>
                <a:lnTo>
                  <a:pt x="9198" y="901"/>
                </a:lnTo>
                <a:lnTo>
                  <a:pt x="8931" y="877"/>
                </a:lnTo>
                <a:lnTo>
                  <a:pt x="8663" y="901"/>
                </a:lnTo>
                <a:lnTo>
                  <a:pt x="8396" y="974"/>
                </a:lnTo>
                <a:lnTo>
                  <a:pt x="8152" y="1071"/>
                </a:lnTo>
                <a:lnTo>
                  <a:pt x="7909" y="1217"/>
                </a:lnTo>
                <a:lnTo>
                  <a:pt x="7714" y="1388"/>
                </a:lnTo>
                <a:lnTo>
                  <a:pt x="7714" y="1120"/>
                </a:lnTo>
                <a:lnTo>
                  <a:pt x="7666" y="852"/>
                </a:lnTo>
                <a:lnTo>
                  <a:pt x="7617" y="706"/>
                </a:lnTo>
                <a:lnTo>
                  <a:pt x="7568" y="560"/>
                </a:lnTo>
                <a:lnTo>
                  <a:pt x="7471" y="439"/>
                </a:lnTo>
                <a:lnTo>
                  <a:pt x="7374" y="317"/>
                </a:lnTo>
                <a:lnTo>
                  <a:pt x="7252" y="220"/>
                </a:lnTo>
                <a:lnTo>
                  <a:pt x="7130" y="147"/>
                </a:lnTo>
                <a:lnTo>
                  <a:pt x="6984" y="98"/>
                </a:lnTo>
                <a:lnTo>
                  <a:pt x="6838" y="49"/>
                </a:lnTo>
                <a:lnTo>
                  <a:pt x="6546" y="1"/>
                </a:lnTo>
                <a:close/>
              </a:path>
            </a:pathLst>
          </a:custGeom>
          <a:solidFill>
            <a:srgbClr val="F7B2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20"/>
          <p:cNvSpPr txBox="1">
            <a:spLocks noGrp="1"/>
          </p:cNvSpPr>
          <p:nvPr>
            <p:ph type="title"/>
          </p:nvPr>
        </p:nvSpPr>
        <p:spPr>
          <a:xfrm>
            <a:off x="744450" y="-140197"/>
            <a:ext cx="6009600" cy="176921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Vrinda" panose="020B0502040204020203" pitchFamily="34" charset="0"/>
                <a:cs typeface="Vrinda" panose="020B0502040204020203" pitchFamily="34" charset="0"/>
              </a:rPr>
              <a:t>Phiếu quan sát cây</a:t>
            </a:r>
            <a:endParaRPr sz="4000" dirty="0"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692" name="Google Shape;692;p2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8F27DCAE-3CD0-45C7-B427-94A8904277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2917076"/>
              </p:ext>
            </p:extLst>
          </p:nvPr>
        </p:nvGraphicFramePr>
        <p:xfrm>
          <a:off x="837560" y="1736592"/>
          <a:ext cx="6279139" cy="2387615"/>
        </p:xfrm>
        <a:graphic>
          <a:graphicData uri="http://schemas.openxmlformats.org/drawingml/2006/table">
            <a:tbl>
              <a:tblPr firstRow="1" bandRow="1">
                <a:tableStyleId>{6869392B-40B4-4668-8920-D82E90447E59}</a:tableStyleId>
              </a:tblPr>
              <a:tblGrid>
                <a:gridCol w="860475">
                  <a:extLst>
                    <a:ext uri="{9D8B030D-6E8A-4147-A177-3AD203B41FA5}">
                      <a16:colId xmlns:a16="http://schemas.microsoft.com/office/drawing/2014/main" xmlns="" val="235166714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61689073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693772808"/>
                    </a:ext>
                  </a:extLst>
                </a:gridCol>
                <a:gridCol w="677904">
                  <a:extLst>
                    <a:ext uri="{9D8B030D-6E8A-4147-A177-3AD203B41FA5}">
                      <a16:colId xmlns:a16="http://schemas.microsoft.com/office/drawing/2014/main" xmlns="" val="3997092145"/>
                    </a:ext>
                  </a:extLst>
                </a:gridCol>
                <a:gridCol w="737288">
                  <a:extLst>
                    <a:ext uri="{9D8B030D-6E8A-4147-A177-3AD203B41FA5}">
                      <a16:colId xmlns:a16="http://schemas.microsoft.com/office/drawing/2014/main" xmlns="" val="504703976"/>
                    </a:ext>
                  </a:extLst>
                </a:gridCol>
                <a:gridCol w="616807">
                  <a:extLst>
                    <a:ext uri="{9D8B030D-6E8A-4147-A177-3AD203B41FA5}">
                      <a16:colId xmlns:a16="http://schemas.microsoft.com/office/drawing/2014/main" xmlns="" val="154192473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614782977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864019499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1454179024"/>
                    </a:ext>
                  </a:extLst>
                </a:gridCol>
              </a:tblGrid>
              <a:tr h="348833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 err="1"/>
                        <a:t>Tên</a:t>
                      </a:r>
                      <a:r>
                        <a:rPr lang="en-US" b="1" dirty="0"/>
                        <a:t> </a:t>
                      </a:r>
                      <a:r>
                        <a:rPr lang="en-US" b="1" dirty="0" err="1"/>
                        <a:t>cây</a:t>
                      </a:r>
                      <a:endParaRPr lang="en-US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37869451"/>
                  </a:ext>
                </a:extLst>
              </a:tr>
              <a:tr h="81767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</a:t>
                      </a:r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Thấp</a:t>
                      </a:r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rau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mát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84819562"/>
                  </a:ext>
                </a:extLst>
              </a:tr>
              <a:tr h="514834">
                <a:tc>
                  <a:txBody>
                    <a:bodyPr/>
                    <a:lstStyle/>
                    <a:p>
                      <a:r>
                        <a:rPr lang="en-US" dirty="0" err="1"/>
                        <a:t>Cây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phượng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81198260"/>
                  </a:ext>
                </a:extLst>
              </a:tr>
              <a:tr h="34883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11572067"/>
                  </a:ext>
                </a:extLst>
              </a:tr>
              <a:tr h="34883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05440818"/>
                  </a:ext>
                </a:extLst>
              </a:tr>
            </a:tbl>
          </a:graphicData>
        </a:graphic>
      </p:graphicFrame>
      <p:pic>
        <p:nvPicPr>
          <p:cNvPr id="6" name="Graphic 5" descr="Checkmark">
            <a:extLst>
              <a:ext uri="{FF2B5EF4-FFF2-40B4-BE49-F238E27FC236}">
                <a16:creationId xmlns:a16="http://schemas.microsoft.com/office/drawing/2014/main" xmlns="" id="{9BFE8B7C-F8E0-47F3-8E2B-88AE406F5A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921645" y="3067370"/>
            <a:ext cx="211311" cy="211311"/>
          </a:xfrm>
          <a:prstGeom prst="rect">
            <a:avLst/>
          </a:prstGeom>
        </p:spPr>
      </p:pic>
      <p:pic>
        <p:nvPicPr>
          <p:cNvPr id="8" name="Graphic 7" descr="Checkmark">
            <a:extLst>
              <a:ext uri="{FF2B5EF4-FFF2-40B4-BE49-F238E27FC236}">
                <a16:creationId xmlns:a16="http://schemas.microsoft.com/office/drawing/2014/main" xmlns="" id="{3087DE1B-7A80-4919-8502-BD4676DF2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293136" y="3067369"/>
            <a:ext cx="211311" cy="211311"/>
          </a:xfrm>
          <a:prstGeom prst="rect">
            <a:avLst/>
          </a:prstGeom>
        </p:spPr>
      </p:pic>
      <p:pic>
        <p:nvPicPr>
          <p:cNvPr id="10" name="Graphic 9" descr="Checkmark">
            <a:extLst>
              <a:ext uri="{FF2B5EF4-FFF2-40B4-BE49-F238E27FC236}">
                <a16:creationId xmlns:a16="http://schemas.microsoft.com/office/drawing/2014/main" xmlns="" id="{CB4BC1B3-369D-4246-B930-AEF2EA4DF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301985" y="3067368"/>
            <a:ext cx="211311" cy="211311"/>
          </a:xfrm>
          <a:prstGeom prst="rect">
            <a:avLst/>
          </a:prstGeom>
        </p:spPr>
      </p:pic>
      <p:pic>
        <p:nvPicPr>
          <p:cNvPr id="12" name="Graphic 11" descr="Checkmark">
            <a:extLst>
              <a:ext uri="{FF2B5EF4-FFF2-40B4-BE49-F238E27FC236}">
                <a16:creationId xmlns:a16="http://schemas.microsoft.com/office/drawing/2014/main" xmlns="" id="{5BFF7CBB-6747-422E-AD74-D0E786B96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696313" y="3067367"/>
            <a:ext cx="211311" cy="2113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res template">
  <a:themeElements>
    <a:clrScheme name="Custom 347">
      <a:dk1>
        <a:srgbClr val="666666"/>
      </a:dk1>
      <a:lt1>
        <a:srgbClr val="FFFFFF"/>
      </a:lt1>
      <a:dk2>
        <a:srgbClr val="97BFAC"/>
      </a:dk2>
      <a:lt2>
        <a:srgbClr val="F3F3F3"/>
      </a:lt2>
      <a:accent1>
        <a:srgbClr val="8EBC71"/>
      </a:accent1>
      <a:accent2>
        <a:srgbClr val="BDCC64"/>
      </a:accent2>
      <a:accent3>
        <a:srgbClr val="EDDC7A"/>
      </a:accent3>
      <a:accent4>
        <a:srgbClr val="F7CA0F"/>
      </a:accent4>
      <a:accent5>
        <a:srgbClr val="F7B228"/>
      </a:accent5>
      <a:accent6>
        <a:srgbClr val="DDAC6C"/>
      </a:accent6>
      <a:hlink>
        <a:srgbClr val="97BFA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652</Words>
  <Application>Microsoft Office PowerPoint</Application>
  <PresentationFormat>On-screen Show (16:9)</PresentationFormat>
  <Paragraphs>116</Paragraphs>
  <Slides>17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Yellowtail</vt:lpstr>
      <vt:lpstr>UD Digi Kyokasho NK-B</vt:lpstr>
      <vt:lpstr>Neuton</vt:lpstr>
      <vt:lpstr>.VnVogueH</vt:lpstr>
      <vt:lpstr>Yu Gothic UI</vt:lpstr>
      <vt:lpstr>Corbel</vt:lpstr>
      <vt:lpstr>HP001 4 hàng</vt:lpstr>
      <vt:lpstr>Times New Roman</vt:lpstr>
      <vt:lpstr>Vrinda</vt:lpstr>
      <vt:lpstr>Aharoni</vt:lpstr>
      <vt:lpstr>Ceres template</vt:lpstr>
      <vt:lpstr>Xin chào các em</vt:lpstr>
      <vt:lpstr>Nội dung: 1. Khởi động 2. Bài cũ 3. Bài mới 4. Củng cố, dặn dò</vt:lpstr>
      <vt:lpstr>Hát bài hát :” Em yêu cây xanh”</vt:lpstr>
      <vt:lpstr>Kiểm tra bài cũ!</vt:lpstr>
      <vt:lpstr>Bài 13: Thực hành quan sát cây xanh và các con vật. ( Tiết 1 )</vt:lpstr>
      <vt:lpstr>PowerPoint Presentation</vt:lpstr>
      <vt:lpstr>Các đồ dùng cần mang khi đi thăm quan thiên nhiên</vt:lpstr>
      <vt:lpstr>Warning!!!!!</vt:lpstr>
      <vt:lpstr>Phiếu quan sát cây</vt:lpstr>
      <vt:lpstr>Phiếu quan sát con vật</vt:lpstr>
      <vt:lpstr>2. Đi tham quan thiên nhiên</vt:lpstr>
      <vt:lpstr>Chơi trò chơi:</vt:lpstr>
      <vt:lpstr>Quan sát xung quanh</vt:lpstr>
      <vt:lpstr>Một số cây trồng nổi bật</vt:lpstr>
      <vt:lpstr>Quan sát động vật:</vt:lpstr>
      <vt:lpstr>Một số con vật tiêu biểu</vt:lpstr>
      <vt:lpstr>Các con nên: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Hello!</dc:title>
  <dc:creator>dohuyenan2000@gmail.com</dc:creator>
  <cp:lastModifiedBy>ismail - [2010]</cp:lastModifiedBy>
  <cp:revision>12</cp:revision>
  <dcterms:created xsi:type="dcterms:W3CDTF">2020-08-19T08:57:46Z</dcterms:created>
  <dcterms:modified xsi:type="dcterms:W3CDTF">2020-10-05T14:22:56Z</dcterms:modified>
</cp:coreProperties>
</file>