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305" r:id="rId3"/>
    <p:sldId id="306" r:id="rId4"/>
    <p:sldId id="307" r:id="rId5"/>
    <p:sldId id="312" r:id="rId6"/>
    <p:sldId id="313" r:id="rId7"/>
    <p:sldId id="308" r:id="rId8"/>
    <p:sldId id="309" r:id="rId9"/>
    <p:sldId id="310" r:id="rId10"/>
    <p:sldId id="258" r:id="rId11"/>
    <p:sldId id="259" r:id="rId12"/>
    <p:sldId id="260" r:id="rId13"/>
    <p:sldId id="261" r:id="rId14"/>
    <p:sldId id="262" r:id="rId15"/>
    <p:sldId id="263" r:id="rId16"/>
    <p:sldId id="264" r:id="rId17"/>
    <p:sldId id="265" r:id="rId18"/>
    <p:sldId id="266" r:id="rId19"/>
    <p:sldId id="267" r:id="rId20"/>
    <p:sldId id="268" r:id="rId21"/>
    <p:sldId id="299" r:id="rId22"/>
    <p:sldId id="298" r:id="rId23"/>
    <p:sldId id="300" r:id="rId24"/>
    <p:sldId id="301" r:id="rId25"/>
    <p:sldId id="302" r:id="rId26"/>
    <p:sldId id="311" r:id="rId27"/>
    <p:sldId id="289" r:id="rId28"/>
    <p:sldId id="290" r:id="rId29"/>
    <p:sldId id="291" r:id="rId30"/>
    <p:sldId id="292" r:id="rId31"/>
    <p:sldId id="294"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44" d="100"/>
          <a:sy n="44" d="100"/>
        </p:scale>
        <p:origin x="66" y="2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5C173-2F2C-4C39-8B7A-4014A224411B}" type="doc">
      <dgm:prSet loTypeId="urn:microsoft.com/office/officeart/2005/8/layout/orgChart1" loCatId="hierarchy" qsTypeId="urn:microsoft.com/office/officeart/2005/8/quickstyle/simple5" qsCatId="simple" csTypeId="urn:microsoft.com/office/officeart/2005/8/colors/accent4_1" csCatId="accent4" phldr="1"/>
      <dgm:spPr/>
      <dgm:t>
        <a:bodyPr/>
        <a:lstStyle/>
        <a:p>
          <a:endParaRPr lang="en-US"/>
        </a:p>
      </dgm:t>
    </dgm:pt>
    <dgm:pt modelId="{ED2BC2E8-143F-45C3-83C3-289277344EEC}">
      <dgm:prSet phldrT="[Text]"/>
      <dgm:spPr/>
      <dgm:t>
        <a:bodyPr/>
        <a:lstStyle/>
        <a:p>
          <a:r>
            <a:rPr lang="en-US" dirty="0" err="1" smtClean="0"/>
            <a:t>Nội</a:t>
          </a:r>
          <a:r>
            <a:rPr lang="en-US" dirty="0" smtClean="0"/>
            <a:t> </a:t>
          </a:r>
          <a:r>
            <a:rPr lang="en-US" dirty="0" err="1" smtClean="0"/>
            <a:t>năng</a:t>
          </a:r>
          <a:endParaRPr lang="en-US" dirty="0"/>
        </a:p>
      </dgm:t>
    </dgm:pt>
    <dgm:pt modelId="{52CCF325-393D-4A4C-975C-25A35D656C13}" type="parTrans" cxnId="{4F65C1C9-D99F-4D0C-B032-0A9901B7A668}">
      <dgm:prSet/>
      <dgm:spPr/>
      <dgm:t>
        <a:bodyPr/>
        <a:lstStyle/>
        <a:p>
          <a:endParaRPr lang="en-US"/>
        </a:p>
      </dgm:t>
    </dgm:pt>
    <dgm:pt modelId="{CB7A4823-7F41-4D5E-A7CB-20D12DB67C35}" type="sibTrans" cxnId="{4F65C1C9-D99F-4D0C-B032-0A9901B7A668}">
      <dgm:prSet/>
      <dgm:spPr/>
      <dgm:t>
        <a:bodyPr/>
        <a:lstStyle/>
        <a:p>
          <a:endParaRPr lang="en-US"/>
        </a:p>
      </dgm:t>
    </dgm:pt>
    <dgm:pt modelId="{5E475653-FD61-4D75-89C0-1FD04031792A}" type="asst">
      <dgm:prSet phldrT="[Text]"/>
      <dgm:spPr/>
      <dgm:t>
        <a:bodyPr/>
        <a:lstStyle/>
        <a:p>
          <a:r>
            <a:rPr lang="en-US" dirty="0" err="1" smtClean="0"/>
            <a:t>Thế</a:t>
          </a:r>
          <a:r>
            <a:rPr lang="en-US" dirty="0" smtClean="0"/>
            <a:t> </a:t>
          </a:r>
          <a:r>
            <a:rPr lang="en-US" dirty="0" err="1" smtClean="0"/>
            <a:t>năng</a:t>
          </a:r>
          <a:endParaRPr lang="en-US" dirty="0"/>
        </a:p>
      </dgm:t>
    </dgm:pt>
    <dgm:pt modelId="{B2FB3E32-AFEF-4C77-90CE-9702DD629427}" type="parTrans" cxnId="{0B945063-0940-4816-A6D5-817D1B0E5351}">
      <dgm:prSet/>
      <dgm:spPr/>
      <dgm:t>
        <a:bodyPr/>
        <a:lstStyle/>
        <a:p>
          <a:endParaRPr lang="en-US"/>
        </a:p>
      </dgm:t>
    </dgm:pt>
    <dgm:pt modelId="{D6E5915B-2F5D-46AF-AFEC-8B8982A22AB6}" type="sibTrans" cxnId="{0B945063-0940-4816-A6D5-817D1B0E5351}">
      <dgm:prSet/>
      <dgm:spPr/>
      <dgm:t>
        <a:bodyPr/>
        <a:lstStyle/>
        <a:p>
          <a:endParaRPr lang="en-US"/>
        </a:p>
      </dgm:t>
    </dgm:pt>
    <dgm:pt modelId="{0EF321A1-714B-43D9-B3F4-8967489E1D28}" type="asst">
      <dgm:prSet/>
      <dgm:spPr/>
      <dgm:t>
        <a:bodyPr/>
        <a:lstStyle/>
        <a:p>
          <a:r>
            <a:rPr lang="en-US" dirty="0" smtClean="0"/>
            <a:t>…………………</a:t>
          </a:r>
          <a:endParaRPr lang="en-US" dirty="0"/>
        </a:p>
      </dgm:t>
    </dgm:pt>
    <dgm:pt modelId="{2690B143-A679-499A-9BBA-A440B99B734D}" type="parTrans" cxnId="{05EBD4AD-CD2B-4FB3-956A-1EA0C8705F43}">
      <dgm:prSet/>
      <dgm:spPr/>
      <dgm:t>
        <a:bodyPr/>
        <a:lstStyle/>
        <a:p>
          <a:endParaRPr lang="en-US"/>
        </a:p>
      </dgm:t>
    </dgm:pt>
    <dgm:pt modelId="{9ED92B96-4A02-4062-8F16-6299D5C5F055}" type="sibTrans" cxnId="{05EBD4AD-CD2B-4FB3-956A-1EA0C8705F43}">
      <dgm:prSet/>
      <dgm:spPr/>
      <dgm:t>
        <a:bodyPr/>
        <a:lstStyle/>
        <a:p>
          <a:endParaRPr lang="en-US"/>
        </a:p>
      </dgm:t>
    </dgm:pt>
    <dgm:pt modelId="{83B2D114-B7CF-40F8-A9F7-E8348E7702A8}">
      <dgm:prSet/>
      <dgm:spPr/>
      <dgm:t>
        <a:bodyPr/>
        <a:lstStyle/>
        <a:p>
          <a:r>
            <a:rPr lang="en-US" dirty="0" err="1" smtClean="0"/>
            <a:t>Năng</a:t>
          </a:r>
          <a:r>
            <a:rPr lang="en-US" dirty="0" smtClean="0"/>
            <a:t> </a:t>
          </a:r>
          <a:r>
            <a:rPr lang="en-US" dirty="0" err="1" smtClean="0"/>
            <a:t>lượng</a:t>
          </a:r>
          <a:r>
            <a:rPr lang="en-US" dirty="0" smtClean="0"/>
            <a:t> </a:t>
          </a:r>
          <a:r>
            <a:rPr lang="en-US" dirty="0" err="1" smtClean="0"/>
            <a:t>nhiệt</a:t>
          </a:r>
          <a:endParaRPr lang="en-US" dirty="0"/>
        </a:p>
      </dgm:t>
    </dgm:pt>
    <dgm:pt modelId="{BAAE512A-1517-4418-8388-E31032C4AA6E}" type="parTrans" cxnId="{92AB9646-64A9-4B62-B095-F98F47C7B546}">
      <dgm:prSet/>
      <dgm:spPr/>
      <dgm:t>
        <a:bodyPr/>
        <a:lstStyle/>
        <a:p>
          <a:endParaRPr lang="en-US"/>
        </a:p>
      </dgm:t>
    </dgm:pt>
    <dgm:pt modelId="{C603EB4F-0729-4C64-9DE5-3BDE64CF2F84}" type="sibTrans" cxnId="{92AB9646-64A9-4B62-B095-F98F47C7B546}">
      <dgm:prSet/>
      <dgm:spPr/>
      <dgm:t>
        <a:bodyPr/>
        <a:lstStyle/>
        <a:p>
          <a:endParaRPr lang="en-US"/>
        </a:p>
      </dgm:t>
    </dgm:pt>
    <dgm:pt modelId="{D40DBCBE-15C2-4236-9910-CD8DC44D9CEA}">
      <dgm:prSet/>
      <dgm:spPr/>
      <dgm:t>
        <a:bodyPr/>
        <a:lstStyle/>
        <a:p>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truyền</a:t>
          </a:r>
          <a:r>
            <a:rPr lang="en-US" dirty="0" smtClean="0"/>
            <a:t> </a:t>
          </a:r>
          <a:r>
            <a:rPr lang="en-US" dirty="0" err="1" smtClean="0"/>
            <a:t>nhiệt</a:t>
          </a:r>
          <a:endParaRPr lang="en-US" dirty="0"/>
        </a:p>
      </dgm:t>
    </dgm:pt>
    <dgm:pt modelId="{50D0E339-8208-4FCD-A4E5-CDBA19B94EB9}" type="parTrans" cxnId="{8EFF16D2-394B-4C9A-B4CF-DDEFD176B65F}">
      <dgm:prSet/>
      <dgm:spPr/>
      <dgm:t>
        <a:bodyPr/>
        <a:lstStyle/>
        <a:p>
          <a:endParaRPr lang="en-US"/>
        </a:p>
      </dgm:t>
    </dgm:pt>
    <dgm:pt modelId="{56AE734A-5B53-4052-8310-D09416E312DF}" type="sibTrans" cxnId="{8EFF16D2-394B-4C9A-B4CF-DDEFD176B65F}">
      <dgm:prSet/>
      <dgm:spPr/>
      <dgm:t>
        <a:bodyPr/>
        <a:lstStyle/>
        <a:p>
          <a:endParaRPr lang="en-US"/>
        </a:p>
      </dgm:t>
    </dgm:pt>
    <dgm:pt modelId="{15177E19-BB87-4171-9320-C0C2AAA6D80C}">
      <dgm:prSet/>
      <dgm:spPr/>
      <dgm:t>
        <a:bodyPr/>
        <a:lstStyle/>
        <a:p>
          <a:r>
            <a:rPr lang="en-US" dirty="0" smtClean="0"/>
            <a:t>……………….</a:t>
          </a:r>
          <a:endParaRPr lang="en-US" dirty="0"/>
        </a:p>
      </dgm:t>
    </dgm:pt>
    <dgm:pt modelId="{6C8CDD42-5F14-4107-8F25-7B6A7D292E36}" type="parTrans" cxnId="{8CF54647-7054-4F5F-AB2F-8ACA63CC1838}">
      <dgm:prSet/>
      <dgm:spPr/>
      <dgm:t>
        <a:bodyPr/>
        <a:lstStyle/>
        <a:p>
          <a:endParaRPr lang="en-US"/>
        </a:p>
      </dgm:t>
    </dgm:pt>
    <dgm:pt modelId="{68931BB8-E118-44F1-80C8-B1317582FA3E}" type="sibTrans" cxnId="{8CF54647-7054-4F5F-AB2F-8ACA63CC1838}">
      <dgm:prSet/>
      <dgm:spPr/>
      <dgm:t>
        <a:bodyPr/>
        <a:lstStyle/>
        <a:p>
          <a:endParaRPr lang="en-US"/>
        </a:p>
      </dgm:t>
    </dgm:pt>
    <dgm:pt modelId="{34F59810-45C2-4B74-9387-E2995BD72EB1}">
      <dgm:prSet/>
      <dgm:spPr/>
      <dgm:t>
        <a:bodyPr/>
        <a:lstStyle/>
        <a:p>
          <a:r>
            <a:rPr lang="en-US" dirty="0" smtClean="0"/>
            <a:t>…………………</a:t>
          </a:r>
          <a:endParaRPr lang="en-US" dirty="0"/>
        </a:p>
      </dgm:t>
    </dgm:pt>
    <dgm:pt modelId="{A1C845CF-C833-4378-B645-2EEF6F973BF7}" type="parTrans" cxnId="{8ED092D0-7124-42A5-8860-918EAB3ECD64}">
      <dgm:prSet/>
      <dgm:spPr/>
      <dgm:t>
        <a:bodyPr/>
        <a:lstStyle/>
        <a:p>
          <a:endParaRPr lang="en-US"/>
        </a:p>
      </dgm:t>
    </dgm:pt>
    <dgm:pt modelId="{72555044-DBDF-465F-B16F-090C1DD2AF7A}" type="sibTrans" cxnId="{8ED092D0-7124-42A5-8860-918EAB3ECD64}">
      <dgm:prSet/>
      <dgm:spPr/>
      <dgm:t>
        <a:bodyPr/>
        <a:lstStyle/>
        <a:p>
          <a:endParaRPr lang="en-US"/>
        </a:p>
      </dgm:t>
    </dgm:pt>
    <dgm:pt modelId="{3059D3DB-8507-4D59-A9A8-F62E881DF9F3}">
      <dgm:prSet/>
      <dgm:spPr/>
      <dgm:t>
        <a:bodyPr/>
        <a:lstStyle/>
        <a:p>
          <a:r>
            <a:rPr lang="en-US" dirty="0" err="1" smtClean="0"/>
            <a:t>Bức</a:t>
          </a:r>
          <a:r>
            <a:rPr lang="en-US" dirty="0" smtClean="0"/>
            <a:t> </a:t>
          </a:r>
          <a:r>
            <a:rPr lang="en-US" dirty="0" err="1" smtClean="0"/>
            <a:t>xạ</a:t>
          </a:r>
          <a:r>
            <a:rPr lang="en-US" dirty="0" smtClean="0"/>
            <a:t> </a:t>
          </a:r>
          <a:r>
            <a:rPr lang="en-US" dirty="0" err="1" smtClean="0"/>
            <a:t>nhiệt</a:t>
          </a:r>
          <a:endParaRPr lang="en-US" dirty="0"/>
        </a:p>
      </dgm:t>
    </dgm:pt>
    <dgm:pt modelId="{A1642699-BB40-4237-8BB3-70BBCA06A5E9}" type="parTrans" cxnId="{B76253AD-433F-40B9-A461-D4F8B89D0BE7}">
      <dgm:prSet/>
      <dgm:spPr/>
      <dgm:t>
        <a:bodyPr/>
        <a:lstStyle/>
        <a:p>
          <a:endParaRPr lang="en-US"/>
        </a:p>
      </dgm:t>
    </dgm:pt>
    <dgm:pt modelId="{1C27DDDA-FFFB-44E0-9514-A189818D07F1}" type="sibTrans" cxnId="{B76253AD-433F-40B9-A461-D4F8B89D0BE7}">
      <dgm:prSet/>
      <dgm:spPr/>
      <dgm:t>
        <a:bodyPr/>
        <a:lstStyle/>
        <a:p>
          <a:endParaRPr lang="en-US"/>
        </a:p>
      </dgm:t>
    </dgm:pt>
    <dgm:pt modelId="{B90AA684-1221-4949-AA02-20D130E14C36}">
      <dgm:prSet/>
      <dgm:spPr/>
      <dgm:t>
        <a:bodyPr/>
        <a:lstStyle/>
        <a:p>
          <a:r>
            <a:rPr lang="en-US" dirty="0" smtClean="0"/>
            <a:t>……………………..</a:t>
          </a:r>
          <a:endParaRPr lang="en-US" dirty="0"/>
        </a:p>
      </dgm:t>
    </dgm:pt>
    <dgm:pt modelId="{49E301C2-6A81-46E5-A8A1-8622B73ABAF2}" type="parTrans" cxnId="{E2FC2663-0606-45A6-8B79-FF1B1C67915F}">
      <dgm:prSet/>
      <dgm:spPr/>
      <dgm:t>
        <a:bodyPr/>
        <a:lstStyle/>
        <a:p>
          <a:endParaRPr lang="en-US"/>
        </a:p>
      </dgm:t>
    </dgm:pt>
    <dgm:pt modelId="{675B2AE8-EE44-4014-866B-8EA43D67F368}" type="sibTrans" cxnId="{E2FC2663-0606-45A6-8B79-FF1B1C67915F}">
      <dgm:prSet/>
      <dgm:spPr/>
      <dgm:t>
        <a:bodyPr/>
        <a:lstStyle/>
        <a:p>
          <a:endParaRPr lang="en-US"/>
        </a:p>
      </dgm:t>
    </dgm:pt>
    <dgm:pt modelId="{039D1ACF-21EF-416D-BC52-E04918D03B54}">
      <dgm:prSet/>
      <dgm:spPr/>
      <dgm:t>
        <a:bodyPr/>
        <a:lstStyle/>
        <a:p>
          <a:r>
            <a:rPr lang="en-US" dirty="0" err="1" smtClean="0"/>
            <a:t>Năng</a:t>
          </a:r>
          <a:r>
            <a:rPr lang="en-US" dirty="0" smtClean="0"/>
            <a:t> </a:t>
          </a:r>
          <a:r>
            <a:rPr lang="en-US" dirty="0" err="1" smtClean="0"/>
            <a:t>lượng</a:t>
          </a:r>
          <a:r>
            <a:rPr lang="en-US" dirty="0" smtClean="0"/>
            <a:t> </a:t>
          </a:r>
          <a:r>
            <a:rPr lang="en-US" dirty="0" err="1" smtClean="0"/>
            <a:t>nhiệt</a:t>
          </a:r>
          <a:r>
            <a:rPr lang="en-US" dirty="0" smtClean="0"/>
            <a:t> </a:t>
          </a:r>
          <a:r>
            <a:rPr lang="en-US" dirty="0" err="1" smtClean="0"/>
            <a:t>có</a:t>
          </a:r>
          <a:r>
            <a:rPr lang="en-US" dirty="0" smtClean="0"/>
            <a:t> </a:t>
          </a:r>
          <a:r>
            <a:rPr lang="en-US" dirty="0" err="1" smtClean="0"/>
            <a:t>thể</a:t>
          </a:r>
          <a:r>
            <a:rPr lang="en-US" dirty="0" smtClean="0"/>
            <a:t> </a:t>
          </a:r>
          <a:r>
            <a:rPr lang="en-US" dirty="0" err="1" smtClean="0"/>
            <a:t>truyền</a:t>
          </a:r>
          <a:r>
            <a:rPr lang="en-US" dirty="0" smtClean="0"/>
            <a:t> </a:t>
          </a:r>
          <a:r>
            <a:rPr lang="en-US" dirty="0" err="1" smtClean="0"/>
            <a:t>từ</a:t>
          </a:r>
          <a:r>
            <a:rPr lang="en-US" dirty="0" smtClean="0"/>
            <a:t> </a:t>
          </a:r>
          <a:r>
            <a:rPr lang="en-US" dirty="0" err="1" smtClean="0"/>
            <a:t>phần</a:t>
          </a:r>
          <a:r>
            <a:rPr lang="en-US" dirty="0" smtClean="0"/>
            <a:t> </a:t>
          </a:r>
          <a:r>
            <a:rPr lang="en-US" dirty="0" err="1" smtClean="0"/>
            <a:t>này</a:t>
          </a:r>
          <a:r>
            <a:rPr lang="en-US" dirty="0" smtClean="0"/>
            <a:t> sang </a:t>
          </a:r>
          <a:r>
            <a:rPr lang="en-US" dirty="0" err="1" smtClean="0"/>
            <a:t>phần</a:t>
          </a:r>
          <a:r>
            <a:rPr lang="en-US" dirty="0" smtClean="0"/>
            <a:t> </a:t>
          </a:r>
          <a:r>
            <a:rPr lang="en-US" dirty="0" err="1" smtClean="0"/>
            <a:t>khác</a:t>
          </a:r>
          <a:r>
            <a:rPr lang="en-US" dirty="0" smtClean="0"/>
            <a:t> </a:t>
          </a:r>
          <a:r>
            <a:rPr lang="en-US" dirty="0" err="1" smtClean="0"/>
            <a:t>của</a:t>
          </a:r>
          <a:r>
            <a:rPr lang="en-US" dirty="0" smtClean="0"/>
            <a:t> </a:t>
          </a:r>
          <a:r>
            <a:rPr lang="en-US" dirty="0" err="1" smtClean="0"/>
            <a:t>một</a:t>
          </a:r>
          <a:r>
            <a:rPr lang="en-US" dirty="0" smtClean="0"/>
            <a:t> </a:t>
          </a:r>
          <a:r>
            <a:rPr lang="en-US" dirty="0" err="1" smtClean="0"/>
            <a:t>vật</a:t>
          </a:r>
          <a:r>
            <a:rPr lang="en-US" dirty="0" smtClean="0"/>
            <a:t> </a:t>
          </a:r>
          <a:r>
            <a:rPr lang="en-US" dirty="0" err="1" smtClean="0"/>
            <a:t>hoặc</a:t>
          </a:r>
          <a:r>
            <a:rPr lang="en-US" dirty="0" smtClean="0"/>
            <a:t> </a:t>
          </a:r>
          <a:r>
            <a:rPr lang="en-US" dirty="0" err="1" smtClean="0"/>
            <a:t>từ</a:t>
          </a:r>
          <a:r>
            <a:rPr lang="en-US" dirty="0" smtClean="0"/>
            <a:t> </a:t>
          </a:r>
          <a:r>
            <a:rPr lang="en-US" dirty="0" err="1" smtClean="0"/>
            <a:t>vật</a:t>
          </a:r>
          <a:r>
            <a:rPr lang="en-US" dirty="0" smtClean="0"/>
            <a:t> </a:t>
          </a:r>
          <a:r>
            <a:rPr lang="en-US" dirty="0" err="1" smtClean="0"/>
            <a:t>này</a:t>
          </a:r>
          <a:r>
            <a:rPr lang="en-US" dirty="0" smtClean="0"/>
            <a:t> sang </a:t>
          </a:r>
          <a:r>
            <a:rPr lang="en-US" dirty="0" err="1" smtClean="0"/>
            <a:t>vật</a:t>
          </a:r>
          <a:r>
            <a:rPr lang="en-US" dirty="0" smtClean="0"/>
            <a:t> </a:t>
          </a:r>
          <a:r>
            <a:rPr lang="en-US" dirty="0" err="1" smtClean="0"/>
            <a:t>khác</a:t>
          </a:r>
          <a:endParaRPr lang="en-US" dirty="0"/>
        </a:p>
      </dgm:t>
    </dgm:pt>
    <dgm:pt modelId="{D5C10FC7-721D-4041-966A-4047AD71FCE1}" type="parTrans" cxnId="{08E7C6CB-12E5-417D-AD64-60CC6DCA962C}">
      <dgm:prSet/>
      <dgm:spPr/>
      <dgm:t>
        <a:bodyPr/>
        <a:lstStyle/>
        <a:p>
          <a:endParaRPr lang="en-US"/>
        </a:p>
      </dgm:t>
    </dgm:pt>
    <dgm:pt modelId="{A01C502F-DD5E-492C-8A40-45FC8914016E}" type="sibTrans" cxnId="{08E7C6CB-12E5-417D-AD64-60CC6DCA962C}">
      <dgm:prSet/>
      <dgm:spPr/>
      <dgm:t>
        <a:bodyPr/>
        <a:lstStyle/>
        <a:p>
          <a:endParaRPr lang="en-US"/>
        </a:p>
      </dgm:t>
    </dgm:pt>
    <dgm:pt modelId="{060B553F-FD09-478E-B47A-CF17964341DF}">
      <dgm:prSet/>
      <dgm:spPr/>
      <dgm:t>
        <a:bodyPr/>
        <a:lstStyle/>
        <a:p>
          <a:r>
            <a:rPr lang="en-US" dirty="0" err="1" smtClean="0"/>
            <a:t>là</a:t>
          </a:r>
          <a:r>
            <a:rPr lang="en-US" dirty="0" smtClean="0"/>
            <a:t> </a:t>
          </a:r>
          <a:r>
            <a:rPr lang="en-US" dirty="0" err="1" smtClean="0"/>
            <a:t>phần</a:t>
          </a:r>
          <a:r>
            <a:rPr lang="en-US" dirty="0" smtClean="0"/>
            <a:t> </a:t>
          </a:r>
          <a:r>
            <a:rPr lang="en-US" dirty="0" err="1" smtClean="0"/>
            <a:t>năng</a:t>
          </a:r>
          <a:r>
            <a:rPr lang="en-US" dirty="0" smtClean="0"/>
            <a:t> </a:t>
          </a:r>
          <a:r>
            <a:rPr lang="en-US" dirty="0" err="1" smtClean="0"/>
            <a:t>lượng</a:t>
          </a:r>
          <a:r>
            <a:rPr lang="en-US" dirty="0" smtClean="0"/>
            <a:t> </a:t>
          </a:r>
          <a:r>
            <a:rPr lang="en-US" dirty="0" err="1" smtClean="0"/>
            <a:t>mà</a:t>
          </a:r>
          <a:r>
            <a:rPr lang="en-US" dirty="0" smtClean="0"/>
            <a:t> </a:t>
          </a:r>
          <a:r>
            <a:rPr lang="en-US" dirty="0" err="1" smtClean="0"/>
            <a:t>vật</a:t>
          </a:r>
          <a:r>
            <a:rPr lang="en-US" dirty="0" smtClean="0"/>
            <a:t> </a:t>
          </a:r>
          <a:r>
            <a:rPr lang="en-US" dirty="0" err="1" smtClean="0"/>
            <a:t>mất</a:t>
          </a:r>
          <a:r>
            <a:rPr lang="en-US" dirty="0" smtClean="0"/>
            <a:t> </a:t>
          </a:r>
          <a:r>
            <a:rPr lang="en-US" dirty="0" err="1" smtClean="0"/>
            <a:t>đi</a:t>
          </a:r>
          <a:r>
            <a:rPr lang="en-US" dirty="0" smtClean="0"/>
            <a:t> hay </a:t>
          </a:r>
          <a:r>
            <a:rPr lang="en-US" dirty="0" err="1" smtClean="0"/>
            <a:t>nhận</a:t>
          </a:r>
          <a:r>
            <a:rPr lang="en-US" dirty="0" smtClean="0"/>
            <a:t> </a:t>
          </a:r>
          <a:r>
            <a:rPr lang="en-US" dirty="0" err="1" smtClean="0"/>
            <a:t>thêm</a:t>
          </a:r>
          <a:r>
            <a:rPr lang="en-US" dirty="0" smtClean="0"/>
            <a:t> </a:t>
          </a:r>
          <a:r>
            <a:rPr lang="en-US" dirty="0" err="1" smtClean="0"/>
            <a:t>trong</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truyền</a:t>
          </a:r>
          <a:r>
            <a:rPr lang="en-US" dirty="0" smtClean="0"/>
            <a:t> </a:t>
          </a:r>
          <a:r>
            <a:rPr lang="en-US" dirty="0" err="1" smtClean="0"/>
            <a:t>năng</a:t>
          </a:r>
          <a:r>
            <a:rPr lang="en-US" dirty="0" smtClean="0"/>
            <a:t> </a:t>
          </a:r>
          <a:r>
            <a:rPr lang="en-US" dirty="0" err="1" smtClean="0"/>
            <a:t>lượng</a:t>
          </a:r>
          <a:r>
            <a:rPr lang="en-US" dirty="0" smtClean="0"/>
            <a:t> </a:t>
          </a:r>
          <a:r>
            <a:rPr lang="en-US" dirty="0" err="1" smtClean="0"/>
            <a:t>nhiệt</a:t>
          </a:r>
          <a:r>
            <a:rPr lang="en-US" dirty="0" smtClean="0"/>
            <a:t> </a:t>
          </a:r>
          <a:endParaRPr lang="en-US" dirty="0"/>
        </a:p>
      </dgm:t>
    </dgm:pt>
    <dgm:pt modelId="{639792AB-AF16-4B34-9A35-65296DF9A63A}" type="parTrans" cxnId="{E0E56263-A7A8-48AD-B73D-24807B00ADF1}">
      <dgm:prSet/>
      <dgm:spPr/>
      <dgm:t>
        <a:bodyPr/>
        <a:lstStyle/>
        <a:p>
          <a:endParaRPr lang="en-US"/>
        </a:p>
      </dgm:t>
    </dgm:pt>
    <dgm:pt modelId="{59660426-BACE-4B1F-8D2A-B6D4896DDCCE}" type="sibTrans" cxnId="{E0E56263-A7A8-48AD-B73D-24807B00ADF1}">
      <dgm:prSet/>
      <dgm:spPr/>
      <dgm:t>
        <a:bodyPr/>
        <a:lstStyle/>
        <a:p>
          <a:endParaRPr lang="en-US"/>
        </a:p>
      </dgm:t>
    </dgm:pt>
    <dgm:pt modelId="{EB4A3F5F-1AB2-4018-B0AF-9118FD9C21B7}">
      <dgm:prSet/>
      <dgm:spPr/>
      <dgm:t>
        <a:bodyPr/>
        <a:lstStyle/>
        <a:p>
          <a:r>
            <a:rPr lang="en-US" dirty="0" smtClean="0"/>
            <a:t>………………..</a:t>
          </a:r>
          <a:endParaRPr lang="en-US" dirty="0"/>
        </a:p>
      </dgm:t>
    </dgm:pt>
    <dgm:pt modelId="{6D0E8F5B-EDDD-4BDC-9196-AECDAF195B9E}" type="parTrans" cxnId="{FD4607DE-EB98-4922-923A-FC3AF085FF1C}">
      <dgm:prSet/>
      <dgm:spPr/>
      <dgm:t>
        <a:bodyPr/>
        <a:lstStyle/>
        <a:p>
          <a:endParaRPr lang="en-US"/>
        </a:p>
      </dgm:t>
    </dgm:pt>
    <dgm:pt modelId="{7AC10A88-1BDC-431C-A926-4E5D299354FE}" type="sibTrans" cxnId="{FD4607DE-EB98-4922-923A-FC3AF085FF1C}">
      <dgm:prSet/>
      <dgm:spPr/>
      <dgm:t>
        <a:bodyPr/>
        <a:lstStyle/>
        <a:p>
          <a:endParaRPr lang="en-US"/>
        </a:p>
      </dgm:t>
    </dgm:pt>
    <dgm:pt modelId="{7B9B8122-A0C6-4B6A-9175-6C5CFE40D53A}">
      <dgm:prSet/>
      <dgm:spPr/>
      <dgm:t>
        <a:bodyPr/>
        <a:lstStyle/>
        <a:p>
          <a:r>
            <a:rPr lang="en-US" dirty="0" smtClean="0"/>
            <a:t>………………………</a:t>
          </a:r>
          <a:endParaRPr lang="en-US" dirty="0"/>
        </a:p>
      </dgm:t>
    </dgm:pt>
    <dgm:pt modelId="{9AAA0CD8-E8C1-4177-AEAA-ED48C8DD2C36}" type="parTrans" cxnId="{26C6D38E-7379-4E21-9E1D-0E4FD89566A8}">
      <dgm:prSet/>
      <dgm:spPr/>
      <dgm:t>
        <a:bodyPr/>
        <a:lstStyle/>
        <a:p>
          <a:endParaRPr lang="en-US"/>
        </a:p>
      </dgm:t>
    </dgm:pt>
    <dgm:pt modelId="{C5C2C7D6-068A-4072-B3A9-2B8DF74109C0}" type="sibTrans" cxnId="{26C6D38E-7379-4E21-9E1D-0E4FD89566A8}">
      <dgm:prSet/>
      <dgm:spPr/>
      <dgm:t>
        <a:bodyPr/>
        <a:lstStyle/>
        <a:p>
          <a:endParaRPr lang="en-US"/>
        </a:p>
      </dgm:t>
    </dgm:pt>
    <dgm:pt modelId="{DE45A98D-AF2E-46AF-B67E-CA3EAF86B9B9}" type="pres">
      <dgm:prSet presAssocID="{DB45C173-2F2C-4C39-8B7A-4014A224411B}" presName="hierChild1" presStyleCnt="0">
        <dgm:presLayoutVars>
          <dgm:orgChart val="1"/>
          <dgm:chPref val="1"/>
          <dgm:dir/>
          <dgm:animOne val="branch"/>
          <dgm:animLvl val="lvl"/>
          <dgm:resizeHandles/>
        </dgm:presLayoutVars>
      </dgm:prSet>
      <dgm:spPr/>
    </dgm:pt>
    <dgm:pt modelId="{0D839615-3E6F-474E-AF79-FD4ABC35144E}" type="pres">
      <dgm:prSet presAssocID="{ED2BC2E8-143F-45C3-83C3-289277344EEC}" presName="hierRoot1" presStyleCnt="0">
        <dgm:presLayoutVars>
          <dgm:hierBranch val="init"/>
        </dgm:presLayoutVars>
      </dgm:prSet>
      <dgm:spPr/>
    </dgm:pt>
    <dgm:pt modelId="{061437DE-3CC7-4094-829C-B56A719DD6FA}" type="pres">
      <dgm:prSet presAssocID="{ED2BC2E8-143F-45C3-83C3-289277344EEC}" presName="rootComposite1" presStyleCnt="0"/>
      <dgm:spPr/>
    </dgm:pt>
    <dgm:pt modelId="{74A3F272-FB44-4ACD-A458-2DEFABA5FCBF}" type="pres">
      <dgm:prSet presAssocID="{ED2BC2E8-143F-45C3-83C3-289277344EEC}" presName="rootText1" presStyleLbl="node0" presStyleIdx="0" presStyleCnt="1" custLinFactX="58378" custLinFactNeighborX="100000" custLinFactNeighborY="1820">
        <dgm:presLayoutVars>
          <dgm:chPref val="3"/>
        </dgm:presLayoutVars>
      </dgm:prSet>
      <dgm:spPr/>
      <dgm:t>
        <a:bodyPr/>
        <a:lstStyle/>
        <a:p>
          <a:endParaRPr lang="en-US"/>
        </a:p>
      </dgm:t>
    </dgm:pt>
    <dgm:pt modelId="{7838D7A0-1730-402A-936E-187895234924}" type="pres">
      <dgm:prSet presAssocID="{ED2BC2E8-143F-45C3-83C3-289277344EEC}" presName="rootConnector1" presStyleLbl="node1" presStyleIdx="0" presStyleCnt="0"/>
      <dgm:spPr/>
    </dgm:pt>
    <dgm:pt modelId="{7672E4F7-FD9C-4ADB-80C4-1D44C394B13F}" type="pres">
      <dgm:prSet presAssocID="{ED2BC2E8-143F-45C3-83C3-289277344EEC}" presName="hierChild2" presStyleCnt="0"/>
      <dgm:spPr/>
    </dgm:pt>
    <dgm:pt modelId="{F88C6ADE-4CED-4E6F-934A-85E1A579B1C2}" type="pres">
      <dgm:prSet presAssocID="{ED2BC2E8-143F-45C3-83C3-289277344EEC}" presName="hierChild3" presStyleCnt="0"/>
      <dgm:spPr/>
    </dgm:pt>
    <dgm:pt modelId="{78D6E832-05F2-42FD-BDE3-910B405F67A8}" type="pres">
      <dgm:prSet presAssocID="{B2FB3E32-AFEF-4C77-90CE-9702DD629427}" presName="Name111" presStyleLbl="parChTrans1D2" presStyleIdx="0" presStyleCnt="2"/>
      <dgm:spPr/>
    </dgm:pt>
    <dgm:pt modelId="{29DB7CA3-3217-4BF4-93A3-83FF093FD40A}" type="pres">
      <dgm:prSet presAssocID="{5E475653-FD61-4D75-89C0-1FD04031792A}" presName="hierRoot3" presStyleCnt="0">
        <dgm:presLayoutVars>
          <dgm:hierBranch val="init"/>
        </dgm:presLayoutVars>
      </dgm:prSet>
      <dgm:spPr/>
    </dgm:pt>
    <dgm:pt modelId="{C29C4DCE-A5DE-40DD-8585-354EE697E76D}" type="pres">
      <dgm:prSet presAssocID="{5E475653-FD61-4D75-89C0-1FD04031792A}" presName="rootComposite3" presStyleCnt="0"/>
      <dgm:spPr/>
    </dgm:pt>
    <dgm:pt modelId="{DF44445C-2153-495E-852A-D051B74B704E}" type="pres">
      <dgm:prSet presAssocID="{5E475653-FD61-4D75-89C0-1FD04031792A}" presName="rootText3" presStyleLbl="asst1" presStyleIdx="0" presStyleCnt="2" custLinFactNeighborX="80098" custLinFactNeighborY="7281">
        <dgm:presLayoutVars>
          <dgm:chPref val="3"/>
        </dgm:presLayoutVars>
      </dgm:prSet>
      <dgm:spPr/>
      <dgm:t>
        <a:bodyPr/>
        <a:lstStyle/>
        <a:p>
          <a:endParaRPr lang="en-US"/>
        </a:p>
      </dgm:t>
    </dgm:pt>
    <dgm:pt modelId="{994592B6-718C-4B7E-9BCE-7993D27C5BE1}" type="pres">
      <dgm:prSet presAssocID="{5E475653-FD61-4D75-89C0-1FD04031792A}" presName="rootConnector3" presStyleLbl="asst1" presStyleIdx="0" presStyleCnt="2"/>
      <dgm:spPr/>
    </dgm:pt>
    <dgm:pt modelId="{10E6B159-4304-48D3-A55E-6D5F7BE0308A}" type="pres">
      <dgm:prSet presAssocID="{5E475653-FD61-4D75-89C0-1FD04031792A}" presName="hierChild6" presStyleCnt="0"/>
      <dgm:spPr/>
    </dgm:pt>
    <dgm:pt modelId="{44DD3779-00C1-44B9-A89D-2CF4A5ACBEB6}" type="pres">
      <dgm:prSet presAssocID="{5E475653-FD61-4D75-89C0-1FD04031792A}" presName="hierChild7" presStyleCnt="0"/>
      <dgm:spPr/>
    </dgm:pt>
    <dgm:pt modelId="{DB367D5E-9050-42C5-85B0-EA10818848A1}" type="pres">
      <dgm:prSet presAssocID="{2690B143-A679-499A-9BBA-A440B99B734D}" presName="Name111" presStyleLbl="parChTrans1D2" presStyleIdx="1" presStyleCnt="2"/>
      <dgm:spPr/>
    </dgm:pt>
    <dgm:pt modelId="{51C22A13-AC03-483C-8480-054542C2B38D}" type="pres">
      <dgm:prSet presAssocID="{0EF321A1-714B-43D9-B3F4-8967489E1D28}" presName="hierRoot3" presStyleCnt="0">
        <dgm:presLayoutVars>
          <dgm:hierBranch val="init"/>
        </dgm:presLayoutVars>
      </dgm:prSet>
      <dgm:spPr/>
    </dgm:pt>
    <dgm:pt modelId="{2B2B2570-2A3E-4FC4-B47C-B39E96FD0B98}" type="pres">
      <dgm:prSet presAssocID="{0EF321A1-714B-43D9-B3F4-8967489E1D28}" presName="rootComposite3" presStyleCnt="0"/>
      <dgm:spPr/>
    </dgm:pt>
    <dgm:pt modelId="{863032C9-89D8-4AAF-A987-BB2198C6A430}" type="pres">
      <dgm:prSet presAssocID="{0EF321A1-714B-43D9-B3F4-8967489E1D28}" presName="rootText3" presStyleLbl="asst1" presStyleIdx="1" presStyleCnt="2">
        <dgm:presLayoutVars>
          <dgm:chPref val="3"/>
        </dgm:presLayoutVars>
      </dgm:prSet>
      <dgm:spPr/>
      <dgm:t>
        <a:bodyPr/>
        <a:lstStyle/>
        <a:p>
          <a:endParaRPr lang="en-US"/>
        </a:p>
      </dgm:t>
    </dgm:pt>
    <dgm:pt modelId="{A650425A-AB9C-48ED-928F-25867B5E34C9}" type="pres">
      <dgm:prSet presAssocID="{0EF321A1-714B-43D9-B3F4-8967489E1D28}" presName="rootConnector3" presStyleLbl="asst1" presStyleIdx="1" presStyleCnt="2"/>
      <dgm:spPr/>
    </dgm:pt>
    <dgm:pt modelId="{D2BB408D-866A-40B2-910D-F8E86531E23D}" type="pres">
      <dgm:prSet presAssocID="{0EF321A1-714B-43D9-B3F4-8967489E1D28}" presName="hierChild6" presStyleCnt="0"/>
      <dgm:spPr/>
    </dgm:pt>
    <dgm:pt modelId="{163E9CE2-D497-4CBD-AEA3-7523A6FC7167}" type="pres">
      <dgm:prSet presAssocID="{BAAE512A-1517-4418-8388-E31032C4AA6E}" presName="Name37" presStyleLbl="parChTrans1D3" presStyleIdx="0" presStyleCnt="1"/>
      <dgm:spPr/>
    </dgm:pt>
    <dgm:pt modelId="{E9248E33-C1F7-4AD2-9739-1F1D42631A01}" type="pres">
      <dgm:prSet presAssocID="{83B2D114-B7CF-40F8-A9F7-E8348E7702A8}" presName="hierRoot2" presStyleCnt="0">
        <dgm:presLayoutVars>
          <dgm:hierBranch val="init"/>
        </dgm:presLayoutVars>
      </dgm:prSet>
      <dgm:spPr/>
    </dgm:pt>
    <dgm:pt modelId="{1CA83BA6-36B5-4C8C-A6F7-E72B680A2F78}" type="pres">
      <dgm:prSet presAssocID="{83B2D114-B7CF-40F8-A9F7-E8348E7702A8}" presName="rootComposite" presStyleCnt="0"/>
      <dgm:spPr/>
    </dgm:pt>
    <dgm:pt modelId="{3CA94B03-1665-4625-A93B-773B6ED5D24C}" type="pres">
      <dgm:prSet presAssocID="{83B2D114-B7CF-40F8-A9F7-E8348E7702A8}" presName="rootText" presStyleLbl="node3" presStyleIdx="0" presStyleCnt="1">
        <dgm:presLayoutVars>
          <dgm:chPref val="3"/>
        </dgm:presLayoutVars>
      </dgm:prSet>
      <dgm:spPr/>
      <dgm:t>
        <a:bodyPr/>
        <a:lstStyle/>
        <a:p>
          <a:endParaRPr lang="en-US"/>
        </a:p>
      </dgm:t>
    </dgm:pt>
    <dgm:pt modelId="{B83567E4-E29B-4883-A81C-30D507498582}" type="pres">
      <dgm:prSet presAssocID="{83B2D114-B7CF-40F8-A9F7-E8348E7702A8}" presName="rootConnector" presStyleLbl="node3" presStyleIdx="0" presStyleCnt="1"/>
      <dgm:spPr/>
    </dgm:pt>
    <dgm:pt modelId="{92F91866-EF6F-416E-9ABB-E12C1323C49D}" type="pres">
      <dgm:prSet presAssocID="{83B2D114-B7CF-40F8-A9F7-E8348E7702A8}" presName="hierChild4" presStyleCnt="0"/>
      <dgm:spPr/>
    </dgm:pt>
    <dgm:pt modelId="{4A05D0B3-C842-4DC6-817F-350547C6ED6F}" type="pres">
      <dgm:prSet presAssocID="{50D0E339-8208-4FCD-A4E5-CDBA19B94EB9}" presName="Name37" presStyleLbl="parChTrans1D4" presStyleIdx="0" presStyleCnt="9"/>
      <dgm:spPr/>
    </dgm:pt>
    <dgm:pt modelId="{BE181F84-0893-44AC-9A4C-EE1FDEB52086}" type="pres">
      <dgm:prSet presAssocID="{D40DBCBE-15C2-4236-9910-CD8DC44D9CEA}" presName="hierRoot2" presStyleCnt="0">
        <dgm:presLayoutVars>
          <dgm:hierBranch val="init"/>
        </dgm:presLayoutVars>
      </dgm:prSet>
      <dgm:spPr/>
    </dgm:pt>
    <dgm:pt modelId="{C3440BC3-FB0A-4D27-BCB2-33074BED5F64}" type="pres">
      <dgm:prSet presAssocID="{D40DBCBE-15C2-4236-9910-CD8DC44D9CEA}" presName="rootComposite" presStyleCnt="0"/>
      <dgm:spPr/>
    </dgm:pt>
    <dgm:pt modelId="{09B76AF8-92DE-431C-A5A1-F2E14B2D82F6}" type="pres">
      <dgm:prSet presAssocID="{D40DBCBE-15C2-4236-9910-CD8DC44D9CEA}" presName="rootText" presStyleLbl="node4" presStyleIdx="0" presStyleCnt="9">
        <dgm:presLayoutVars>
          <dgm:chPref val="3"/>
        </dgm:presLayoutVars>
      </dgm:prSet>
      <dgm:spPr/>
      <dgm:t>
        <a:bodyPr/>
        <a:lstStyle/>
        <a:p>
          <a:endParaRPr lang="en-US"/>
        </a:p>
      </dgm:t>
    </dgm:pt>
    <dgm:pt modelId="{9D937D27-1224-42A7-AE4E-DF50FDA69938}" type="pres">
      <dgm:prSet presAssocID="{D40DBCBE-15C2-4236-9910-CD8DC44D9CEA}" presName="rootConnector" presStyleLbl="node4" presStyleIdx="0" presStyleCnt="9"/>
      <dgm:spPr/>
    </dgm:pt>
    <dgm:pt modelId="{ED7A63C3-0237-411B-88C4-CC2492B6F2FA}" type="pres">
      <dgm:prSet presAssocID="{D40DBCBE-15C2-4236-9910-CD8DC44D9CEA}" presName="hierChild4" presStyleCnt="0"/>
      <dgm:spPr/>
    </dgm:pt>
    <dgm:pt modelId="{1FB9BE6D-8406-4045-85B5-E460A3DB6332}" type="pres">
      <dgm:prSet presAssocID="{6C8CDD42-5F14-4107-8F25-7B6A7D292E36}" presName="Name37" presStyleLbl="parChTrans1D4" presStyleIdx="1" presStyleCnt="9"/>
      <dgm:spPr/>
    </dgm:pt>
    <dgm:pt modelId="{33F54B87-AE30-4CAC-A99B-ACEFBA3D5C56}" type="pres">
      <dgm:prSet presAssocID="{15177E19-BB87-4171-9320-C0C2AAA6D80C}" presName="hierRoot2" presStyleCnt="0">
        <dgm:presLayoutVars>
          <dgm:hierBranch val="init"/>
        </dgm:presLayoutVars>
      </dgm:prSet>
      <dgm:spPr/>
    </dgm:pt>
    <dgm:pt modelId="{E8BE26B5-992A-4AE8-882D-26DAE5D84DEB}" type="pres">
      <dgm:prSet presAssocID="{15177E19-BB87-4171-9320-C0C2AAA6D80C}" presName="rootComposite" presStyleCnt="0"/>
      <dgm:spPr/>
    </dgm:pt>
    <dgm:pt modelId="{5F3CE54F-4036-489B-ABF4-FF3CB491407B}" type="pres">
      <dgm:prSet presAssocID="{15177E19-BB87-4171-9320-C0C2AAA6D80C}" presName="rootText" presStyleLbl="node4" presStyleIdx="1" presStyleCnt="9">
        <dgm:presLayoutVars>
          <dgm:chPref val="3"/>
        </dgm:presLayoutVars>
      </dgm:prSet>
      <dgm:spPr/>
      <dgm:t>
        <a:bodyPr/>
        <a:lstStyle/>
        <a:p>
          <a:endParaRPr lang="en-US"/>
        </a:p>
      </dgm:t>
    </dgm:pt>
    <dgm:pt modelId="{014CDBB6-8D54-4D74-B5AA-FFAECB66A3BB}" type="pres">
      <dgm:prSet presAssocID="{15177E19-BB87-4171-9320-C0C2AAA6D80C}" presName="rootConnector" presStyleLbl="node4" presStyleIdx="1" presStyleCnt="9"/>
      <dgm:spPr/>
    </dgm:pt>
    <dgm:pt modelId="{8B5C9254-49BF-4DA0-A410-CB501AB9D0E7}" type="pres">
      <dgm:prSet presAssocID="{15177E19-BB87-4171-9320-C0C2AAA6D80C}" presName="hierChild4" presStyleCnt="0"/>
      <dgm:spPr/>
    </dgm:pt>
    <dgm:pt modelId="{A8AA7758-AE2C-4222-8405-7E2E66A76D94}" type="pres">
      <dgm:prSet presAssocID="{D5C10FC7-721D-4041-966A-4047AD71FCE1}" presName="Name37" presStyleLbl="parChTrans1D4" presStyleIdx="2" presStyleCnt="9"/>
      <dgm:spPr/>
    </dgm:pt>
    <dgm:pt modelId="{ECE18189-E89E-4C80-AAEE-735C109CFA20}" type="pres">
      <dgm:prSet presAssocID="{039D1ACF-21EF-416D-BC52-E04918D03B54}" presName="hierRoot2" presStyleCnt="0">
        <dgm:presLayoutVars>
          <dgm:hierBranch val="init"/>
        </dgm:presLayoutVars>
      </dgm:prSet>
      <dgm:spPr/>
    </dgm:pt>
    <dgm:pt modelId="{39F6D0C2-6CBD-421E-91CF-DECFE5C2B21A}" type="pres">
      <dgm:prSet presAssocID="{039D1ACF-21EF-416D-BC52-E04918D03B54}" presName="rootComposite" presStyleCnt="0"/>
      <dgm:spPr/>
    </dgm:pt>
    <dgm:pt modelId="{C672747E-D3D7-458C-90A6-17699A85B7C9}" type="pres">
      <dgm:prSet presAssocID="{039D1ACF-21EF-416D-BC52-E04918D03B54}" presName="rootText" presStyleLbl="node4" presStyleIdx="2" presStyleCnt="9">
        <dgm:presLayoutVars>
          <dgm:chPref val="3"/>
        </dgm:presLayoutVars>
      </dgm:prSet>
      <dgm:spPr/>
    </dgm:pt>
    <dgm:pt modelId="{CF2238F0-0FC2-4491-8E71-E4011BDADC08}" type="pres">
      <dgm:prSet presAssocID="{039D1ACF-21EF-416D-BC52-E04918D03B54}" presName="rootConnector" presStyleLbl="node4" presStyleIdx="2" presStyleCnt="9"/>
      <dgm:spPr/>
    </dgm:pt>
    <dgm:pt modelId="{E0DE5F9D-69D8-4279-9C37-D7ADEAEB3C71}" type="pres">
      <dgm:prSet presAssocID="{039D1ACF-21EF-416D-BC52-E04918D03B54}" presName="hierChild4" presStyleCnt="0"/>
      <dgm:spPr/>
    </dgm:pt>
    <dgm:pt modelId="{5545A90B-981A-464A-9957-BB26A5C6D9B0}" type="pres">
      <dgm:prSet presAssocID="{039D1ACF-21EF-416D-BC52-E04918D03B54}" presName="hierChild5" presStyleCnt="0"/>
      <dgm:spPr/>
    </dgm:pt>
    <dgm:pt modelId="{AA597F6A-7704-4917-9AA2-26D544A7336F}" type="pres">
      <dgm:prSet presAssocID="{15177E19-BB87-4171-9320-C0C2AAA6D80C}" presName="hierChild5" presStyleCnt="0"/>
      <dgm:spPr/>
    </dgm:pt>
    <dgm:pt modelId="{A96C2DF5-1622-431F-B75F-7161C5E05FE1}" type="pres">
      <dgm:prSet presAssocID="{A1C845CF-C833-4378-B645-2EEF6F973BF7}" presName="Name37" presStyleLbl="parChTrans1D4" presStyleIdx="3" presStyleCnt="9"/>
      <dgm:spPr/>
    </dgm:pt>
    <dgm:pt modelId="{3C29801E-A5CD-4DAD-81F2-01987F692337}" type="pres">
      <dgm:prSet presAssocID="{34F59810-45C2-4B74-9387-E2995BD72EB1}" presName="hierRoot2" presStyleCnt="0">
        <dgm:presLayoutVars>
          <dgm:hierBranch val="init"/>
        </dgm:presLayoutVars>
      </dgm:prSet>
      <dgm:spPr/>
    </dgm:pt>
    <dgm:pt modelId="{705CD010-640A-4576-B247-45C7EA65670E}" type="pres">
      <dgm:prSet presAssocID="{34F59810-45C2-4B74-9387-E2995BD72EB1}" presName="rootComposite" presStyleCnt="0"/>
      <dgm:spPr/>
    </dgm:pt>
    <dgm:pt modelId="{28620464-1821-4830-9D31-205130BD3E0C}" type="pres">
      <dgm:prSet presAssocID="{34F59810-45C2-4B74-9387-E2995BD72EB1}" presName="rootText" presStyleLbl="node4" presStyleIdx="3" presStyleCnt="9">
        <dgm:presLayoutVars>
          <dgm:chPref val="3"/>
        </dgm:presLayoutVars>
      </dgm:prSet>
      <dgm:spPr/>
    </dgm:pt>
    <dgm:pt modelId="{5DEF2716-0E81-473F-BB67-00DD74C4A9EF}" type="pres">
      <dgm:prSet presAssocID="{34F59810-45C2-4B74-9387-E2995BD72EB1}" presName="rootConnector" presStyleLbl="node4" presStyleIdx="3" presStyleCnt="9"/>
      <dgm:spPr/>
    </dgm:pt>
    <dgm:pt modelId="{7D9CAEBB-8928-4D61-AE14-DCAC46B225EC}" type="pres">
      <dgm:prSet presAssocID="{34F59810-45C2-4B74-9387-E2995BD72EB1}" presName="hierChild4" presStyleCnt="0"/>
      <dgm:spPr/>
    </dgm:pt>
    <dgm:pt modelId="{53CED69D-8E27-4CFC-9179-FCD5EF7E626C}" type="pres">
      <dgm:prSet presAssocID="{6D0E8F5B-EDDD-4BDC-9196-AECDAF195B9E}" presName="Name37" presStyleLbl="parChTrans1D4" presStyleIdx="4" presStyleCnt="9"/>
      <dgm:spPr/>
    </dgm:pt>
    <dgm:pt modelId="{C5F61789-A287-4890-88F6-0C735B8A9E17}" type="pres">
      <dgm:prSet presAssocID="{EB4A3F5F-1AB2-4018-B0AF-9118FD9C21B7}" presName="hierRoot2" presStyleCnt="0">
        <dgm:presLayoutVars>
          <dgm:hierBranch val="init"/>
        </dgm:presLayoutVars>
      </dgm:prSet>
      <dgm:spPr/>
    </dgm:pt>
    <dgm:pt modelId="{772147F5-4910-4BD6-BFB4-51B3706945F0}" type="pres">
      <dgm:prSet presAssocID="{EB4A3F5F-1AB2-4018-B0AF-9118FD9C21B7}" presName="rootComposite" presStyleCnt="0"/>
      <dgm:spPr/>
    </dgm:pt>
    <dgm:pt modelId="{BEB1B624-FA92-47DE-BF87-FE39F15BE919}" type="pres">
      <dgm:prSet presAssocID="{EB4A3F5F-1AB2-4018-B0AF-9118FD9C21B7}" presName="rootText" presStyleLbl="node4" presStyleIdx="4" presStyleCnt="9">
        <dgm:presLayoutVars>
          <dgm:chPref val="3"/>
        </dgm:presLayoutVars>
      </dgm:prSet>
      <dgm:spPr/>
    </dgm:pt>
    <dgm:pt modelId="{9AA7E558-6E0A-48F2-9451-78900490772A}" type="pres">
      <dgm:prSet presAssocID="{EB4A3F5F-1AB2-4018-B0AF-9118FD9C21B7}" presName="rootConnector" presStyleLbl="node4" presStyleIdx="4" presStyleCnt="9"/>
      <dgm:spPr/>
    </dgm:pt>
    <dgm:pt modelId="{0433557A-850F-4D9C-B817-2A11C27B0BE0}" type="pres">
      <dgm:prSet presAssocID="{EB4A3F5F-1AB2-4018-B0AF-9118FD9C21B7}" presName="hierChild4" presStyleCnt="0"/>
      <dgm:spPr/>
    </dgm:pt>
    <dgm:pt modelId="{5F572B8E-CAE9-4C71-BA0E-F0A019950AC4}" type="pres">
      <dgm:prSet presAssocID="{EB4A3F5F-1AB2-4018-B0AF-9118FD9C21B7}" presName="hierChild5" presStyleCnt="0"/>
      <dgm:spPr/>
    </dgm:pt>
    <dgm:pt modelId="{5C8825C4-18B7-42B2-8656-DFBBD13045CC}" type="pres">
      <dgm:prSet presAssocID="{34F59810-45C2-4B74-9387-E2995BD72EB1}" presName="hierChild5" presStyleCnt="0"/>
      <dgm:spPr/>
    </dgm:pt>
    <dgm:pt modelId="{C1C8B7DF-0EA9-4398-A5FE-852AA717F34D}" type="pres">
      <dgm:prSet presAssocID="{A1642699-BB40-4237-8BB3-70BBCA06A5E9}" presName="Name37" presStyleLbl="parChTrans1D4" presStyleIdx="5" presStyleCnt="9"/>
      <dgm:spPr/>
    </dgm:pt>
    <dgm:pt modelId="{81AC484E-D07D-4DC5-A99A-71438B051BBF}" type="pres">
      <dgm:prSet presAssocID="{3059D3DB-8507-4D59-A9A8-F62E881DF9F3}" presName="hierRoot2" presStyleCnt="0">
        <dgm:presLayoutVars>
          <dgm:hierBranch val="init"/>
        </dgm:presLayoutVars>
      </dgm:prSet>
      <dgm:spPr/>
    </dgm:pt>
    <dgm:pt modelId="{4FA5662A-FA4B-4753-9344-EBF31F0A14A4}" type="pres">
      <dgm:prSet presAssocID="{3059D3DB-8507-4D59-A9A8-F62E881DF9F3}" presName="rootComposite" presStyleCnt="0"/>
      <dgm:spPr/>
    </dgm:pt>
    <dgm:pt modelId="{AE248008-5536-4FBB-85F0-BC6AA2722057}" type="pres">
      <dgm:prSet presAssocID="{3059D3DB-8507-4D59-A9A8-F62E881DF9F3}" presName="rootText" presStyleLbl="node4" presStyleIdx="5" presStyleCnt="9">
        <dgm:presLayoutVars>
          <dgm:chPref val="3"/>
        </dgm:presLayoutVars>
      </dgm:prSet>
      <dgm:spPr/>
      <dgm:t>
        <a:bodyPr/>
        <a:lstStyle/>
        <a:p>
          <a:endParaRPr lang="en-US"/>
        </a:p>
      </dgm:t>
    </dgm:pt>
    <dgm:pt modelId="{37DA02F0-7B57-43DA-A9F9-BE80D336B1AE}" type="pres">
      <dgm:prSet presAssocID="{3059D3DB-8507-4D59-A9A8-F62E881DF9F3}" presName="rootConnector" presStyleLbl="node4" presStyleIdx="5" presStyleCnt="9"/>
      <dgm:spPr/>
    </dgm:pt>
    <dgm:pt modelId="{0345B859-3E36-4F16-ADED-135684C8E969}" type="pres">
      <dgm:prSet presAssocID="{3059D3DB-8507-4D59-A9A8-F62E881DF9F3}" presName="hierChild4" presStyleCnt="0"/>
      <dgm:spPr/>
    </dgm:pt>
    <dgm:pt modelId="{74533C43-40FB-4789-BBC7-2C9E93483016}" type="pres">
      <dgm:prSet presAssocID="{9AAA0CD8-E8C1-4177-AEAA-ED48C8DD2C36}" presName="Name37" presStyleLbl="parChTrans1D4" presStyleIdx="6" presStyleCnt="9"/>
      <dgm:spPr/>
    </dgm:pt>
    <dgm:pt modelId="{2B4E19D9-3AD0-4942-BC5B-9DE32785373F}" type="pres">
      <dgm:prSet presAssocID="{7B9B8122-A0C6-4B6A-9175-6C5CFE40D53A}" presName="hierRoot2" presStyleCnt="0">
        <dgm:presLayoutVars>
          <dgm:hierBranch val="init"/>
        </dgm:presLayoutVars>
      </dgm:prSet>
      <dgm:spPr/>
    </dgm:pt>
    <dgm:pt modelId="{149CBC6C-990F-46F3-87D8-707284811587}" type="pres">
      <dgm:prSet presAssocID="{7B9B8122-A0C6-4B6A-9175-6C5CFE40D53A}" presName="rootComposite" presStyleCnt="0"/>
      <dgm:spPr/>
    </dgm:pt>
    <dgm:pt modelId="{8D7799C8-094B-4557-8157-A7A89684B4DD}" type="pres">
      <dgm:prSet presAssocID="{7B9B8122-A0C6-4B6A-9175-6C5CFE40D53A}" presName="rootText" presStyleLbl="node4" presStyleIdx="6" presStyleCnt="9">
        <dgm:presLayoutVars>
          <dgm:chPref val="3"/>
        </dgm:presLayoutVars>
      </dgm:prSet>
      <dgm:spPr/>
    </dgm:pt>
    <dgm:pt modelId="{30EEE91D-D2EA-4D6A-854B-3E5C16699CB0}" type="pres">
      <dgm:prSet presAssocID="{7B9B8122-A0C6-4B6A-9175-6C5CFE40D53A}" presName="rootConnector" presStyleLbl="node4" presStyleIdx="6" presStyleCnt="9"/>
      <dgm:spPr/>
    </dgm:pt>
    <dgm:pt modelId="{339F7C0A-83EE-467A-AEDA-233CF6E06F8F}" type="pres">
      <dgm:prSet presAssocID="{7B9B8122-A0C6-4B6A-9175-6C5CFE40D53A}" presName="hierChild4" presStyleCnt="0"/>
      <dgm:spPr/>
    </dgm:pt>
    <dgm:pt modelId="{A87146A2-DDA0-4FF9-AC3E-C50AA7AF0105}" type="pres">
      <dgm:prSet presAssocID="{7B9B8122-A0C6-4B6A-9175-6C5CFE40D53A}" presName="hierChild5" presStyleCnt="0"/>
      <dgm:spPr/>
    </dgm:pt>
    <dgm:pt modelId="{B6533B58-5D49-4F0A-A26C-3AA63C31519C}" type="pres">
      <dgm:prSet presAssocID="{3059D3DB-8507-4D59-A9A8-F62E881DF9F3}" presName="hierChild5" presStyleCnt="0"/>
      <dgm:spPr/>
    </dgm:pt>
    <dgm:pt modelId="{91277F66-A812-4BF5-A0FA-76D83D146A28}" type="pres">
      <dgm:prSet presAssocID="{D40DBCBE-15C2-4236-9910-CD8DC44D9CEA}" presName="hierChild5" presStyleCnt="0"/>
      <dgm:spPr/>
    </dgm:pt>
    <dgm:pt modelId="{8E0F1781-7EF4-44E3-B06C-444042E7F4EF}" type="pres">
      <dgm:prSet presAssocID="{49E301C2-6A81-46E5-A8A1-8622B73ABAF2}" presName="Name37" presStyleLbl="parChTrans1D4" presStyleIdx="7" presStyleCnt="9"/>
      <dgm:spPr/>
    </dgm:pt>
    <dgm:pt modelId="{F46EB6E5-0D4C-41E9-B744-76B17326802A}" type="pres">
      <dgm:prSet presAssocID="{B90AA684-1221-4949-AA02-20D130E14C36}" presName="hierRoot2" presStyleCnt="0">
        <dgm:presLayoutVars>
          <dgm:hierBranch val="init"/>
        </dgm:presLayoutVars>
      </dgm:prSet>
      <dgm:spPr/>
    </dgm:pt>
    <dgm:pt modelId="{5B893196-7D5E-4163-9025-FA3C2C5F108D}" type="pres">
      <dgm:prSet presAssocID="{B90AA684-1221-4949-AA02-20D130E14C36}" presName="rootComposite" presStyleCnt="0"/>
      <dgm:spPr/>
    </dgm:pt>
    <dgm:pt modelId="{1A7E52B3-6136-448B-9A1D-1DD4A27A156C}" type="pres">
      <dgm:prSet presAssocID="{B90AA684-1221-4949-AA02-20D130E14C36}" presName="rootText" presStyleLbl="node4" presStyleIdx="7" presStyleCnt="9">
        <dgm:presLayoutVars>
          <dgm:chPref val="3"/>
        </dgm:presLayoutVars>
      </dgm:prSet>
      <dgm:spPr/>
    </dgm:pt>
    <dgm:pt modelId="{8BC95599-9442-4C9A-B419-B99A9DE030D3}" type="pres">
      <dgm:prSet presAssocID="{B90AA684-1221-4949-AA02-20D130E14C36}" presName="rootConnector" presStyleLbl="node4" presStyleIdx="7" presStyleCnt="9"/>
      <dgm:spPr/>
    </dgm:pt>
    <dgm:pt modelId="{202AD7A9-B814-46D2-A589-E01A20E2B7A5}" type="pres">
      <dgm:prSet presAssocID="{B90AA684-1221-4949-AA02-20D130E14C36}" presName="hierChild4" presStyleCnt="0"/>
      <dgm:spPr/>
    </dgm:pt>
    <dgm:pt modelId="{1A056D80-0D3C-4735-AD0D-25703EDC03E1}" type="pres">
      <dgm:prSet presAssocID="{639792AB-AF16-4B34-9A35-65296DF9A63A}" presName="Name37" presStyleLbl="parChTrans1D4" presStyleIdx="8" presStyleCnt="9"/>
      <dgm:spPr/>
    </dgm:pt>
    <dgm:pt modelId="{F1D81757-3168-467D-A5CB-9BC2E3238F68}" type="pres">
      <dgm:prSet presAssocID="{060B553F-FD09-478E-B47A-CF17964341DF}" presName="hierRoot2" presStyleCnt="0">
        <dgm:presLayoutVars>
          <dgm:hierBranch val="init"/>
        </dgm:presLayoutVars>
      </dgm:prSet>
      <dgm:spPr/>
    </dgm:pt>
    <dgm:pt modelId="{3B9B192E-F292-47CC-AF37-A07351169C05}" type="pres">
      <dgm:prSet presAssocID="{060B553F-FD09-478E-B47A-CF17964341DF}" presName="rootComposite" presStyleCnt="0"/>
      <dgm:spPr/>
    </dgm:pt>
    <dgm:pt modelId="{8D4BD190-36A7-475C-A2AD-477CCA050492}" type="pres">
      <dgm:prSet presAssocID="{060B553F-FD09-478E-B47A-CF17964341DF}" presName="rootText" presStyleLbl="node4" presStyleIdx="8" presStyleCnt="9">
        <dgm:presLayoutVars>
          <dgm:chPref val="3"/>
        </dgm:presLayoutVars>
      </dgm:prSet>
      <dgm:spPr/>
    </dgm:pt>
    <dgm:pt modelId="{DD86EF4D-48F2-4094-AEF7-DC9C8D648F21}" type="pres">
      <dgm:prSet presAssocID="{060B553F-FD09-478E-B47A-CF17964341DF}" presName="rootConnector" presStyleLbl="node4" presStyleIdx="8" presStyleCnt="9"/>
      <dgm:spPr/>
    </dgm:pt>
    <dgm:pt modelId="{3F3EB34C-BE86-44B8-85B9-868305D7699D}" type="pres">
      <dgm:prSet presAssocID="{060B553F-FD09-478E-B47A-CF17964341DF}" presName="hierChild4" presStyleCnt="0"/>
      <dgm:spPr/>
    </dgm:pt>
    <dgm:pt modelId="{4F0889C2-7987-436C-A052-88749F838EB9}" type="pres">
      <dgm:prSet presAssocID="{060B553F-FD09-478E-B47A-CF17964341DF}" presName="hierChild5" presStyleCnt="0"/>
      <dgm:spPr/>
    </dgm:pt>
    <dgm:pt modelId="{90997E5B-591D-4FBA-B8A0-7BD9AAF65A4A}" type="pres">
      <dgm:prSet presAssocID="{B90AA684-1221-4949-AA02-20D130E14C36}" presName="hierChild5" presStyleCnt="0"/>
      <dgm:spPr/>
    </dgm:pt>
    <dgm:pt modelId="{0A6C89E1-67E5-4728-95ED-D640A2AF9915}" type="pres">
      <dgm:prSet presAssocID="{83B2D114-B7CF-40F8-A9F7-E8348E7702A8}" presName="hierChild5" presStyleCnt="0"/>
      <dgm:spPr/>
    </dgm:pt>
    <dgm:pt modelId="{40F9B5B4-D600-4988-8EC0-383BAEFB8DA7}" type="pres">
      <dgm:prSet presAssocID="{0EF321A1-714B-43D9-B3F4-8967489E1D28}" presName="hierChild7" presStyleCnt="0"/>
      <dgm:spPr/>
    </dgm:pt>
  </dgm:ptLst>
  <dgm:cxnLst>
    <dgm:cxn modelId="{7C61CDEF-7A1B-45B0-A889-46CA9BE81D30}" type="presOf" srcId="{A1C845CF-C833-4378-B645-2EEF6F973BF7}" destId="{A96C2DF5-1622-431F-B75F-7161C5E05FE1}" srcOrd="0" destOrd="0" presId="urn:microsoft.com/office/officeart/2005/8/layout/orgChart1"/>
    <dgm:cxn modelId="{7EA818BA-B3DA-44B9-86C1-8D539028B904}" type="presOf" srcId="{50D0E339-8208-4FCD-A4E5-CDBA19B94EB9}" destId="{4A05D0B3-C842-4DC6-817F-350547C6ED6F}" srcOrd="0" destOrd="0" presId="urn:microsoft.com/office/officeart/2005/8/layout/orgChart1"/>
    <dgm:cxn modelId="{98176907-3FDB-46EF-8892-36DF6030C4B0}" type="presOf" srcId="{6D0E8F5B-EDDD-4BDC-9196-AECDAF195B9E}" destId="{53CED69D-8E27-4CFC-9179-FCD5EF7E626C}" srcOrd="0" destOrd="0" presId="urn:microsoft.com/office/officeart/2005/8/layout/orgChart1"/>
    <dgm:cxn modelId="{50AC30B9-B635-4061-8A42-1C1820000AFE}" type="presOf" srcId="{B90AA684-1221-4949-AA02-20D130E14C36}" destId="{8BC95599-9442-4C9A-B419-B99A9DE030D3}" srcOrd="1" destOrd="0" presId="urn:microsoft.com/office/officeart/2005/8/layout/orgChart1"/>
    <dgm:cxn modelId="{0C7A3C84-4C96-4740-B119-41309BC23087}" type="presOf" srcId="{3059D3DB-8507-4D59-A9A8-F62E881DF9F3}" destId="{AE248008-5536-4FBB-85F0-BC6AA2722057}" srcOrd="0" destOrd="0" presId="urn:microsoft.com/office/officeart/2005/8/layout/orgChart1"/>
    <dgm:cxn modelId="{AE74E7C6-7D19-4088-B6DB-4874B991AAAD}" type="presOf" srcId="{34F59810-45C2-4B74-9387-E2995BD72EB1}" destId="{28620464-1821-4830-9D31-205130BD3E0C}" srcOrd="0" destOrd="0" presId="urn:microsoft.com/office/officeart/2005/8/layout/orgChart1"/>
    <dgm:cxn modelId="{8E830DB3-C83D-4642-846E-966707AC9C1D}" type="presOf" srcId="{0EF321A1-714B-43D9-B3F4-8967489E1D28}" destId="{A650425A-AB9C-48ED-928F-25867B5E34C9}" srcOrd="1" destOrd="0" presId="urn:microsoft.com/office/officeart/2005/8/layout/orgChart1"/>
    <dgm:cxn modelId="{8EFF16D2-394B-4C9A-B4CF-DDEFD176B65F}" srcId="{83B2D114-B7CF-40F8-A9F7-E8348E7702A8}" destId="{D40DBCBE-15C2-4236-9910-CD8DC44D9CEA}" srcOrd="0" destOrd="0" parTransId="{50D0E339-8208-4FCD-A4E5-CDBA19B94EB9}" sibTransId="{56AE734A-5B53-4052-8310-D09416E312DF}"/>
    <dgm:cxn modelId="{3946B771-EE19-4857-90E7-F79F1F91D3EF}" type="presOf" srcId="{49E301C2-6A81-46E5-A8A1-8622B73ABAF2}" destId="{8E0F1781-7EF4-44E3-B06C-444042E7F4EF}" srcOrd="0" destOrd="0" presId="urn:microsoft.com/office/officeart/2005/8/layout/orgChart1"/>
    <dgm:cxn modelId="{E2FC2663-0606-45A6-8B79-FF1B1C67915F}" srcId="{83B2D114-B7CF-40F8-A9F7-E8348E7702A8}" destId="{B90AA684-1221-4949-AA02-20D130E14C36}" srcOrd="1" destOrd="0" parTransId="{49E301C2-6A81-46E5-A8A1-8622B73ABAF2}" sibTransId="{675B2AE8-EE44-4014-866B-8EA43D67F368}"/>
    <dgm:cxn modelId="{E5F4A7DC-3928-4039-AD87-B9735C69582D}" type="presOf" srcId="{83B2D114-B7CF-40F8-A9F7-E8348E7702A8}" destId="{B83567E4-E29B-4883-A81C-30D507498582}" srcOrd="1" destOrd="0" presId="urn:microsoft.com/office/officeart/2005/8/layout/orgChart1"/>
    <dgm:cxn modelId="{7C28C5AD-8767-4216-92D8-249429C4B870}" type="presOf" srcId="{039D1ACF-21EF-416D-BC52-E04918D03B54}" destId="{CF2238F0-0FC2-4491-8E71-E4011BDADC08}" srcOrd="1" destOrd="0" presId="urn:microsoft.com/office/officeart/2005/8/layout/orgChart1"/>
    <dgm:cxn modelId="{E0DFF23C-B271-44DE-8494-EC354EA30F8B}" type="presOf" srcId="{5E475653-FD61-4D75-89C0-1FD04031792A}" destId="{DF44445C-2153-495E-852A-D051B74B704E}" srcOrd="0" destOrd="0" presId="urn:microsoft.com/office/officeart/2005/8/layout/orgChart1"/>
    <dgm:cxn modelId="{0BB2D4D9-6A2E-46D4-87DB-9C45338A05B7}" type="presOf" srcId="{D5C10FC7-721D-4041-966A-4047AD71FCE1}" destId="{A8AA7758-AE2C-4222-8405-7E2E66A76D94}" srcOrd="0" destOrd="0" presId="urn:microsoft.com/office/officeart/2005/8/layout/orgChart1"/>
    <dgm:cxn modelId="{BCEA3EB9-8A0E-4DE9-88F5-2CF0FF6CCF41}" type="presOf" srcId="{15177E19-BB87-4171-9320-C0C2AAA6D80C}" destId="{014CDBB6-8D54-4D74-B5AA-FFAECB66A3BB}" srcOrd="1" destOrd="0" presId="urn:microsoft.com/office/officeart/2005/8/layout/orgChart1"/>
    <dgm:cxn modelId="{E0E56263-A7A8-48AD-B73D-24807B00ADF1}" srcId="{B90AA684-1221-4949-AA02-20D130E14C36}" destId="{060B553F-FD09-478E-B47A-CF17964341DF}" srcOrd="0" destOrd="0" parTransId="{639792AB-AF16-4B34-9A35-65296DF9A63A}" sibTransId="{59660426-BACE-4B1F-8D2A-B6D4896DDCCE}"/>
    <dgm:cxn modelId="{E7D5DE24-D546-4FBC-8AFD-FE76CEF30DA4}" type="presOf" srcId="{7B9B8122-A0C6-4B6A-9175-6C5CFE40D53A}" destId="{30EEE91D-D2EA-4D6A-854B-3E5C16699CB0}" srcOrd="1" destOrd="0" presId="urn:microsoft.com/office/officeart/2005/8/layout/orgChart1"/>
    <dgm:cxn modelId="{142A9375-0D33-47C3-98F4-6FFF84DE28BF}" type="presOf" srcId="{039D1ACF-21EF-416D-BC52-E04918D03B54}" destId="{C672747E-D3D7-458C-90A6-17699A85B7C9}" srcOrd="0" destOrd="0" presId="urn:microsoft.com/office/officeart/2005/8/layout/orgChart1"/>
    <dgm:cxn modelId="{9F98FBAE-2A74-4CE5-A66D-B1CCBD4C5FA7}" type="presOf" srcId="{ED2BC2E8-143F-45C3-83C3-289277344EEC}" destId="{74A3F272-FB44-4ACD-A458-2DEFABA5FCBF}" srcOrd="0" destOrd="0" presId="urn:microsoft.com/office/officeart/2005/8/layout/orgChart1"/>
    <dgm:cxn modelId="{FD4607DE-EB98-4922-923A-FC3AF085FF1C}" srcId="{34F59810-45C2-4B74-9387-E2995BD72EB1}" destId="{EB4A3F5F-1AB2-4018-B0AF-9118FD9C21B7}" srcOrd="0" destOrd="0" parTransId="{6D0E8F5B-EDDD-4BDC-9196-AECDAF195B9E}" sibTransId="{7AC10A88-1BDC-431C-A926-4E5D299354FE}"/>
    <dgm:cxn modelId="{8CF54647-7054-4F5F-AB2F-8ACA63CC1838}" srcId="{D40DBCBE-15C2-4236-9910-CD8DC44D9CEA}" destId="{15177E19-BB87-4171-9320-C0C2AAA6D80C}" srcOrd="0" destOrd="0" parTransId="{6C8CDD42-5F14-4107-8F25-7B6A7D292E36}" sibTransId="{68931BB8-E118-44F1-80C8-B1317582FA3E}"/>
    <dgm:cxn modelId="{13B49C68-9362-47B7-9404-F8FCCE65ED6D}" type="presOf" srcId="{2690B143-A679-499A-9BBA-A440B99B734D}" destId="{DB367D5E-9050-42C5-85B0-EA10818848A1}" srcOrd="0" destOrd="0" presId="urn:microsoft.com/office/officeart/2005/8/layout/orgChart1"/>
    <dgm:cxn modelId="{08E7C6CB-12E5-417D-AD64-60CC6DCA962C}" srcId="{15177E19-BB87-4171-9320-C0C2AAA6D80C}" destId="{039D1ACF-21EF-416D-BC52-E04918D03B54}" srcOrd="0" destOrd="0" parTransId="{D5C10FC7-721D-4041-966A-4047AD71FCE1}" sibTransId="{A01C502F-DD5E-492C-8A40-45FC8914016E}"/>
    <dgm:cxn modelId="{A3856292-BB86-45DB-8C31-D1C4A2FD5F28}" type="presOf" srcId="{A1642699-BB40-4237-8BB3-70BBCA06A5E9}" destId="{C1C8B7DF-0EA9-4398-A5FE-852AA717F34D}" srcOrd="0" destOrd="0" presId="urn:microsoft.com/office/officeart/2005/8/layout/orgChart1"/>
    <dgm:cxn modelId="{05EBD4AD-CD2B-4FB3-956A-1EA0C8705F43}" srcId="{ED2BC2E8-143F-45C3-83C3-289277344EEC}" destId="{0EF321A1-714B-43D9-B3F4-8967489E1D28}" srcOrd="1" destOrd="0" parTransId="{2690B143-A679-499A-9BBA-A440B99B734D}" sibTransId="{9ED92B96-4A02-4062-8F16-6299D5C5F055}"/>
    <dgm:cxn modelId="{B76253AD-433F-40B9-A461-D4F8B89D0BE7}" srcId="{D40DBCBE-15C2-4236-9910-CD8DC44D9CEA}" destId="{3059D3DB-8507-4D59-A9A8-F62E881DF9F3}" srcOrd="2" destOrd="0" parTransId="{A1642699-BB40-4237-8BB3-70BBCA06A5E9}" sibTransId="{1C27DDDA-FFFB-44E0-9514-A189818D07F1}"/>
    <dgm:cxn modelId="{26C6D38E-7379-4E21-9E1D-0E4FD89566A8}" srcId="{3059D3DB-8507-4D59-A9A8-F62E881DF9F3}" destId="{7B9B8122-A0C6-4B6A-9175-6C5CFE40D53A}" srcOrd="0" destOrd="0" parTransId="{9AAA0CD8-E8C1-4177-AEAA-ED48C8DD2C36}" sibTransId="{C5C2C7D6-068A-4072-B3A9-2B8DF74109C0}"/>
    <dgm:cxn modelId="{151B05AE-87D2-4543-905A-6DC233F92612}" type="presOf" srcId="{6C8CDD42-5F14-4107-8F25-7B6A7D292E36}" destId="{1FB9BE6D-8406-4045-85B5-E460A3DB6332}" srcOrd="0" destOrd="0" presId="urn:microsoft.com/office/officeart/2005/8/layout/orgChart1"/>
    <dgm:cxn modelId="{970C7215-E2BB-47A4-BEE7-64FBA68FFF2B}" type="presOf" srcId="{DB45C173-2F2C-4C39-8B7A-4014A224411B}" destId="{DE45A98D-AF2E-46AF-B67E-CA3EAF86B9B9}" srcOrd="0" destOrd="0" presId="urn:microsoft.com/office/officeart/2005/8/layout/orgChart1"/>
    <dgm:cxn modelId="{22DC9DB8-C204-4DA0-BF7C-02934A143CF6}" type="presOf" srcId="{5E475653-FD61-4D75-89C0-1FD04031792A}" destId="{994592B6-718C-4B7E-9BCE-7993D27C5BE1}" srcOrd="1" destOrd="0" presId="urn:microsoft.com/office/officeart/2005/8/layout/orgChart1"/>
    <dgm:cxn modelId="{C127F805-59E0-4A60-A58C-011FA271ADF0}" type="presOf" srcId="{B2FB3E32-AFEF-4C77-90CE-9702DD629427}" destId="{78D6E832-05F2-42FD-BDE3-910B405F67A8}" srcOrd="0" destOrd="0" presId="urn:microsoft.com/office/officeart/2005/8/layout/orgChart1"/>
    <dgm:cxn modelId="{99486306-7A4E-4B94-9CE3-6E2A71E6994C}" type="presOf" srcId="{34F59810-45C2-4B74-9387-E2995BD72EB1}" destId="{5DEF2716-0E81-473F-BB67-00DD74C4A9EF}" srcOrd="1" destOrd="0" presId="urn:microsoft.com/office/officeart/2005/8/layout/orgChart1"/>
    <dgm:cxn modelId="{63115CC9-C657-4F92-BE34-091CFDA0C401}" type="presOf" srcId="{060B553F-FD09-478E-B47A-CF17964341DF}" destId="{DD86EF4D-48F2-4094-AEF7-DC9C8D648F21}" srcOrd="1" destOrd="0" presId="urn:microsoft.com/office/officeart/2005/8/layout/orgChart1"/>
    <dgm:cxn modelId="{1A2DEA40-4636-48C7-B9E3-14787CDAB0D7}" type="presOf" srcId="{B90AA684-1221-4949-AA02-20D130E14C36}" destId="{1A7E52B3-6136-448B-9A1D-1DD4A27A156C}" srcOrd="0" destOrd="0" presId="urn:microsoft.com/office/officeart/2005/8/layout/orgChart1"/>
    <dgm:cxn modelId="{06483543-2EE5-4C21-BD78-2388942762B2}" type="presOf" srcId="{EB4A3F5F-1AB2-4018-B0AF-9118FD9C21B7}" destId="{BEB1B624-FA92-47DE-BF87-FE39F15BE919}" srcOrd="0" destOrd="0" presId="urn:microsoft.com/office/officeart/2005/8/layout/orgChart1"/>
    <dgm:cxn modelId="{D2198B07-E55E-42B9-8E55-CCFA813D5E67}" type="presOf" srcId="{7B9B8122-A0C6-4B6A-9175-6C5CFE40D53A}" destId="{8D7799C8-094B-4557-8157-A7A89684B4DD}" srcOrd="0" destOrd="0" presId="urn:microsoft.com/office/officeart/2005/8/layout/orgChart1"/>
    <dgm:cxn modelId="{997668A6-2E33-4A44-8CF2-11F200F4A9F7}" type="presOf" srcId="{ED2BC2E8-143F-45C3-83C3-289277344EEC}" destId="{7838D7A0-1730-402A-936E-187895234924}" srcOrd="1" destOrd="0" presId="urn:microsoft.com/office/officeart/2005/8/layout/orgChart1"/>
    <dgm:cxn modelId="{70B457A5-CCD9-4DC1-8CDC-96FDC8E4E2D0}" type="presOf" srcId="{D40DBCBE-15C2-4236-9910-CD8DC44D9CEA}" destId="{09B76AF8-92DE-431C-A5A1-F2E14B2D82F6}" srcOrd="0" destOrd="0" presId="urn:microsoft.com/office/officeart/2005/8/layout/orgChart1"/>
    <dgm:cxn modelId="{0B945063-0940-4816-A6D5-817D1B0E5351}" srcId="{ED2BC2E8-143F-45C3-83C3-289277344EEC}" destId="{5E475653-FD61-4D75-89C0-1FD04031792A}" srcOrd="0" destOrd="0" parTransId="{B2FB3E32-AFEF-4C77-90CE-9702DD629427}" sibTransId="{D6E5915B-2F5D-46AF-AFEC-8B8982A22AB6}"/>
    <dgm:cxn modelId="{7549F51C-A005-43D9-A49C-2FBA8CF0D53E}" type="presOf" srcId="{EB4A3F5F-1AB2-4018-B0AF-9118FD9C21B7}" destId="{9AA7E558-6E0A-48F2-9451-78900490772A}" srcOrd="1" destOrd="0" presId="urn:microsoft.com/office/officeart/2005/8/layout/orgChart1"/>
    <dgm:cxn modelId="{B639B15F-01AB-4EF5-9029-87E269F91F4E}" type="presOf" srcId="{9AAA0CD8-E8C1-4177-AEAA-ED48C8DD2C36}" destId="{74533C43-40FB-4789-BBC7-2C9E93483016}" srcOrd="0" destOrd="0" presId="urn:microsoft.com/office/officeart/2005/8/layout/orgChart1"/>
    <dgm:cxn modelId="{B23D93D3-A4AF-45D8-92D9-3B289B0E969D}" type="presOf" srcId="{639792AB-AF16-4B34-9A35-65296DF9A63A}" destId="{1A056D80-0D3C-4735-AD0D-25703EDC03E1}" srcOrd="0" destOrd="0" presId="urn:microsoft.com/office/officeart/2005/8/layout/orgChart1"/>
    <dgm:cxn modelId="{4F65C1C9-D99F-4D0C-B032-0A9901B7A668}" srcId="{DB45C173-2F2C-4C39-8B7A-4014A224411B}" destId="{ED2BC2E8-143F-45C3-83C3-289277344EEC}" srcOrd="0" destOrd="0" parTransId="{52CCF325-393D-4A4C-975C-25A35D656C13}" sibTransId="{CB7A4823-7F41-4D5E-A7CB-20D12DB67C35}"/>
    <dgm:cxn modelId="{4ACD4F94-4145-4F9C-ABCB-417B584DD72F}" type="presOf" srcId="{83B2D114-B7CF-40F8-A9F7-E8348E7702A8}" destId="{3CA94B03-1665-4625-A93B-773B6ED5D24C}" srcOrd="0" destOrd="0" presId="urn:microsoft.com/office/officeart/2005/8/layout/orgChart1"/>
    <dgm:cxn modelId="{AF6D21C5-4AAC-430B-B7C1-41CA14BA47DF}" type="presOf" srcId="{D40DBCBE-15C2-4236-9910-CD8DC44D9CEA}" destId="{9D937D27-1224-42A7-AE4E-DF50FDA69938}" srcOrd="1" destOrd="0" presId="urn:microsoft.com/office/officeart/2005/8/layout/orgChart1"/>
    <dgm:cxn modelId="{92AB9646-64A9-4B62-B095-F98F47C7B546}" srcId="{0EF321A1-714B-43D9-B3F4-8967489E1D28}" destId="{83B2D114-B7CF-40F8-A9F7-E8348E7702A8}" srcOrd="0" destOrd="0" parTransId="{BAAE512A-1517-4418-8388-E31032C4AA6E}" sibTransId="{C603EB4F-0729-4C64-9DE5-3BDE64CF2F84}"/>
    <dgm:cxn modelId="{20A94E1C-4D50-43BA-B246-198428BE9553}" type="presOf" srcId="{15177E19-BB87-4171-9320-C0C2AAA6D80C}" destId="{5F3CE54F-4036-489B-ABF4-FF3CB491407B}" srcOrd="0" destOrd="0" presId="urn:microsoft.com/office/officeart/2005/8/layout/orgChart1"/>
    <dgm:cxn modelId="{0CFD9D3E-1E8E-4401-8B91-E2D61A5F8F0A}" type="presOf" srcId="{3059D3DB-8507-4D59-A9A8-F62E881DF9F3}" destId="{37DA02F0-7B57-43DA-A9F9-BE80D336B1AE}" srcOrd="1" destOrd="0" presId="urn:microsoft.com/office/officeart/2005/8/layout/orgChart1"/>
    <dgm:cxn modelId="{E52EAB07-4252-49A1-955A-81AA6E6C154C}" type="presOf" srcId="{0EF321A1-714B-43D9-B3F4-8967489E1D28}" destId="{863032C9-89D8-4AAF-A987-BB2198C6A430}" srcOrd="0" destOrd="0" presId="urn:microsoft.com/office/officeart/2005/8/layout/orgChart1"/>
    <dgm:cxn modelId="{E2A4FD1F-7092-49C6-A7F3-ABF1083E5DFE}" type="presOf" srcId="{BAAE512A-1517-4418-8388-E31032C4AA6E}" destId="{163E9CE2-D497-4CBD-AEA3-7523A6FC7167}" srcOrd="0" destOrd="0" presId="urn:microsoft.com/office/officeart/2005/8/layout/orgChart1"/>
    <dgm:cxn modelId="{DFF42863-E7E4-4FFB-889B-484479E675AE}" type="presOf" srcId="{060B553F-FD09-478E-B47A-CF17964341DF}" destId="{8D4BD190-36A7-475C-A2AD-477CCA050492}" srcOrd="0" destOrd="0" presId="urn:microsoft.com/office/officeart/2005/8/layout/orgChart1"/>
    <dgm:cxn modelId="{8ED092D0-7124-42A5-8860-918EAB3ECD64}" srcId="{D40DBCBE-15C2-4236-9910-CD8DC44D9CEA}" destId="{34F59810-45C2-4B74-9387-E2995BD72EB1}" srcOrd="1" destOrd="0" parTransId="{A1C845CF-C833-4378-B645-2EEF6F973BF7}" sibTransId="{72555044-DBDF-465F-B16F-090C1DD2AF7A}"/>
    <dgm:cxn modelId="{CBE1579B-9A60-4378-A84C-E5C80CC3837A}" type="presParOf" srcId="{DE45A98D-AF2E-46AF-B67E-CA3EAF86B9B9}" destId="{0D839615-3E6F-474E-AF79-FD4ABC35144E}" srcOrd="0" destOrd="0" presId="urn:microsoft.com/office/officeart/2005/8/layout/orgChart1"/>
    <dgm:cxn modelId="{7263DE06-968D-4EA4-992E-E08EE8E6A5FD}" type="presParOf" srcId="{0D839615-3E6F-474E-AF79-FD4ABC35144E}" destId="{061437DE-3CC7-4094-829C-B56A719DD6FA}" srcOrd="0" destOrd="0" presId="urn:microsoft.com/office/officeart/2005/8/layout/orgChart1"/>
    <dgm:cxn modelId="{7BCF54BD-4696-4A94-85B1-4CFCEB001726}" type="presParOf" srcId="{061437DE-3CC7-4094-829C-B56A719DD6FA}" destId="{74A3F272-FB44-4ACD-A458-2DEFABA5FCBF}" srcOrd="0" destOrd="0" presId="urn:microsoft.com/office/officeart/2005/8/layout/orgChart1"/>
    <dgm:cxn modelId="{EA6371D0-B9FF-4B2C-B91F-A6F086287DB5}" type="presParOf" srcId="{061437DE-3CC7-4094-829C-B56A719DD6FA}" destId="{7838D7A0-1730-402A-936E-187895234924}" srcOrd="1" destOrd="0" presId="urn:microsoft.com/office/officeart/2005/8/layout/orgChart1"/>
    <dgm:cxn modelId="{4FB24781-E18B-4420-BB3B-9983409634DA}" type="presParOf" srcId="{0D839615-3E6F-474E-AF79-FD4ABC35144E}" destId="{7672E4F7-FD9C-4ADB-80C4-1D44C394B13F}" srcOrd="1" destOrd="0" presId="urn:microsoft.com/office/officeart/2005/8/layout/orgChart1"/>
    <dgm:cxn modelId="{3D53E4EC-9529-4FCC-8D76-5F118A9E8F03}" type="presParOf" srcId="{0D839615-3E6F-474E-AF79-FD4ABC35144E}" destId="{F88C6ADE-4CED-4E6F-934A-85E1A579B1C2}" srcOrd="2" destOrd="0" presId="urn:microsoft.com/office/officeart/2005/8/layout/orgChart1"/>
    <dgm:cxn modelId="{72AC6AF9-966F-4521-8A90-DF80A6221E55}" type="presParOf" srcId="{F88C6ADE-4CED-4E6F-934A-85E1A579B1C2}" destId="{78D6E832-05F2-42FD-BDE3-910B405F67A8}" srcOrd="0" destOrd="0" presId="urn:microsoft.com/office/officeart/2005/8/layout/orgChart1"/>
    <dgm:cxn modelId="{0EF6AB15-E436-42D4-A30E-4F752D99560F}" type="presParOf" srcId="{F88C6ADE-4CED-4E6F-934A-85E1A579B1C2}" destId="{29DB7CA3-3217-4BF4-93A3-83FF093FD40A}" srcOrd="1" destOrd="0" presId="urn:microsoft.com/office/officeart/2005/8/layout/orgChart1"/>
    <dgm:cxn modelId="{4CF8AAB4-D940-42A6-AA31-93F88DB443EF}" type="presParOf" srcId="{29DB7CA3-3217-4BF4-93A3-83FF093FD40A}" destId="{C29C4DCE-A5DE-40DD-8585-354EE697E76D}" srcOrd="0" destOrd="0" presId="urn:microsoft.com/office/officeart/2005/8/layout/orgChart1"/>
    <dgm:cxn modelId="{94CEA02D-1CCD-48C3-A09B-BCF9F0458AF3}" type="presParOf" srcId="{C29C4DCE-A5DE-40DD-8585-354EE697E76D}" destId="{DF44445C-2153-495E-852A-D051B74B704E}" srcOrd="0" destOrd="0" presId="urn:microsoft.com/office/officeart/2005/8/layout/orgChart1"/>
    <dgm:cxn modelId="{5CA18167-B411-40C9-874D-102B991C6F70}" type="presParOf" srcId="{C29C4DCE-A5DE-40DD-8585-354EE697E76D}" destId="{994592B6-718C-4B7E-9BCE-7993D27C5BE1}" srcOrd="1" destOrd="0" presId="urn:microsoft.com/office/officeart/2005/8/layout/orgChart1"/>
    <dgm:cxn modelId="{D7AFCC82-3113-4D55-A822-0A0506F9A03F}" type="presParOf" srcId="{29DB7CA3-3217-4BF4-93A3-83FF093FD40A}" destId="{10E6B159-4304-48D3-A55E-6D5F7BE0308A}" srcOrd="1" destOrd="0" presId="urn:microsoft.com/office/officeart/2005/8/layout/orgChart1"/>
    <dgm:cxn modelId="{3102EA0A-EBFB-4D58-8842-97A25FCF7C9C}" type="presParOf" srcId="{29DB7CA3-3217-4BF4-93A3-83FF093FD40A}" destId="{44DD3779-00C1-44B9-A89D-2CF4A5ACBEB6}" srcOrd="2" destOrd="0" presId="urn:microsoft.com/office/officeart/2005/8/layout/orgChart1"/>
    <dgm:cxn modelId="{716F5A74-EEBD-4E01-8CAD-2A62C55AA1C7}" type="presParOf" srcId="{F88C6ADE-4CED-4E6F-934A-85E1A579B1C2}" destId="{DB367D5E-9050-42C5-85B0-EA10818848A1}" srcOrd="2" destOrd="0" presId="urn:microsoft.com/office/officeart/2005/8/layout/orgChart1"/>
    <dgm:cxn modelId="{ED6BBE8E-479E-4691-8D21-B57FDCC7AF86}" type="presParOf" srcId="{F88C6ADE-4CED-4E6F-934A-85E1A579B1C2}" destId="{51C22A13-AC03-483C-8480-054542C2B38D}" srcOrd="3" destOrd="0" presId="urn:microsoft.com/office/officeart/2005/8/layout/orgChart1"/>
    <dgm:cxn modelId="{1632AB89-99BD-4CB1-AB37-63C54270A49A}" type="presParOf" srcId="{51C22A13-AC03-483C-8480-054542C2B38D}" destId="{2B2B2570-2A3E-4FC4-B47C-B39E96FD0B98}" srcOrd="0" destOrd="0" presId="urn:microsoft.com/office/officeart/2005/8/layout/orgChart1"/>
    <dgm:cxn modelId="{12141526-DC52-41C7-BB21-F200D4E7BFA5}" type="presParOf" srcId="{2B2B2570-2A3E-4FC4-B47C-B39E96FD0B98}" destId="{863032C9-89D8-4AAF-A987-BB2198C6A430}" srcOrd="0" destOrd="0" presId="urn:microsoft.com/office/officeart/2005/8/layout/orgChart1"/>
    <dgm:cxn modelId="{DD158606-3006-4681-A170-E43A1AE6D557}" type="presParOf" srcId="{2B2B2570-2A3E-4FC4-B47C-B39E96FD0B98}" destId="{A650425A-AB9C-48ED-928F-25867B5E34C9}" srcOrd="1" destOrd="0" presId="urn:microsoft.com/office/officeart/2005/8/layout/orgChart1"/>
    <dgm:cxn modelId="{32D043D5-9951-4E57-A610-A31402AB3BEC}" type="presParOf" srcId="{51C22A13-AC03-483C-8480-054542C2B38D}" destId="{D2BB408D-866A-40B2-910D-F8E86531E23D}" srcOrd="1" destOrd="0" presId="urn:microsoft.com/office/officeart/2005/8/layout/orgChart1"/>
    <dgm:cxn modelId="{0E060177-D295-4AB6-BD14-8702E07D69AF}" type="presParOf" srcId="{D2BB408D-866A-40B2-910D-F8E86531E23D}" destId="{163E9CE2-D497-4CBD-AEA3-7523A6FC7167}" srcOrd="0" destOrd="0" presId="urn:microsoft.com/office/officeart/2005/8/layout/orgChart1"/>
    <dgm:cxn modelId="{23716FAD-6723-4AF6-9380-95D911DC065F}" type="presParOf" srcId="{D2BB408D-866A-40B2-910D-F8E86531E23D}" destId="{E9248E33-C1F7-4AD2-9739-1F1D42631A01}" srcOrd="1" destOrd="0" presId="urn:microsoft.com/office/officeart/2005/8/layout/orgChart1"/>
    <dgm:cxn modelId="{459BA2EB-1619-429D-BE69-3D22DC98BC42}" type="presParOf" srcId="{E9248E33-C1F7-4AD2-9739-1F1D42631A01}" destId="{1CA83BA6-36B5-4C8C-A6F7-E72B680A2F78}" srcOrd="0" destOrd="0" presId="urn:microsoft.com/office/officeart/2005/8/layout/orgChart1"/>
    <dgm:cxn modelId="{D98AAD5F-4537-4147-A89B-A06A8D6AE201}" type="presParOf" srcId="{1CA83BA6-36B5-4C8C-A6F7-E72B680A2F78}" destId="{3CA94B03-1665-4625-A93B-773B6ED5D24C}" srcOrd="0" destOrd="0" presId="urn:microsoft.com/office/officeart/2005/8/layout/orgChart1"/>
    <dgm:cxn modelId="{F82F0793-5303-4DF6-8A35-973F941E1C78}" type="presParOf" srcId="{1CA83BA6-36B5-4C8C-A6F7-E72B680A2F78}" destId="{B83567E4-E29B-4883-A81C-30D507498582}" srcOrd="1" destOrd="0" presId="urn:microsoft.com/office/officeart/2005/8/layout/orgChart1"/>
    <dgm:cxn modelId="{BF5A3EE7-C842-48F7-8B36-2CACBFFFF8F6}" type="presParOf" srcId="{E9248E33-C1F7-4AD2-9739-1F1D42631A01}" destId="{92F91866-EF6F-416E-9ABB-E12C1323C49D}" srcOrd="1" destOrd="0" presId="urn:microsoft.com/office/officeart/2005/8/layout/orgChart1"/>
    <dgm:cxn modelId="{04FFA457-2F18-47F5-B9F7-32DB00C6FE0D}" type="presParOf" srcId="{92F91866-EF6F-416E-9ABB-E12C1323C49D}" destId="{4A05D0B3-C842-4DC6-817F-350547C6ED6F}" srcOrd="0" destOrd="0" presId="urn:microsoft.com/office/officeart/2005/8/layout/orgChart1"/>
    <dgm:cxn modelId="{F59BC0BB-5B6B-419A-B2AA-ECDD733D1CC1}" type="presParOf" srcId="{92F91866-EF6F-416E-9ABB-E12C1323C49D}" destId="{BE181F84-0893-44AC-9A4C-EE1FDEB52086}" srcOrd="1" destOrd="0" presId="urn:microsoft.com/office/officeart/2005/8/layout/orgChart1"/>
    <dgm:cxn modelId="{21B03C07-21BC-4965-BEE0-23AC16259998}" type="presParOf" srcId="{BE181F84-0893-44AC-9A4C-EE1FDEB52086}" destId="{C3440BC3-FB0A-4D27-BCB2-33074BED5F64}" srcOrd="0" destOrd="0" presId="urn:microsoft.com/office/officeart/2005/8/layout/orgChart1"/>
    <dgm:cxn modelId="{E8780F1D-2AD4-4C2C-8D30-798D006644DF}" type="presParOf" srcId="{C3440BC3-FB0A-4D27-BCB2-33074BED5F64}" destId="{09B76AF8-92DE-431C-A5A1-F2E14B2D82F6}" srcOrd="0" destOrd="0" presId="urn:microsoft.com/office/officeart/2005/8/layout/orgChart1"/>
    <dgm:cxn modelId="{EBF1791B-F827-4B08-AEC1-CD8E103F231B}" type="presParOf" srcId="{C3440BC3-FB0A-4D27-BCB2-33074BED5F64}" destId="{9D937D27-1224-42A7-AE4E-DF50FDA69938}" srcOrd="1" destOrd="0" presId="urn:microsoft.com/office/officeart/2005/8/layout/orgChart1"/>
    <dgm:cxn modelId="{F0D93029-6A33-45C1-B9D1-48B4BE00CE4E}" type="presParOf" srcId="{BE181F84-0893-44AC-9A4C-EE1FDEB52086}" destId="{ED7A63C3-0237-411B-88C4-CC2492B6F2FA}" srcOrd="1" destOrd="0" presId="urn:microsoft.com/office/officeart/2005/8/layout/orgChart1"/>
    <dgm:cxn modelId="{9D59BA50-85BB-4FE0-AAAD-A1DFCBF7DD03}" type="presParOf" srcId="{ED7A63C3-0237-411B-88C4-CC2492B6F2FA}" destId="{1FB9BE6D-8406-4045-85B5-E460A3DB6332}" srcOrd="0" destOrd="0" presId="urn:microsoft.com/office/officeart/2005/8/layout/orgChart1"/>
    <dgm:cxn modelId="{E16B0323-C1A5-4FCE-AFC4-15DF99DC049F}" type="presParOf" srcId="{ED7A63C3-0237-411B-88C4-CC2492B6F2FA}" destId="{33F54B87-AE30-4CAC-A99B-ACEFBA3D5C56}" srcOrd="1" destOrd="0" presId="urn:microsoft.com/office/officeart/2005/8/layout/orgChart1"/>
    <dgm:cxn modelId="{951A8D4C-4ED5-4B76-AF90-B7B9363E62D3}" type="presParOf" srcId="{33F54B87-AE30-4CAC-A99B-ACEFBA3D5C56}" destId="{E8BE26B5-992A-4AE8-882D-26DAE5D84DEB}" srcOrd="0" destOrd="0" presId="urn:microsoft.com/office/officeart/2005/8/layout/orgChart1"/>
    <dgm:cxn modelId="{8B58978D-B915-4F11-9415-C729F33F77ED}" type="presParOf" srcId="{E8BE26B5-992A-4AE8-882D-26DAE5D84DEB}" destId="{5F3CE54F-4036-489B-ABF4-FF3CB491407B}" srcOrd="0" destOrd="0" presId="urn:microsoft.com/office/officeart/2005/8/layout/orgChart1"/>
    <dgm:cxn modelId="{69A32134-2329-4CEE-95B7-6F99F0AE0F56}" type="presParOf" srcId="{E8BE26B5-992A-4AE8-882D-26DAE5D84DEB}" destId="{014CDBB6-8D54-4D74-B5AA-FFAECB66A3BB}" srcOrd="1" destOrd="0" presId="urn:microsoft.com/office/officeart/2005/8/layout/orgChart1"/>
    <dgm:cxn modelId="{604E94E1-D11A-4E92-9487-31A73C7FF155}" type="presParOf" srcId="{33F54B87-AE30-4CAC-A99B-ACEFBA3D5C56}" destId="{8B5C9254-49BF-4DA0-A410-CB501AB9D0E7}" srcOrd="1" destOrd="0" presId="urn:microsoft.com/office/officeart/2005/8/layout/orgChart1"/>
    <dgm:cxn modelId="{4724B981-14E2-4BB0-BF32-E22F9DB2B1D5}" type="presParOf" srcId="{8B5C9254-49BF-4DA0-A410-CB501AB9D0E7}" destId="{A8AA7758-AE2C-4222-8405-7E2E66A76D94}" srcOrd="0" destOrd="0" presId="urn:microsoft.com/office/officeart/2005/8/layout/orgChart1"/>
    <dgm:cxn modelId="{DD07B078-7346-48C5-A090-196DD3AA5701}" type="presParOf" srcId="{8B5C9254-49BF-4DA0-A410-CB501AB9D0E7}" destId="{ECE18189-E89E-4C80-AAEE-735C109CFA20}" srcOrd="1" destOrd="0" presId="urn:microsoft.com/office/officeart/2005/8/layout/orgChart1"/>
    <dgm:cxn modelId="{E5785869-CCC6-407F-B0DC-01FDD6EA431E}" type="presParOf" srcId="{ECE18189-E89E-4C80-AAEE-735C109CFA20}" destId="{39F6D0C2-6CBD-421E-91CF-DECFE5C2B21A}" srcOrd="0" destOrd="0" presId="urn:microsoft.com/office/officeart/2005/8/layout/orgChart1"/>
    <dgm:cxn modelId="{D9B4AE7E-265A-404F-8E36-F110365C7A23}" type="presParOf" srcId="{39F6D0C2-6CBD-421E-91CF-DECFE5C2B21A}" destId="{C672747E-D3D7-458C-90A6-17699A85B7C9}" srcOrd="0" destOrd="0" presId="urn:microsoft.com/office/officeart/2005/8/layout/orgChart1"/>
    <dgm:cxn modelId="{1A099C0A-08E4-460B-A880-BCA7062E6644}" type="presParOf" srcId="{39F6D0C2-6CBD-421E-91CF-DECFE5C2B21A}" destId="{CF2238F0-0FC2-4491-8E71-E4011BDADC08}" srcOrd="1" destOrd="0" presId="urn:microsoft.com/office/officeart/2005/8/layout/orgChart1"/>
    <dgm:cxn modelId="{E7D5FAE0-0B3D-4E28-852C-6B9D538A5B77}" type="presParOf" srcId="{ECE18189-E89E-4C80-AAEE-735C109CFA20}" destId="{E0DE5F9D-69D8-4279-9C37-D7ADEAEB3C71}" srcOrd="1" destOrd="0" presId="urn:microsoft.com/office/officeart/2005/8/layout/orgChart1"/>
    <dgm:cxn modelId="{DFB1FFE4-A8DA-4B8C-88C1-07ED014C2DB9}" type="presParOf" srcId="{ECE18189-E89E-4C80-AAEE-735C109CFA20}" destId="{5545A90B-981A-464A-9957-BB26A5C6D9B0}" srcOrd="2" destOrd="0" presId="urn:microsoft.com/office/officeart/2005/8/layout/orgChart1"/>
    <dgm:cxn modelId="{EC485CA2-91D3-43CE-9508-CEA428AB21EC}" type="presParOf" srcId="{33F54B87-AE30-4CAC-A99B-ACEFBA3D5C56}" destId="{AA597F6A-7704-4917-9AA2-26D544A7336F}" srcOrd="2" destOrd="0" presId="urn:microsoft.com/office/officeart/2005/8/layout/orgChart1"/>
    <dgm:cxn modelId="{344D7676-425E-4E62-8AD5-67EE01DC9FE8}" type="presParOf" srcId="{ED7A63C3-0237-411B-88C4-CC2492B6F2FA}" destId="{A96C2DF5-1622-431F-B75F-7161C5E05FE1}" srcOrd="2" destOrd="0" presId="urn:microsoft.com/office/officeart/2005/8/layout/orgChart1"/>
    <dgm:cxn modelId="{C6AA36E6-6433-452E-A35D-43967527DABA}" type="presParOf" srcId="{ED7A63C3-0237-411B-88C4-CC2492B6F2FA}" destId="{3C29801E-A5CD-4DAD-81F2-01987F692337}" srcOrd="3" destOrd="0" presId="urn:microsoft.com/office/officeart/2005/8/layout/orgChart1"/>
    <dgm:cxn modelId="{155ED1CE-F627-41BB-9E24-AD832E4D51C2}" type="presParOf" srcId="{3C29801E-A5CD-4DAD-81F2-01987F692337}" destId="{705CD010-640A-4576-B247-45C7EA65670E}" srcOrd="0" destOrd="0" presId="urn:microsoft.com/office/officeart/2005/8/layout/orgChart1"/>
    <dgm:cxn modelId="{5057C977-B936-4EF9-8451-32EA230301C9}" type="presParOf" srcId="{705CD010-640A-4576-B247-45C7EA65670E}" destId="{28620464-1821-4830-9D31-205130BD3E0C}" srcOrd="0" destOrd="0" presId="urn:microsoft.com/office/officeart/2005/8/layout/orgChart1"/>
    <dgm:cxn modelId="{927043F9-1CAB-47B5-B105-5B3F078009DE}" type="presParOf" srcId="{705CD010-640A-4576-B247-45C7EA65670E}" destId="{5DEF2716-0E81-473F-BB67-00DD74C4A9EF}" srcOrd="1" destOrd="0" presId="urn:microsoft.com/office/officeart/2005/8/layout/orgChart1"/>
    <dgm:cxn modelId="{E46614DF-7BA4-4C5F-9B1A-612D55FAB75D}" type="presParOf" srcId="{3C29801E-A5CD-4DAD-81F2-01987F692337}" destId="{7D9CAEBB-8928-4D61-AE14-DCAC46B225EC}" srcOrd="1" destOrd="0" presId="urn:microsoft.com/office/officeart/2005/8/layout/orgChart1"/>
    <dgm:cxn modelId="{4A063CAB-FC0F-4CE0-AA8B-1C3CB92B6BF7}" type="presParOf" srcId="{7D9CAEBB-8928-4D61-AE14-DCAC46B225EC}" destId="{53CED69D-8E27-4CFC-9179-FCD5EF7E626C}" srcOrd="0" destOrd="0" presId="urn:microsoft.com/office/officeart/2005/8/layout/orgChart1"/>
    <dgm:cxn modelId="{BDCC7EB6-4625-4D75-B85B-820BFDBAC4A3}" type="presParOf" srcId="{7D9CAEBB-8928-4D61-AE14-DCAC46B225EC}" destId="{C5F61789-A287-4890-88F6-0C735B8A9E17}" srcOrd="1" destOrd="0" presId="urn:microsoft.com/office/officeart/2005/8/layout/orgChart1"/>
    <dgm:cxn modelId="{4E072DAB-66D4-4BA1-B376-34D5C821ACBC}" type="presParOf" srcId="{C5F61789-A287-4890-88F6-0C735B8A9E17}" destId="{772147F5-4910-4BD6-BFB4-51B3706945F0}" srcOrd="0" destOrd="0" presId="urn:microsoft.com/office/officeart/2005/8/layout/orgChart1"/>
    <dgm:cxn modelId="{0A0022F8-305F-41AE-A52B-01C2F6CABB21}" type="presParOf" srcId="{772147F5-4910-4BD6-BFB4-51B3706945F0}" destId="{BEB1B624-FA92-47DE-BF87-FE39F15BE919}" srcOrd="0" destOrd="0" presId="urn:microsoft.com/office/officeart/2005/8/layout/orgChart1"/>
    <dgm:cxn modelId="{71664A5F-D946-40D4-93C5-19D67A6417C3}" type="presParOf" srcId="{772147F5-4910-4BD6-BFB4-51B3706945F0}" destId="{9AA7E558-6E0A-48F2-9451-78900490772A}" srcOrd="1" destOrd="0" presId="urn:microsoft.com/office/officeart/2005/8/layout/orgChart1"/>
    <dgm:cxn modelId="{26493772-1A15-44F9-8DDA-83DBEC955F59}" type="presParOf" srcId="{C5F61789-A287-4890-88F6-0C735B8A9E17}" destId="{0433557A-850F-4D9C-B817-2A11C27B0BE0}" srcOrd="1" destOrd="0" presId="urn:microsoft.com/office/officeart/2005/8/layout/orgChart1"/>
    <dgm:cxn modelId="{F11C01BE-3A9C-445B-9E96-18463136A1B4}" type="presParOf" srcId="{C5F61789-A287-4890-88F6-0C735B8A9E17}" destId="{5F572B8E-CAE9-4C71-BA0E-F0A019950AC4}" srcOrd="2" destOrd="0" presId="urn:microsoft.com/office/officeart/2005/8/layout/orgChart1"/>
    <dgm:cxn modelId="{497A1C17-4197-4A07-A062-CD315A52EF53}" type="presParOf" srcId="{3C29801E-A5CD-4DAD-81F2-01987F692337}" destId="{5C8825C4-18B7-42B2-8656-DFBBD13045CC}" srcOrd="2" destOrd="0" presId="urn:microsoft.com/office/officeart/2005/8/layout/orgChart1"/>
    <dgm:cxn modelId="{E9149575-9458-4ED8-9749-6EE77DB30650}" type="presParOf" srcId="{ED7A63C3-0237-411B-88C4-CC2492B6F2FA}" destId="{C1C8B7DF-0EA9-4398-A5FE-852AA717F34D}" srcOrd="4" destOrd="0" presId="urn:microsoft.com/office/officeart/2005/8/layout/orgChart1"/>
    <dgm:cxn modelId="{88E0513C-D5B5-49AA-9A60-6BF3D9678F58}" type="presParOf" srcId="{ED7A63C3-0237-411B-88C4-CC2492B6F2FA}" destId="{81AC484E-D07D-4DC5-A99A-71438B051BBF}" srcOrd="5" destOrd="0" presId="urn:microsoft.com/office/officeart/2005/8/layout/orgChart1"/>
    <dgm:cxn modelId="{F44662B6-D7C6-4147-9A02-D96E20D7276D}" type="presParOf" srcId="{81AC484E-D07D-4DC5-A99A-71438B051BBF}" destId="{4FA5662A-FA4B-4753-9344-EBF31F0A14A4}" srcOrd="0" destOrd="0" presId="urn:microsoft.com/office/officeart/2005/8/layout/orgChart1"/>
    <dgm:cxn modelId="{3BA62D83-E186-470D-B96C-65DA35202A55}" type="presParOf" srcId="{4FA5662A-FA4B-4753-9344-EBF31F0A14A4}" destId="{AE248008-5536-4FBB-85F0-BC6AA2722057}" srcOrd="0" destOrd="0" presId="urn:microsoft.com/office/officeart/2005/8/layout/orgChart1"/>
    <dgm:cxn modelId="{6413C443-088D-4D14-9C6A-EE23AAF18C67}" type="presParOf" srcId="{4FA5662A-FA4B-4753-9344-EBF31F0A14A4}" destId="{37DA02F0-7B57-43DA-A9F9-BE80D336B1AE}" srcOrd="1" destOrd="0" presId="urn:microsoft.com/office/officeart/2005/8/layout/orgChart1"/>
    <dgm:cxn modelId="{28540D32-95E4-434A-8C1C-D9C4E08E4A25}" type="presParOf" srcId="{81AC484E-D07D-4DC5-A99A-71438B051BBF}" destId="{0345B859-3E36-4F16-ADED-135684C8E969}" srcOrd="1" destOrd="0" presId="urn:microsoft.com/office/officeart/2005/8/layout/orgChart1"/>
    <dgm:cxn modelId="{CD479CAB-C2CA-4554-9A4D-281369C2A49B}" type="presParOf" srcId="{0345B859-3E36-4F16-ADED-135684C8E969}" destId="{74533C43-40FB-4789-BBC7-2C9E93483016}" srcOrd="0" destOrd="0" presId="urn:microsoft.com/office/officeart/2005/8/layout/orgChart1"/>
    <dgm:cxn modelId="{5549AC5F-CC01-43B8-A94E-96D445E9F610}" type="presParOf" srcId="{0345B859-3E36-4F16-ADED-135684C8E969}" destId="{2B4E19D9-3AD0-4942-BC5B-9DE32785373F}" srcOrd="1" destOrd="0" presId="urn:microsoft.com/office/officeart/2005/8/layout/orgChart1"/>
    <dgm:cxn modelId="{CD94E6FD-FD3E-4889-9CE9-31E654B1B38A}" type="presParOf" srcId="{2B4E19D9-3AD0-4942-BC5B-9DE32785373F}" destId="{149CBC6C-990F-46F3-87D8-707284811587}" srcOrd="0" destOrd="0" presId="urn:microsoft.com/office/officeart/2005/8/layout/orgChart1"/>
    <dgm:cxn modelId="{5E7B0F02-4A05-4F0C-9843-E5AAED61E911}" type="presParOf" srcId="{149CBC6C-990F-46F3-87D8-707284811587}" destId="{8D7799C8-094B-4557-8157-A7A89684B4DD}" srcOrd="0" destOrd="0" presId="urn:microsoft.com/office/officeart/2005/8/layout/orgChart1"/>
    <dgm:cxn modelId="{7C7F907F-E407-4DF3-A0E9-1554229890D6}" type="presParOf" srcId="{149CBC6C-990F-46F3-87D8-707284811587}" destId="{30EEE91D-D2EA-4D6A-854B-3E5C16699CB0}" srcOrd="1" destOrd="0" presId="urn:microsoft.com/office/officeart/2005/8/layout/orgChart1"/>
    <dgm:cxn modelId="{C3C48EF0-0C6C-4C3D-B987-FF743693EF40}" type="presParOf" srcId="{2B4E19D9-3AD0-4942-BC5B-9DE32785373F}" destId="{339F7C0A-83EE-467A-AEDA-233CF6E06F8F}" srcOrd="1" destOrd="0" presId="urn:microsoft.com/office/officeart/2005/8/layout/orgChart1"/>
    <dgm:cxn modelId="{070042F8-2939-47BB-A3FB-8E8A23E5C4E1}" type="presParOf" srcId="{2B4E19D9-3AD0-4942-BC5B-9DE32785373F}" destId="{A87146A2-DDA0-4FF9-AC3E-C50AA7AF0105}" srcOrd="2" destOrd="0" presId="urn:microsoft.com/office/officeart/2005/8/layout/orgChart1"/>
    <dgm:cxn modelId="{CBBFD5AB-0881-43A5-9288-CEFE9A85527F}" type="presParOf" srcId="{81AC484E-D07D-4DC5-A99A-71438B051BBF}" destId="{B6533B58-5D49-4F0A-A26C-3AA63C31519C}" srcOrd="2" destOrd="0" presId="urn:microsoft.com/office/officeart/2005/8/layout/orgChart1"/>
    <dgm:cxn modelId="{2D86AE53-4526-48BA-8614-21E64DEF46F6}" type="presParOf" srcId="{BE181F84-0893-44AC-9A4C-EE1FDEB52086}" destId="{91277F66-A812-4BF5-A0FA-76D83D146A28}" srcOrd="2" destOrd="0" presId="urn:microsoft.com/office/officeart/2005/8/layout/orgChart1"/>
    <dgm:cxn modelId="{AD901F5E-E421-46E5-AD43-89586A6C8378}" type="presParOf" srcId="{92F91866-EF6F-416E-9ABB-E12C1323C49D}" destId="{8E0F1781-7EF4-44E3-B06C-444042E7F4EF}" srcOrd="2" destOrd="0" presId="urn:microsoft.com/office/officeart/2005/8/layout/orgChart1"/>
    <dgm:cxn modelId="{5DA0DB0D-5377-4919-8D71-A27F5A102291}" type="presParOf" srcId="{92F91866-EF6F-416E-9ABB-E12C1323C49D}" destId="{F46EB6E5-0D4C-41E9-B744-76B17326802A}" srcOrd="3" destOrd="0" presId="urn:microsoft.com/office/officeart/2005/8/layout/orgChart1"/>
    <dgm:cxn modelId="{A2163AFD-EF0B-4311-BA40-B4AE27A388DC}" type="presParOf" srcId="{F46EB6E5-0D4C-41E9-B744-76B17326802A}" destId="{5B893196-7D5E-4163-9025-FA3C2C5F108D}" srcOrd="0" destOrd="0" presId="urn:microsoft.com/office/officeart/2005/8/layout/orgChart1"/>
    <dgm:cxn modelId="{39D7D86C-68C1-4E51-8576-CC7BECFBB111}" type="presParOf" srcId="{5B893196-7D5E-4163-9025-FA3C2C5F108D}" destId="{1A7E52B3-6136-448B-9A1D-1DD4A27A156C}" srcOrd="0" destOrd="0" presId="urn:microsoft.com/office/officeart/2005/8/layout/orgChart1"/>
    <dgm:cxn modelId="{C98C9B22-C5F0-4600-85EF-A1EAF2836102}" type="presParOf" srcId="{5B893196-7D5E-4163-9025-FA3C2C5F108D}" destId="{8BC95599-9442-4C9A-B419-B99A9DE030D3}" srcOrd="1" destOrd="0" presId="urn:microsoft.com/office/officeart/2005/8/layout/orgChart1"/>
    <dgm:cxn modelId="{D20480C9-6A0A-4623-8B03-9E36A1FF6A38}" type="presParOf" srcId="{F46EB6E5-0D4C-41E9-B744-76B17326802A}" destId="{202AD7A9-B814-46D2-A589-E01A20E2B7A5}" srcOrd="1" destOrd="0" presId="urn:microsoft.com/office/officeart/2005/8/layout/orgChart1"/>
    <dgm:cxn modelId="{CBD710B8-4980-431F-A5E1-F3F397B6608F}" type="presParOf" srcId="{202AD7A9-B814-46D2-A589-E01A20E2B7A5}" destId="{1A056D80-0D3C-4735-AD0D-25703EDC03E1}" srcOrd="0" destOrd="0" presId="urn:microsoft.com/office/officeart/2005/8/layout/orgChart1"/>
    <dgm:cxn modelId="{11AB2C84-7B4D-4C4E-958D-C86790981272}" type="presParOf" srcId="{202AD7A9-B814-46D2-A589-E01A20E2B7A5}" destId="{F1D81757-3168-467D-A5CB-9BC2E3238F68}" srcOrd="1" destOrd="0" presId="urn:microsoft.com/office/officeart/2005/8/layout/orgChart1"/>
    <dgm:cxn modelId="{42B83EBB-B4CF-4CE3-A2D9-02BE39D5440A}" type="presParOf" srcId="{F1D81757-3168-467D-A5CB-9BC2E3238F68}" destId="{3B9B192E-F292-47CC-AF37-A07351169C05}" srcOrd="0" destOrd="0" presId="urn:microsoft.com/office/officeart/2005/8/layout/orgChart1"/>
    <dgm:cxn modelId="{3D83B93D-D098-491C-B437-BEACEB760735}" type="presParOf" srcId="{3B9B192E-F292-47CC-AF37-A07351169C05}" destId="{8D4BD190-36A7-475C-A2AD-477CCA050492}" srcOrd="0" destOrd="0" presId="urn:microsoft.com/office/officeart/2005/8/layout/orgChart1"/>
    <dgm:cxn modelId="{68CF9556-A4E6-4041-A092-32E14106B31C}" type="presParOf" srcId="{3B9B192E-F292-47CC-AF37-A07351169C05}" destId="{DD86EF4D-48F2-4094-AEF7-DC9C8D648F21}" srcOrd="1" destOrd="0" presId="urn:microsoft.com/office/officeart/2005/8/layout/orgChart1"/>
    <dgm:cxn modelId="{601511A3-94C3-4D1C-91D5-9084D387D9B4}" type="presParOf" srcId="{F1D81757-3168-467D-A5CB-9BC2E3238F68}" destId="{3F3EB34C-BE86-44B8-85B9-868305D7699D}" srcOrd="1" destOrd="0" presId="urn:microsoft.com/office/officeart/2005/8/layout/orgChart1"/>
    <dgm:cxn modelId="{C3017CC2-E8E1-4F9B-8CB4-A4E0B4060BD7}" type="presParOf" srcId="{F1D81757-3168-467D-A5CB-9BC2E3238F68}" destId="{4F0889C2-7987-436C-A052-88749F838EB9}" srcOrd="2" destOrd="0" presId="urn:microsoft.com/office/officeart/2005/8/layout/orgChart1"/>
    <dgm:cxn modelId="{5B2438A1-F932-47D1-8467-A7F750251D09}" type="presParOf" srcId="{F46EB6E5-0D4C-41E9-B744-76B17326802A}" destId="{90997E5B-591D-4FBA-B8A0-7BD9AAF65A4A}" srcOrd="2" destOrd="0" presId="urn:microsoft.com/office/officeart/2005/8/layout/orgChart1"/>
    <dgm:cxn modelId="{BCE6F223-9604-433B-B1C1-07754D0AE589}" type="presParOf" srcId="{E9248E33-C1F7-4AD2-9739-1F1D42631A01}" destId="{0A6C89E1-67E5-4728-95ED-D640A2AF9915}" srcOrd="2" destOrd="0" presId="urn:microsoft.com/office/officeart/2005/8/layout/orgChart1"/>
    <dgm:cxn modelId="{6F02A99B-D226-49A3-9F13-C40232009E2E}" type="presParOf" srcId="{51C22A13-AC03-483C-8480-054542C2B38D}" destId="{40F9B5B4-D600-4988-8EC0-383BAEFB8D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2E4BF-8CF3-416C-9B43-7CEA696F4F5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4136BE1-07BB-4FD6-9780-ED92677F0517}">
      <dgm:prSet phldrT="[Text]"/>
      <dgm:spPr/>
      <dgm:t>
        <a:bodyPr/>
        <a:lstStyle/>
        <a:p>
          <a:r>
            <a:rPr lang="en-US" dirty="0" err="1" smtClean="0"/>
            <a:t>Sự</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endParaRPr lang="en-US" dirty="0"/>
        </a:p>
      </dgm:t>
    </dgm:pt>
    <dgm:pt modelId="{9FAE9B25-7E89-4734-BCF7-79958800A588}" type="parTrans" cxnId="{7028B7C3-3C01-4665-B491-EEEA10EE4167}">
      <dgm:prSet/>
      <dgm:spPr/>
      <dgm:t>
        <a:bodyPr/>
        <a:lstStyle/>
        <a:p>
          <a:endParaRPr lang="en-US"/>
        </a:p>
      </dgm:t>
    </dgm:pt>
    <dgm:pt modelId="{50C20875-78DD-4479-8AD3-7D59CB1EFF04}" type="sibTrans" cxnId="{7028B7C3-3C01-4665-B491-EEEA10EE4167}">
      <dgm:prSet/>
      <dgm:spPr/>
      <dgm:t>
        <a:bodyPr/>
        <a:lstStyle/>
        <a:p>
          <a:endParaRPr lang="en-US"/>
        </a:p>
      </dgm:t>
    </dgm:pt>
    <dgm:pt modelId="{3772A7A1-14F8-437B-9986-4485D514085A}">
      <dgm:prSet phldrT="[Text]"/>
      <dgm:spPr/>
      <dgm:t>
        <a:bodyPr/>
        <a:lstStyle/>
        <a:p>
          <a:r>
            <a:rPr lang="en-US" dirty="0" smtClean="0"/>
            <a:t>………………</a:t>
          </a:r>
          <a:endParaRPr lang="en-US" dirty="0"/>
        </a:p>
      </dgm:t>
    </dgm:pt>
    <dgm:pt modelId="{9DF74C69-6ABE-4B1A-AE41-7462C509F25A}" type="parTrans" cxnId="{DC915C41-A541-4951-A0DE-AF4DFB411609}">
      <dgm:prSet/>
      <dgm:spPr/>
      <dgm:t>
        <a:bodyPr/>
        <a:lstStyle/>
        <a:p>
          <a:endParaRPr lang="en-US"/>
        </a:p>
      </dgm:t>
    </dgm:pt>
    <dgm:pt modelId="{C72AED27-C798-423E-8C6C-5B2C4B8C735E}" type="sibTrans" cxnId="{DC915C41-A541-4951-A0DE-AF4DFB411609}">
      <dgm:prSet/>
      <dgm:spPr/>
      <dgm:t>
        <a:bodyPr/>
        <a:lstStyle/>
        <a:p>
          <a:endParaRPr lang="en-US"/>
        </a:p>
      </dgm:t>
    </dgm:pt>
    <dgm:pt modelId="{6A357A90-F107-4DD2-B16D-A8627522B561}">
      <dgm:prSet phldrT="[Text]"/>
      <dgm:spPr/>
      <dgm:t>
        <a:bodyPr/>
        <a:lstStyle/>
        <a:p>
          <a:r>
            <a:rPr lang="en-US" dirty="0" err="1" smtClean="0"/>
            <a:t>Sự</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của</a:t>
          </a:r>
          <a:r>
            <a:rPr lang="en-US" dirty="0" smtClean="0"/>
            <a:t> </a:t>
          </a:r>
          <a:r>
            <a:rPr lang="en-US" dirty="0" err="1" smtClean="0"/>
            <a:t>chất</a:t>
          </a:r>
          <a:r>
            <a:rPr lang="en-US" dirty="0" smtClean="0"/>
            <a:t> </a:t>
          </a:r>
          <a:r>
            <a:rPr lang="en-US" dirty="0" err="1" smtClean="0"/>
            <a:t>lỏng</a:t>
          </a:r>
          <a:endParaRPr lang="en-US" dirty="0"/>
        </a:p>
      </dgm:t>
    </dgm:pt>
    <dgm:pt modelId="{5A48C340-8CCA-4E38-8582-03626D5F686D}" type="parTrans" cxnId="{1216AAE4-06EF-473C-860B-7850C3CE3AB5}">
      <dgm:prSet/>
      <dgm:spPr/>
      <dgm:t>
        <a:bodyPr/>
        <a:lstStyle/>
        <a:p>
          <a:endParaRPr lang="en-US"/>
        </a:p>
      </dgm:t>
    </dgm:pt>
    <dgm:pt modelId="{F2FA8D3E-ED53-4CFD-8EEA-6CE392673DE9}" type="sibTrans" cxnId="{1216AAE4-06EF-473C-860B-7850C3CE3AB5}">
      <dgm:prSet/>
      <dgm:spPr/>
      <dgm:t>
        <a:bodyPr/>
        <a:lstStyle/>
        <a:p>
          <a:endParaRPr lang="en-US"/>
        </a:p>
      </dgm:t>
    </dgm:pt>
    <dgm:pt modelId="{413A8A3D-F3CB-4427-8A07-DC3E52621F89}">
      <dgm:prSet phldrT="[Text]"/>
      <dgm:spPr/>
      <dgm:t>
        <a:bodyPr/>
        <a:lstStyle/>
        <a:p>
          <a:r>
            <a:rPr lang="en-US" dirty="0" err="1" smtClean="0"/>
            <a:t>Các</a:t>
          </a:r>
          <a:r>
            <a:rPr lang="en-US" dirty="0" smtClean="0"/>
            <a:t> </a:t>
          </a:r>
          <a:r>
            <a:rPr lang="en-US" dirty="0" err="1" smtClean="0"/>
            <a:t>chất</a:t>
          </a:r>
          <a:r>
            <a:rPr lang="en-US" dirty="0" smtClean="0"/>
            <a:t> </a:t>
          </a:r>
          <a:r>
            <a:rPr lang="en-US" dirty="0" err="1" smtClean="0"/>
            <a:t>lỏng</a:t>
          </a:r>
          <a:r>
            <a:rPr lang="en-US" dirty="0" smtClean="0"/>
            <a:t> </a:t>
          </a:r>
          <a:r>
            <a:rPr lang="en-US" dirty="0" err="1" smtClean="0"/>
            <a:t>khác</a:t>
          </a:r>
          <a:r>
            <a:rPr lang="en-US" dirty="0" smtClean="0"/>
            <a:t> </a:t>
          </a:r>
          <a:r>
            <a:rPr lang="en-US" dirty="0" err="1" smtClean="0"/>
            <a:t>nhau</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endParaRPr lang="en-US" dirty="0"/>
        </a:p>
      </dgm:t>
    </dgm:pt>
    <dgm:pt modelId="{AC45CEC7-0468-4292-B330-A67E7FBDA7FC}" type="parTrans" cxnId="{EFAA65B2-D2D3-4C97-B547-1B41DB69D92C}">
      <dgm:prSet/>
      <dgm:spPr/>
      <dgm:t>
        <a:bodyPr/>
        <a:lstStyle/>
        <a:p>
          <a:endParaRPr lang="en-US"/>
        </a:p>
      </dgm:t>
    </dgm:pt>
    <dgm:pt modelId="{DE949D61-9211-4BA2-97C7-F3AF697E8E68}" type="sibTrans" cxnId="{EFAA65B2-D2D3-4C97-B547-1B41DB69D92C}">
      <dgm:prSet/>
      <dgm:spPr/>
      <dgm:t>
        <a:bodyPr/>
        <a:lstStyle/>
        <a:p>
          <a:endParaRPr lang="en-US"/>
        </a:p>
      </dgm:t>
    </dgm:pt>
    <dgm:pt modelId="{BFE084EC-A4AC-4B0D-BF9B-0A2393224A59}">
      <dgm:prSet/>
      <dgm:spPr/>
      <dgm:t>
        <a:bodyPr/>
        <a:lstStyle/>
        <a:p>
          <a:r>
            <a:rPr lang="en-US" dirty="0" smtClean="0"/>
            <a:t>……………….</a:t>
          </a:r>
          <a:endParaRPr lang="en-US" dirty="0"/>
        </a:p>
      </dgm:t>
    </dgm:pt>
    <dgm:pt modelId="{A5B61650-97E0-4546-B163-AEBF2F0BB83C}" type="parTrans" cxnId="{21E8F075-3A43-42A2-9665-5CDB8523A10A}">
      <dgm:prSet/>
      <dgm:spPr/>
      <dgm:t>
        <a:bodyPr/>
        <a:lstStyle/>
        <a:p>
          <a:endParaRPr lang="en-US"/>
        </a:p>
      </dgm:t>
    </dgm:pt>
    <dgm:pt modelId="{35BD6614-0021-47AD-85E1-B9952CB8C3E3}" type="sibTrans" cxnId="{21E8F075-3A43-42A2-9665-5CDB8523A10A}">
      <dgm:prSet/>
      <dgm:spPr/>
      <dgm:t>
        <a:bodyPr/>
        <a:lstStyle/>
        <a:p>
          <a:endParaRPr lang="en-US"/>
        </a:p>
      </dgm:t>
    </dgm:pt>
    <dgm:pt modelId="{9457F92A-6269-4407-8C50-9AA3702E561E}">
      <dgm:prSet/>
      <dgm:spPr/>
      <dgm:t>
        <a:bodyPr/>
        <a:lstStyle/>
        <a:p>
          <a:r>
            <a:rPr lang="en-US" dirty="0" smtClean="0"/>
            <a:t>……………………….</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giống</a:t>
          </a:r>
          <a:r>
            <a:rPr lang="en-US" dirty="0" smtClean="0"/>
            <a:t> </a:t>
          </a:r>
          <a:r>
            <a:rPr lang="en-US" dirty="0" err="1" smtClean="0"/>
            <a:t>nhau</a:t>
          </a:r>
          <a:endParaRPr lang="en-US" dirty="0"/>
        </a:p>
      </dgm:t>
    </dgm:pt>
    <dgm:pt modelId="{E01F49A2-B3E6-44D9-91E2-EE087F3B16D2}" type="parTrans" cxnId="{1073FC78-42DE-4196-AC11-81906612672B}">
      <dgm:prSet/>
      <dgm:spPr/>
      <dgm:t>
        <a:bodyPr/>
        <a:lstStyle/>
        <a:p>
          <a:endParaRPr lang="en-US"/>
        </a:p>
      </dgm:t>
    </dgm:pt>
    <dgm:pt modelId="{EA3666BC-0F22-4B7D-9135-724BC6DFD67D}" type="sibTrans" cxnId="{1073FC78-42DE-4196-AC11-81906612672B}">
      <dgm:prSet/>
      <dgm:spPr/>
      <dgm:t>
        <a:bodyPr/>
        <a:lstStyle/>
        <a:p>
          <a:endParaRPr lang="en-US"/>
        </a:p>
      </dgm:t>
    </dgm:pt>
    <dgm:pt modelId="{643B4F6F-7501-4F68-873C-1D528CE09B56}">
      <dgm:prSet/>
      <dgm:spPr/>
      <dgm:t>
        <a:bodyPr/>
        <a:lstStyle/>
        <a:p>
          <a:r>
            <a:rPr lang="en-US" dirty="0" smtClean="0"/>
            <a:t>…………………</a:t>
          </a:r>
          <a:endParaRPr lang="en-US" dirty="0"/>
        </a:p>
      </dgm:t>
    </dgm:pt>
    <dgm:pt modelId="{E6891877-B2C6-4AAD-823E-06D32495BF4C}" type="parTrans" cxnId="{E031C9DF-964C-4640-8B26-4C84E8C7C8AD}">
      <dgm:prSet/>
      <dgm:spPr/>
      <dgm:t>
        <a:bodyPr/>
        <a:lstStyle/>
        <a:p>
          <a:endParaRPr lang="en-US"/>
        </a:p>
      </dgm:t>
    </dgm:pt>
    <dgm:pt modelId="{B143F648-45BE-42A4-9414-E22789062760}" type="sibTrans" cxnId="{E031C9DF-964C-4640-8B26-4C84E8C7C8AD}">
      <dgm:prSet/>
      <dgm:spPr/>
      <dgm:t>
        <a:bodyPr/>
        <a:lstStyle/>
        <a:p>
          <a:endParaRPr lang="en-US"/>
        </a:p>
      </dgm:t>
    </dgm:pt>
    <dgm:pt modelId="{D0FC406B-A75A-49CD-A67B-6BE9F7EE93B4}">
      <dgm:prSet/>
      <dgm:spPr/>
      <dgm:t>
        <a:bodyPr/>
        <a:lstStyle/>
        <a:p>
          <a:r>
            <a:rPr lang="en-US" dirty="0" err="1" smtClean="0"/>
            <a:t>Các</a:t>
          </a:r>
          <a:r>
            <a:rPr lang="en-US" dirty="0" smtClean="0"/>
            <a:t> </a:t>
          </a:r>
          <a:r>
            <a:rPr lang="en-US" dirty="0" err="1" smtClean="0"/>
            <a:t>chất</a:t>
          </a:r>
          <a:r>
            <a:rPr lang="en-US" dirty="0" smtClean="0"/>
            <a:t> ……………..</a:t>
          </a:r>
          <a:r>
            <a:rPr lang="en-US" dirty="0" err="1" smtClean="0"/>
            <a:t>khi</a:t>
          </a:r>
          <a:r>
            <a:rPr lang="en-US" dirty="0" smtClean="0"/>
            <a:t> </a:t>
          </a:r>
          <a:r>
            <a:rPr lang="en-US" dirty="0" err="1" smtClean="0"/>
            <a:t>nóng</a:t>
          </a:r>
          <a:r>
            <a:rPr lang="en-US" dirty="0" smtClean="0"/>
            <a:t> </a:t>
          </a:r>
          <a:r>
            <a:rPr lang="en-US" dirty="0" err="1" smtClean="0"/>
            <a:t>lên</a:t>
          </a:r>
          <a:r>
            <a:rPr lang="en-US" dirty="0" smtClean="0"/>
            <a:t>, ……….</a:t>
          </a:r>
          <a:r>
            <a:rPr lang="en-US" dirty="0" err="1" smtClean="0"/>
            <a:t>khi</a:t>
          </a:r>
          <a:r>
            <a:rPr lang="en-US" dirty="0" smtClean="0"/>
            <a:t> </a:t>
          </a:r>
          <a:r>
            <a:rPr lang="en-US" dirty="0" err="1" smtClean="0"/>
            <a:t>lạnh</a:t>
          </a:r>
          <a:r>
            <a:rPr lang="en-US" dirty="0" smtClean="0"/>
            <a:t> </a:t>
          </a:r>
          <a:r>
            <a:rPr lang="en-US" dirty="0" err="1" smtClean="0"/>
            <a:t>đi</a:t>
          </a:r>
          <a:endParaRPr lang="en-US" dirty="0"/>
        </a:p>
      </dgm:t>
    </dgm:pt>
    <dgm:pt modelId="{6128B101-438C-42B8-BF09-ADC604ED7743}" type="parTrans" cxnId="{00017350-79D6-4BC2-871E-6559AB7DD193}">
      <dgm:prSet/>
      <dgm:spPr/>
      <dgm:t>
        <a:bodyPr/>
        <a:lstStyle/>
        <a:p>
          <a:endParaRPr lang="en-US"/>
        </a:p>
      </dgm:t>
    </dgm:pt>
    <dgm:pt modelId="{E8C6063D-B266-4B0F-947E-D657CD4BB26E}" type="sibTrans" cxnId="{00017350-79D6-4BC2-871E-6559AB7DD193}">
      <dgm:prSet/>
      <dgm:spPr/>
      <dgm:t>
        <a:bodyPr/>
        <a:lstStyle/>
        <a:p>
          <a:endParaRPr lang="en-US"/>
        </a:p>
      </dgm:t>
    </dgm:pt>
    <dgm:pt modelId="{4FAFDF66-9C5F-49FE-B7F3-44ACF7A782F9}">
      <dgm:prSet/>
      <dgm:spPr/>
      <dgm:t>
        <a:bodyPr/>
        <a:lstStyle/>
        <a:p>
          <a:r>
            <a:rPr lang="en-US" dirty="0" err="1" smtClean="0"/>
            <a:t>Chất</a:t>
          </a:r>
          <a:r>
            <a:rPr lang="en-US" dirty="0" smtClean="0"/>
            <a:t> </a:t>
          </a:r>
          <a:r>
            <a:rPr lang="en-US" dirty="0" err="1" smtClean="0"/>
            <a:t>khí</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 </a:t>
          </a:r>
          <a:r>
            <a:rPr lang="en-US" dirty="0" err="1" smtClean="0"/>
            <a:t>chất</a:t>
          </a:r>
          <a:r>
            <a:rPr lang="en-US" dirty="0" smtClean="0"/>
            <a:t> </a:t>
          </a:r>
          <a:r>
            <a:rPr lang="en-US" dirty="0" err="1" smtClean="0"/>
            <a:t>lỏng</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nhiều</a:t>
          </a:r>
          <a:r>
            <a:rPr lang="en-US" dirty="0" smtClean="0"/>
            <a:t> </a:t>
          </a:r>
          <a:r>
            <a:rPr lang="en-US" dirty="0" err="1" smtClean="0"/>
            <a:t>hơn</a:t>
          </a:r>
          <a:r>
            <a:rPr lang="en-US" dirty="0" smtClean="0"/>
            <a:t> </a:t>
          </a:r>
          <a:r>
            <a:rPr lang="en-US" dirty="0" err="1" smtClean="0"/>
            <a:t>chất</a:t>
          </a:r>
          <a:r>
            <a:rPr lang="en-US" dirty="0" smtClean="0"/>
            <a:t> </a:t>
          </a:r>
          <a:r>
            <a:rPr lang="en-US" dirty="0" err="1" smtClean="0"/>
            <a:t>rắn</a:t>
          </a:r>
          <a:endParaRPr lang="en-US" dirty="0"/>
        </a:p>
      </dgm:t>
    </dgm:pt>
    <dgm:pt modelId="{19E30071-6C14-4A17-8155-B127C56CAA0C}" type="parTrans" cxnId="{A6FFEAB4-3BB7-4AEB-AD45-F246F2E06F40}">
      <dgm:prSet/>
      <dgm:spPr/>
      <dgm:t>
        <a:bodyPr/>
        <a:lstStyle/>
        <a:p>
          <a:endParaRPr lang="en-US"/>
        </a:p>
      </dgm:t>
    </dgm:pt>
    <dgm:pt modelId="{BD26A347-CA0E-41DF-81B5-E8E5B01305B3}" type="sibTrans" cxnId="{A6FFEAB4-3BB7-4AEB-AD45-F246F2E06F40}">
      <dgm:prSet/>
      <dgm:spPr/>
      <dgm:t>
        <a:bodyPr/>
        <a:lstStyle/>
        <a:p>
          <a:endParaRPr lang="en-US"/>
        </a:p>
      </dgm:t>
    </dgm:pt>
    <dgm:pt modelId="{09B51F9F-BFC4-4B30-821D-544F11F711A9}" type="pres">
      <dgm:prSet presAssocID="{7AE2E4BF-8CF3-416C-9B43-7CEA696F4F5B}" presName="hierChild1" presStyleCnt="0">
        <dgm:presLayoutVars>
          <dgm:orgChart val="1"/>
          <dgm:chPref val="1"/>
          <dgm:dir/>
          <dgm:animOne val="branch"/>
          <dgm:animLvl val="lvl"/>
          <dgm:resizeHandles/>
        </dgm:presLayoutVars>
      </dgm:prSet>
      <dgm:spPr/>
    </dgm:pt>
    <dgm:pt modelId="{5C916396-7217-4F14-9EF7-23729AFD2F68}" type="pres">
      <dgm:prSet presAssocID="{24136BE1-07BB-4FD6-9780-ED92677F0517}" presName="hierRoot1" presStyleCnt="0">
        <dgm:presLayoutVars>
          <dgm:hierBranch val="init"/>
        </dgm:presLayoutVars>
      </dgm:prSet>
      <dgm:spPr/>
    </dgm:pt>
    <dgm:pt modelId="{E770D643-2BDC-48AF-81D4-6FC134C8A441}" type="pres">
      <dgm:prSet presAssocID="{24136BE1-07BB-4FD6-9780-ED92677F0517}" presName="rootComposite1" presStyleCnt="0"/>
      <dgm:spPr/>
    </dgm:pt>
    <dgm:pt modelId="{C624C1FA-352B-4549-B10D-A614486C4DDA}" type="pres">
      <dgm:prSet presAssocID="{24136BE1-07BB-4FD6-9780-ED92677F0517}" presName="rootText1" presStyleLbl="node0" presStyleIdx="0" presStyleCnt="1">
        <dgm:presLayoutVars>
          <dgm:chPref val="3"/>
        </dgm:presLayoutVars>
      </dgm:prSet>
      <dgm:spPr/>
    </dgm:pt>
    <dgm:pt modelId="{6EF00F37-080D-4E8C-A935-DA37004F030D}" type="pres">
      <dgm:prSet presAssocID="{24136BE1-07BB-4FD6-9780-ED92677F0517}" presName="rootConnector1" presStyleLbl="node1" presStyleIdx="0" presStyleCnt="0"/>
      <dgm:spPr/>
    </dgm:pt>
    <dgm:pt modelId="{FA71F727-5634-4913-A62A-72FDA752DD32}" type="pres">
      <dgm:prSet presAssocID="{24136BE1-07BB-4FD6-9780-ED92677F0517}" presName="hierChild2" presStyleCnt="0"/>
      <dgm:spPr/>
    </dgm:pt>
    <dgm:pt modelId="{2681A83B-F25B-4C92-952B-7A107C3A034B}" type="pres">
      <dgm:prSet presAssocID="{9DF74C69-6ABE-4B1A-AE41-7462C509F25A}" presName="Name37" presStyleLbl="parChTrans1D2" presStyleIdx="0" presStyleCnt="5"/>
      <dgm:spPr/>
    </dgm:pt>
    <dgm:pt modelId="{915829F4-69F1-403D-B890-FED6F0615D9D}" type="pres">
      <dgm:prSet presAssocID="{3772A7A1-14F8-437B-9986-4485D514085A}" presName="hierRoot2" presStyleCnt="0">
        <dgm:presLayoutVars>
          <dgm:hierBranch val="init"/>
        </dgm:presLayoutVars>
      </dgm:prSet>
      <dgm:spPr/>
    </dgm:pt>
    <dgm:pt modelId="{B5E1FEA1-2D91-417F-80D5-E1B8CF9DB108}" type="pres">
      <dgm:prSet presAssocID="{3772A7A1-14F8-437B-9986-4485D514085A}" presName="rootComposite" presStyleCnt="0"/>
      <dgm:spPr/>
    </dgm:pt>
    <dgm:pt modelId="{8A876AC1-BA07-4E71-9625-6112DEE96AF1}" type="pres">
      <dgm:prSet presAssocID="{3772A7A1-14F8-437B-9986-4485D514085A}" presName="rootText" presStyleLbl="node2" presStyleIdx="0" presStyleCnt="5">
        <dgm:presLayoutVars>
          <dgm:chPref val="3"/>
        </dgm:presLayoutVars>
      </dgm:prSet>
      <dgm:spPr/>
    </dgm:pt>
    <dgm:pt modelId="{E6AB064E-7FFA-4455-8244-4CA204BF2DE2}" type="pres">
      <dgm:prSet presAssocID="{3772A7A1-14F8-437B-9986-4485D514085A}" presName="rootConnector" presStyleLbl="node2" presStyleIdx="0" presStyleCnt="5"/>
      <dgm:spPr/>
    </dgm:pt>
    <dgm:pt modelId="{25782D77-884F-4151-AACF-68FC6162C12C}" type="pres">
      <dgm:prSet presAssocID="{3772A7A1-14F8-437B-9986-4485D514085A}" presName="hierChild4" presStyleCnt="0"/>
      <dgm:spPr/>
    </dgm:pt>
    <dgm:pt modelId="{35090F60-CCD3-4131-8A49-69C8F3E02B98}" type="pres">
      <dgm:prSet presAssocID="{E6891877-B2C6-4AAD-823E-06D32495BF4C}" presName="Name37" presStyleLbl="parChTrans1D3" presStyleIdx="0" presStyleCnt="3"/>
      <dgm:spPr/>
    </dgm:pt>
    <dgm:pt modelId="{EC2EE7B5-D72E-484F-BBBC-EE95256F33A6}" type="pres">
      <dgm:prSet presAssocID="{643B4F6F-7501-4F68-873C-1D528CE09B56}" presName="hierRoot2" presStyleCnt="0">
        <dgm:presLayoutVars>
          <dgm:hierBranch val="init"/>
        </dgm:presLayoutVars>
      </dgm:prSet>
      <dgm:spPr/>
    </dgm:pt>
    <dgm:pt modelId="{CAFDCD93-F772-4E2E-B732-521B3C34672D}" type="pres">
      <dgm:prSet presAssocID="{643B4F6F-7501-4F68-873C-1D528CE09B56}" presName="rootComposite" presStyleCnt="0"/>
      <dgm:spPr/>
    </dgm:pt>
    <dgm:pt modelId="{359809D2-BA4C-4400-BDB3-8FB984D8D464}" type="pres">
      <dgm:prSet presAssocID="{643B4F6F-7501-4F68-873C-1D528CE09B56}" presName="rootText" presStyleLbl="node3" presStyleIdx="0" presStyleCnt="3">
        <dgm:presLayoutVars>
          <dgm:chPref val="3"/>
        </dgm:presLayoutVars>
      </dgm:prSet>
      <dgm:spPr/>
    </dgm:pt>
    <dgm:pt modelId="{980E49F0-DB44-401D-8CE3-B1E77A2EE1AF}" type="pres">
      <dgm:prSet presAssocID="{643B4F6F-7501-4F68-873C-1D528CE09B56}" presName="rootConnector" presStyleLbl="node3" presStyleIdx="0" presStyleCnt="3"/>
      <dgm:spPr/>
    </dgm:pt>
    <dgm:pt modelId="{716EC30A-23DE-4109-B8D8-FF8358F6DDD6}" type="pres">
      <dgm:prSet presAssocID="{643B4F6F-7501-4F68-873C-1D528CE09B56}" presName="hierChild4" presStyleCnt="0"/>
      <dgm:spPr/>
    </dgm:pt>
    <dgm:pt modelId="{7442494D-DFF9-4BFF-95E0-783123C9FB7A}" type="pres">
      <dgm:prSet presAssocID="{643B4F6F-7501-4F68-873C-1D528CE09B56}" presName="hierChild5" presStyleCnt="0"/>
      <dgm:spPr/>
    </dgm:pt>
    <dgm:pt modelId="{B2E51A2F-9C83-4BE7-9120-4CC4381BBE50}" type="pres">
      <dgm:prSet presAssocID="{3772A7A1-14F8-437B-9986-4485D514085A}" presName="hierChild5" presStyleCnt="0"/>
      <dgm:spPr/>
    </dgm:pt>
    <dgm:pt modelId="{1299780F-F65E-4F10-86FA-97A0319BCC9A}" type="pres">
      <dgm:prSet presAssocID="{5A48C340-8CCA-4E38-8582-03626D5F686D}" presName="Name37" presStyleLbl="parChTrans1D2" presStyleIdx="1" presStyleCnt="5"/>
      <dgm:spPr/>
    </dgm:pt>
    <dgm:pt modelId="{FEF0F9C6-503B-4330-99FD-19FF92D2376B}" type="pres">
      <dgm:prSet presAssocID="{6A357A90-F107-4DD2-B16D-A8627522B561}" presName="hierRoot2" presStyleCnt="0">
        <dgm:presLayoutVars>
          <dgm:hierBranch val="init"/>
        </dgm:presLayoutVars>
      </dgm:prSet>
      <dgm:spPr/>
    </dgm:pt>
    <dgm:pt modelId="{1FF84BF0-37D5-428E-A7F7-7B016CBBEEF2}" type="pres">
      <dgm:prSet presAssocID="{6A357A90-F107-4DD2-B16D-A8627522B561}" presName="rootComposite" presStyleCnt="0"/>
      <dgm:spPr/>
    </dgm:pt>
    <dgm:pt modelId="{433F6124-98FB-4306-B08A-5CB7068FE40A}" type="pres">
      <dgm:prSet presAssocID="{6A357A90-F107-4DD2-B16D-A8627522B561}" presName="rootText" presStyleLbl="node2" presStyleIdx="1" presStyleCnt="5">
        <dgm:presLayoutVars>
          <dgm:chPref val="3"/>
        </dgm:presLayoutVars>
      </dgm:prSet>
      <dgm:spPr/>
    </dgm:pt>
    <dgm:pt modelId="{8DE7A31E-84F4-4E01-BBF4-8F0F223F9067}" type="pres">
      <dgm:prSet presAssocID="{6A357A90-F107-4DD2-B16D-A8627522B561}" presName="rootConnector" presStyleLbl="node2" presStyleIdx="1" presStyleCnt="5"/>
      <dgm:spPr/>
    </dgm:pt>
    <dgm:pt modelId="{E6E0FF14-3D3F-4E0C-8474-06127AC24AE6}" type="pres">
      <dgm:prSet presAssocID="{6A357A90-F107-4DD2-B16D-A8627522B561}" presName="hierChild4" presStyleCnt="0"/>
      <dgm:spPr/>
    </dgm:pt>
    <dgm:pt modelId="{68DCB24D-4453-4A3F-83AC-B8A47EF9F7C6}" type="pres">
      <dgm:prSet presAssocID="{AC45CEC7-0468-4292-B330-A67E7FBDA7FC}" presName="Name37" presStyleLbl="parChTrans1D3" presStyleIdx="1" presStyleCnt="3"/>
      <dgm:spPr/>
    </dgm:pt>
    <dgm:pt modelId="{1336008E-BFB1-440F-BC0A-3919E6075468}" type="pres">
      <dgm:prSet presAssocID="{413A8A3D-F3CB-4427-8A07-DC3E52621F89}" presName="hierRoot2" presStyleCnt="0">
        <dgm:presLayoutVars>
          <dgm:hierBranch val="init"/>
        </dgm:presLayoutVars>
      </dgm:prSet>
      <dgm:spPr/>
    </dgm:pt>
    <dgm:pt modelId="{5F3C0015-15AD-4C5D-B00F-C436B9C09DE8}" type="pres">
      <dgm:prSet presAssocID="{413A8A3D-F3CB-4427-8A07-DC3E52621F89}" presName="rootComposite" presStyleCnt="0"/>
      <dgm:spPr/>
    </dgm:pt>
    <dgm:pt modelId="{1C9FF193-F5FE-4B4B-B20E-8DD1C8411043}" type="pres">
      <dgm:prSet presAssocID="{413A8A3D-F3CB-4427-8A07-DC3E52621F89}" presName="rootText" presStyleLbl="node3" presStyleIdx="1" presStyleCnt="3">
        <dgm:presLayoutVars>
          <dgm:chPref val="3"/>
        </dgm:presLayoutVars>
      </dgm:prSet>
      <dgm:spPr/>
    </dgm:pt>
    <dgm:pt modelId="{DCEAC1EA-EE46-4CD9-A604-C9040BC748F6}" type="pres">
      <dgm:prSet presAssocID="{413A8A3D-F3CB-4427-8A07-DC3E52621F89}" presName="rootConnector" presStyleLbl="node3" presStyleIdx="1" presStyleCnt="3"/>
      <dgm:spPr/>
    </dgm:pt>
    <dgm:pt modelId="{CB55CCDD-BB96-4CC4-A927-CDDAFD0982DC}" type="pres">
      <dgm:prSet presAssocID="{413A8A3D-F3CB-4427-8A07-DC3E52621F89}" presName="hierChild4" presStyleCnt="0"/>
      <dgm:spPr/>
    </dgm:pt>
    <dgm:pt modelId="{C4026E65-3E57-4328-A803-0C0987E926EA}" type="pres">
      <dgm:prSet presAssocID="{413A8A3D-F3CB-4427-8A07-DC3E52621F89}" presName="hierChild5" presStyleCnt="0"/>
      <dgm:spPr/>
    </dgm:pt>
    <dgm:pt modelId="{A5E2DAA4-6D5D-4B94-A2D1-C4362F8D3576}" type="pres">
      <dgm:prSet presAssocID="{6A357A90-F107-4DD2-B16D-A8627522B561}" presName="hierChild5" presStyleCnt="0"/>
      <dgm:spPr/>
    </dgm:pt>
    <dgm:pt modelId="{2A5A3CCD-F271-4FD8-BADE-62603B76AA1C}" type="pres">
      <dgm:prSet presAssocID="{A5B61650-97E0-4546-B163-AEBF2F0BB83C}" presName="Name37" presStyleLbl="parChTrans1D2" presStyleIdx="2" presStyleCnt="5"/>
      <dgm:spPr/>
    </dgm:pt>
    <dgm:pt modelId="{98A259A0-53AB-4BE9-B687-7F945147E57E}" type="pres">
      <dgm:prSet presAssocID="{BFE084EC-A4AC-4B0D-BF9B-0A2393224A59}" presName="hierRoot2" presStyleCnt="0">
        <dgm:presLayoutVars>
          <dgm:hierBranch val="init"/>
        </dgm:presLayoutVars>
      </dgm:prSet>
      <dgm:spPr/>
    </dgm:pt>
    <dgm:pt modelId="{FF9C901A-D2C1-45E3-BE34-1AA54B6964E1}" type="pres">
      <dgm:prSet presAssocID="{BFE084EC-A4AC-4B0D-BF9B-0A2393224A59}" presName="rootComposite" presStyleCnt="0"/>
      <dgm:spPr/>
    </dgm:pt>
    <dgm:pt modelId="{FB0A0CC6-E144-4340-8E50-930B3B0609B6}" type="pres">
      <dgm:prSet presAssocID="{BFE084EC-A4AC-4B0D-BF9B-0A2393224A59}" presName="rootText" presStyleLbl="node2" presStyleIdx="2" presStyleCnt="5">
        <dgm:presLayoutVars>
          <dgm:chPref val="3"/>
        </dgm:presLayoutVars>
      </dgm:prSet>
      <dgm:spPr/>
    </dgm:pt>
    <dgm:pt modelId="{F10CF762-BE84-45FD-90D2-51F22AB159B0}" type="pres">
      <dgm:prSet presAssocID="{BFE084EC-A4AC-4B0D-BF9B-0A2393224A59}" presName="rootConnector" presStyleLbl="node2" presStyleIdx="2" presStyleCnt="5"/>
      <dgm:spPr/>
    </dgm:pt>
    <dgm:pt modelId="{CC20E0CB-E39A-4879-BBBA-E8F0A7D4F5B6}" type="pres">
      <dgm:prSet presAssocID="{BFE084EC-A4AC-4B0D-BF9B-0A2393224A59}" presName="hierChild4" presStyleCnt="0"/>
      <dgm:spPr/>
    </dgm:pt>
    <dgm:pt modelId="{58F6D6F6-F8A4-4DFF-BDAA-78E131856707}" type="pres">
      <dgm:prSet presAssocID="{E01F49A2-B3E6-44D9-91E2-EE087F3B16D2}" presName="Name37" presStyleLbl="parChTrans1D3" presStyleIdx="2" presStyleCnt="3"/>
      <dgm:spPr/>
    </dgm:pt>
    <dgm:pt modelId="{F2298810-DA95-442C-8075-8A1FFEC52C8B}" type="pres">
      <dgm:prSet presAssocID="{9457F92A-6269-4407-8C50-9AA3702E561E}" presName="hierRoot2" presStyleCnt="0">
        <dgm:presLayoutVars>
          <dgm:hierBranch val="init"/>
        </dgm:presLayoutVars>
      </dgm:prSet>
      <dgm:spPr/>
    </dgm:pt>
    <dgm:pt modelId="{2DACB089-AE8A-46EC-95D7-31539A5834A3}" type="pres">
      <dgm:prSet presAssocID="{9457F92A-6269-4407-8C50-9AA3702E561E}" presName="rootComposite" presStyleCnt="0"/>
      <dgm:spPr/>
    </dgm:pt>
    <dgm:pt modelId="{897647F1-E6BC-42AF-B5A5-B6F49CF26196}" type="pres">
      <dgm:prSet presAssocID="{9457F92A-6269-4407-8C50-9AA3702E561E}" presName="rootText" presStyleLbl="node3" presStyleIdx="2" presStyleCnt="3">
        <dgm:presLayoutVars>
          <dgm:chPref val="3"/>
        </dgm:presLayoutVars>
      </dgm:prSet>
      <dgm:spPr/>
      <dgm:t>
        <a:bodyPr/>
        <a:lstStyle/>
        <a:p>
          <a:endParaRPr lang="en-US"/>
        </a:p>
      </dgm:t>
    </dgm:pt>
    <dgm:pt modelId="{989C6404-02F3-4378-87FB-5AF3612BA2C6}" type="pres">
      <dgm:prSet presAssocID="{9457F92A-6269-4407-8C50-9AA3702E561E}" presName="rootConnector" presStyleLbl="node3" presStyleIdx="2" presStyleCnt="3"/>
      <dgm:spPr/>
    </dgm:pt>
    <dgm:pt modelId="{84332511-2B78-497B-B8F4-A1DB1F85693D}" type="pres">
      <dgm:prSet presAssocID="{9457F92A-6269-4407-8C50-9AA3702E561E}" presName="hierChild4" presStyleCnt="0"/>
      <dgm:spPr/>
    </dgm:pt>
    <dgm:pt modelId="{B8B15666-DA63-497D-BF85-DE1E48C0AA9A}" type="pres">
      <dgm:prSet presAssocID="{9457F92A-6269-4407-8C50-9AA3702E561E}" presName="hierChild5" presStyleCnt="0"/>
      <dgm:spPr/>
    </dgm:pt>
    <dgm:pt modelId="{7B691D19-6A38-47AE-BF1B-AA959909CE87}" type="pres">
      <dgm:prSet presAssocID="{BFE084EC-A4AC-4B0D-BF9B-0A2393224A59}" presName="hierChild5" presStyleCnt="0"/>
      <dgm:spPr/>
    </dgm:pt>
    <dgm:pt modelId="{673E8405-124D-4100-9FB2-54A4EB6AE0FB}" type="pres">
      <dgm:prSet presAssocID="{6128B101-438C-42B8-BF09-ADC604ED7743}" presName="Name37" presStyleLbl="parChTrans1D2" presStyleIdx="3" presStyleCnt="5"/>
      <dgm:spPr/>
    </dgm:pt>
    <dgm:pt modelId="{AF59B2F6-413C-4744-9EE5-67D10BBF6D5A}" type="pres">
      <dgm:prSet presAssocID="{D0FC406B-A75A-49CD-A67B-6BE9F7EE93B4}" presName="hierRoot2" presStyleCnt="0">
        <dgm:presLayoutVars>
          <dgm:hierBranch val="init"/>
        </dgm:presLayoutVars>
      </dgm:prSet>
      <dgm:spPr/>
    </dgm:pt>
    <dgm:pt modelId="{CB4AB85D-8EC0-48C1-9A8F-7ACEF2CC4C26}" type="pres">
      <dgm:prSet presAssocID="{D0FC406B-A75A-49CD-A67B-6BE9F7EE93B4}" presName="rootComposite" presStyleCnt="0"/>
      <dgm:spPr/>
    </dgm:pt>
    <dgm:pt modelId="{36375D55-F0CC-4228-8639-10E062AFBA66}" type="pres">
      <dgm:prSet presAssocID="{D0FC406B-A75A-49CD-A67B-6BE9F7EE93B4}" presName="rootText" presStyleLbl="node2" presStyleIdx="3" presStyleCnt="5" custScaleX="161227" custLinFactNeighborX="38532" custLinFactNeighborY="-90274">
        <dgm:presLayoutVars>
          <dgm:chPref val="3"/>
        </dgm:presLayoutVars>
      </dgm:prSet>
      <dgm:spPr/>
    </dgm:pt>
    <dgm:pt modelId="{878BB533-763F-40FE-BB0B-7EA6E43A7CB9}" type="pres">
      <dgm:prSet presAssocID="{D0FC406B-A75A-49CD-A67B-6BE9F7EE93B4}" presName="rootConnector" presStyleLbl="node2" presStyleIdx="3" presStyleCnt="5"/>
      <dgm:spPr/>
    </dgm:pt>
    <dgm:pt modelId="{2E269E10-E052-42E5-AEC2-4102C6BA6CA9}" type="pres">
      <dgm:prSet presAssocID="{D0FC406B-A75A-49CD-A67B-6BE9F7EE93B4}" presName="hierChild4" presStyleCnt="0"/>
      <dgm:spPr/>
    </dgm:pt>
    <dgm:pt modelId="{C7E8BCB3-9BB7-4306-9532-AE64EFDA7B7B}" type="pres">
      <dgm:prSet presAssocID="{D0FC406B-A75A-49CD-A67B-6BE9F7EE93B4}" presName="hierChild5" presStyleCnt="0"/>
      <dgm:spPr/>
    </dgm:pt>
    <dgm:pt modelId="{94E0FD6F-2152-459D-B050-02F6BE0C7CF4}" type="pres">
      <dgm:prSet presAssocID="{19E30071-6C14-4A17-8155-B127C56CAA0C}" presName="Name37" presStyleLbl="parChTrans1D2" presStyleIdx="4" presStyleCnt="5"/>
      <dgm:spPr/>
    </dgm:pt>
    <dgm:pt modelId="{857F4BC0-E423-4CC2-9A1D-DA3DF6731E30}" type="pres">
      <dgm:prSet presAssocID="{4FAFDF66-9C5F-49FE-B7F3-44ACF7A782F9}" presName="hierRoot2" presStyleCnt="0">
        <dgm:presLayoutVars>
          <dgm:hierBranch val="init"/>
        </dgm:presLayoutVars>
      </dgm:prSet>
      <dgm:spPr/>
    </dgm:pt>
    <dgm:pt modelId="{F0D4BD2C-5CB9-44F7-B187-581459F4EB5B}" type="pres">
      <dgm:prSet presAssocID="{4FAFDF66-9C5F-49FE-B7F3-44ACF7A782F9}" presName="rootComposite" presStyleCnt="0"/>
      <dgm:spPr/>
    </dgm:pt>
    <dgm:pt modelId="{A4BA996F-BF97-4FE6-8DA8-CBAC934ED17F}" type="pres">
      <dgm:prSet presAssocID="{4FAFDF66-9C5F-49FE-B7F3-44ACF7A782F9}" presName="rootText" presStyleLbl="node2" presStyleIdx="4" presStyleCnt="5" custScaleX="141428" custLinFactX="-20195" custLinFactNeighborX="-100000" custLinFactNeighborY="65393">
        <dgm:presLayoutVars>
          <dgm:chPref val="3"/>
        </dgm:presLayoutVars>
      </dgm:prSet>
      <dgm:spPr/>
      <dgm:t>
        <a:bodyPr/>
        <a:lstStyle/>
        <a:p>
          <a:endParaRPr lang="en-US"/>
        </a:p>
      </dgm:t>
    </dgm:pt>
    <dgm:pt modelId="{BAE388F3-DEF9-4F7A-8C31-FAA32AAAE42B}" type="pres">
      <dgm:prSet presAssocID="{4FAFDF66-9C5F-49FE-B7F3-44ACF7A782F9}" presName="rootConnector" presStyleLbl="node2" presStyleIdx="4" presStyleCnt="5"/>
      <dgm:spPr/>
    </dgm:pt>
    <dgm:pt modelId="{3CB8DA49-E432-4E0D-97F6-CE3E471B5AF8}" type="pres">
      <dgm:prSet presAssocID="{4FAFDF66-9C5F-49FE-B7F3-44ACF7A782F9}" presName="hierChild4" presStyleCnt="0"/>
      <dgm:spPr/>
    </dgm:pt>
    <dgm:pt modelId="{3E957421-0F8B-46D5-B283-2BB3EFCCD9D2}" type="pres">
      <dgm:prSet presAssocID="{4FAFDF66-9C5F-49FE-B7F3-44ACF7A782F9}" presName="hierChild5" presStyleCnt="0"/>
      <dgm:spPr/>
    </dgm:pt>
    <dgm:pt modelId="{C3048466-CC43-49B8-9960-BDAE734C39CE}" type="pres">
      <dgm:prSet presAssocID="{24136BE1-07BB-4FD6-9780-ED92677F0517}" presName="hierChild3" presStyleCnt="0"/>
      <dgm:spPr/>
    </dgm:pt>
  </dgm:ptLst>
  <dgm:cxnLst>
    <dgm:cxn modelId="{8791ABD7-0A4F-43EE-BF12-0F009A8AD182}" type="presOf" srcId="{D0FC406B-A75A-49CD-A67B-6BE9F7EE93B4}" destId="{36375D55-F0CC-4228-8639-10E062AFBA66}" srcOrd="0" destOrd="0" presId="urn:microsoft.com/office/officeart/2005/8/layout/orgChart1"/>
    <dgm:cxn modelId="{EFAA65B2-D2D3-4C97-B547-1B41DB69D92C}" srcId="{6A357A90-F107-4DD2-B16D-A8627522B561}" destId="{413A8A3D-F3CB-4427-8A07-DC3E52621F89}" srcOrd="0" destOrd="0" parTransId="{AC45CEC7-0468-4292-B330-A67E7FBDA7FC}" sibTransId="{DE949D61-9211-4BA2-97C7-F3AF697E8E68}"/>
    <dgm:cxn modelId="{1216AAE4-06EF-473C-860B-7850C3CE3AB5}" srcId="{24136BE1-07BB-4FD6-9780-ED92677F0517}" destId="{6A357A90-F107-4DD2-B16D-A8627522B561}" srcOrd="1" destOrd="0" parTransId="{5A48C340-8CCA-4E38-8582-03626D5F686D}" sibTransId="{F2FA8D3E-ED53-4CFD-8EEA-6CE392673DE9}"/>
    <dgm:cxn modelId="{52D1225B-DF2A-4886-9770-073AE099FD09}" type="presOf" srcId="{AC45CEC7-0468-4292-B330-A67E7FBDA7FC}" destId="{68DCB24D-4453-4A3F-83AC-B8A47EF9F7C6}" srcOrd="0" destOrd="0" presId="urn:microsoft.com/office/officeart/2005/8/layout/orgChart1"/>
    <dgm:cxn modelId="{40021087-AEBD-49A6-B35E-85B54099C93B}" type="presOf" srcId="{4FAFDF66-9C5F-49FE-B7F3-44ACF7A782F9}" destId="{A4BA996F-BF97-4FE6-8DA8-CBAC934ED17F}" srcOrd="0" destOrd="0" presId="urn:microsoft.com/office/officeart/2005/8/layout/orgChart1"/>
    <dgm:cxn modelId="{4100C735-DFF7-488A-8FDF-02F85E4AA3BA}" type="presOf" srcId="{7AE2E4BF-8CF3-416C-9B43-7CEA696F4F5B}" destId="{09B51F9F-BFC4-4B30-821D-544F11F711A9}" srcOrd="0" destOrd="0" presId="urn:microsoft.com/office/officeart/2005/8/layout/orgChart1"/>
    <dgm:cxn modelId="{2E9EFE44-D6DD-45DE-A0B7-B6E3A7944E8C}" type="presOf" srcId="{D0FC406B-A75A-49CD-A67B-6BE9F7EE93B4}" destId="{878BB533-763F-40FE-BB0B-7EA6E43A7CB9}" srcOrd="1" destOrd="0" presId="urn:microsoft.com/office/officeart/2005/8/layout/orgChart1"/>
    <dgm:cxn modelId="{A6FFEAB4-3BB7-4AEB-AD45-F246F2E06F40}" srcId="{24136BE1-07BB-4FD6-9780-ED92677F0517}" destId="{4FAFDF66-9C5F-49FE-B7F3-44ACF7A782F9}" srcOrd="4" destOrd="0" parTransId="{19E30071-6C14-4A17-8155-B127C56CAA0C}" sibTransId="{BD26A347-CA0E-41DF-81B5-E8E5B01305B3}"/>
    <dgm:cxn modelId="{8887E2A7-4F96-4009-BC99-FEA42BA1E10C}" type="presOf" srcId="{3772A7A1-14F8-437B-9986-4485D514085A}" destId="{8A876AC1-BA07-4E71-9625-6112DEE96AF1}" srcOrd="0" destOrd="0" presId="urn:microsoft.com/office/officeart/2005/8/layout/orgChart1"/>
    <dgm:cxn modelId="{4BD1BB17-99B7-44A2-AC22-55270B1A17C7}" type="presOf" srcId="{BFE084EC-A4AC-4B0D-BF9B-0A2393224A59}" destId="{F10CF762-BE84-45FD-90D2-51F22AB159B0}" srcOrd="1" destOrd="0" presId="urn:microsoft.com/office/officeart/2005/8/layout/orgChart1"/>
    <dgm:cxn modelId="{DC915C41-A541-4951-A0DE-AF4DFB411609}" srcId="{24136BE1-07BB-4FD6-9780-ED92677F0517}" destId="{3772A7A1-14F8-437B-9986-4485D514085A}" srcOrd="0" destOrd="0" parTransId="{9DF74C69-6ABE-4B1A-AE41-7462C509F25A}" sibTransId="{C72AED27-C798-423E-8C6C-5B2C4B8C735E}"/>
    <dgm:cxn modelId="{3E2F8C11-3641-4B94-8BB2-1232F04C1DD8}" type="presOf" srcId="{24136BE1-07BB-4FD6-9780-ED92677F0517}" destId="{6EF00F37-080D-4E8C-A935-DA37004F030D}" srcOrd="1" destOrd="0" presId="urn:microsoft.com/office/officeart/2005/8/layout/orgChart1"/>
    <dgm:cxn modelId="{C096F62B-452B-43F4-8113-49F12AD51795}" type="presOf" srcId="{6128B101-438C-42B8-BF09-ADC604ED7743}" destId="{673E8405-124D-4100-9FB2-54A4EB6AE0FB}" srcOrd="0" destOrd="0" presId="urn:microsoft.com/office/officeart/2005/8/layout/orgChart1"/>
    <dgm:cxn modelId="{B35684E2-FF92-4BF6-8222-4BF2E4EBAD7F}" type="presOf" srcId="{9457F92A-6269-4407-8C50-9AA3702E561E}" destId="{989C6404-02F3-4378-87FB-5AF3612BA2C6}" srcOrd="1" destOrd="0" presId="urn:microsoft.com/office/officeart/2005/8/layout/orgChart1"/>
    <dgm:cxn modelId="{46C7E061-8CFD-481A-A347-B917CBA5DE2B}" type="presOf" srcId="{BFE084EC-A4AC-4B0D-BF9B-0A2393224A59}" destId="{FB0A0CC6-E144-4340-8E50-930B3B0609B6}" srcOrd="0" destOrd="0" presId="urn:microsoft.com/office/officeart/2005/8/layout/orgChart1"/>
    <dgm:cxn modelId="{6BD0148F-0843-41F9-94E3-0CDC4E321B71}" type="presOf" srcId="{19E30071-6C14-4A17-8155-B127C56CAA0C}" destId="{94E0FD6F-2152-459D-B050-02F6BE0C7CF4}" srcOrd="0" destOrd="0" presId="urn:microsoft.com/office/officeart/2005/8/layout/orgChart1"/>
    <dgm:cxn modelId="{E031C9DF-964C-4640-8B26-4C84E8C7C8AD}" srcId="{3772A7A1-14F8-437B-9986-4485D514085A}" destId="{643B4F6F-7501-4F68-873C-1D528CE09B56}" srcOrd="0" destOrd="0" parTransId="{E6891877-B2C6-4AAD-823E-06D32495BF4C}" sibTransId="{B143F648-45BE-42A4-9414-E22789062760}"/>
    <dgm:cxn modelId="{D85744F5-590F-4175-817F-D0CD0B895B3E}" type="presOf" srcId="{413A8A3D-F3CB-4427-8A07-DC3E52621F89}" destId="{DCEAC1EA-EE46-4CD9-A604-C9040BC748F6}" srcOrd="1" destOrd="0" presId="urn:microsoft.com/office/officeart/2005/8/layout/orgChart1"/>
    <dgm:cxn modelId="{50523A79-41AF-4AD1-864A-903E66DC1AEA}" type="presOf" srcId="{643B4F6F-7501-4F68-873C-1D528CE09B56}" destId="{359809D2-BA4C-4400-BDB3-8FB984D8D464}" srcOrd="0" destOrd="0" presId="urn:microsoft.com/office/officeart/2005/8/layout/orgChart1"/>
    <dgm:cxn modelId="{00017350-79D6-4BC2-871E-6559AB7DD193}" srcId="{24136BE1-07BB-4FD6-9780-ED92677F0517}" destId="{D0FC406B-A75A-49CD-A67B-6BE9F7EE93B4}" srcOrd="3" destOrd="0" parTransId="{6128B101-438C-42B8-BF09-ADC604ED7743}" sibTransId="{E8C6063D-B266-4B0F-947E-D657CD4BB26E}"/>
    <dgm:cxn modelId="{B8CF8F44-A1BA-47F3-A0C5-51A615AAA21B}" type="presOf" srcId="{24136BE1-07BB-4FD6-9780-ED92677F0517}" destId="{C624C1FA-352B-4549-B10D-A614486C4DDA}" srcOrd="0" destOrd="0" presId="urn:microsoft.com/office/officeart/2005/8/layout/orgChart1"/>
    <dgm:cxn modelId="{D93FE4CE-E28D-4659-9420-987AE1452039}" type="presOf" srcId="{6A357A90-F107-4DD2-B16D-A8627522B561}" destId="{433F6124-98FB-4306-B08A-5CB7068FE40A}" srcOrd="0" destOrd="0" presId="urn:microsoft.com/office/officeart/2005/8/layout/orgChart1"/>
    <dgm:cxn modelId="{39063828-97EC-4362-AF74-2382E3FA8389}" type="presOf" srcId="{9457F92A-6269-4407-8C50-9AA3702E561E}" destId="{897647F1-E6BC-42AF-B5A5-B6F49CF26196}" srcOrd="0" destOrd="0" presId="urn:microsoft.com/office/officeart/2005/8/layout/orgChart1"/>
    <dgm:cxn modelId="{8C4C5154-9BE1-4B65-91C2-EF55B21E1663}" type="presOf" srcId="{413A8A3D-F3CB-4427-8A07-DC3E52621F89}" destId="{1C9FF193-F5FE-4B4B-B20E-8DD1C8411043}" srcOrd="0" destOrd="0" presId="urn:microsoft.com/office/officeart/2005/8/layout/orgChart1"/>
    <dgm:cxn modelId="{346E6559-018B-4FC4-BB00-DFD298964B74}" type="presOf" srcId="{4FAFDF66-9C5F-49FE-B7F3-44ACF7A782F9}" destId="{BAE388F3-DEF9-4F7A-8C31-FAA32AAAE42B}" srcOrd="1" destOrd="0" presId="urn:microsoft.com/office/officeart/2005/8/layout/orgChart1"/>
    <dgm:cxn modelId="{21E8F075-3A43-42A2-9665-5CDB8523A10A}" srcId="{24136BE1-07BB-4FD6-9780-ED92677F0517}" destId="{BFE084EC-A4AC-4B0D-BF9B-0A2393224A59}" srcOrd="2" destOrd="0" parTransId="{A5B61650-97E0-4546-B163-AEBF2F0BB83C}" sibTransId="{35BD6614-0021-47AD-85E1-B9952CB8C3E3}"/>
    <dgm:cxn modelId="{D4D332BF-C3DC-4322-A940-2E0389559AFA}" type="presOf" srcId="{A5B61650-97E0-4546-B163-AEBF2F0BB83C}" destId="{2A5A3CCD-F271-4FD8-BADE-62603B76AA1C}" srcOrd="0" destOrd="0" presId="urn:microsoft.com/office/officeart/2005/8/layout/orgChart1"/>
    <dgm:cxn modelId="{049E33EA-232F-4A86-8400-AD87834BD708}" type="presOf" srcId="{6A357A90-F107-4DD2-B16D-A8627522B561}" destId="{8DE7A31E-84F4-4E01-BBF4-8F0F223F9067}" srcOrd="1" destOrd="0" presId="urn:microsoft.com/office/officeart/2005/8/layout/orgChart1"/>
    <dgm:cxn modelId="{769AE369-91D8-432A-82DA-642642D2BFF5}" type="presOf" srcId="{9DF74C69-6ABE-4B1A-AE41-7462C509F25A}" destId="{2681A83B-F25B-4C92-952B-7A107C3A034B}" srcOrd="0" destOrd="0" presId="urn:microsoft.com/office/officeart/2005/8/layout/orgChart1"/>
    <dgm:cxn modelId="{161DDAB1-CCE2-446C-A7CC-982DBC937726}" type="presOf" srcId="{5A48C340-8CCA-4E38-8582-03626D5F686D}" destId="{1299780F-F65E-4F10-86FA-97A0319BCC9A}" srcOrd="0" destOrd="0" presId="urn:microsoft.com/office/officeart/2005/8/layout/orgChart1"/>
    <dgm:cxn modelId="{1073FC78-42DE-4196-AC11-81906612672B}" srcId="{BFE084EC-A4AC-4B0D-BF9B-0A2393224A59}" destId="{9457F92A-6269-4407-8C50-9AA3702E561E}" srcOrd="0" destOrd="0" parTransId="{E01F49A2-B3E6-44D9-91E2-EE087F3B16D2}" sibTransId="{EA3666BC-0F22-4B7D-9135-724BC6DFD67D}"/>
    <dgm:cxn modelId="{B83E421E-7E51-4193-A368-08E67FF088A5}" type="presOf" srcId="{3772A7A1-14F8-437B-9986-4485D514085A}" destId="{E6AB064E-7FFA-4455-8244-4CA204BF2DE2}" srcOrd="1" destOrd="0" presId="urn:microsoft.com/office/officeart/2005/8/layout/orgChart1"/>
    <dgm:cxn modelId="{7028B7C3-3C01-4665-B491-EEEA10EE4167}" srcId="{7AE2E4BF-8CF3-416C-9B43-7CEA696F4F5B}" destId="{24136BE1-07BB-4FD6-9780-ED92677F0517}" srcOrd="0" destOrd="0" parTransId="{9FAE9B25-7E89-4734-BCF7-79958800A588}" sibTransId="{50C20875-78DD-4479-8AD3-7D59CB1EFF04}"/>
    <dgm:cxn modelId="{1452DBFD-1D62-49A1-9EA4-35A666C1369C}" type="presOf" srcId="{E01F49A2-B3E6-44D9-91E2-EE087F3B16D2}" destId="{58F6D6F6-F8A4-4DFF-BDAA-78E131856707}" srcOrd="0" destOrd="0" presId="urn:microsoft.com/office/officeart/2005/8/layout/orgChart1"/>
    <dgm:cxn modelId="{2D24ED9A-48AF-4984-81D1-4A284B5C1380}" type="presOf" srcId="{E6891877-B2C6-4AAD-823E-06D32495BF4C}" destId="{35090F60-CCD3-4131-8A49-69C8F3E02B98}" srcOrd="0" destOrd="0" presId="urn:microsoft.com/office/officeart/2005/8/layout/orgChart1"/>
    <dgm:cxn modelId="{F94CE53F-3CA6-4851-9C06-E469EF6E5100}" type="presOf" srcId="{643B4F6F-7501-4F68-873C-1D528CE09B56}" destId="{980E49F0-DB44-401D-8CE3-B1E77A2EE1AF}" srcOrd="1" destOrd="0" presId="urn:microsoft.com/office/officeart/2005/8/layout/orgChart1"/>
    <dgm:cxn modelId="{890736E9-E2DF-492D-BD74-21529CEE13EF}" type="presParOf" srcId="{09B51F9F-BFC4-4B30-821D-544F11F711A9}" destId="{5C916396-7217-4F14-9EF7-23729AFD2F68}" srcOrd="0" destOrd="0" presId="urn:microsoft.com/office/officeart/2005/8/layout/orgChart1"/>
    <dgm:cxn modelId="{064154F5-F6BB-4275-AA40-D70A92AD86C5}" type="presParOf" srcId="{5C916396-7217-4F14-9EF7-23729AFD2F68}" destId="{E770D643-2BDC-48AF-81D4-6FC134C8A441}" srcOrd="0" destOrd="0" presId="urn:microsoft.com/office/officeart/2005/8/layout/orgChart1"/>
    <dgm:cxn modelId="{BD22130A-92B0-4820-9C14-2DAF1680C1BA}" type="presParOf" srcId="{E770D643-2BDC-48AF-81D4-6FC134C8A441}" destId="{C624C1FA-352B-4549-B10D-A614486C4DDA}" srcOrd="0" destOrd="0" presId="urn:microsoft.com/office/officeart/2005/8/layout/orgChart1"/>
    <dgm:cxn modelId="{1121F126-4BA9-466F-92A0-638DF9E325EC}" type="presParOf" srcId="{E770D643-2BDC-48AF-81D4-6FC134C8A441}" destId="{6EF00F37-080D-4E8C-A935-DA37004F030D}" srcOrd="1" destOrd="0" presId="urn:microsoft.com/office/officeart/2005/8/layout/orgChart1"/>
    <dgm:cxn modelId="{3B41CDCE-808F-4116-9E89-BA182A4D0693}" type="presParOf" srcId="{5C916396-7217-4F14-9EF7-23729AFD2F68}" destId="{FA71F727-5634-4913-A62A-72FDA752DD32}" srcOrd="1" destOrd="0" presId="urn:microsoft.com/office/officeart/2005/8/layout/orgChart1"/>
    <dgm:cxn modelId="{EBE7F1F1-4023-4950-BAEF-A043F6CA6D35}" type="presParOf" srcId="{FA71F727-5634-4913-A62A-72FDA752DD32}" destId="{2681A83B-F25B-4C92-952B-7A107C3A034B}" srcOrd="0" destOrd="0" presId="urn:microsoft.com/office/officeart/2005/8/layout/orgChart1"/>
    <dgm:cxn modelId="{C86D70F0-8D7C-4380-BDA3-871968B98AAD}" type="presParOf" srcId="{FA71F727-5634-4913-A62A-72FDA752DD32}" destId="{915829F4-69F1-403D-B890-FED6F0615D9D}" srcOrd="1" destOrd="0" presId="urn:microsoft.com/office/officeart/2005/8/layout/orgChart1"/>
    <dgm:cxn modelId="{62BD1929-A97D-4EF3-8721-759AAE3DD1CC}" type="presParOf" srcId="{915829F4-69F1-403D-B890-FED6F0615D9D}" destId="{B5E1FEA1-2D91-417F-80D5-E1B8CF9DB108}" srcOrd="0" destOrd="0" presId="urn:microsoft.com/office/officeart/2005/8/layout/orgChart1"/>
    <dgm:cxn modelId="{B61DB93D-FAAB-43A9-AF9F-8D1FF628DAD9}" type="presParOf" srcId="{B5E1FEA1-2D91-417F-80D5-E1B8CF9DB108}" destId="{8A876AC1-BA07-4E71-9625-6112DEE96AF1}" srcOrd="0" destOrd="0" presId="urn:microsoft.com/office/officeart/2005/8/layout/orgChart1"/>
    <dgm:cxn modelId="{523394E2-1FEE-4648-8C5D-569D7264918B}" type="presParOf" srcId="{B5E1FEA1-2D91-417F-80D5-E1B8CF9DB108}" destId="{E6AB064E-7FFA-4455-8244-4CA204BF2DE2}" srcOrd="1" destOrd="0" presId="urn:microsoft.com/office/officeart/2005/8/layout/orgChart1"/>
    <dgm:cxn modelId="{B6D59696-F2B6-4779-A885-47B5BA7C3FEE}" type="presParOf" srcId="{915829F4-69F1-403D-B890-FED6F0615D9D}" destId="{25782D77-884F-4151-AACF-68FC6162C12C}" srcOrd="1" destOrd="0" presId="urn:microsoft.com/office/officeart/2005/8/layout/orgChart1"/>
    <dgm:cxn modelId="{DB66BF9C-FF4E-47FB-A60F-F7B81CCF055A}" type="presParOf" srcId="{25782D77-884F-4151-AACF-68FC6162C12C}" destId="{35090F60-CCD3-4131-8A49-69C8F3E02B98}" srcOrd="0" destOrd="0" presId="urn:microsoft.com/office/officeart/2005/8/layout/orgChart1"/>
    <dgm:cxn modelId="{4E0ABDEE-C0FF-43A5-9AA7-761CE8E0F31C}" type="presParOf" srcId="{25782D77-884F-4151-AACF-68FC6162C12C}" destId="{EC2EE7B5-D72E-484F-BBBC-EE95256F33A6}" srcOrd="1" destOrd="0" presId="urn:microsoft.com/office/officeart/2005/8/layout/orgChart1"/>
    <dgm:cxn modelId="{2F5EB98D-C7AC-4174-8DD8-871AC74AA327}" type="presParOf" srcId="{EC2EE7B5-D72E-484F-BBBC-EE95256F33A6}" destId="{CAFDCD93-F772-4E2E-B732-521B3C34672D}" srcOrd="0" destOrd="0" presId="urn:microsoft.com/office/officeart/2005/8/layout/orgChart1"/>
    <dgm:cxn modelId="{A994D6F1-8321-4AC7-A0F7-6D7FB56B3F1D}" type="presParOf" srcId="{CAFDCD93-F772-4E2E-B732-521B3C34672D}" destId="{359809D2-BA4C-4400-BDB3-8FB984D8D464}" srcOrd="0" destOrd="0" presId="urn:microsoft.com/office/officeart/2005/8/layout/orgChart1"/>
    <dgm:cxn modelId="{F98D7BAB-9F67-4900-9E13-9E042270B87E}" type="presParOf" srcId="{CAFDCD93-F772-4E2E-B732-521B3C34672D}" destId="{980E49F0-DB44-401D-8CE3-B1E77A2EE1AF}" srcOrd="1" destOrd="0" presId="urn:microsoft.com/office/officeart/2005/8/layout/orgChart1"/>
    <dgm:cxn modelId="{96A077D6-71ED-4236-AAB0-5102763851E9}" type="presParOf" srcId="{EC2EE7B5-D72E-484F-BBBC-EE95256F33A6}" destId="{716EC30A-23DE-4109-B8D8-FF8358F6DDD6}" srcOrd="1" destOrd="0" presId="urn:microsoft.com/office/officeart/2005/8/layout/orgChart1"/>
    <dgm:cxn modelId="{9E98916E-E6CD-4EA5-AD50-ED1F66B8BE44}" type="presParOf" srcId="{EC2EE7B5-D72E-484F-BBBC-EE95256F33A6}" destId="{7442494D-DFF9-4BFF-95E0-783123C9FB7A}" srcOrd="2" destOrd="0" presId="urn:microsoft.com/office/officeart/2005/8/layout/orgChart1"/>
    <dgm:cxn modelId="{6749B915-2ABA-4AC0-B179-F9C43EFA5440}" type="presParOf" srcId="{915829F4-69F1-403D-B890-FED6F0615D9D}" destId="{B2E51A2F-9C83-4BE7-9120-4CC4381BBE50}" srcOrd="2" destOrd="0" presId="urn:microsoft.com/office/officeart/2005/8/layout/orgChart1"/>
    <dgm:cxn modelId="{42B1844E-46F6-45D3-97F0-D416627DE6DF}" type="presParOf" srcId="{FA71F727-5634-4913-A62A-72FDA752DD32}" destId="{1299780F-F65E-4F10-86FA-97A0319BCC9A}" srcOrd="2" destOrd="0" presId="urn:microsoft.com/office/officeart/2005/8/layout/orgChart1"/>
    <dgm:cxn modelId="{045881D4-147B-4F1E-867E-3A679696049A}" type="presParOf" srcId="{FA71F727-5634-4913-A62A-72FDA752DD32}" destId="{FEF0F9C6-503B-4330-99FD-19FF92D2376B}" srcOrd="3" destOrd="0" presId="urn:microsoft.com/office/officeart/2005/8/layout/orgChart1"/>
    <dgm:cxn modelId="{1838904E-3A47-43DD-9BAF-08CE5BF1DEA7}" type="presParOf" srcId="{FEF0F9C6-503B-4330-99FD-19FF92D2376B}" destId="{1FF84BF0-37D5-428E-A7F7-7B016CBBEEF2}" srcOrd="0" destOrd="0" presId="urn:microsoft.com/office/officeart/2005/8/layout/orgChart1"/>
    <dgm:cxn modelId="{57E73ABC-6A4F-4B6B-B071-CF4F54A4A582}" type="presParOf" srcId="{1FF84BF0-37D5-428E-A7F7-7B016CBBEEF2}" destId="{433F6124-98FB-4306-B08A-5CB7068FE40A}" srcOrd="0" destOrd="0" presId="urn:microsoft.com/office/officeart/2005/8/layout/orgChart1"/>
    <dgm:cxn modelId="{55B86898-5C35-4A60-AFC0-C7799C97805B}" type="presParOf" srcId="{1FF84BF0-37D5-428E-A7F7-7B016CBBEEF2}" destId="{8DE7A31E-84F4-4E01-BBF4-8F0F223F9067}" srcOrd="1" destOrd="0" presId="urn:microsoft.com/office/officeart/2005/8/layout/orgChart1"/>
    <dgm:cxn modelId="{7B04D932-261E-46CB-8A43-234C0F10E6B0}" type="presParOf" srcId="{FEF0F9C6-503B-4330-99FD-19FF92D2376B}" destId="{E6E0FF14-3D3F-4E0C-8474-06127AC24AE6}" srcOrd="1" destOrd="0" presId="urn:microsoft.com/office/officeart/2005/8/layout/orgChart1"/>
    <dgm:cxn modelId="{373EC348-01B9-4409-80CF-D03D3755E0B3}" type="presParOf" srcId="{E6E0FF14-3D3F-4E0C-8474-06127AC24AE6}" destId="{68DCB24D-4453-4A3F-83AC-B8A47EF9F7C6}" srcOrd="0" destOrd="0" presId="urn:microsoft.com/office/officeart/2005/8/layout/orgChart1"/>
    <dgm:cxn modelId="{4722DEC2-4430-442B-A061-6AD433C9443A}" type="presParOf" srcId="{E6E0FF14-3D3F-4E0C-8474-06127AC24AE6}" destId="{1336008E-BFB1-440F-BC0A-3919E6075468}" srcOrd="1" destOrd="0" presId="urn:microsoft.com/office/officeart/2005/8/layout/orgChart1"/>
    <dgm:cxn modelId="{FF97A2FB-6035-4D7E-9595-344F202A6668}" type="presParOf" srcId="{1336008E-BFB1-440F-BC0A-3919E6075468}" destId="{5F3C0015-15AD-4C5D-B00F-C436B9C09DE8}" srcOrd="0" destOrd="0" presId="urn:microsoft.com/office/officeart/2005/8/layout/orgChart1"/>
    <dgm:cxn modelId="{F56357CC-CDCD-4098-8FFD-43805C9F0239}" type="presParOf" srcId="{5F3C0015-15AD-4C5D-B00F-C436B9C09DE8}" destId="{1C9FF193-F5FE-4B4B-B20E-8DD1C8411043}" srcOrd="0" destOrd="0" presId="urn:microsoft.com/office/officeart/2005/8/layout/orgChart1"/>
    <dgm:cxn modelId="{0392080A-B4CB-47FC-93CF-1A4D85CA691C}" type="presParOf" srcId="{5F3C0015-15AD-4C5D-B00F-C436B9C09DE8}" destId="{DCEAC1EA-EE46-4CD9-A604-C9040BC748F6}" srcOrd="1" destOrd="0" presId="urn:microsoft.com/office/officeart/2005/8/layout/orgChart1"/>
    <dgm:cxn modelId="{B9DD75E4-4E51-48B9-8725-014C22DD18AD}" type="presParOf" srcId="{1336008E-BFB1-440F-BC0A-3919E6075468}" destId="{CB55CCDD-BB96-4CC4-A927-CDDAFD0982DC}" srcOrd="1" destOrd="0" presId="urn:microsoft.com/office/officeart/2005/8/layout/orgChart1"/>
    <dgm:cxn modelId="{0A718B31-85FB-43BB-B4DD-6D6A45F0DD34}" type="presParOf" srcId="{1336008E-BFB1-440F-BC0A-3919E6075468}" destId="{C4026E65-3E57-4328-A803-0C0987E926EA}" srcOrd="2" destOrd="0" presId="urn:microsoft.com/office/officeart/2005/8/layout/orgChart1"/>
    <dgm:cxn modelId="{51BB1CA6-17D1-4C9E-9B52-0738C5888E51}" type="presParOf" srcId="{FEF0F9C6-503B-4330-99FD-19FF92D2376B}" destId="{A5E2DAA4-6D5D-4B94-A2D1-C4362F8D3576}" srcOrd="2" destOrd="0" presId="urn:microsoft.com/office/officeart/2005/8/layout/orgChart1"/>
    <dgm:cxn modelId="{593A4BF5-9398-4E2E-AE4C-EADD426AD5AC}" type="presParOf" srcId="{FA71F727-5634-4913-A62A-72FDA752DD32}" destId="{2A5A3CCD-F271-4FD8-BADE-62603B76AA1C}" srcOrd="4" destOrd="0" presId="urn:microsoft.com/office/officeart/2005/8/layout/orgChart1"/>
    <dgm:cxn modelId="{D2DFFCB6-A9F6-4373-B001-8C3E8E4E60C2}" type="presParOf" srcId="{FA71F727-5634-4913-A62A-72FDA752DD32}" destId="{98A259A0-53AB-4BE9-B687-7F945147E57E}" srcOrd="5" destOrd="0" presId="urn:microsoft.com/office/officeart/2005/8/layout/orgChart1"/>
    <dgm:cxn modelId="{90EC22E8-5D2F-4830-97E2-3E36CD0B74AB}" type="presParOf" srcId="{98A259A0-53AB-4BE9-B687-7F945147E57E}" destId="{FF9C901A-D2C1-45E3-BE34-1AA54B6964E1}" srcOrd="0" destOrd="0" presId="urn:microsoft.com/office/officeart/2005/8/layout/orgChart1"/>
    <dgm:cxn modelId="{FD903518-1A7B-4A22-B71F-11FF22D2BE0C}" type="presParOf" srcId="{FF9C901A-D2C1-45E3-BE34-1AA54B6964E1}" destId="{FB0A0CC6-E144-4340-8E50-930B3B0609B6}" srcOrd="0" destOrd="0" presId="urn:microsoft.com/office/officeart/2005/8/layout/orgChart1"/>
    <dgm:cxn modelId="{D48F82D6-4E28-41A0-8A91-4D9FF06841C1}" type="presParOf" srcId="{FF9C901A-D2C1-45E3-BE34-1AA54B6964E1}" destId="{F10CF762-BE84-45FD-90D2-51F22AB159B0}" srcOrd="1" destOrd="0" presId="urn:microsoft.com/office/officeart/2005/8/layout/orgChart1"/>
    <dgm:cxn modelId="{4435DB24-79E3-47A5-B1C6-F65BF1623869}" type="presParOf" srcId="{98A259A0-53AB-4BE9-B687-7F945147E57E}" destId="{CC20E0CB-E39A-4879-BBBA-E8F0A7D4F5B6}" srcOrd="1" destOrd="0" presId="urn:microsoft.com/office/officeart/2005/8/layout/orgChart1"/>
    <dgm:cxn modelId="{D8422E2A-6726-4D48-BE46-F6A3ECD75586}" type="presParOf" srcId="{CC20E0CB-E39A-4879-BBBA-E8F0A7D4F5B6}" destId="{58F6D6F6-F8A4-4DFF-BDAA-78E131856707}" srcOrd="0" destOrd="0" presId="urn:microsoft.com/office/officeart/2005/8/layout/orgChart1"/>
    <dgm:cxn modelId="{6F50FEC7-5859-4B3D-BBF1-B4E1A220ABC9}" type="presParOf" srcId="{CC20E0CB-E39A-4879-BBBA-E8F0A7D4F5B6}" destId="{F2298810-DA95-442C-8075-8A1FFEC52C8B}" srcOrd="1" destOrd="0" presId="urn:microsoft.com/office/officeart/2005/8/layout/orgChart1"/>
    <dgm:cxn modelId="{5219D85A-296A-4948-9B5E-9811DDC1F409}" type="presParOf" srcId="{F2298810-DA95-442C-8075-8A1FFEC52C8B}" destId="{2DACB089-AE8A-46EC-95D7-31539A5834A3}" srcOrd="0" destOrd="0" presId="urn:microsoft.com/office/officeart/2005/8/layout/orgChart1"/>
    <dgm:cxn modelId="{D55B201D-B41D-444B-B7E9-B1722E9528CE}" type="presParOf" srcId="{2DACB089-AE8A-46EC-95D7-31539A5834A3}" destId="{897647F1-E6BC-42AF-B5A5-B6F49CF26196}" srcOrd="0" destOrd="0" presId="urn:microsoft.com/office/officeart/2005/8/layout/orgChart1"/>
    <dgm:cxn modelId="{4D3D9284-0D42-456E-997D-44F54A8F29AB}" type="presParOf" srcId="{2DACB089-AE8A-46EC-95D7-31539A5834A3}" destId="{989C6404-02F3-4378-87FB-5AF3612BA2C6}" srcOrd="1" destOrd="0" presId="urn:microsoft.com/office/officeart/2005/8/layout/orgChart1"/>
    <dgm:cxn modelId="{F6B6517F-87BC-4B7B-BE60-905D0DD9A751}" type="presParOf" srcId="{F2298810-DA95-442C-8075-8A1FFEC52C8B}" destId="{84332511-2B78-497B-B8F4-A1DB1F85693D}" srcOrd="1" destOrd="0" presId="urn:microsoft.com/office/officeart/2005/8/layout/orgChart1"/>
    <dgm:cxn modelId="{799DD6C5-0A9C-45D9-A56F-474C934A2A9D}" type="presParOf" srcId="{F2298810-DA95-442C-8075-8A1FFEC52C8B}" destId="{B8B15666-DA63-497D-BF85-DE1E48C0AA9A}" srcOrd="2" destOrd="0" presId="urn:microsoft.com/office/officeart/2005/8/layout/orgChart1"/>
    <dgm:cxn modelId="{3AC2F3B1-7201-4164-A54C-E25AFF862C84}" type="presParOf" srcId="{98A259A0-53AB-4BE9-B687-7F945147E57E}" destId="{7B691D19-6A38-47AE-BF1B-AA959909CE87}" srcOrd="2" destOrd="0" presId="urn:microsoft.com/office/officeart/2005/8/layout/orgChart1"/>
    <dgm:cxn modelId="{9886CAB8-C4D6-4120-8063-3D84262F9759}" type="presParOf" srcId="{FA71F727-5634-4913-A62A-72FDA752DD32}" destId="{673E8405-124D-4100-9FB2-54A4EB6AE0FB}" srcOrd="6" destOrd="0" presId="urn:microsoft.com/office/officeart/2005/8/layout/orgChart1"/>
    <dgm:cxn modelId="{8803BDD3-3298-4B17-920B-286DD0CB55DC}" type="presParOf" srcId="{FA71F727-5634-4913-A62A-72FDA752DD32}" destId="{AF59B2F6-413C-4744-9EE5-67D10BBF6D5A}" srcOrd="7" destOrd="0" presId="urn:microsoft.com/office/officeart/2005/8/layout/orgChart1"/>
    <dgm:cxn modelId="{8832A770-6627-4A15-8142-0774122D29CA}" type="presParOf" srcId="{AF59B2F6-413C-4744-9EE5-67D10BBF6D5A}" destId="{CB4AB85D-8EC0-48C1-9A8F-7ACEF2CC4C26}" srcOrd="0" destOrd="0" presId="urn:microsoft.com/office/officeart/2005/8/layout/orgChart1"/>
    <dgm:cxn modelId="{AEC8C8AE-0968-4FED-916E-61D45447BFC2}" type="presParOf" srcId="{CB4AB85D-8EC0-48C1-9A8F-7ACEF2CC4C26}" destId="{36375D55-F0CC-4228-8639-10E062AFBA66}" srcOrd="0" destOrd="0" presId="urn:microsoft.com/office/officeart/2005/8/layout/orgChart1"/>
    <dgm:cxn modelId="{7C88EF8F-5240-48E2-9640-D0A2E3385DDE}" type="presParOf" srcId="{CB4AB85D-8EC0-48C1-9A8F-7ACEF2CC4C26}" destId="{878BB533-763F-40FE-BB0B-7EA6E43A7CB9}" srcOrd="1" destOrd="0" presId="urn:microsoft.com/office/officeart/2005/8/layout/orgChart1"/>
    <dgm:cxn modelId="{F226F8AF-532F-4EE3-9119-8FEDBE7C1BD5}" type="presParOf" srcId="{AF59B2F6-413C-4744-9EE5-67D10BBF6D5A}" destId="{2E269E10-E052-42E5-AEC2-4102C6BA6CA9}" srcOrd="1" destOrd="0" presId="urn:microsoft.com/office/officeart/2005/8/layout/orgChart1"/>
    <dgm:cxn modelId="{F98E7641-5DA8-4542-AE44-1698B6AB690E}" type="presParOf" srcId="{AF59B2F6-413C-4744-9EE5-67D10BBF6D5A}" destId="{C7E8BCB3-9BB7-4306-9532-AE64EFDA7B7B}" srcOrd="2" destOrd="0" presId="urn:microsoft.com/office/officeart/2005/8/layout/orgChart1"/>
    <dgm:cxn modelId="{B8745867-DDCD-442C-8A5D-EBEEC4AE3780}" type="presParOf" srcId="{FA71F727-5634-4913-A62A-72FDA752DD32}" destId="{94E0FD6F-2152-459D-B050-02F6BE0C7CF4}" srcOrd="8" destOrd="0" presId="urn:microsoft.com/office/officeart/2005/8/layout/orgChart1"/>
    <dgm:cxn modelId="{ADCA8861-C643-47CD-A89E-8F551BFE8795}" type="presParOf" srcId="{FA71F727-5634-4913-A62A-72FDA752DD32}" destId="{857F4BC0-E423-4CC2-9A1D-DA3DF6731E30}" srcOrd="9" destOrd="0" presId="urn:microsoft.com/office/officeart/2005/8/layout/orgChart1"/>
    <dgm:cxn modelId="{7E8B8892-651E-40AE-AAC7-2AE4D130C63B}" type="presParOf" srcId="{857F4BC0-E423-4CC2-9A1D-DA3DF6731E30}" destId="{F0D4BD2C-5CB9-44F7-B187-581459F4EB5B}" srcOrd="0" destOrd="0" presId="urn:microsoft.com/office/officeart/2005/8/layout/orgChart1"/>
    <dgm:cxn modelId="{65E00E9A-2DA5-4671-AC8C-502B3977B3AF}" type="presParOf" srcId="{F0D4BD2C-5CB9-44F7-B187-581459F4EB5B}" destId="{A4BA996F-BF97-4FE6-8DA8-CBAC934ED17F}" srcOrd="0" destOrd="0" presId="urn:microsoft.com/office/officeart/2005/8/layout/orgChart1"/>
    <dgm:cxn modelId="{B873C195-F3FD-4626-92D2-0E89FDB19FFB}" type="presParOf" srcId="{F0D4BD2C-5CB9-44F7-B187-581459F4EB5B}" destId="{BAE388F3-DEF9-4F7A-8C31-FAA32AAAE42B}" srcOrd="1" destOrd="0" presId="urn:microsoft.com/office/officeart/2005/8/layout/orgChart1"/>
    <dgm:cxn modelId="{CA9D9601-DEAF-4A0F-A477-363696D55F51}" type="presParOf" srcId="{857F4BC0-E423-4CC2-9A1D-DA3DF6731E30}" destId="{3CB8DA49-E432-4E0D-97F6-CE3E471B5AF8}" srcOrd="1" destOrd="0" presId="urn:microsoft.com/office/officeart/2005/8/layout/orgChart1"/>
    <dgm:cxn modelId="{B976AE61-94E2-4B51-BC77-40008A577906}" type="presParOf" srcId="{857F4BC0-E423-4CC2-9A1D-DA3DF6731E30}" destId="{3E957421-0F8B-46D5-B283-2BB3EFCCD9D2}" srcOrd="2" destOrd="0" presId="urn:microsoft.com/office/officeart/2005/8/layout/orgChart1"/>
    <dgm:cxn modelId="{9112264E-67B1-4ED7-8FE4-0B369F3861D3}" type="presParOf" srcId="{5C916396-7217-4F14-9EF7-23729AFD2F68}" destId="{C3048466-CC43-49B8-9960-BDAE734C39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5C173-2F2C-4C39-8B7A-4014A224411B}" type="doc">
      <dgm:prSet loTypeId="urn:microsoft.com/office/officeart/2005/8/layout/orgChart1" loCatId="hierarchy" qsTypeId="urn:microsoft.com/office/officeart/2005/8/quickstyle/simple5" qsCatId="simple" csTypeId="urn:microsoft.com/office/officeart/2005/8/colors/accent4_1" csCatId="accent4" phldr="1"/>
      <dgm:spPr/>
      <dgm:t>
        <a:bodyPr/>
        <a:lstStyle/>
        <a:p>
          <a:endParaRPr lang="en-US"/>
        </a:p>
      </dgm:t>
    </dgm:pt>
    <dgm:pt modelId="{ED2BC2E8-143F-45C3-83C3-289277344EEC}">
      <dgm:prSet phldrT="[Text]"/>
      <dgm:spPr/>
      <dgm:t>
        <a:bodyPr/>
        <a:lstStyle/>
        <a:p>
          <a:r>
            <a:rPr lang="en-US" dirty="0" err="1" smtClean="0"/>
            <a:t>Nội</a:t>
          </a:r>
          <a:r>
            <a:rPr lang="en-US" dirty="0" smtClean="0"/>
            <a:t> </a:t>
          </a:r>
          <a:r>
            <a:rPr lang="en-US" dirty="0" err="1" smtClean="0"/>
            <a:t>năng</a:t>
          </a:r>
          <a:endParaRPr lang="en-US" dirty="0"/>
        </a:p>
      </dgm:t>
    </dgm:pt>
    <dgm:pt modelId="{52CCF325-393D-4A4C-975C-25A35D656C13}" type="parTrans" cxnId="{4F65C1C9-D99F-4D0C-B032-0A9901B7A668}">
      <dgm:prSet/>
      <dgm:spPr/>
      <dgm:t>
        <a:bodyPr/>
        <a:lstStyle/>
        <a:p>
          <a:endParaRPr lang="en-US"/>
        </a:p>
      </dgm:t>
    </dgm:pt>
    <dgm:pt modelId="{CB7A4823-7F41-4D5E-A7CB-20D12DB67C35}" type="sibTrans" cxnId="{4F65C1C9-D99F-4D0C-B032-0A9901B7A668}">
      <dgm:prSet/>
      <dgm:spPr/>
      <dgm:t>
        <a:bodyPr/>
        <a:lstStyle/>
        <a:p>
          <a:endParaRPr lang="en-US"/>
        </a:p>
      </dgm:t>
    </dgm:pt>
    <dgm:pt modelId="{5E475653-FD61-4D75-89C0-1FD04031792A}" type="asst">
      <dgm:prSet phldrT="[Text]"/>
      <dgm:spPr/>
      <dgm:t>
        <a:bodyPr/>
        <a:lstStyle/>
        <a:p>
          <a:r>
            <a:rPr lang="en-US" dirty="0" err="1" smtClean="0"/>
            <a:t>Thế</a:t>
          </a:r>
          <a:r>
            <a:rPr lang="en-US" dirty="0" smtClean="0"/>
            <a:t> </a:t>
          </a:r>
          <a:r>
            <a:rPr lang="en-US" dirty="0" err="1" smtClean="0"/>
            <a:t>năng</a:t>
          </a:r>
          <a:endParaRPr lang="en-US" dirty="0"/>
        </a:p>
      </dgm:t>
    </dgm:pt>
    <dgm:pt modelId="{B2FB3E32-AFEF-4C77-90CE-9702DD629427}" type="parTrans" cxnId="{0B945063-0940-4816-A6D5-817D1B0E5351}">
      <dgm:prSet/>
      <dgm:spPr/>
      <dgm:t>
        <a:bodyPr/>
        <a:lstStyle/>
        <a:p>
          <a:endParaRPr lang="en-US"/>
        </a:p>
      </dgm:t>
    </dgm:pt>
    <dgm:pt modelId="{D6E5915B-2F5D-46AF-AFEC-8B8982A22AB6}" type="sibTrans" cxnId="{0B945063-0940-4816-A6D5-817D1B0E5351}">
      <dgm:prSet/>
      <dgm:spPr/>
      <dgm:t>
        <a:bodyPr/>
        <a:lstStyle/>
        <a:p>
          <a:endParaRPr lang="en-US"/>
        </a:p>
      </dgm:t>
    </dgm:pt>
    <dgm:pt modelId="{0EF321A1-714B-43D9-B3F4-8967489E1D28}" type="asst">
      <dgm:prSet/>
      <dgm:spPr/>
      <dgm:t>
        <a:bodyPr/>
        <a:lstStyle/>
        <a:p>
          <a:r>
            <a:rPr lang="en-US" dirty="0" err="1" smtClean="0"/>
            <a:t>Động</a:t>
          </a:r>
          <a:r>
            <a:rPr lang="en-US" dirty="0" smtClean="0"/>
            <a:t> </a:t>
          </a:r>
          <a:r>
            <a:rPr lang="en-US" dirty="0" err="1" smtClean="0"/>
            <a:t>năng</a:t>
          </a:r>
          <a:endParaRPr lang="en-US" dirty="0"/>
        </a:p>
      </dgm:t>
    </dgm:pt>
    <dgm:pt modelId="{2690B143-A679-499A-9BBA-A440B99B734D}" type="parTrans" cxnId="{05EBD4AD-CD2B-4FB3-956A-1EA0C8705F43}">
      <dgm:prSet/>
      <dgm:spPr/>
      <dgm:t>
        <a:bodyPr/>
        <a:lstStyle/>
        <a:p>
          <a:endParaRPr lang="en-US"/>
        </a:p>
      </dgm:t>
    </dgm:pt>
    <dgm:pt modelId="{9ED92B96-4A02-4062-8F16-6299D5C5F055}" type="sibTrans" cxnId="{05EBD4AD-CD2B-4FB3-956A-1EA0C8705F43}">
      <dgm:prSet/>
      <dgm:spPr/>
      <dgm:t>
        <a:bodyPr/>
        <a:lstStyle/>
        <a:p>
          <a:endParaRPr lang="en-US"/>
        </a:p>
      </dgm:t>
    </dgm:pt>
    <dgm:pt modelId="{83B2D114-B7CF-40F8-A9F7-E8348E7702A8}">
      <dgm:prSet/>
      <dgm:spPr/>
      <dgm:t>
        <a:bodyPr/>
        <a:lstStyle/>
        <a:p>
          <a:r>
            <a:rPr lang="en-US" dirty="0" err="1" smtClean="0"/>
            <a:t>Năng</a:t>
          </a:r>
          <a:r>
            <a:rPr lang="en-US" dirty="0" smtClean="0"/>
            <a:t> </a:t>
          </a:r>
          <a:r>
            <a:rPr lang="en-US" dirty="0" err="1" smtClean="0"/>
            <a:t>lượng</a:t>
          </a:r>
          <a:r>
            <a:rPr lang="en-US" dirty="0" smtClean="0"/>
            <a:t> </a:t>
          </a:r>
          <a:r>
            <a:rPr lang="en-US" dirty="0" err="1" smtClean="0"/>
            <a:t>nhiệt</a:t>
          </a:r>
          <a:endParaRPr lang="en-US" dirty="0"/>
        </a:p>
      </dgm:t>
    </dgm:pt>
    <dgm:pt modelId="{BAAE512A-1517-4418-8388-E31032C4AA6E}" type="parTrans" cxnId="{92AB9646-64A9-4B62-B095-F98F47C7B546}">
      <dgm:prSet/>
      <dgm:spPr/>
      <dgm:t>
        <a:bodyPr/>
        <a:lstStyle/>
        <a:p>
          <a:endParaRPr lang="en-US"/>
        </a:p>
      </dgm:t>
    </dgm:pt>
    <dgm:pt modelId="{C603EB4F-0729-4C64-9DE5-3BDE64CF2F84}" type="sibTrans" cxnId="{92AB9646-64A9-4B62-B095-F98F47C7B546}">
      <dgm:prSet/>
      <dgm:spPr/>
      <dgm:t>
        <a:bodyPr/>
        <a:lstStyle/>
        <a:p>
          <a:endParaRPr lang="en-US"/>
        </a:p>
      </dgm:t>
    </dgm:pt>
    <dgm:pt modelId="{D40DBCBE-15C2-4236-9910-CD8DC44D9CEA}">
      <dgm:prSet/>
      <dgm:spPr/>
      <dgm:t>
        <a:bodyPr/>
        <a:lstStyle/>
        <a:p>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truyền</a:t>
          </a:r>
          <a:r>
            <a:rPr lang="en-US" dirty="0" smtClean="0"/>
            <a:t> </a:t>
          </a:r>
          <a:r>
            <a:rPr lang="en-US" dirty="0" err="1" smtClean="0"/>
            <a:t>nhiệt</a:t>
          </a:r>
          <a:endParaRPr lang="en-US" dirty="0"/>
        </a:p>
      </dgm:t>
    </dgm:pt>
    <dgm:pt modelId="{50D0E339-8208-4FCD-A4E5-CDBA19B94EB9}" type="parTrans" cxnId="{8EFF16D2-394B-4C9A-B4CF-DDEFD176B65F}">
      <dgm:prSet/>
      <dgm:spPr/>
      <dgm:t>
        <a:bodyPr/>
        <a:lstStyle/>
        <a:p>
          <a:endParaRPr lang="en-US"/>
        </a:p>
      </dgm:t>
    </dgm:pt>
    <dgm:pt modelId="{56AE734A-5B53-4052-8310-D09416E312DF}" type="sibTrans" cxnId="{8EFF16D2-394B-4C9A-B4CF-DDEFD176B65F}">
      <dgm:prSet/>
      <dgm:spPr/>
      <dgm:t>
        <a:bodyPr/>
        <a:lstStyle/>
        <a:p>
          <a:endParaRPr lang="en-US"/>
        </a:p>
      </dgm:t>
    </dgm:pt>
    <dgm:pt modelId="{15177E19-BB87-4171-9320-C0C2AAA6D80C}">
      <dgm:prSet/>
      <dgm:spPr/>
      <dgm:t>
        <a:bodyPr/>
        <a:lstStyle/>
        <a:p>
          <a:r>
            <a:rPr lang="en-US" dirty="0" err="1" smtClean="0"/>
            <a:t>Dẫn</a:t>
          </a:r>
          <a:r>
            <a:rPr lang="en-US" dirty="0" smtClean="0"/>
            <a:t> </a:t>
          </a:r>
          <a:r>
            <a:rPr lang="en-US" dirty="0" err="1" smtClean="0"/>
            <a:t>nhiệt</a:t>
          </a:r>
          <a:endParaRPr lang="en-US" dirty="0"/>
        </a:p>
      </dgm:t>
    </dgm:pt>
    <dgm:pt modelId="{6C8CDD42-5F14-4107-8F25-7B6A7D292E36}" type="parTrans" cxnId="{8CF54647-7054-4F5F-AB2F-8ACA63CC1838}">
      <dgm:prSet/>
      <dgm:spPr/>
      <dgm:t>
        <a:bodyPr/>
        <a:lstStyle/>
        <a:p>
          <a:endParaRPr lang="en-US"/>
        </a:p>
      </dgm:t>
    </dgm:pt>
    <dgm:pt modelId="{68931BB8-E118-44F1-80C8-B1317582FA3E}" type="sibTrans" cxnId="{8CF54647-7054-4F5F-AB2F-8ACA63CC1838}">
      <dgm:prSet/>
      <dgm:spPr/>
      <dgm:t>
        <a:bodyPr/>
        <a:lstStyle/>
        <a:p>
          <a:endParaRPr lang="en-US"/>
        </a:p>
      </dgm:t>
    </dgm:pt>
    <dgm:pt modelId="{34F59810-45C2-4B74-9387-E2995BD72EB1}">
      <dgm:prSet/>
      <dgm:spPr/>
      <dgm:t>
        <a:bodyPr/>
        <a:lstStyle/>
        <a:p>
          <a:r>
            <a:rPr lang="en-US" dirty="0" err="1" smtClean="0"/>
            <a:t>Đối</a:t>
          </a:r>
          <a:r>
            <a:rPr lang="en-US" dirty="0" smtClean="0"/>
            <a:t> </a:t>
          </a:r>
          <a:r>
            <a:rPr lang="en-US" dirty="0" err="1" smtClean="0"/>
            <a:t>lưu</a:t>
          </a:r>
          <a:endParaRPr lang="en-US" dirty="0"/>
        </a:p>
      </dgm:t>
    </dgm:pt>
    <dgm:pt modelId="{A1C845CF-C833-4378-B645-2EEF6F973BF7}" type="parTrans" cxnId="{8ED092D0-7124-42A5-8860-918EAB3ECD64}">
      <dgm:prSet/>
      <dgm:spPr/>
      <dgm:t>
        <a:bodyPr/>
        <a:lstStyle/>
        <a:p>
          <a:endParaRPr lang="en-US"/>
        </a:p>
      </dgm:t>
    </dgm:pt>
    <dgm:pt modelId="{72555044-DBDF-465F-B16F-090C1DD2AF7A}" type="sibTrans" cxnId="{8ED092D0-7124-42A5-8860-918EAB3ECD64}">
      <dgm:prSet/>
      <dgm:spPr/>
      <dgm:t>
        <a:bodyPr/>
        <a:lstStyle/>
        <a:p>
          <a:endParaRPr lang="en-US"/>
        </a:p>
      </dgm:t>
    </dgm:pt>
    <dgm:pt modelId="{3059D3DB-8507-4D59-A9A8-F62E881DF9F3}">
      <dgm:prSet/>
      <dgm:spPr/>
      <dgm:t>
        <a:bodyPr/>
        <a:lstStyle/>
        <a:p>
          <a:r>
            <a:rPr lang="en-US" dirty="0" err="1" smtClean="0"/>
            <a:t>Bức</a:t>
          </a:r>
          <a:r>
            <a:rPr lang="en-US" dirty="0" smtClean="0"/>
            <a:t> </a:t>
          </a:r>
          <a:r>
            <a:rPr lang="en-US" dirty="0" err="1" smtClean="0"/>
            <a:t>xạ</a:t>
          </a:r>
          <a:r>
            <a:rPr lang="en-US" dirty="0" smtClean="0"/>
            <a:t> </a:t>
          </a:r>
          <a:r>
            <a:rPr lang="en-US" dirty="0" err="1" smtClean="0"/>
            <a:t>nhiệt</a:t>
          </a:r>
          <a:endParaRPr lang="en-US" dirty="0"/>
        </a:p>
      </dgm:t>
    </dgm:pt>
    <dgm:pt modelId="{A1642699-BB40-4237-8BB3-70BBCA06A5E9}" type="parTrans" cxnId="{B76253AD-433F-40B9-A461-D4F8B89D0BE7}">
      <dgm:prSet/>
      <dgm:spPr/>
      <dgm:t>
        <a:bodyPr/>
        <a:lstStyle/>
        <a:p>
          <a:endParaRPr lang="en-US"/>
        </a:p>
      </dgm:t>
    </dgm:pt>
    <dgm:pt modelId="{1C27DDDA-FFFB-44E0-9514-A189818D07F1}" type="sibTrans" cxnId="{B76253AD-433F-40B9-A461-D4F8B89D0BE7}">
      <dgm:prSet/>
      <dgm:spPr/>
      <dgm:t>
        <a:bodyPr/>
        <a:lstStyle/>
        <a:p>
          <a:endParaRPr lang="en-US"/>
        </a:p>
      </dgm:t>
    </dgm:pt>
    <dgm:pt modelId="{B90AA684-1221-4949-AA02-20D130E14C36}">
      <dgm:prSet/>
      <dgm:spPr/>
      <dgm:t>
        <a:bodyPr/>
        <a:lstStyle/>
        <a:p>
          <a:r>
            <a:rPr lang="en-US" dirty="0" err="1" smtClean="0"/>
            <a:t>Nhiệt</a:t>
          </a:r>
          <a:r>
            <a:rPr lang="en-US" dirty="0" smtClean="0"/>
            <a:t> </a:t>
          </a:r>
          <a:r>
            <a:rPr lang="en-US" dirty="0" err="1" smtClean="0"/>
            <a:t>lượng</a:t>
          </a:r>
          <a:endParaRPr lang="en-US" dirty="0"/>
        </a:p>
      </dgm:t>
    </dgm:pt>
    <dgm:pt modelId="{49E301C2-6A81-46E5-A8A1-8622B73ABAF2}" type="parTrans" cxnId="{E2FC2663-0606-45A6-8B79-FF1B1C67915F}">
      <dgm:prSet/>
      <dgm:spPr/>
      <dgm:t>
        <a:bodyPr/>
        <a:lstStyle/>
        <a:p>
          <a:endParaRPr lang="en-US"/>
        </a:p>
      </dgm:t>
    </dgm:pt>
    <dgm:pt modelId="{675B2AE8-EE44-4014-866B-8EA43D67F368}" type="sibTrans" cxnId="{E2FC2663-0606-45A6-8B79-FF1B1C67915F}">
      <dgm:prSet/>
      <dgm:spPr/>
      <dgm:t>
        <a:bodyPr/>
        <a:lstStyle/>
        <a:p>
          <a:endParaRPr lang="en-US"/>
        </a:p>
      </dgm:t>
    </dgm:pt>
    <dgm:pt modelId="{039D1ACF-21EF-416D-BC52-E04918D03B54}">
      <dgm:prSet/>
      <dgm:spPr/>
      <dgm:t>
        <a:bodyPr/>
        <a:lstStyle/>
        <a:p>
          <a:r>
            <a:rPr lang="en-US" dirty="0" err="1" smtClean="0"/>
            <a:t>Năng</a:t>
          </a:r>
          <a:r>
            <a:rPr lang="en-US" dirty="0" smtClean="0"/>
            <a:t> </a:t>
          </a:r>
          <a:r>
            <a:rPr lang="en-US" dirty="0" err="1" smtClean="0"/>
            <a:t>lượng</a:t>
          </a:r>
          <a:r>
            <a:rPr lang="en-US" dirty="0" smtClean="0"/>
            <a:t> </a:t>
          </a:r>
          <a:r>
            <a:rPr lang="en-US" dirty="0" err="1" smtClean="0"/>
            <a:t>nhiệt</a:t>
          </a:r>
          <a:r>
            <a:rPr lang="en-US" dirty="0" smtClean="0"/>
            <a:t> </a:t>
          </a:r>
          <a:r>
            <a:rPr lang="en-US" dirty="0" err="1" smtClean="0"/>
            <a:t>có</a:t>
          </a:r>
          <a:r>
            <a:rPr lang="en-US" dirty="0" smtClean="0"/>
            <a:t> </a:t>
          </a:r>
          <a:r>
            <a:rPr lang="en-US" dirty="0" err="1" smtClean="0"/>
            <a:t>thể</a:t>
          </a:r>
          <a:r>
            <a:rPr lang="en-US" dirty="0" smtClean="0"/>
            <a:t> </a:t>
          </a:r>
          <a:r>
            <a:rPr lang="en-US" dirty="0" err="1" smtClean="0"/>
            <a:t>truyền</a:t>
          </a:r>
          <a:r>
            <a:rPr lang="en-US" dirty="0" smtClean="0"/>
            <a:t> </a:t>
          </a:r>
          <a:r>
            <a:rPr lang="en-US" dirty="0" err="1" smtClean="0"/>
            <a:t>từ</a:t>
          </a:r>
          <a:r>
            <a:rPr lang="en-US" dirty="0" smtClean="0"/>
            <a:t> </a:t>
          </a:r>
          <a:r>
            <a:rPr lang="en-US" dirty="0" err="1" smtClean="0"/>
            <a:t>phần</a:t>
          </a:r>
          <a:r>
            <a:rPr lang="en-US" dirty="0" smtClean="0"/>
            <a:t> </a:t>
          </a:r>
          <a:r>
            <a:rPr lang="en-US" dirty="0" err="1" smtClean="0"/>
            <a:t>này</a:t>
          </a:r>
          <a:r>
            <a:rPr lang="en-US" dirty="0" smtClean="0"/>
            <a:t> sang </a:t>
          </a:r>
          <a:r>
            <a:rPr lang="en-US" dirty="0" err="1" smtClean="0"/>
            <a:t>phần</a:t>
          </a:r>
          <a:r>
            <a:rPr lang="en-US" dirty="0" smtClean="0"/>
            <a:t> </a:t>
          </a:r>
          <a:r>
            <a:rPr lang="en-US" dirty="0" err="1" smtClean="0"/>
            <a:t>khác</a:t>
          </a:r>
          <a:r>
            <a:rPr lang="en-US" dirty="0" smtClean="0"/>
            <a:t> </a:t>
          </a:r>
          <a:r>
            <a:rPr lang="en-US" dirty="0" err="1" smtClean="0"/>
            <a:t>của</a:t>
          </a:r>
          <a:r>
            <a:rPr lang="en-US" dirty="0" smtClean="0"/>
            <a:t> </a:t>
          </a:r>
          <a:r>
            <a:rPr lang="en-US" dirty="0" err="1" smtClean="0"/>
            <a:t>một</a:t>
          </a:r>
          <a:r>
            <a:rPr lang="en-US" dirty="0" smtClean="0"/>
            <a:t> </a:t>
          </a:r>
          <a:r>
            <a:rPr lang="en-US" dirty="0" err="1" smtClean="0"/>
            <a:t>vật</a:t>
          </a:r>
          <a:r>
            <a:rPr lang="en-US" dirty="0" smtClean="0"/>
            <a:t> </a:t>
          </a:r>
          <a:r>
            <a:rPr lang="en-US" dirty="0" err="1" smtClean="0"/>
            <a:t>hoặc</a:t>
          </a:r>
          <a:r>
            <a:rPr lang="en-US" dirty="0" smtClean="0"/>
            <a:t> </a:t>
          </a:r>
          <a:r>
            <a:rPr lang="en-US" dirty="0" err="1" smtClean="0"/>
            <a:t>từ</a:t>
          </a:r>
          <a:r>
            <a:rPr lang="en-US" dirty="0" smtClean="0"/>
            <a:t> </a:t>
          </a:r>
          <a:r>
            <a:rPr lang="en-US" dirty="0" err="1" smtClean="0"/>
            <a:t>vật</a:t>
          </a:r>
          <a:r>
            <a:rPr lang="en-US" dirty="0" smtClean="0"/>
            <a:t> </a:t>
          </a:r>
          <a:r>
            <a:rPr lang="en-US" dirty="0" err="1" smtClean="0"/>
            <a:t>này</a:t>
          </a:r>
          <a:r>
            <a:rPr lang="en-US" dirty="0" smtClean="0"/>
            <a:t> sang </a:t>
          </a:r>
          <a:r>
            <a:rPr lang="en-US" dirty="0" err="1" smtClean="0"/>
            <a:t>vật</a:t>
          </a:r>
          <a:r>
            <a:rPr lang="en-US" dirty="0" smtClean="0"/>
            <a:t> </a:t>
          </a:r>
          <a:r>
            <a:rPr lang="en-US" dirty="0" err="1" smtClean="0"/>
            <a:t>khác</a:t>
          </a:r>
          <a:endParaRPr lang="en-US" dirty="0"/>
        </a:p>
      </dgm:t>
    </dgm:pt>
    <dgm:pt modelId="{D5C10FC7-721D-4041-966A-4047AD71FCE1}" type="parTrans" cxnId="{08E7C6CB-12E5-417D-AD64-60CC6DCA962C}">
      <dgm:prSet/>
      <dgm:spPr/>
      <dgm:t>
        <a:bodyPr/>
        <a:lstStyle/>
        <a:p>
          <a:endParaRPr lang="en-US"/>
        </a:p>
      </dgm:t>
    </dgm:pt>
    <dgm:pt modelId="{A01C502F-DD5E-492C-8A40-45FC8914016E}" type="sibTrans" cxnId="{08E7C6CB-12E5-417D-AD64-60CC6DCA962C}">
      <dgm:prSet/>
      <dgm:spPr/>
      <dgm:t>
        <a:bodyPr/>
        <a:lstStyle/>
        <a:p>
          <a:endParaRPr lang="en-US"/>
        </a:p>
      </dgm:t>
    </dgm:pt>
    <dgm:pt modelId="{060B553F-FD09-478E-B47A-CF17964341DF}">
      <dgm:prSet/>
      <dgm:spPr/>
      <dgm:t>
        <a:bodyPr/>
        <a:lstStyle/>
        <a:p>
          <a:r>
            <a:rPr lang="en-US" dirty="0" err="1" smtClean="0"/>
            <a:t>là</a:t>
          </a:r>
          <a:r>
            <a:rPr lang="en-US" dirty="0" smtClean="0"/>
            <a:t> </a:t>
          </a:r>
          <a:r>
            <a:rPr lang="en-US" dirty="0" err="1" smtClean="0"/>
            <a:t>phần</a:t>
          </a:r>
          <a:r>
            <a:rPr lang="en-US" dirty="0" smtClean="0"/>
            <a:t> </a:t>
          </a:r>
          <a:r>
            <a:rPr lang="en-US" dirty="0" err="1" smtClean="0"/>
            <a:t>năng</a:t>
          </a:r>
          <a:r>
            <a:rPr lang="en-US" dirty="0" smtClean="0"/>
            <a:t> </a:t>
          </a:r>
          <a:r>
            <a:rPr lang="en-US" dirty="0" err="1" smtClean="0"/>
            <a:t>lượng</a:t>
          </a:r>
          <a:r>
            <a:rPr lang="en-US" dirty="0" smtClean="0"/>
            <a:t> </a:t>
          </a:r>
          <a:r>
            <a:rPr lang="en-US" dirty="0" err="1" smtClean="0"/>
            <a:t>mà</a:t>
          </a:r>
          <a:r>
            <a:rPr lang="en-US" dirty="0" smtClean="0"/>
            <a:t> </a:t>
          </a:r>
          <a:r>
            <a:rPr lang="en-US" dirty="0" err="1" smtClean="0"/>
            <a:t>vật</a:t>
          </a:r>
          <a:r>
            <a:rPr lang="en-US" dirty="0" smtClean="0"/>
            <a:t> </a:t>
          </a:r>
          <a:r>
            <a:rPr lang="en-US" dirty="0" err="1" smtClean="0"/>
            <a:t>mất</a:t>
          </a:r>
          <a:r>
            <a:rPr lang="en-US" dirty="0" smtClean="0"/>
            <a:t> </a:t>
          </a:r>
          <a:r>
            <a:rPr lang="en-US" dirty="0" err="1" smtClean="0"/>
            <a:t>đi</a:t>
          </a:r>
          <a:r>
            <a:rPr lang="en-US" dirty="0" smtClean="0"/>
            <a:t> hay </a:t>
          </a:r>
          <a:r>
            <a:rPr lang="en-US" dirty="0" err="1" smtClean="0"/>
            <a:t>nhận</a:t>
          </a:r>
          <a:r>
            <a:rPr lang="en-US" dirty="0" smtClean="0"/>
            <a:t> </a:t>
          </a:r>
          <a:r>
            <a:rPr lang="en-US" dirty="0" err="1" smtClean="0"/>
            <a:t>thêm</a:t>
          </a:r>
          <a:r>
            <a:rPr lang="en-US" dirty="0" smtClean="0"/>
            <a:t> </a:t>
          </a:r>
          <a:r>
            <a:rPr lang="en-US" dirty="0" err="1" smtClean="0"/>
            <a:t>trong</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truyền</a:t>
          </a:r>
          <a:r>
            <a:rPr lang="en-US" dirty="0" smtClean="0"/>
            <a:t> </a:t>
          </a:r>
          <a:r>
            <a:rPr lang="en-US" dirty="0" err="1" smtClean="0"/>
            <a:t>năng</a:t>
          </a:r>
          <a:r>
            <a:rPr lang="en-US" dirty="0" smtClean="0"/>
            <a:t> </a:t>
          </a:r>
          <a:r>
            <a:rPr lang="en-US" dirty="0" err="1" smtClean="0"/>
            <a:t>lượng</a:t>
          </a:r>
          <a:r>
            <a:rPr lang="en-US" dirty="0" smtClean="0"/>
            <a:t> </a:t>
          </a:r>
          <a:r>
            <a:rPr lang="en-US" dirty="0" err="1" smtClean="0"/>
            <a:t>nhiệt</a:t>
          </a:r>
          <a:r>
            <a:rPr lang="en-US" dirty="0" smtClean="0"/>
            <a:t> </a:t>
          </a:r>
          <a:endParaRPr lang="en-US" dirty="0"/>
        </a:p>
      </dgm:t>
    </dgm:pt>
    <dgm:pt modelId="{639792AB-AF16-4B34-9A35-65296DF9A63A}" type="parTrans" cxnId="{E0E56263-A7A8-48AD-B73D-24807B00ADF1}">
      <dgm:prSet/>
      <dgm:spPr/>
      <dgm:t>
        <a:bodyPr/>
        <a:lstStyle/>
        <a:p>
          <a:endParaRPr lang="en-US"/>
        </a:p>
      </dgm:t>
    </dgm:pt>
    <dgm:pt modelId="{59660426-BACE-4B1F-8D2A-B6D4896DDCCE}" type="sibTrans" cxnId="{E0E56263-A7A8-48AD-B73D-24807B00ADF1}">
      <dgm:prSet/>
      <dgm:spPr/>
      <dgm:t>
        <a:bodyPr/>
        <a:lstStyle/>
        <a:p>
          <a:endParaRPr lang="en-US"/>
        </a:p>
      </dgm:t>
    </dgm:pt>
    <dgm:pt modelId="{EB4A3F5F-1AB2-4018-B0AF-9118FD9C21B7}">
      <dgm:prSet/>
      <dgm:spPr/>
      <dgm:t>
        <a:bodyPr/>
        <a:lstStyle/>
        <a:p>
          <a:r>
            <a:rPr lang="en-US" dirty="0" err="1" smtClean="0"/>
            <a:t>Truyền</a:t>
          </a:r>
          <a:r>
            <a:rPr lang="en-US" dirty="0" smtClean="0"/>
            <a:t> </a:t>
          </a:r>
          <a:r>
            <a:rPr lang="en-US" dirty="0" err="1" smtClean="0"/>
            <a:t>nhiệt</a:t>
          </a:r>
          <a:r>
            <a:rPr lang="en-US" dirty="0" smtClean="0"/>
            <a:t> </a:t>
          </a:r>
          <a:r>
            <a:rPr lang="en-US" dirty="0" err="1" smtClean="0"/>
            <a:t>bằng</a:t>
          </a:r>
          <a:r>
            <a:rPr lang="en-US" dirty="0" smtClean="0"/>
            <a:t> </a:t>
          </a:r>
          <a:r>
            <a:rPr lang="en-US" dirty="0" err="1" smtClean="0"/>
            <a:t>các</a:t>
          </a:r>
          <a:r>
            <a:rPr lang="en-US" dirty="0" smtClean="0"/>
            <a:t> </a:t>
          </a:r>
          <a:r>
            <a:rPr lang="en-US" dirty="0" err="1" smtClean="0"/>
            <a:t>dòng</a:t>
          </a:r>
          <a:r>
            <a:rPr lang="en-US" dirty="0" smtClean="0"/>
            <a:t> </a:t>
          </a:r>
          <a:r>
            <a:rPr lang="en-US" dirty="0" err="1" smtClean="0"/>
            <a:t>chất</a:t>
          </a:r>
          <a:r>
            <a:rPr lang="en-US" dirty="0" smtClean="0"/>
            <a:t> </a:t>
          </a:r>
          <a:r>
            <a:rPr lang="en-US" dirty="0" err="1" smtClean="0"/>
            <a:t>lỏng</a:t>
          </a:r>
          <a:r>
            <a:rPr lang="en-US" dirty="0" smtClean="0"/>
            <a:t>/</a:t>
          </a:r>
          <a:r>
            <a:rPr lang="en-US" dirty="0" err="1" smtClean="0"/>
            <a:t>chất</a:t>
          </a:r>
          <a:r>
            <a:rPr lang="en-US" dirty="0" smtClean="0"/>
            <a:t> </a:t>
          </a:r>
          <a:r>
            <a:rPr lang="en-US" dirty="0" err="1" smtClean="0"/>
            <a:t>khí</a:t>
          </a:r>
          <a:endParaRPr lang="en-US" dirty="0"/>
        </a:p>
      </dgm:t>
    </dgm:pt>
    <dgm:pt modelId="{6D0E8F5B-EDDD-4BDC-9196-AECDAF195B9E}" type="parTrans" cxnId="{FD4607DE-EB98-4922-923A-FC3AF085FF1C}">
      <dgm:prSet/>
      <dgm:spPr/>
      <dgm:t>
        <a:bodyPr/>
        <a:lstStyle/>
        <a:p>
          <a:endParaRPr lang="en-US"/>
        </a:p>
      </dgm:t>
    </dgm:pt>
    <dgm:pt modelId="{7AC10A88-1BDC-431C-A926-4E5D299354FE}" type="sibTrans" cxnId="{FD4607DE-EB98-4922-923A-FC3AF085FF1C}">
      <dgm:prSet/>
      <dgm:spPr/>
      <dgm:t>
        <a:bodyPr/>
        <a:lstStyle/>
        <a:p>
          <a:endParaRPr lang="en-US"/>
        </a:p>
      </dgm:t>
    </dgm:pt>
    <dgm:pt modelId="{7B9B8122-A0C6-4B6A-9175-6C5CFE40D53A}">
      <dgm:prSet/>
      <dgm:spPr/>
      <dgm:t>
        <a:bodyPr/>
        <a:lstStyle/>
        <a:p>
          <a:r>
            <a:rPr lang="en-US" dirty="0" err="1" smtClean="0"/>
            <a:t>Truyền</a:t>
          </a:r>
          <a:r>
            <a:rPr lang="en-US" dirty="0" smtClean="0"/>
            <a:t> </a:t>
          </a:r>
          <a:r>
            <a:rPr lang="en-US" dirty="0" err="1" smtClean="0"/>
            <a:t>nhiệt</a:t>
          </a:r>
          <a:r>
            <a:rPr lang="en-US" dirty="0" smtClean="0"/>
            <a:t> </a:t>
          </a:r>
          <a:r>
            <a:rPr lang="en-US" dirty="0" err="1" smtClean="0"/>
            <a:t>bằng</a:t>
          </a:r>
          <a:r>
            <a:rPr lang="en-US" dirty="0" smtClean="0"/>
            <a:t> </a:t>
          </a:r>
          <a:r>
            <a:rPr lang="en-US" dirty="0" err="1" smtClean="0"/>
            <a:t>các</a:t>
          </a:r>
          <a:r>
            <a:rPr lang="en-US" dirty="0" smtClean="0"/>
            <a:t> </a:t>
          </a:r>
          <a:r>
            <a:rPr lang="en-US" dirty="0" err="1" smtClean="0"/>
            <a:t>tia</a:t>
          </a:r>
          <a:r>
            <a:rPr lang="en-US" dirty="0" smtClean="0"/>
            <a:t> </a:t>
          </a:r>
          <a:r>
            <a:rPr lang="en-US" dirty="0" err="1" smtClean="0"/>
            <a:t>nhiệt</a:t>
          </a:r>
          <a:r>
            <a:rPr lang="en-US" dirty="0" smtClean="0"/>
            <a:t> </a:t>
          </a:r>
          <a:r>
            <a:rPr lang="en-US" dirty="0" err="1" smtClean="0"/>
            <a:t>và</a:t>
          </a:r>
          <a:r>
            <a:rPr lang="en-US" dirty="0" smtClean="0"/>
            <a:t> </a:t>
          </a:r>
          <a:r>
            <a:rPr lang="en-US" dirty="0" err="1" smtClean="0"/>
            <a:t>có</a:t>
          </a:r>
          <a:r>
            <a:rPr lang="en-US" dirty="0" smtClean="0"/>
            <a:t> </a:t>
          </a:r>
          <a:r>
            <a:rPr lang="en-US" dirty="0" err="1" smtClean="0"/>
            <a:t>thể</a:t>
          </a:r>
          <a:r>
            <a:rPr lang="en-US" dirty="0" smtClean="0"/>
            <a:t> </a:t>
          </a:r>
          <a:r>
            <a:rPr lang="en-US" dirty="0" err="1" smtClean="0"/>
            <a:t>truyền</a:t>
          </a:r>
          <a:r>
            <a:rPr lang="en-US" dirty="0" smtClean="0"/>
            <a:t> qua </a:t>
          </a:r>
          <a:r>
            <a:rPr lang="en-US" dirty="0" err="1" smtClean="0"/>
            <a:t>chân</a:t>
          </a:r>
          <a:r>
            <a:rPr lang="en-US" dirty="0" smtClean="0"/>
            <a:t> </a:t>
          </a:r>
          <a:r>
            <a:rPr lang="en-US" dirty="0" err="1" smtClean="0"/>
            <a:t>không</a:t>
          </a:r>
          <a:endParaRPr lang="en-US" dirty="0"/>
        </a:p>
      </dgm:t>
    </dgm:pt>
    <dgm:pt modelId="{9AAA0CD8-E8C1-4177-AEAA-ED48C8DD2C36}" type="parTrans" cxnId="{26C6D38E-7379-4E21-9E1D-0E4FD89566A8}">
      <dgm:prSet/>
      <dgm:spPr/>
      <dgm:t>
        <a:bodyPr/>
        <a:lstStyle/>
        <a:p>
          <a:endParaRPr lang="en-US"/>
        </a:p>
      </dgm:t>
    </dgm:pt>
    <dgm:pt modelId="{C5C2C7D6-068A-4072-B3A9-2B8DF74109C0}" type="sibTrans" cxnId="{26C6D38E-7379-4E21-9E1D-0E4FD89566A8}">
      <dgm:prSet/>
      <dgm:spPr/>
      <dgm:t>
        <a:bodyPr/>
        <a:lstStyle/>
        <a:p>
          <a:endParaRPr lang="en-US"/>
        </a:p>
      </dgm:t>
    </dgm:pt>
    <dgm:pt modelId="{DE45A98D-AF2E-46AF-B67E-CA3EAF86B9B9}" type="pres">
      <dgm:prSet presAssocID="{DB45C173-2F2C-4C39-8B7A-4014A224411B}" presName="hierChild1" presStyleCnt="0">
        <dgm:presLayoutVars>
          <dgm:orgChart val="1"/>
          <dgm:chPref val="1"/>
          <dgm:dir/>
          <dgm:animOne val="branch"/>
          <dgm:animLvl val="lvl"/>
          <dgm:resizeHandles/>
        </dgm:presLayoutVars>
      </dgm:prSet>
      <dgm:spPr/>
    </dgm:pt>
    <dgm:pt modelId="{0D839615-3E6F-474E-AF79-FD4ABC35144E}" type="pres">
      <dgm:prSet presAssocID="{ED2BC2E8-143F-45C3-83C3-289277344EEC}" presName="hierRoot1" presStyleCnt="0">
        <dgm:presLayoutVars>
          <dgm:hierBranch val="init"/>
        </dgm:presLayoutVars>
      </dgm:prSet>
      <dgm:spPr/>
    </dgm:pt>
    <dgm:pt modelId="{061437DE-3CC7-4094-829C-B56A719DD6FA}" type="pres">
      <dgm:prSet presAssocID="{ED2BC2E8-143F-45C3-83C3-289277344EEC}" presName="rootComposite1" presStyleCnt="0"/>
      <dgm:spPr/>
    </dgm:pt>
    <dgm:pt modelId="{74A3F272-FB44-4ACD-A458-2DEFABA5FCBF}" type="pres">
      <dgm:prSet presAssocID="{ED2BC2E8-143F-45C3-83C3-289277344EEC}" presName="rootText1" presStyleLbl="node0" presStyleIdx="0" presStyleCnt="1" custLinFactX="58378" custLinFactNeighborX="100000" custLinFactNeighborY="1820">
        <dgm:presLayoutVars>
          <dgm:chPref val="3"/>
        </dgm:presLayoutVars>
      </dgm:prSet>
      <dgm:spPr/>
      <dgm:t>
        <a:bodyPr/>
        <a:lstStyle/>
        <a:p>
          <a:endParaRPr lang="en-US"/>
        </a:p>
      </dgm:t>
    </dgm:pt>
    <dgm:pt modelId="{7838D7A0-1730-402A-936E-187895234924}" type="pres">
      <dgm:prSet presAssocID="{ED2BC2E8-143F-45C3-83C3-289277344EEC}" presName="rootConnector1" presStyleLbl="node1" presStyleIdx="0" presStyleCnt="0"/>
      <dgm:spPr/>
    </dgm:pt>
    <dgm:pt modelId="{7672E4F7-FD9C-4ADB-80C4-1D44C394B13F}" type="pres">
      <dgm:prSet presAssocID="{ED2BC2E8-143F-45C3-83C3-289277344EEC}" presName="hierChild2" presStyleCnt="0"/>
      <dgm:spPr/>
    </dgm:pt>
    <dgm:pt modelId="{F88C6ADE-4CED-4E6F-934A-85E1A579B1C2}" type="pres">
      <dgm:prSet presAssocID="{ED2BC2E8-143F-45C3-83C3-289277344EEC}" presName="hierChild3" presStyleCnt="0"/>
      <dgm:spPr/>
    </dgm:pt>
    <dgm:pt modelId="{78D6E832-05F2-42FD-BDE3-910B405F67A8}" type="pres">
      <dgm:prSet presAssocID="{B2FB3E32-AFEF-4C77-90CE-9702DD629427}" presName="Name111" presStyleLbl="parChTrans1D2" presStyleIdx="0" presStyleCnt="2"/>
      <dgm:spPr/>
    </dgm:pt>
    <dgm:pt modelId="{29DB7CA3-3217-4BF4-93A3-83FF093FD40A}" type="pres">
      <dgm:prSet presAssocID="{5E475653-FD61-4D75-89C0-1FD04031792A}" presName="hierRoot3" presStyleCnt="0">
        <dgm:presLayoutVars>
          <dgm:hierBranch val="init"/>
        </dgm:presLayoutVars>
      </dgm:prSet>
      <dgm:spPr/>
    </dgm:pt>
    <dgm:pt modelId="{C29C4DCE-A5DE-40DD-8585-354EE697E76D}" type="pres">
      <dgm:prSet presAssocID="{5E475653-FD61-4D75-89C0-1FD04031792A}" presName="rootComposite3" presStyleCnt="0"/>
      <dgm:spPr/>
    </dgm:pt>
    <dgm:pt modelId="{DF44445C-2153-495E-852A-D051B74B704E}" type="pres">
      <dgm:prSet presAssocID="{5E475653-FD61-4D75-89C0-1FD04031792A}" presName="rootText3" presStyleLbl="asst1" presStyleIdx="0" presStyleCnt="2" custLinFactNeighborX="80098" custLinFactNeighborY="7281">
        <dgm:presLayoutVars>
          <dgm:chPref val="3"/>
        </dgm:presLayoutVars>
      </dgm:prSet>
      <dgm:spPr/>
      <dgm:t>
        <a:bodyPr/>
        <a:lstStyle/>
        <a:p>
          <a:endParaRPr lang="en-US"/>
        </a:p>
      </dgm:t>
    </dgm:pt>
    <dgm:pt modelId="{994592B6-718C-4B7E-9BCE-7993D27C5BE1}" type="pres">
      <dgm:prSet presAssocID="{5E475653-FD61-4D75-89C0-1FD04031792A}" presName="rootConnector3" presStyleLbl="asst1" presStyleIdx="0" presStyleCnt="2"/>
      <dgm:spPr/>
    </dgm:pt>
    <dgm:pt modelId="{10E6B159-4304-48D3-A55E-6D5F7BE0308A}" type="pres">
      <dgm:prSet presAssocID="{5E475653-FD61-4D75-89C0-1FD04031792A}" presName="hierChild6" presStyleCnt="0"/>
      <dgm:spPr/>
    </dgm:pt>
    <dgm:pt modelId="{44DD3779-00C1-44B9-A89D-2CF4A5ACBEB6}" type="pres">
      <dgm:prSet presAssocID="{5E475653-FD61-4D75-89C0-1FD04031792A}" presName="hierChild7" presStyleCnt="0"/>
      <dgm:spPr/>
    </dgm:pt>
    <dgm:pt modelId="{DB367D5E-9050-42C5-85B0-EA10818848A1}" type="pres">
      <dgm:prSet presAssocID="{2690B143-A679-499A-9BBA-A440B99B734D}" presName="Name111" presStyleLbl="parChTrans1D2" presStyleIdx="1" presStyleCnt="2"/>
      <dgm:spPr/>
    </dgm:pt>
    <dgm:pt modelId="{51C22A13-AC03-483C-8480-054542C2B38D}" type="pres">
      <dgm:prSet presAssocID="{0EF321A1-714B-43D9-B3F4-8967489E1D28}" presName="hierRoot3" presStyleCnt="0">
        <dgm:presLayoutVars>
          <dgm:hierBranch val="init"/>
        </dgm:presLayoutVars>
      </dgm:prSet>
      <dgm:spPr/>
    </dgm:pt>
    <dgm:pt modelId="{2B2B2570-2A3E-4FC4-B47C-B39E96FD0B98}" type="pres">
      <dgm:prSet presAssocID="{0EF321A1-714B-43D9-B3F4-8967489E1D28}" presName="rootComposite3" presStyleCnt="0"/>
      <dgm:spPr/>
    </dgm:pt>
    <dgm:pt modelId="{863032C9-89D8-4AAF-A987-BB2198C6A430}" type="pres">
      <dgm:prSet presAssocID="{0EF321A1-714B-43D9-B3F4-8967489E1D28}" presName="rootText3" presStyleLbl="asst1" presStyleIdx="1" presStyleCnt="2">
        <dgm:presLayoutVars>
          <dgm:chPref val="3"/>
        </dgm:presLayoutVars>
      </dgm:prSet>
      <dgm:spPr/>
      <dgm:t>
        <a:bodyPr/>
        <a:lstStyle/>
        <a:p>
          <a:endParaRPr lang="en-US"/>
        </a:p>
      </dgm:t>
    </dgm:pt>
    <dgm:pt modelId="{A650425A-AB9C-48ED-928F-25867B5E34C9}" type="pres">
      <dgm:prSet presAssocID="{0EF321A1-714B-43D9-B3F4-8967489E1D28}" presName="rootConnector3" presStyleLbl="asst1" presStyleIdx="1" presStyleCnt="2"/>
      <dgm:spPr/>
    </dgm:pt>
    <dgm:pt modelId="{D2BB408D-866A-40B2-910D-F8E86531E23D}" type="pres">
      <dgm:prSet presAssocID="{0EF321A1-714B-43D9-B3F4-8967489E1D28}" presName="hierChild6" presStyleCnt="0"/>
      <dgm:spPr/>
    </dgm:pt>
    <dgm:pt modelId="{163E9CE2-D497-4CBD-AEA3-7523A6FC7167}" type="pres">
      <dgm:prSet presAssocID="{BAAE512A-1517-4418-8388-E31032C4AA6E}" presName="Name37" presStyleLbl="parChTrans1D3" presStyleIdx="0" presStyleCnt="1"/>
      <dgm:spPr/>
    </dgm:pt>
    <dgm:pt modelId="{E9248E33-C1F7-4AD2-9739-1F1D42631A01}" type="pres">
      <dgm:prSet presAssocID="{83B2D114-B7CF-40F8-A9F7-E8348E7702A8}" presName="hierRoot2" presStyleCnt="0">
        <dgm:presLayoutVars>
          <dgm:hierBranch val="init"/>
        </dgm:presLayoutVars>
      </dgm:prSet>
      <dgm:spPr/>
    </dgm:pt>
    <dgm:pt modelId="{1CA83BA6-36B5-4C8C-A6F7-E72B680A2F78}" type="pres">
      <dgm:prSet presAssocID="{83B2D114-B7CF-40F8-A9F7-E8348E7702A8}" presName="rootComposite" presStyleCnt="0"/>
      <dgm:spPr/>
    </dgm:pt>
    <dgm:pt modelId="{3CA94B03-1665-4625-A93B-773B6ED5D24C}" type="pres">
      <dgm:prSet presAssocID="{83B2D114-B7CF-40F8-A9F7-E8348E7702A8}" presName="rootText" presStyleLbl="node3" presStyleIdx="0" presStyleCnt="1">
        <dgm:presLayoutVars>
          <dgm:chPref val="3"/>
        </dgm:presLayoutVars>
      </dgm:prSet>
      <dgm:spPr/>
      <dgm:t>
        <a:bodyPr/>
        <a:lstStyle/>
        <a:p>
          <a:endParaRPr lang="en-US"/>
        </a:p>
      </dgm:t>
    </dgm:pt>
    <dgm:pt modelId="{B83567E4-E29B-4883-A81C-30D507498582}" type="pres">
      <dgm:prSet presAssocID="{83B2D114-B7CF-40F8-A9F7-E8348E7702A8}" presName="rootConnector" presStyleLbl="node3" presStyleIdx="0" presStyleCnt="1"/>
      <dgm:spPr/>
    </dgm:pt>
    <dgm:pt modelId="{92F91866-EF6F-416E-9ABB-E12C1323C49D}" type="pres">
      <dgm:prSet presAssocID="{83B2D114-B7CF-40F8-A9F7-E8348E7702A8}" presName="hierChild4" presStyleCnt="0"/>
      <dgm:spPr/>
    </dgm:pt>
    <dgm:pt modelId="{4A05D0B3-C842-4DC6-817F-350547C6ED6F}" type="pres">
      <dgm:prSet presAssocID="{50D0E339-8208-4FCD-A4E5-CDBA19B94EB9}" presName="Name37" presStyleLbl="parChTrans1D4" presStyleIdx="0" presStyleCnt="9"/>
      <dgm:spPr/>
    </dgm:pt>
    <dgm:pt modelId="{BE181F84-0893-44AC-9A4C-EE1FDEB52086}" type="pres">
      <dgm:prSet presAssocID="{D40DBCBE-15C2-4236-9910-CD8DC44D9CEA}" presName="hierRoot2" presStyleCnt="0">
        <dgm:presLayoutVars>
          <dgm:hierBranch val="init"/>
        </dgm:presLayoutVars>
      </dgm:prSet>
      <dgm:spPr/>
    </dgm:pt>
    <dgm:pt modelId="{C3440BC3-FB0A-4D27-BCB2-33074BED5F64}" type="pres">
      <dgm:prSet presAssocID="{D40DBCBE-15C2-4236-9910-CD8DC44D9CEA}" presName="rootComposite" presStyleCnt="0"/>
      <dgm:spPr/>
    </dgm:pt>
    <dgm:pt modelId="{09B76AF8-92DE-431C-A5A1-F2E14B2D82F6}" type="pres">
      <dgm:prSet presAssocID="{D40DBCBE-15C2-4236-9910-CD8DC44D9CEA}" presName="rootText" presStyleLbl="node4" presStyleIdx="0" presStyleCnt="9">
        <dgm:presLayoutVars>
          <dgm:chPref val="3"/>
        </dgm:presLayoutVars>
      </dgm:prSet>
      <dgm:spPr/>
      <dgm:t>
        <a:bodyPr/>
        <a:lstStyle/>
        <a:p>
          <a:endParaRPr lang="en-US"/>
        </a:p>
      </dgm:t>
    </dgm:pt>
    <dgm:pt modelId="{9D937D27-1224-42A7-AE4E-DF50FDA69938}" type="pres">
      <dgm:prSet presAssocID="{D40DBCBE-15C2-4236-9910-CD8DC44D9CEA}" presName="rootConnector" presStyleLbl="node4" presStyleIdx="0" presStyleCnt="9"/>
      <dgm:spPr/>
    </dgm:pt>
    <dgm:pt modelId="{ED7A63C3-0237-411B-88C4-CC2492B6F2FA}" type="pres">
      <dgm:prSet presAssocID="{D40DBCBE-15C2-4236-9910-CD8DC44D9CEA}" presName="hierChild4" presStyleCnt="0"/>
      <dgm:spPr/>
    </dgm:pt>
    <dgm:pt modelId="{1FB9BE6D-8406-4045-85B5-E460A3DB6332}" type="pres">
      <dgm:prSet presAssocID="{6C8CDD42-5F14-4107-8F25-7B6A7D292E36}" presName="Name37" presStyleLbl="parChTrans1D4" presStyleIdx="1" presStyleCnt="9"/>
      <dgm:spPr/>
    </dgm:pt>
    <dgm:pt modelId="{33F54B87-AE30-4CAC-A99B-ACEFBA3D5C56}" type="pres">
      <dgm:prSet presAssocID="{15177E19-BB87-4171-9320-C0C2AAA6D80C}" presName="hierRoot2" presStyleCnt="0">
        <dgm:presLayoutVars>
          <dgm:hierBranch val="init"/>
        </dgm:presLayoutVars>
      </dgm:prSet>
      <dgm:spPr/>
    </dgm:pt>
    <dgm:pt modelId="{E8BE26B5-992A-4AE8-882D-26DAE5D84DEB}" type="pres">
      <dgm:prSet presAssocID="{15177E19-BB87-4171-9320-C0C2AAA6D80C}" presName="rootComposite" presStyleCnt="0"/>
      <dgm:spPr/>
    </dgm:pt>
    <dgm:pt modelId="{5F3CE54F-4036-489B-ABF4-FF3CB491407B}" type="pres">
      <dgm:prSet presAssocID="{15177E19-BB87-4171-9320-C0C2AAA6D80C}" presName="rootText" presStyleLbl="node4" presStyleIdx="1" presStyleCnt="9">
        <dgm:presLayoutVars>
          <dgm:chPref val="3"/>
        </dgm:presLayoutVars>
      </dgm:prSet>
      <dgm:spPr/>
      <dgm:t>
        <a:bodyPr/>
        <a:lstStyle/>
        <a:p>
          <a:endParaRPr lang="en-US"/>
        </a:p>
      </dgm:t>
    </dgm:pt>
    <dgm:pt modelId="{014CDBB6-8D54-4D74-B5AA-FFAECB66A3BB}" type="pres">
      <dgm:prSet presAssocID="{15177E19-BB87-4171-9320-C0C2AAA6D80C}" presName="rootConnector" presStyleLbl="node4" presStyleIdx="1" presStyleCnt="9"/>
      <dgm:spPr/>
    </dgm:pt>
    <dgm:pt modelId="{8B5C9254-49BF-4DA0-A410-CB501AB9D0E7}" type="pres">
      <dgm:prSet presAssocID="{15177E19-BB87-4171-9320-C0C2AAA6D80C}" presName="hierChild4" presStyleCnt="0"/>
      <dgm:spPr/>
    </dgm:pt>
    <dgm:pt modelId="{A8AA7758-AE2C-4222-8405-7E2E66A76D94}" type="pres">
      <dgm:prSet presAssocID="{D5C10FC7-721D-4041-966A-4047AD71FCE1}" presName="Name37" presStyleLbl="parChTrans1D4" presStyleIdx="2" presStyleCnt="9"/>
      <dgm:spPr/>
    </dgm:pt>
    <dgm:pt modelId="{ECE18189-E89E-4C80-AAEE-735C109CFA20}" type="pres">
      <dgm:prSet presAssocID="{039D1ACF-21EF-416D-BC52-E04918D03B54}" presName="hierRoot2" presStyleCnt="0">
        <dgm:presLayoutVars>
          <dgm:hierBranch val="init"/>
        </dgm:presLayoutVars>
      </dgm:prSet>
      <dgm:spPr/>
    </dgm:pt>
    <dgm:pt modelId="{39F6D0C2-6CBD-421E-91CF-DECFE5C2B21A}" type="pres">
      <dgm:prSet presAssocID="{039D1ACF-21EF-416D-BC52-E04918D03B54}" presName="rootComposite" presStyleCnt="0"/>
      <dgm:spPr/>
    </dgm:pt>
    <dgm:pt modelId="{C672747E-D3D7-458C-90A6-17699A85B7C9}" type="pres">
      <dgm:prSet presAssocID="{039D1ACF-21EF-416D-BC52-E04918D03B54}" presName="rootText" presStyleLbl="node4" presStyleIdx="2" presStyleCnt="9">
        <dgm:presLayoutVars>
          <dgm:chPref val="3"/>
        </dgm:presLayoutVars>
      </dgm:prSet>
      <dgm:spPr/>
    </dgm:pt>
    <dgm:pt modelId="{CF2238F0-0FC2-4491-8E71-E4011BDADC08}" type="pres">
      <dgm:prSet presAssocID="{039D1ACF-21EF-416D-BC52-E04918D03B54}" presName="rootConnector" presStyleLbl="node4" presStyleIdx="2" presStyleCnt="9"/>
      <dgm:spPr/>
    </dgm:pt>
    <dgm:pt modelId="{E0DE5F9D-69D8-4279-9C37-D7ADEAEB3C71}" type="pres">
      <dgm:prSet presAssocID="{039D1ACF-21EF-416D-BC52-E04918D03B54}" presName="hierChild4" presStyleCnt="0"/>
      <dgm:spPr/>
    </dgm:pt>
    <dgm:pt modelId="{5545A90B-981A-464A-9957-BB26A5C6D9B0}" type="pres">
      <dgm:prSet presAssocID="{039D1ACF-21EF-416D-BC52-E04918D03B54}" presName="hierChild5" presStyleCnt="0"/>
      <dgm:spPr/>
    </dgm:pt>
    <dgm:pt modelId="{AA597F6A-7704-4917-9AA2-26D544A7336F}" type="pres">
      <dgm:prSet presAssocID="{15177E19-BB87-4171-9320-C0C2AAA6D80C}" presName="hierChild5" presStyleCnt="0"/>
      <dgm:spPr/>
    </dgm:pt>
    <dgm:pt modelId="{A96C2DF5-1622-431F-B75F-7161C5E05FE1}" type="pres">
      <dgm:prSet presAssocID="{A1C845CF-C833-4378-B645-2EEF6F973BF7}" presName="Name37" presStyleLbl="parChTrans1D4" presStyleIdx="3" presStyleCnt="9"/>
      <dgm:spPr/>
    </dgm:pt>
    <dgm:pt modelId="{3C29801E-A5CD-4DAD-81F2-01987F692337}" type="pres">
      <dgm:prSet presAssocID="{34F59810-45C2-4B74-9387-E2995BD72EB1}" presName="hierRoot2" presStyleCnt="0">
        <dgm:presLayoutVars>
          <dgm:hierBranch val="init"/>
        </dgm:presLayoutVars>
      </dgm:prSet>
      <dgm:spPr/>
    </dgm:pt>
    <dgm:pt modelId="{705CD010-640A-4576-B247-45C7EA65670E}" type="pres">
      <dgm:prSet presAssocID="{34F59810-45C2-4B74-9387-E2995BD72EB1}" presName="rootComposite" presStyleCnt="0"/>
      <dgm:spPr/>
    </dgm:pt>
    <dgm:pt modelId="{28620464-1821-4830-9D31-205130BD3E0C}" type="pres">
      <dgm:prSet presAssocID="{34F59810-45C2-4B74-9387-E2995BD72EB1}" presName="rootText" presStyleLbl="node4" presStyleIdx="3" presStyleCnt="9">
        <dgm:presLayoutVars>
          <dgm:chPref val="3"/>
        </dgm:presLayoutVars>
      </dgm:prSet>
      <dgm:spPr/>
      <dgm:t>
        <a:bodyPr/>
        <a:lstStyle/>
        <a:p>
          <a:endParaRPr lang="en-US"/>
        </a:p>
      </dgm:t>
    </dgm:pt>
    <dgm:pt modelId="{5DEF2716-0E81-473F-BB67-00DD74C4A9EF}" type="pres">
      <dgm:prSet presAssocID="{34F59810-45C2-4B74-9387-E2995BD72EB1}" presName="rootConnector" presStyleLbl="node4" presStyleIdx="3" presStyleCnt="9"/>
      <dgm:spPr/>
    </dgm:pt>
    <dgm:pt modelId="{7D9CAEBB-8928-4D61-AE14-DCAC46B225EC}" type="pres">
      <dgm:prSet presAssocID="{34F59810-45C2-4B74-9387-E2995BD72EB1}" presName="hierChild4" presStyleCnt="0"/>
      <dgm:spPr/>
    </dgm:pt>
    <dgm:pt modelId="{53CED69D-8E27-4CFC-9179-FCD5EF7E626C}" type="pres">
      <dgm:prSet presAssocID="{6D0E8F5B-EDDD-4BDC-9196-AECDAF195B9E}" presName="Name37" presStyleLbl="parChTrans1D4" presStyleIdx="4" presStyleCnt="9"/>
      <dgm:spPr/>
    </dgm:pt>
    <dgm:pt modelId="{C5F61789-A287-4890-88F6-0C735B8A9E17}" type="pres">
      <dgm:prSet presAssocID="{EB4A3F5F-1AB2-4018-B0AF-9118FD9C21B7}" presName="hierRoot2" presStyleCnt="0">
        <dgm:presLayoutVars>
          <dgm:hierBranch val="init"/>
        </dgm:presLayoutVars>
      </dgm:prSet>
      <dgm:spPr/>
    </dgm:pt>
    <dgm:pt modelId="{772147F5-4910-4BD6-BFB4-51B3706945F0}" type="pres">
      <dgm:prSet presAssocID="{EB4A3F5F-1AB2-4018-B0AF-9118FD9C21B7}" presName="rootComposite" presStyleCnt="0"/>
      <dgm:spPr/>
    </dgm:pt>
    <dgm:pt modelId="{BEB1B624-FA92-47DE-BF87-FE39F15BE919}" type="pres">
      <dgm:prSet presAssocID="{EB4A3F5F-1AB2-4018-B0AF-9118FD9C21B7}" presName="rootText" presStyleLbl="node4" presStyleIdx="4" presStyleCnt="9">
        <dgm:presLayoutVars>
          <dgm:chPref val="3"/>
        </dgm:presLayoutVars>
      </dgm:prSet>
      <dgm:spPr/>
    </dgm:pt>
    <dgm:pt modelId="{9AA7E558-6E0A-48F2-9451-78900490772A}" type="pres">
      <dgm:prSet presAssocID="{EB4A3F5F-1AB2-4018-B0AF-9118FD9C21B7}" presName="rootConnector" presStyleLbl="node4" presStyleIdx="4" presStyleCnt="9"/>
      <dgm:spPr/>
    </dgm:pt>
    <dgm:pt modelId="{0433557A-850F-4D9C-B817-2A11C27B0BE0}" type="pres">
      <dgm:prSet presAssocID="{EB4A3F5F-1AB2-4018-B0AF-9118FD9C21B7}" presName="hierChild4" presStyleCnt="0"/>
      <dgm:spPr/>
    </dgm:pt>
    <dgm:pt modelId="{5F572B8E-CAE9-4C71-BA0E-F0A019950AC4}" type="pres">
      <dgm:prSet presAssocID="{EB4A3F5F-1AB2-4018-B0AF-9118FD9C21B7}" presName="hierChild5" presStyleCnt="0"/>
      <dgm:spPr/>
    </dgm:pt>
    <dgm:pt modelId="{5C8825C4-18B7-42B2-8656-DFBBD13045CC}" type="pres">
      <dgm:prSet presAssocID="{34F59810-45C2-4B74-9387-E2995BD72EB1}" presName="hierChild5" presStyleCnt="0"/>
      <dgm:spPr/>
    </dgm:pt>
    <dgm:pt modelId="{C1C8B7DF-0EA9-4398-A5FE-852AA717F34D}" type="pres">
      <dgm:prSet presAssocID="{A1642699-BB40-4237-8BB3-70BBCA06A5E9}" presName="Name37" presStyleLbl="parChTrans1D4" presStyleIdx="5" presStyleCnt="9"/>
      <dgm:spPr/>
    </dgm:pt>
    <dgm:pt modelId="{81AC484E-D07D-4DC5-A99A-71438B051BBF}" type="pres">
      <dgm:prSet presAssocID="{3059D3DB-8507-4D59-A9A8-F62E881DF9F3}" presName="hierRoot2" presStyleCnt="0">
        <dgm:presLayoutVars>
          <dgm:hierBranch val="init"/>
        </dgm:presLayoutVars>
      </dgm:prSet>
      <dgm:spPr/>
    </dgm:pt>
    <dgm:pt modelId="{4FA5662A-FA4B-4753-9344-EBF31F0A14A4}" type="pres">
      <dgm:prSet presAssocID="{3059D3DB-8507-4D59-A9A8-F62E881DF9F3}" presName="rootComposite" presStyleCnt="0"/>
      <dgm:spPr/>
    </dgm:pt>
    <dgm:pt modelId="{AE248008-5536-4FBB-85F0-BC6AA2722057}" type="pres">
      <dgm:prSet presAssocID="{3059D3DB-8507-4D59-A9A8-F62E881DF9F3}" presName="rootText" presStyleLbl="node4" presStyleIdx="5" presStyleCnt="9">
        <dgm:presLayoutVars>
          <dgm:chPref val="3"/>
        </dgm:presLayoutVars>
      </dgm:prSet>
      <dgm:spPr/>
      <dgm:t>
        <a:bodyPr/>
        <a:lstStyle/>
        <a:p>
          <a:endParaRPr lang="en-US"/>
        </a:p>
      </dgm:t>
    </dgm:pt>
    <dgm:pt modelId="{37DA02F0-7B57-43DA-A9F9-BE80D336B1AE}" type="pres">
      <dgm:prSet presAssocID="{3059D3DB-8507-4D59-A9A8-F62E881DF9F3}" presName="rootConnector" presStyleLbl="node4" presStyleIdx="5" presStyleCnt="9"/>
      <dgm:spPr/>
    </dgm:pt>
    <dgm:pt modelId="{0345B859-3E36-4F16-ADED-135684C8E969}" type="pres">
      <dgm:prSet presAssocID="{3059D3DB-8507-4D59-A9A8-F62E881DF9F3}" presName="hierChild4" presStyleCnt="0"/>
      <dgm:spPr/>
    </dgm:pt>
    <dgm:pt modelId="{74533C43-40FB-4789-BBC7-2C9E93483016}" type="pres">
      <dgm:prSet presAssocID="{9AAA0CD8-E8C1-4177-AEAA-ED48C8DD2C36}" presName="Name37" presStyleLbl="parChTrans1D4" presStyleIdx="6" presStyleCnt="9"/>
      <dgm:spPr/>
    </dgm:pt>
    <dgm:pt modelId="{2B4E19D9-3AD0-4942-BC5B-9DE32785373F}" type="pres">
      <dgm:prSet presAssocID="{7B9B8122-A0C6-4B6A-9175-6C5CFE40D53A}" presName="hierRoot2" presStyleCnt="0">
        <dgm:presLayoutVars>
          <dgm:hierBranch val="init"/>
        </dgm:presLayoutVars>
      </dgm:prSet>
      <dgm:spPr/>
    </dgm:pt>
    <dgm:pt modelId="{149CBC6C-990F-46F3-87D8-707284811587}" type="pres">
      <dgm:prSet presAssocID="{7B9B8122-A0C6-4B6A-9175-6C5CFE40D53A}" presName="rootComposite" presStyleCnt="0"/>
      <dgm:spPr/>
    </dgm:pt>
    <dgm:pt modelId="{8D7799C8-094B-4557-8157-A7A89684B4DD}" type="pres">
      <dgm:prSet presAssocID="{7B9B8122-A0C6-4B6A-9175-6C5CFE40D53A}" presName="rootText" presStyleLbl="node4" presStyleIdx="6" presStyleCnt="9">
        <dgm:presLayoutVars>
          <dgm:chPref val="3"/>
        </dgm:presLayoutVars>
      </dgm:prSet>
      <dgm:spPr/>
    </dgm:pt>
    <dgm:pt modelId="{30EEE91D-D2EA-4D6A-854B-3E5C16699CB0}" type="pres">
      <dgm:prSet presAssocID="{7B9B8122-A0C6-4B6A-9175-6C5CFE40D53A}" presName="rootConnector" presStyleLbl="node4" presStyleIdx="6" presStyleCnt="9"/>
      <dgm:spPr/>
    </dgm:pt>
    <dgm:pt modelId="{339F7C0A-83EE-467A-AEDA-233CF6E06F8F}" type="pres">
      <dgm:prSet presAssocID="{7B9B8122-A0C6-4B6A-9175-6C5CFE40D53A}" presName="hierChild4" presStyleCnt="0"/>
      <dgm:spPr/>
    </dgm:pt>
    <dgm:pt modelId="{A87146A2-DDA0-4FF9-AC3E-C50AA7AF0105}" type="pres">
      <dgm:prSet presAssocID="{7B9B8122-A0C6-4B6A-9175-6C5CFE40D53A}" presName="hierChild5" presStyleCnt="0"/>
      <dgm:spPr/>
    </dgm:pt>
    <dgm:pt modelId="{B6533B58-5D49-4F0A-A26C-3AA63C31519C}" type="pres">
      <dgm:prSet presAssocID="{3059D3DB-8507-4D59-A9A8-F62E881DF9F3}" presName="hierChild5" presStyleCnt="0"/>
      <dgm:spPr/>
    </dgm:pt>
    <dgm:pt modelId="{91277F66-A812-4BF5-A0FA-76D83D146A28}" type="pres">
      <dgm:prSet presAssocID="{D40DBCBE-15C2-4236-9910-CD8DC44D9CEA}" presName="hierChild5" presStyleCnt="0"/>
      <dgm:spPr/>
    </dgm:pt>
    <dgm:pt modelId="{8E0F1781-7EF4-44E3-B06C-444042E7F4EF}" type="pres">
      <dgm:prSet presAssocID="{49E301C2-6A81-46E5-A8A1-8622B73ABAF2}" presName="Name37" presStyleLbl="parChTrans1D4" presStyleIdx="7" presStyleCnt="9"/>
      <dgm:spPr/>
    </dgm:pt>
    <dgm:pt modelId="{F46EB6E5-0D4C-41E9-B744-76B17326802A}" type="pres">
      <dgm:prSet presAssocID="{B90AA684-1221-4949-AA02-20D130E14C36}" presName="hierRoot2" presStyleCnt="0">
        <dgm:presLayoutVars>
          <dgm:hierBranch val="init"/>
        </dgm:presLayoutVars>
      </dgm:prSet>
      <dgm:spPr/>
    </dgm:pt>
    <dgm:pt modelId="{5B893196-7D5E-4163-9025-FA3C2C5F108D}" type="pres">
      <dgm:prSet presAssocID="{B90AA684-1221-4949-AA02-20D130E14C36}" presName="rootComposite" presStyleCnt="0"/>
      <dgm:spPr/>
    </dgm:pt>
    <dgm:pt modelId="{1A7E52B3-6136-448B-9A1D-1DD4A27A156C}" type="pres">
      <dgm:prSet presAssocID="{B90AA684-1221-4949-AA02-20D130E14C36}" presName="rootText" presStyleLbl="node4" presStyleIdx="7" presStyleCnt="9">
        <dgm:presLayoutVars>
          <dgm:chPref val="3"/>
        </dgm:presLayoutVars>
      </dgm:prSet>
      <dgm:spPr/>
    </dgm:pt>
    <dgm:pt modelId="{8BC95599-9442-4C9A-B419-B99A9DE030D3}" type="pres">
      <dgm:prSet presAssocID="{B90AA684-1221-4949-AA02-20D130E14C36}" presName="rootConnector" presStyleLbl="node4" presStyleIdx="7" presStyleCnt="9"/>
      <dgm:spPr/>
    </dgm:pt>
    <dgm:pt modelId="{202AD7A9-B814-46D2-A589-E01A20E2B7A5}" type="pres">
      <dgm:prSet presAssocID="{B90AA684-1221-4949-AA02-20D130E14C36}" presName="hierChild4" presStyleCnt="0"/>
      <dgm:spPr/>
    </dgm:pt>
    <dgm:pt modelId="{1A056D80-0D3C-4735-AD0D-25703EDC03E1}" type="pres">
      <dgm:prSet presAssocID="{639792AB-AF16-4B34-9A35-65296DF9A63A}" presName="Name37" presStyleLbl="parChTrans1D4" presStyleIdx="8" presStyleCnt="9"/>
      <dgm:spPr/>
    </dgm:pt>
    <dgm:pt modelId="{F1D81757-3168-467D-A5CB-9BC2E3238F68}" type="pres">
      <dgm:prSet presAssocID="{060B553F-FD09-478E-B47A-CF17964341DF}" presName="hierRoot2" presStyleCnt="0">
        <dgm:presLayoutVars>
          <dgm:hierBranch val="init"/>
        </dgm:presLayoutVars>
      </dgm:prSet>
      <dgm:spPr/>
    </dgm:pt>
    <dgm:pt modelId="{3B9B192E-F292-47CC-AF37-A07351169C05}" type="pres">
      <dgm:prSet presAssocID="{060B553F-FD09-478E-B47A-CF17964341DF}" presName="rootComposite" presStyleCnt="0"/>
      <dgm:spPr/>
    </dgm:pt>
    <dgm:pt modelId="{8D4BD190-36A7-475C-A2AD-477CCA050492}" type="pres">
      <dgm:prSet presAssocID="{060B553F-FD09-478E-B47A-CF17964341DF}" presName="rootText" presStyleLbl="node4" presStyleIdx="8" presStyleCnt="9">
        <dgm:presLayoutVars>
          <dgm:chPref val="3"/>
        </dgm:presLayoutVars>
      </dgm:prSet>
      <dgm:spPr/>
    </dgm:pt>
    <dgm:pt modelId="{DD86EF4D-48F2-4094-AEF7-DC9C8D648F21}" type="pres">
      <dgm:prSet presAssocID="{060B553F-FD09-478E-B47A-CF17964341DF}" presName="rootConnector" presStyleLbl="node4" presStyleIdx="8" presStyleCnt="9"/>
      <dgm:spPr/>
    </dgm:pt>
    <dgm:pt modelId="{3F3EB34C-BE86-44B8-85B9-868305D7699D}" type="pres">
      <dgm:prSet presAssocID="{060B553F-FD09-478E-B47A-CF17964341DF}" presName="hierChild4" presStyleCnt="0"/>
      <dgm:spPr/>
    </dgm:pt>
    <dgm:pt modelId="{4F0889C2-7987-436C-A052-88749F838EB9}" type="pres">
      <dgm:prSet presAssocID="{060B553F-FD09-478E-B47A-CF17964341DF}" presName="hierChild5" presStyleCnt="0"/>
      <dgm:spPr/>
    </dgm:pt>
    <dgm:pt modelId="{90997E5B-591D-4FBA-B8A0-7BD9AAF65A4A}" type="pres">
      <dgm:prSet presAssocID="{B90AA684-1221-4949-AA02-20D130E14C36}" presName="hierChild5" presStyleCnt="0"/>
      <dgm:spPr/>
    </dgm:pt>
    <dgm:pt modelId="{0A6C89E1-67E5-4728-95ED-D640A2AF9915}" type="pres">
      <dgm:prSet presAssocID="{83B2D114-B7CF-40F8-A9F7-E8348E7702A8}" presName="hierChild5" presStyleCnt="0"/>
      <dgm:spPr/>
    </dgm:pt>
    <dgm:pt modelId="{40F9B5B4-D600-4988-8EC0-383BAEFB8DA7}" type="pres">
      <dgm:prSet presAssocID="{0EF321A1-714B-43D9-B3F4-8967489E1D28}" presName="hierChild7" presStyleCnt="0"/>
      <dgm:spPr/>
    </dgm:pt>
  </dgm:ptLst>
  <dgm:cxnLst>
    <dgm:cxn modelId="{B23D93D3-A4AF-45D8-92D9-3B289B0E969D}" type="presOf" srcId="{639792AB-AF16-4B34-9A35-65296DF9A63A}" destId="{1A056D80-0D3C-4735-AD0D-25703EDC03E1}" srcOrd="0" destOrd="0" presId="urn:microsoft.com/office/officeart/2005/8/layout/orgChart1"/>
    <dgm:cxn modelId="{7549F51C-A005-43D9-A49C-2FBA8CF0D53E}" type="presOf" srcId="{EB4A3F5F-1AB2-4018-B0AF-9118FD9C21B7}" destId="{9AA7E558-6E0A-48F2-9451-78900490772A}" srcOrd="1" destOrd="0" presId="urn:microsoft.com/office/officeart/2005/8/layout/orgChart1"/>
    <dgm:cxn modelId="{26C6D38E-7379-4E21-9E1D-0E4FD89566A8}" srcId="{3059D3DB-8507-4D59-A9A8-F62E881DF9F3}" destId="{7B9B8122-A0C6-4B6A-9175-6C5CFE40D53A}" srcOrd="0" destOrd="0" parTransId="{9AAA0CD8-E8C1-4177-AEAA-ED48C8DD2C36}" sibTransId="{C5C2C7D6-068A-4072-B3A9-2B8DF74109C0}"/>
    <dgm:cxn modelId="{63115CC9-C657-4F92-BE34-091CFDA0C401}" type="presOf" srcId="{060B553F-FD09-478E-B47A-CF17964341DF}" destId="{DD86EF4D-48F2-4094-AEF7-DC9C8D648F21}" srcOrd="1" destOrd="0" presId="urn:microsoft.com/office/officeart/2005/8/layout/orgChart1"/>
    <dgm:cxn modelId="{E5F4A7DC-3928-4039-AD87-B9735C69582D}" type="presOf" srcId="{83B2D114-B7CF-40F8-A9F7-E8348E7702A8}" destId="{B83567E4-E29B-4883-A81C-30D507498582}" srcOrd="1" destOrd="0" presId="urn:microsoft.com/office/officeart/2005/8/layout/orgChart1"/>
    <dgm:cxn modelId="{3946B771-EE19-4857-90E7-F79F1F91D3EF}" type="presOf" srcId="{49E301C2-6A81-46E5-A8A1-8622B73ABAF2}" destId="{8E0F1781-7EF4-44E3-B06C-444042E7F4EF}" srcOrd="0" destOrd="0" presId="urn:microsoft.com/office/officeart/2005/8/layout/orgChart1"/>
    <dgm:cxn modelId="{08E7C6CB-12E5-417D-AD64-60CC6DCA962C}" srcId="{15177E19-BB87-4171-9320-C0C2AAA6D80C}" destId="{039D1ACF-21EF-416D-BC52-E04918D03B54}" srcOrd="0" destOrd="0" parTransId="{D5C10FC7-721D-4041-966A-4047AD71FCE1}" sibTransId="{A01C502F-DD5E-492C-8A40-45FC8914016E}"/>
    <dgm:cxn modelId="{E2A4FD1F-7092-49C6-A7F3-ABF1083E5DFE}" type="presOf" srcId="{BAAE512A-1517-4418-8388-E31032C4AA6E}" destId="{163E9CE2-D497-4CBD-AEA3-7523A6FC7167}" srcOrd="0" destOrd="0" presId="urn:microsoft.com/office/officeart/2005/8/layout/orgChart1"/>
    <dgm:cxn modelId="{0BB2D4D9-6A2E-46D4-87DB-9C45338A05B7}" type="presOf" srcId="{D5C10FC7-721D-4041-966A-4047AD71FCE1}" destId="{A8AA7758-AE2C-4222-8405-7E2E66A76D94}" srcOrd="0" destOrd="0" presId="urn:microsoft.com/office/officeart/2005/8/layout/orgChart1"/>
    <dgm:cxn modelId="{E2FC2663-0606-45A6-8B79-FF1B1C67915F}" srcId="{83B2D114-B7CF-40F8-A9F7-E8348E7702A8}" destId="{B90AA684-1221-4949-AA02-20D130E14C36}" srcOrd="1" destOrd="0" parTransId="{49E301C2-6A81-46E5-A8A1-8622B73ABAF2}" sibTransId="{675B2AE8-EE44-4014-866B-8EA43D67F368}"/>
    <dgm:cxn modelId="{E7D5DE24-D546-4FBC-8AFD-FE76CEF30DA4}" type="presOf" srcId="{7B9B8122-A0C6-4B6A-9175-6C5CFE40D53A}" destId="{30EEE91D-D2EA-4D6A-854B-3E5C16699CB0}" srcOrd="1" destOrd="0" presId="urn:microsoft.com/office/officeart/2005/8/layout/orgChart1"/>
    <dgm:cxn modelId="{A3856292-BB86-45DB-8C31-D1C4A2FD5F28}" type="presOf" srcId="{A1642699-BB40-4237-8BB3-70BBCA06A5E9}" destId="{C1C8B7DF-0EA9-4398-A5FE-852AA717F34D}" srcOrd="0" destOrd="0" presId="urn:microsoft.com/office/officeart/2005/8/layout/orgChart1"/>
    <dgm:cxn modelId="{8ED092D0-7124-42A5-8860-918EAB3ECD64}" srcId="{D40DBCBE-15C2-4236-9910-CD8DC44D9CEA}" destId="{34F59810-45C2-4B74-9387-E2995BD72EB1}" srcOrd="1" destOrd="0" parTransId="{A1C845CF-C833-4378-B645-2EEF6F973BF7}" sibTransId="{72555044-DBDF-465F-B16F-090C1DD2AF7A}"/>
    <dgm:cxn modelId="{DFF42863-E7E4-4FFB-889B-484479E675AE}" type="presOf" srcId="{060B553F-FD09-478E-B47A-CF17964341DF}" destId="{8D4BD190-36A7-475C-A2AD-477CCA050492}" srcOrd="0" destOrd="0" presId="urn:microsoft.com/office/officeart/2005/8/layout/orgChart1"/>
    <dgm:cxn modelId="{7EA818BA-B3DA-44B9-86C1-8D539028B904}" type="presOf" srcId="{50D0E339-8208-4FCD-A4E5-CDBA19B94EB9}" destId="{4A05D0B3-C842-4DC6-817F-350547C6ED6F}" srcOrd="0" destOrd="0" presId="urn:microsoft.com/office/officeart/2005/8/layout/orgChart1"/>
    <dgm:cxn modelId="{AE74E7C6-7D19-4088-B6DB-4874B991AAAD}" type="presOf" srcId="{34F59810-45C2-4B74-9387-E2995BD72EB1}" destId="{28620464-1821-4830-9D31-205130BD3E0C}" srcOrd="0" destOrd="0" presId="urn:microsoft.com/office/officeart/2005/8/layout/orgChart1"/>
    <dgm:cxn modelId="{970C7215-E2BB-47A4-BEE7-64FBA68FFF2B}" type="presOf" srcId="{DB45C173-2F2C-4C39-8B7A-4014A224411B}" destId="{DE45A98D-AF2E-46AF-B67E-CA3EAF86B9B9}" srcOrd="0" destOrd="0" presId="urn:microsoft.com/office/officeart/2005/8/layout/orgChart1"/>
    <dgm:cxn modelId="{4F65C1C9-D99F-4D0C-B032-0A9901B7A668}" srcId="{DB45C173-2F2C-4C39-8B7A-4014A224411B}" destId="{ED2BC2E8-143F-45C3-83C3-289277344EEC}" srcOrd="0" destOrd="0" parTransId="{52CCF325-393D-4A4C-975C-25A35D656C13}" sibTransId="{CB7A4823-7F41-4D5E-A7CB-20D12DB67C35}"/>
    <dgm:cxn modelId="{0CFD9D3E-1E8E-4401-8B91-E2D61A5F8F0A}" type="presOf" srcId="{3059D3DB-8507-4D59-A9A8-F62E881DF9F3}" destId="{37DA02F0-7B57-43DA-A9F9-BE80D336B1AE}" srcOrd="1" destOrd="0" presId="urn:microsoft.com/office/officeart/2005/8/layout/orgChart1"/>
    <dgm:cxn modelId="{151B05AE-87D2-4543-905A-6DC233F92612}" type="presOf" srcId="{6C8CDD42-5F14-4107-8F25-7B6A7D292E36}" destId="{1FB9BE6D-8406-4045-85B5-E460A3DB6332}" srcOrd="0" destOrd="0" presId="urn:microsoft.com/office/officeart/2005/8/layout/orgChart1"/>
    <dgm:cxn modelId="{22DC9DB8-C204-4DA0-BF7C-02934A143CF6}" type="presOf" srcId="{5E475653-FD61-4D75-89C0-1FD04031792A}" destId="{994592B6-718C-4B7E-9BCE-7993D27C5BE1}" srcOrd="1" destOrd="0" presId="urn:microsoft.com/office/officeart/2005/8/layout/orgChart1"/>
    <dgm:cxn modelId="{E0DFF23C-B271-44DE-8494-EC354EA30F8B}" type="presOf" srcId="{5E475653-FD61-4D75-89C0-1FD04031792A}" destId="{DF44445C-2153-495E-852A-D051B74B704E}" srcOrd="0" destOrd="0" presId="urn:microsoft.com/office/officeart/2005/8/layout/orgChart1"/>
    <dgm:cxn modelId="{142A9375-0D33-47C3-98F4-6FFF84DE28BF}" type="presOf" srcId="{039D1ACF-21EF-416D-BC52-E04918D03B54}" destId="{C672747E-D3D7-458C-90A6-17699A85B7C9}" srcOrd="0" destOrd="0" presId="urn:microsoft.com/office/officeart/2005/8/layout/orgChart1"/>
    <dgm:cxn modelId="{E0E56263-A7A8-48AD-B73D-24807B00ADF1}" srcId="{B90AA684-1221-4949-AA02-20D130E14C36}" destId="{060B553F-FD09-478E-B47A-CF17964341DF}" srcOrd="0" destOrd="0" parTransId="{639792AB-AF16-4B34-9A35-65296DF9A63A}" sibTransId="{59660426-BACE-4B1F-8D2A-B6D4896DDCCE}"/>
    <dgm:cxn modelId="{70B457A5-CCD9-4DC1-8CDC-96FDC8E4E2D0}" type="presOf" srcId="{D40DBCBE-15C2-4236-9910-CD8DC44D9CEA}" destId="{09B76AF8-92DE-431C-A5A1-F2E14B2D82F6}" srcOrd="0" destOrd="0" presId="urn:microsoft.com/office/officeart/2005/8/layout/orgChart1"/>
    <dgm:cxn modelId="{4ACD4F94-4145-4F9C-ABCB-417B584DD72F}" type="presOf" srcId="{83B2D114-B7CF-40F8-A9F7-E8348E7702A8}" destId="{3CA94B03-1665-4625-A93B-773B6ED5D24C}" srcOrd="0" destOrd="0" presId="urn:microsoft.com/office/officeart/2005/8/layout/orgChart1"/>
    <dgm:cxn modelId="{0B945063-0940-4816-A6D5-817D1B0E5351}" srcId="{ED2BC2E8-143F-45C3-83C3-289277344EEC}" destId="{5E475653-FD61-4D75-89C0-1FD04031792A}" srcOrd="0" destOrd="0" parTransId="{B2FB3E32-AFEF-4C77-90CE-9702DD629427}" sibTransId="{D6E5915B-2F5D-46AF-AFEC-8B8982A22AB6}"/>
    <dgm:cxn modelId="{C127F805-59E0-4A60-A58C-011FA271ADF0}" type="presOf" srcId="{B2FB3E32-AFEF-4C77-90CE-9702DD629427}" destId="{78D6E832-05F2-42FD-BDE3-910B405F67A8}" srcOrd="0" destOrd="0" presId="urn:microsoft.com/office/officeart/2005/8/layout/orgChart1"/>
    <dgm:cxn modelId="{99486306-7A4E-4B94-9CE3-6E2A71E6994C}" type="presOf" srcId="{34F59810-45C2-4B74-9387-E2995BD72EB1}" destId="{5DEF2716-0E81-473F-BB67-00DD74C4A9EF}" srcOrd="1" destOrd="0" presId="urn:microsoft.com/office/officeart/2005/8/layout/orgChart1"/>
    <dgm:cxn modelId="{50AC30B9-B635-4061-8A42-1C1820000AFE}" type="presOf" srcId="{B90AA684-1221-4949-AA02-20D130E14C36}" destId="{8BC95599-9442-4C9A-B419-B99A9DE030D3}" srcOrd="1" destOrd="0" presId="urn:microsoft.com/office/officeart/2005/8/layout/orgChart1"/>
    <dgm:cxn modelId="{20A94E1C-4D50-43BA-B246-198428BE9553}" type="presOf" srcId="{15177E19-BB87-4171-9320-C0C2AAA6D80C}" destId="{5F3CE54F-4036-489B-ABF4-FF3CB491407B}" srcOrd="0" destOrd="0" presId="urn:microsoft.com/office/officeart/2005/8/layout/orgChart1"/>
    <dgm:cxn modelId="{B76253AD-433F-40B9-A461-D4F8B89D0BE7}" srcId="{D40DBCBE-15C2-4236-9910-CD8DC44D9CEA}" destId="{3059D3DB-8507-4D59-A9A8-F62E881DF9F3}" srcOrd="2" destOrd="0" parTransId="{A1642699-BB40-4237-8BB3-70BBCA06A5E9}" sibTransId="{1C27DDDA-FFFB-44E0-9514-A189818D07F1}"/>
    <dgm:cxn modelId="{8CF54647-7054-4F5F-AB2F-8ACA63CC1838}" srcId="{D40DBCBE-15C2-4236-9910-CD8DC44D9CEA}" destId="{15177E19-BB87-4171-9320-C0C2AAA6D80C}" srcOrd="0" destOrd="0" parTransId="{6C8CDD42-5F14-4107-8F25-7B6A7D292E36}" sibTransId="{68931BB8-E118-44F1-80C8-B1317582FA3E}"/>
    <dgm:cxn modelId="{AF6D21C5-4AAC-430B-B7C1-41CA14BA47DF}" type="presOf" srcId="{D40DBCBE-15C2-4236-9910-CD8DC44D9CEA}" destId="{9D937D27-1224-42A7-AE4E-DF50FDA69938}" srcOrd="1" destOrd="0" presId="urn:microsoft.com/office/officeart/2005/8/layout/orgChart1"/>
    <dgm:cxn modelId="{E52EAB07-4252-49A1-955A-81AA6E6C154C}" type="presOf" srcId="{0EF321A1-714B-43D9-B3F4-8967489E1D28}" destId="{863032C9-89D8-4AAF-A987-BB2198C6A430}" srcOrd="0" destOrd="0" presId="urn:microsoft.com/office/officeart/2005/8/layout/orgChart1"/>
    <dgm:cxn modelId="{8E830DB3-C83D-4642-846E-966707AC9C1D}" type="presOf" srcId="{0EF321A1-714B-43D9-B3F4-8967489E1D28}" destId="{A650425A-AB9C-48ED-928F-25867B5E34C9}" srcOrd="1" destOrd="0" presId="urn:microsoft.com/office/officeart/2005/8/layout/orgChart1"/>
    <dgm:cxn modelId="{98176907-3FDB-46EF-8892-36DF6030C4B0}" type="presOf" srcId="{6D0E8F5B-EDDD-4BDC-9196-AECDAF195B9E}" destId="{53CED69D-8E27-4CFC-9179-FCD5EF7E626C}" srcOrd="0" destOrd="0" presId="urn:microsoft.com/office/officeart/2005/8/layout/orgChart1"/>
    <dgm:cxn modelId="{05EBD4AD-CD2B-4FB3-956A-1EA0C8705F43}" srcId="{ED2BC2E8-143F-45C3-83C3-289277344EEC}" destId="{0EF321A1-714B-43D9-B3F4-8967489E1D28}" srcOrd="1" destOrd="0" parTransId="{2690B143-A679-499A-9BBA-A440B99B734D}" sibTransId="{9ED92B96-4A02-4062-8F16-6299D5C5F055}"/>
    <dgm:cxn modelId="{D2198B07-E55E-42B9-8E55-CCFA813D5E67}" type="presOf" srcId="{7B9B8122-A0C6-4B6A-9175-6C5CFE40D53A}" destId="{8D7799C8-094B-4557-8157-A7A89684B4DD}" srcOrd="0" destOrd="0" presId="urn:microsoft.com/office/officeart/2005/8/layout/orgChart1"/>
    <dgm:cxn modelId="{0C7A3C84-4C96-4740-B119-41309BC23087}" type="presOf" srcId="{3059D3DB-8507-4D59-A9A8-F62E881DF9F3}" destId="{AE248008-5536-4FBB-85F0-BC6AA2722057}" srcOrd="0" destOrd="0" presId="urn:microsoft.com/office/officeart/2005/8/layout/orgChart1"/>
    <dgm:cxn modelId="{1A2DEA40-4636-48C7-B9E3-14787CDAB0D7}" type="presOf" srcId="{B90AA684-1221-4949-AA02-20D130E14C36}" destId="{1A7E52B3-6136-448B-9A1D-1DD4A27A156C}" srcOrd="0" destOrd="0" presId="urn:microsoft.com/office/officeart/2005/8/layout/orgChart1"/>
    <dgm:cxn modelId="{92AB9646-64A9-4B62-B095-F98F47C7B546}" srcId="{0EF321A1-714B-43D9-B3F4-8967489E1D28}" destId="{83B2D114-B7CF-40F8-A9F7-E8348E7702A8}" srcOrd="0" destOrd="0" parTransId="{BAAE512A-1517-4418-8388-E31032C4AA6E}" sibTransId="{C603EB4F-0729-4C64-9DE5-3BDE64CF2F84}"/>
    <dgm:cxn modelId="{BCEA3EB9-8A0E-4DE9-88F5-2CF0FF6CCF41}" type="presOf" srcId="{15177E19-BB87-4171-9320-C0C2AAA6D80C}" destId="{014CDBB6-8D54-4D74-B5AA-FFAECB66A3BB}" srcOrd="1" destOrd="0" presId="urn:microsoft.com/office/officeart/2005/8/layout/orgChart1"/>
    <dgm:cxn modelId="{9F98FBAE-2A74-4CE5-A66D-B1CCBD4C5FA7}" type="presOf" srcId="{ED2BC2E8-143F-45C3-83C3-289277344EEC}" destId="{74A3F272-FB44-4ACD-A458-2DEFABA5FCBF}" srcOrd="0" destOrd="0" presId="urn:microsoft.com/office/officeart/2005/8/layout/orgChart1"/>
    <dgm:cxn modelId="{8EFF16D2-394B-4C9A-B4CF-DDEFD176B65F}" srcId="{83B2D114-B7CF-40F8-A9F7-E8348E7702A8}" destId="{D40DBCBE-15C2-4236-9910-CD8DC44D9CEA}" srcOrd="0" destOrd="0" parTransId="{50D0E339-8208-4FCD-A4E5-CDBA19B94EB9}" sibTransId="{56AE734A-5B53-4052-8310-D09416E312DF}"/>
    <dgm:cxn modelId="{13B49C68-9362-47B7-9404-F8FCCE65ED6D}" type="presOf" srcId="{2690B143-A679-499A-9BBA-A440B99B734D}" destId="{DB367D5E-9050-42C5-85B0-EA10818848A1}" srcOrd="0" destOrd="0" presId="urn:microsoft.com/office/officeart/2005/8/layout/orgChart1"/>
    <dgm:cxn modelId="{06483543-2EE5-4C21-BD78-2388942762B2}" type="presOf" srcId="{EB4A3F5F-1AB2-4018-B0AF-9118FD9C21B7}" destId="{BEB1B624-FA92-47DE-BF87-FE39F15BE919}" srcOrd="0" destOrd="0" presId="urn:microsoft.com/office/officeart/2005/8/layout/orgChart1"/>
    <dgm:cxn modelId="{7C28C5AD-8767-4216-92D8-249429C4B870}" type="presOf" srcId="{039D1ACF-21EF-416D-BC52-E04918D03B54}" destId="{CF2238F0-0FC2-4491-8E71-E4011BDADC08}" srcOrd="1" destOrd="0" presId="urn:microsoft.com/office/officeart/2005/8/layout/orgChart1"/>
    <dgm:cxn modelId="{997668A6-2E33-4A44-8CF2-11F200F4A9F7}" type="presOf" srcId="{ED2BC2E8-143F-45C3-83C3-289277344EEC}" destId="{7838D7A0-1730-402A-936E-187895234924}" srcOrd="1" destOrd="0" presId="urn:microsoft.com/office/officeart/2005/8/layout/orgChart1"/>
    <dgm:cxn modelId="{7C61CDEF-7A1B-45B0-A889-46CA9BE81D30}" type="presOf" srcId="{A1C845CF-C833-4378-B645-2EEF6F973BF7}" destId="{A96C2DF5-1622-431F-B75F-7161C5E05FE1}" srcOrd="0" destOrd="0" presId="urn:microsoft.com/office/officeart/2005/8/layout/orgChart1"/>
    <dgm:cxn modelId="{B639B15F-01AB-4EF5-9029-87E269F91F4E}" type="presOf" srcId="{9AAA0CD8-E8C1-4177-AEAA-ED48C8DD2C36}" destId="{74533C43-40FB-4789-BBC7-2C9E93483016}" srcOrd="0" destOrd="0" presId="urn:microsoft.com/office/officeart/2005/8/layout/orgChart1"/>
    <dgm:cxn modelId="{FD4607DE-EB98-4922-923A-FC3AF085FF1C}" srcId="{34F59810-45C2-4B74-9387-E2995BD72EB1}" destId="{EB4A3F5F-1AB2-4018-B0AF-9118FD9C21B7}" srcOrd="0" destOrd="0" parTransId="{6D0E8F5B-EDDD-4BDC-9196-AECDAF195B9E}" sibTransId="{7AC10A88-1BDC-431C-A926-4E5D299354FE}"/>
    <dgm:cxn modelId="{CBE1579B-9A60-4378-A84C-E5C80CC3837A}" type="presParOf" srcId="{DE45A98D-AF2E-46AF-B67E-CA3EAF86B9B9}" destId="{0D839615-3E6F-474E-AF79-FD4ABC35144E}" srcOrd="0" destOrd="0" presId="urn:microsoft.com/office/officeart/2005/8/layout/orgChart1"/>
    <dgm:cxn modelId="{7263DE06-968D-4EA4-992E-E08EE8E6A5FD}" type="presParOf" srcId="{0D839615-3E6F-474E-AF79-FD4ABC35144E}" destId="{061437DE-3CC7-4094-829C-B56A719DD6FA}" srcOrd="0" destOrd="0" presId="urn:microsoft.com/office/officeart/2005/8/layout/orgChart1"/>
    <dgm:cxn modelId="{7BCF54BD-4696-4A94-85B1-4CFCEB001726}" type="presParOf" srcId="{061437DE-3CC7-4094-829C-B56A719DD6FA}" destId="{74A3F272-FB44-4ACD-A458-2DEFABA5FCBF}" srcOrd="0" destOrd="0" presId="urn:microsoft.com/office/officeart/2005/8/layout/orgChart1"/>
    <dgm:cxn modelId="{EA6371D0-B9FF-4B2C-B91F-A6F086287DB5}" type="presParOf" srcId="{061437DE-3CC7-4094-829C-B56A719DD6FA}" destId="{7838D7A0-1730-402A-936E-187895234924}" srcOrd="1" destOrd="0" presId="urn:microsoft.com/office/officeart/2005/8/layout/orgChart1"/>
    <dgm:cxn modelId="{4FB24781-E18B-4420-BB3B-9983409634DA}" type="presParOf" srcId="{0D839615-3E6F-474E-AF79-FD4ABC35144E}" destId="{7672E4F7-FD9C-4ADB-80C4-1D44C394B13F}" srcOrd="1" destOrd="0" presId="urn:microsoft.com/office/officeart/2005/8/layout/orgChart1"/>
    <dgm:cxn modelId="{3D53E4EC-9529-4FCC-8D76-5F118A9E8F03}" type="presParOf" srcId="{0D839615-3E6F-474E-AF79-FD4ABC35144E}" destId="{F88C6ADE-4CED-4E6F-934A-85E1A579B1C2}" srcOrd="2" destOrd="0" presId="urn:microsoft.com/office/officeart/2005/8/layout/orgChart1"/>
    <dgm:cxn modelId="{72AC6AF9-966F-4521-8A90-DF80A6221E55}" type="presParOf" srcId="{F88C6ADE-4CED-4E6F-934A-85E1A579B1C2}" destId="{78D6E832-05F2-42FD-BDE3-910B405F67A8}" srcOrd="0" destOrd="0" presId="urn:microsoft.com/office/officeart/2005/8/layout/orgChart1"/>
    <dgm:cxn modelId="{0EF6AB15-E436-42D4-A30E-4F752D99560F}" type="presParOf" srcId="{F88C6ADE-4CED-4E6F-934A-85E1A579B1C2}" destId="{29DB7CA3-3217-4BF4-93A3-83FF093FD40A}" srcOrd="1" destOrd="0" presId="urn:microsoft.com/office/officeart/2005/8/layout/orgChart1"/>
    <dgm:cxn modelId="{4CF8AAB4-D940-42A6-AA31-93F88DB443EF}" type="presParOf" srcId="{29DB7CA3-3217-4BF4-93A3-83FF093FD40A}" destId="{C29C4DCE-A5DE-40DD-8585-354EE697E76D}" srcOrd="0" destOrd="0" presId="urn:microsoft.com/office/officeart/2005/8/layout/orgChart1"/>
    <dgm:cxn modelId="{94CEA02D-1CCD-48C3-A09B-BCF9F0458AF3}" type="presParOf" srcId="{C29C4DCE-A5DE-40DD-8585-354EE697E76D}" destId="{DF44445C-2153-495E-852A-D051B74B704E}" srcOrd="0" destOrd="0" presId="urn:microsoft.com/office/officeart/2005/8/layout/orgChart1"/>
    <dgm:cxn modelId="{5CA18167-B411-40C9-874D-102B991C6F70}" type="presParOf" srcId="{C29C4DCE-A5DE-40DD-8585-354EE697E76D}" destId="{994592B6-718C-4B7E-9BCE-7993D27C5BE1}" srcOrd="1" destOrd="0" presId="urn:microsoft.com/office/officeart/2005/8/layout/orgChart1"/>
    <dgm:cxn modelId="{D7AFCC82-3113-4D55-A822-0A0506F9A03F}" type="presParOf" srcId="{29DB7CA3-3217-4BF4-93A3-83FF093FD40A}" destId="{10E6B159-4304-48D3-A55E-6D5F7BE0308A}" srcOrd="1" destOrd="0" presId="urn:microsoft.com/office/officeart/2005/8/layout/orgChart1"/>
    <dgm:cxn modelId="{3102EA0A-EBFB-4D58-8842-97A25FCF7C9C}" type="presParOf" srcId="{29DB7CA3-3217-4BF4-93A3-83FF093FD40A}" destId="{44DD3779-00C1-44B9-A89D-2CF4A5ACBEB6}" srcOrd="2" destOrd="0" presId="urn:microsoft.com/office/officeart/2005/8/layout/orgChart1"/>
    <dgm:cxn modelId="{716F5A74-EEBD-4E01-8CAD-2A62C55AA1C7}" type="presParOf" srcId="{F88C6ADE-4CED-4E6F-934A-85E1A579B1C2}" destId="{DB367D5E-9050-42C5-85B0-EA10818848A1}" srcOrd="2" destOrd="0" presId="urn:microsoft.com/office/officeart/2005/8/layout/orgChart1"/>
    <dgm:cxn modelId="{ED6BBE8E-479E-4691-8D21-B57FDCC7AF86}" type="presParOf" srcId="{F88C6ADE-4CED-4E6F-934A-85E1A579B1C2}" destId="{51C22A13-AC03-483C-8480-054542C2B38D}" srcOrd="3" destOrd="0" presId="urn:microsoft.com/office/officeart/2005/8/layout/orgChart1"/>
    <dgm:cxn modelId="{1632AB89-99BD-4CB1-AB37-63C54270A49A}" type="presParOf" srcId="{51C22A13-AC03-483C-8480-054542C2B38D}" destId="{2B2B2570-2A3E-4FC4-B47C-B39E96FD0B98}" srcOrd="0" destOrd="0" presId="urn:microsoft.com/office/officeart/2005/8/layout/orgChart1"/>
    <dgm:cxn modelId="{12141526-DC52-41C7-BB21-F200D4E7BFA5}" type="presParOf" srcId="{2B2B2570-2A3E-4FC4-B47C-B39E96FD0B98}" destId="{863032C9-89D8-4AAF-A987-BB2198C6A430}" srcOrd="0" destOrd="0" presId="urn:microsoft.com/office/officeart/2005/8/layout/orgChart1"/>
    <dgm:cxn modelId="{DD158606-3006-4681-A170-E43A1AE6D557}" type="presParOf" srcId="{2B2B2570-2A3E-4FC4-B47C-B39E96FD0B98}" destId="{A650425A-AB9C-48ED-928F-25867B5E34C9}" srcOrd="1" destOrd="0" presId="urn:microsoft.com/office/officeart/2005/8/layout/orgChart1"/>
    <dgm:cxn modelId="{32D043D5-9951-4E57-A610-A31402AB3BEC}" type="presParOf" srcId="{51C22A13-AC03-483C-8480-054542C2B38D}" destId="{D2BB408D-866A-40B2-910D-F8E86531E23D}" srcOrd="1" destOrd="0" presId="urn:microsoft.com/office/officeart/2005/8/layout/orgChart1"/>
    <dgm:cxn modelId="{0E060177-D295-4AB6-BD14-8702E07D69AF}" type="presParOf" srcId="{D2BB408D-866A-40B2-910D-F8E86531E23D}" destId="{163E9CE2-D497-4CBD-AEA3-7523A6FC7167}" srcOrd="0" destOrd="0" presId="urn:microsoft.com/office/officeart/2005/8/layout/orgChart1"/>
    <dgm:cxn modelId="{23716FAD-6723-4AF6-9380-95D911DC065F}" type="presParOf" srcId="{D2BB408D-866A-40B2-910D-F8E86531E23D}" destId="{E9248E33-C1F7-4AD2-9739-1F1D42631A01}" srcOrd="1" destOrd="0" presId="urn:microsoft.com/office/officeart/2005/8/layout/orgChart1"/>
    <dgm:cxn modelId="{459BA2EB-1619-429D-BE69-3D22DC98BC42}" type="presParOf" srcId="{E9248E33-C1F7-4AD2-9739-1F1D42631A01}" destId="{1CA83BA6-36B5-4C8C-A6F7-E72B680A2F78}" srcOrd="0" destOrd="0" presId="urn:microsoft.com/office/officeart/2005/8/layout/orgChart1"/>
    <dgm:cxn modelId="{D98AAD5F-4537-4147-A89B-A06A8D6AE201}" type="presParOf" srcId="{1CA83BA6-36B5-4C8C-A6F7-E72B680A2F78}" destId="{3CA94B03-1665-4625-A93B-773B6ED5D24C}" srcOrd="0" destOrd="0" presId="urn:microsoft.com/office/officeart/2005/8/layout/orgChart1"/>
    <dgm:cxn modelId="{F82F0793-5303-4DF6-8A35-973F941E1C78}" type="presParOf" srcId="{1CA83BA6-36B5-4C8C-A6F7-E72B680A2F78}" destId="{B83567E4-E29B-4883-A81C-30D507498582}" srcOrd="1" destOrd="0" presId="urn:microsoft.com/office/officeart/2005/8/layout/orgChart1"/>
    <dgm:cxn modelId="{BF5A3EE7-C842-48F7-8B36-2CACBFFFF8F6}" type="presParOf" srcId="{E9248E33-C1F7-4AD2-9739-1F1D42631A01}" destId="{92F91866-EF6F-416E-9ABB-E12C1323C49D}" srcOrd="1" destOrd="0" presId="urn:microsoft.com/office/officeart/2005/8/layout/orgChart1"/>
    <dgm:cxn modelId="{04FFA457-2F18-47F5-B9F7-32DB00C6FE0D}" type="presParOf" srcId="{92F91866-EF6F-416E-9ABB-E12C1323C49D}" destId="{4A05D0B3-C842-4DC6-817F-350547C6ED6F}" srcOrd="0" destOrd="0" presId="urn:microsoft.com/office/officeart/2005/8/layout/orgChart1"/>
    <dgm:cxn modelId="{F59BC0BB-5B6B-419A-B2AA-ECDD733D1CC1}" type="presParOf" srcId="{92F91866-EF6F-416E-9ABB-E12C1323C49D}" destId="{BE181F84-0893-44AC-9A4C-EE1FDEB52086}" srcOrd="1" destOrd="0" presId="urn:microsoft.com/office/officeart/2005/8/layout/orgChart1"/>
    <dgm:cxn modelId="{21B03C07-21BC-4965-BEE0-23AC16259998}" type="presParOf" srcId="{BE181F84-0893-44AC-9A4C-EE1FDEB52086}" destId="{C3440BC3-FB0A-4D27-BCB2-33074BED5F64}" srcOrd="0" destOrd="0" presId="urn:microsoft.com/office/officeart/2005/8/layout/orgChart1"/>
    <dgm:cxn modelId="{E8780F1D-2AD4-4C2C-8D30-798D006644DF}" type="presParOf" srcId="{C3440BC3-FB0A-4D27-BCB2-33074BED5F64}" destId="{09B76AF8-92DE-431C-A5A1-F2E14B2D82F6}" srcOrd="0" destOrd="0" presId="urn:microsoft.com/office/officeart/2005/8/layout/orgChart1"/>
    <dgm:cxn modelId="{EBF1791B-F827-4B08-AEC1-CD8E103F231B}" type="presParOf" srcId="{C3440BC3-FB0A-4D27-BCB2-33074BED5F64}" destId="{9D937D27-1224-42A7-AE4E-DF50FDA69938}" srcOrd="1" destOrd="0" presId="urn:microsoft.com/office/officeart/2005/8/layout/orgChart1"/>
    <dgm:cxn modelId="{F0D93029-6A33-45C1-B9D1-48B4BE00CE4E}" type="presParOf" srcId="{BE181F84-0893-44AC-9A4C-EE1FDEB52086}" destId="{ED7A63C3-0237-411B-88C4-CC2492B6F2FA}" srcOrd="1" destOrd="0" presId="urn:microsoft.com/office/officeart/2005/8/layout/orgChart1"/>
    <dgm:cxn modelId="{9D59BA50-85BB-4FE0-AAAD-A1DFCBF7DD03}" type="presParOf" srcId="{ED7A63C3-0237-411B-88C4-CC2492B6F2FA}" destId="{1FB9BE6D-8406-4045-85B5-E460A3DB6332}" srcOrd="0" destOrd="0" presId="urn:microsoft.com/office/officeart/2005/8/layout/orgChart1"/>
    <dgm:cxn modelId="{E16B0323-C1A5-4FCE-AFC4-15DF99DC049F}" type="presParOf" srcId="{ED7A63C3-0237-411B-88C4-CC2492B6F2FA}" destId="{33F54B87-AE30-4CAC-A99B-ACEFBA3D5C56}" srcOrd="1" destOrd="0" presId="urn:microsoft.com/office/officeart/2005/8/layout/orgChart1"/>
    <dgm:cxn modelId="{951A8D4C-4ED5-4B76-AF90-B7B9363E62D3}" type="presParOf" srcId="{33F54B87-AE30-4CAC-A99B-ACEFBA3D5C56}" destId="{E8BE26B5-992A-4AE8-882D-26DAE5D84DEB}" srcOrd="0" destOrd="0" presId="urn:microsoft.com/office/officeart/2005/8/layout/orgChart1"/>
    <dgm:cxn modelId="{8B58978D-B915-4F11-9415-C729F33F77ED}" type="presParOf" srcId="{E8BE26B5-992A-4AE8-882D-26DAE5D84DEB}" destId="{5F3CE54F-4036-489B-ABF4-FF3CB491407B}" srcOrd="0" destOrd="0" presId="urn:microsoft.com/office/officeart/2005/8/layout/orgChart1"/>
    <dgm:cxn modelId="{69A32134-2329-4CEE-95B7-6F99F0AE0F56}" type="presParOf" srcId="{E8BE26B5-992A-4AE8-882D-26DAE5D84DEB}" destId="{014CDBB6-8D54-4D74-B5AA-FFAECB66A3BB}" srcOrd="1" destOrd="0" presId="urn:microsoft.com/office/officeart/2005/8/layout/orgChart1"/>
    <dgm:cxn modelId="{604E94E1-D11A-4E92-9487-31A73C7FF155}" type="presParOf" srcId="{33F54B87-AE30-4CAC-A99B-ACEFBA3D5C56}" destId="{8B5C9254-49BF-4DA0-A410-CB501AB9D0E7}" srcOrd="1" destOrd="0" presId="urn:microsoft.com/office/officeart/2005/8/layout/orgChart1"/>
    <dgm:cxn modelId="{4724B981-14E2-4BB0-BF32-E22F9DB2B1D5}" type="presParOf" srcId="{8B5C9254-49BF-4DA0-A410-CB501AB9D0E7}" destId="{A8AA7758-AE2C-4222-8405-7E2E66A76D94}" srcOrd="0" destOrd="0" presId="urn:microsoft.com/office/officeart/2005/8/layout/orgChart1"/>
    <dgm:cxn modelId="{DD07B078-7346-48C5-A090-196DD3AA5701}" type="presParOf" srcId="{8B5C9254-49BF-4DA0-A410-CB501AB9D0E7}" destId="{ECE18189-E89E-4C80-AAEE-735C109CFA20}" srcOrd="1" destOrd="0" presId="urn:microsoft.com/office/officeart/2005/8/layout/orgChart1"/>
    <dgm:cxn modelId="{E5785869-CCC6-407F-B0DC-01FDD6EA431E}" type="presParOf" srcId="{ECE18189-E89E-4C80-AAEE-735C109CFA20}" destId="{39F6D0C2-6CBD-421E-91CF-DECFE5C2B21A}" srcOrd="0" destOrd="0" presId="urn:microsoft.com/office/officeart/2005/8/layout/orgChart1"/>
    <dgm:cxn modelId="{D9B4AE7E-265A-404F-8E36-F110365C7A23}" type="presParOf" srcId="{39F6D0C2-6CBD-421E-91CF-DECFE5C2B21A}" destId="{C672747E-D3D7-458C-90A6-17699A85B7C9}" srcOrd="0" destOrd="0" presId="urn:microsoft.com/office/officeart/2005/8/layout/orgChart1"/>
    <dgm:cxn modelId="{1A099C0A-08E4-460B-A880-BCA7062E6644}" type="presParOf" srcId="{39F6D0C2-6CBD-421E-91CF-DECFE5C2B21A}" destId="{CF2238F0-0FC2-4491-8E71-E4011BDADC08}" srcOrd="1" destOrd="0" presId="urn:microsoft.com/office/officeart/2005/8/layout/orgChart1"/>
    <dgm:cxn modelId="{E7D5FAE0-0B3D-4E28-852C-6B9D538A5B77}" type="presParOf" srcId="{ECE18189-E89E-4C80-AAEE-735C109CFA20}" destId="{E0DE5F9D-69D8-4279-9C37-D7ADEAEB3C71}" srcOrd="1" destOrd="0" presId="urn:microsoft.com/office/officeart/2005/8/layout/orgChart1"/>
    <dgm:cxn modelId="{DFB1FFE4-A8DA-4B8C-88C1-07ED014C2DB9}" type="presParOf" srcId="{ECE18189-E89E-4C80-AAEE-735C109CFA20}" destId="{5545A90B-981A-464A-9957-BB26A5C6D9B0}" srcOrd="2" destOrd="0" presId="urn:microsoft.com/office/officeart/2005/8/layout/orgChart1"/>
    <dgm:cxn modelId="{EC485CA2-91D3-43CE-9508-CEA428AB21EC}" type="presParOf" srcId="{33F54B87-AE30-4CAC-A99B-ACEFBA3D5C56}" destId="{AA597F6A-7704-4917-9AA2-26D544A7336F}" srcOrd="2" destOrd="0" presId="urn:microsoft.com/office/officeart/2005/8/layout/orgChart1"/>
    <dgm:cxn modelId="{344D7676-425E-4E62-8AD5-67EE01DC9FE8}" type="presParOf" srcId="{ED7A63C3-0237-411B-88C4-CC2492B6F2FA}" destId="{A96C2DF5-1622-431F-B75F-7161C5E05FE1}" srcOrd="2" destOrd="0" presId="urn:microsoft.com/office/officeart/2005/8/layout/orgChart1"/>
    <dgm:cxn modelId="{C6AA36E6-6433-452E-A35D-43967527DABA}" type="presParOf" srcId="{ED7A63C3-0237-411B-88C4-CC2492B6F2FA}" destId="{3C29801E-A5CD-4DAD-81F2-01987F692337}" srcOrd="3" destOrd="0" presId="urn:microsoft.com/office/officeart/2005/8/layout/orgChart1"/>
    <dgm:cxn modelId="{155ED1CE-F627-41BB-9E24-AD832E4D51C2}" type="presParOf" srcId="{3C29801E-A5CD-4DAD-81F2-01987F692337}" destId="{705CD010-640A-4576-B247-45C7EA65670E}" srcOrd="0" destOrd="0" presId="urn:microsoft.com/office/officeart/2005/8/layout/orgChart1"/>
    <dgm:cxn modelId="{5057C977-B936-4EF9-8451-32EA230301C9}" type="presParOf" srcId="{705CD010-640A-4576-B247-45C7EA65670E}" destId="{28620464-1821-4830-9D31-205130BD3E0C}" srcOrd="0" destOrd="0" presId="urn:microsoft.com/office/officeart/2005/8/layout/orgChart1"/>
    <dgm:cxn modelId="{927043F9-1CAB-47B5-B105-5B3F078009DE}" type="presParOf" srcId="{705CD010-640A-4576-B247-45C7EA65670E}" destId="{5DEF2716-0E81-473F-BB67-00DD74C4A9EF}" srcOrd="1" destOrd="0" presId="urn:microsoft.com/office/officeart/2005/8/layout/orgChart1"/>
    <dgm:cxn modelId="{E46614DF-7BA4-4C5F-9B1A-612D55FAB75D}" type="presParOf" srcId="{3C29801E-A5CD-4DAD-81F2-01987F692337}" destId="{7D9CAEBB-8928-4D61-AE14-DCAC46B225EC}" srcOrd="1" destOrd="0" presId="urn:microsoft.com/office/officeart/2005/8/layout/orgChart1"/>
    <dgm:cxn modelId="{4A063CAB-FC0F-4CE0-AA8B-1C3CB92B6BF7}" type="presParOf" srcId="{7D9CAEBB-8928-4D61-AE14-DCAC46B225EC}" destId="{53CED69D-8E27-4CFC-9179-FCD5EF7E626C}" srcOrd="0" destOrd="0" presId="urn:microsoft.com/office/officeart/2005/8/layout/orgChart1"/>
    <dgm:cxn modelId="{BDCC7EB6-4625-4D75-B85B-820BFDBAC4A3}" type="presParOf" srcId="{7D9CAEBB-8928-4D61-AE14-DCAC46B225EC}" destId="{C5F61789-A287-4890-88F6-0C735B8A9E17}" srcOrd="1" destOrd="0" presId="urn:microsoft.com/office/officeart/2005/8/layout/orgChart1"/>
    <dgm:cxn modelId="{4E072DAB-66D4-4BA1-B376-34D5C821ACBC}" type="presParOf" srcId="{C5F61789-A287-4890-88F6-0C735B8A9E17}" destId="{772147F5-4910-4BD6-BFB4-51B3706945F0}" srcOrd="0" destOrd="0" presId="urn:microsoft.com/office/officeart/2005/8/layout/orgChart1"/>
    <dgm:cxn modelId="{0A0022F8-305F-41AE-A52B-01C2F6CABB21}" type="presParOf" srcId="{772147F5-4910-4BD6-BFB4-51B3706945F0}" destId="{BEB1B624-FA92-47DE-BF87-FE39F15BE919}" srcOrd="0" destOrd="0" presId="urn:microsoft.com/office/officeart/2005/8/layout/orgChart1"/>
    <dgm:cxn modelId="{71664A5F-D946-40D4-93C5-19D67A6417C3}" type="presParOf" srcId="{772147F5-4910-4BD6-BFB4-51B3706945F0}" destId="{9AA7E558-6E0A-48F2-9451-78900490772A}" srcOrd="1" destOrd="0" presId="urn:microsoft.com/office/officeart/2005/8/layout/orgChart1"/>
    <dgm:cxn modelId="{26493772-1A15-44F9-8DDA-83DBEC955F59}" type="presParOf" srcId="{C5F61789-A287-4890-88F6-0C735B8A9E17}" destId="{0433557A-850F-4D9C-B817-2A11C27B0BE0}" srcOrd="1" destOrd="0" presId="urn:microsoft.com/office/officeart/2005/8/layout/orgChart1"/>
    <dgm:cxn modelId="{F11C01BE-3A9C-445B-9E96-18463136A1B4}" type="presParOf" srcId="{C5F61789-A287-4890-88F6-0C735B8A9E17}" destId="{5F572B8E-CAE9-4C71-BA0E-F0A019950AC4}" srcOrd="2" destOrd="0" presId="urn:microsoft.com/office/officeart/2005/8/layout/orgChart1"/>
    <dgm:cxn modelId="{497A1C17-4197-4A07-A062-CD315A52EF53}" type="presParOf" srcId="{3C29801E-A5CD-4DAD-81F2-01987F692337}" destId="{5C8825C4-18B7-42B2-8656-DFBBD13045CC}" srcOrd="2" destOrd="0" presId="urn:microsoft.com/office/officeart/2005/8/layout/orgChart1"/>
    <dgm:cxn modelId="{E9149575-9458-4ED8-9749-6EE77DB30650}" type="presParOf" srcId="{ED7A63C3-0237-411B-88C4-CC2492B6F2FA}" destId="{C1C8B7DF-0EA9-4398-A5FE-852AA717F34D}" srcOrd="4" destOrd="0" presId="urn:microsoft.com/office/officeart/2005/8/layout/orgChart1"/>
    <dgm:cxn modelId="{88E0513C-D5B5-49AA-9A60-6BF3D9678F58}" type="presParOf" srcId="{ED7A63C3-0237-411B-88C4-CC2492B6F2FA}" destId="{81AC484E-D07D-4DC5-A99A-71438B051BBF}" srcOrd="5" destOrd="0" presId="urn:microsoft.com/office/officeart/2005/8/layout/orgChart1"/>
    <dgm:cxn modelId="{F44662B6-D7C6-4147-9A02-D96E20D7276D}" type="presParOf" srcId="{81AC484E-D07D-4DC5-A99A-71438B051BBF}" destId="{4FA5662A-FA4B-4753-9344-EBF31F0A14A4}" srcOrd="0" destOrd="0" presId="urn:microsoft.com/office/officeart/2005/8/layout/orgChart1"/>
    <dgm:cxn modelId="{3BA62D83-E186-470D-B96C-65DA35202A55}" type="presParOf" srcId="{4FA5662A-FA4B-4753-9344-EBF31F0A14A4}" destId="{AE248008-5536-4FBB-85F0-BC6AA2722057}" srcOrd="0" destOrd="0" presId="urn:microsoft.com/office/officeart/2005/8/layout/orgChart1"/>
    <dgm:cxn modelId="{6413C443-088D-4D14-9C6A-EE23AAF18C67}" type="presParOf" srcId="{4FA5662A-FA4B-4753-9344-EBF31F0A14A4}" destId="{37DA02F0-7B57-43DA-A9F9-BE80D336B1AE}" srcOrd="1" destOrd="0" presId="urn:microsoft.com/office/officeart/2005/8/layout/orgChart1"/>
    <dgm:cxn modelId="{28540D32-95E4-434A-8C1C-D9C4E08E4A25}" type="presParOf" srcId="{81AC484E-D07D-4DC5-A99A-71438B051BBF}" destId="{0345B859-3E36-4F16-ADED-135684C8E969}" srcOrd="1" destOrd="0" presId="urn:microsoft.com/office/officeart/2005/8/layout/orgChart1"/>
    <dgm:cxn modelId="{CD479CAB-C2CA-4554-9A4D-281369C2A49B}" type="presParOf" srcId="{0345B859-3E36-4F16-ADED-135684C8E969}" destId="{74533C43-40FB-4789-BBC7-2C9E93483016}" srcOrd="0" destOrd="0" presId="urn:microsoft.com/office/officeart/2005/8/layout/orgChart1"/>
    <dgm:cxn modelId="{5549AC5F-CC01-43B8-A94E-96D445E9F610}" type="presParOf" srcId="{0345B859-3E36-4F16-ADED-135684C8E969}" destId="{2B4E19D9-3AD0-4942-BC5B-9DE32785373F}" srcOrd="1" destOrd="0" presId="urn:microsoft.com/office/officeart/2005/8/layout/orgChart1"/>
    <dgm:cxn modelId="{CD94E6FD-FD3E-4889-9CE9-31E654B1B38A}" type="presParOf" srcId="{2B4E19D9-3AD0-4942-BC5B-9DE32785373F}" destId="{149CBC6C-990F-46F3-87D8-707284811587}" srcOrd="0" destOrd="0" presId="urn:microsoft.com/office/officeart/2005/8/layout/orgChart1"/>
    <dgm:cxn modelId="{5E7B0F02-4A05-4F0C-9843-E5AAED61E911}" type="presParOf" srcId="{149CBC6C-990F-46F3-87D8-707284811587}" destId="{8D7799C8-094B-4557-8157-A7A89684B4DD}" srcOrd="0" destOrd="0" presId="urn:microsoft.com/office/officeart/2005/8/layout/orgChart1"/>
    <dgm:cxn modelId="{7C7F907F-E407-4DF3-A0E9-1554229890D6}" type="presParOf" srcId="{149CBC6C-990F-46F3-87D8-707284811587}" destId="{30EEE91D-D2EA-4D6A-854B-3E5C16699CB0}" srcOrd="1" destOrd="0" presId="urn:microsoft.com/office/officeart/2005/8/layout/orgChart1"/>
    <dgm:cxn modelId="{C3C48EF0-0C6C-4C3D-B987-FF743693EF40}" type="presParOf" srcId="{2B4E19D9-3AD0-4942-BC5B-9DE32785373F}" destId="{339F7C0A-83EE-467A-AEDA-233CF6E06F8F}" srcOrd="1" destOrd="0" presId="urn:microsoft.com/office/officeart/2005/8/layout/orgChart1"/>
    <dgm:cxn modelId="{070042F8-2939-47BB-A3FB-8E8A23E5C4E1}" type="presParOf" srcId="{2B4E19D9-3AD0-4942-BC5B-9DE32785373F}" destId="{A87146A2-DDA0-4FF9-AC3E-C50AA7AF0105}" srcOrd="2" destOrd="0" presId="urn:microsoft.com/office/officeart/2005/8/layout/orgChart1"/>
    <dgm:cxn modelId="{CBBFD5AB-0881-43A5-9288-CEFE9A85527F}" type="presParOf" srcId="{81AC484E-D07D-4DC5-A99A-71438B051BBF}" destId="{B6533B58-5D49-4F0A-A26C-3AA63C31519C}" srcOrd="2" destOrd="0" presId="urn:microsoft.com/office/officeart/2005/8/layout/orgChart1"/>
    <dgm:cxn modelId="{2D86AE53-4526-48BA-8614-21E64DEF46F6}" type="presParOf" srcId="{BE181F84-0893-44AC-9A4C-EE1FDEB52086}" destId="{91277F66-A812-4BF5-A0FA-76D83D146A28}" srcOrd="2" destOrd="0" presId="urn:microsoft.com/office/officeart/2005/8/layout/orgChart1"/>
    <dgm:cxn modelId="{AD901F5E-E421-46E5-AD43-89586A6C8378}" type="presParOf" srcId="{92F91866-EF6F-416E-9ABB-E12C1323C49D}" destId="{8E0F1781-7EF4-44E3-B06C-444042E7F4EF}" srcOrd="2" destOrd="0" presId="urn:microsoft.com/office/officeart/2005/8/layout/orgChart1"/>
    <dgm:cxn modelId="{5DA0DB0D-5377-4919-8D71-A27F5A102291}" type="presParOf" srcId="{92F91866-EF6F-416E-9ABB-E12C1323C49D}" destId="{F46EB6E5-0D4C-41E9-B744-76B17326802A}" srcOrd="3" destOrd="0" presId="urn:microsoft.com/office/officeart/2005/8/layout/orgChart1"/>
    <dgm:cxn modelId="{A2163AFD-EF0B-4311-BA40-B4AE27A388DC}" type="presParOf" srcId="{F46EB6E5-0D4C-41E9-B744-76B17326802A}" destId="{5B893196-7D5E-4163-9025-FA3C2C5F108D}" srcOrd="0" destOrd="0" presId="urn:microsoft.com/office/officeart/2005/8/layout/orgChart1"/>
    <dgm:cxn modelId="{39D7D86C-68C1-4E51-8576-CC7BECFBB111}" type="presParOf" srcId="{5B893196-7D5E-4163-9025-FA3C2C5F108D}" destId="{1A7E52B3-6136-448B-9A1D-1DD4A27A156C}" srcOrd="0" destOrd="0" presId="urn:microsoft.com/office/officeart/2005/8/layout/orgChart1"/>
    <dgm:cxn modelId="{C98C9B22-C5F0-4600-85EF-A1EAF2836102}" type="presParOf" srcId="{5B893196-7D5E-4163-9025-FA3C2C5F108D}" destId="{8BC95599-9442-4C9A-B419-B99A9DE030D3}" srcOrd="1" destOrd="0" presId="urn:microsoft.com/office/officeart/2005/8/layout/orgChart1"/>
    <dgm:cxn modelId="{D20480C9-6A0A-4623-8B03-9E36A1FF6A38}" type="presParOf" srcId="{F46EB6E5-0D4C-41E9-B744-76B17326802A}" destId="{202AD7A9-B814-46D2-A589-E01A20E2B7A5}" srcOrd="1" destOrd="0" presId="urn:microsoft.com/office/officeart/2005/8/layout/orgChart1"/>
    <dgm:cxn modelId="{CBD710B8-4980-431F-A5E1-F3F397B6608F}" type="presParOf" srcId="{202AD7A9-B814-46D2-A589-E01A20E2B7A5}" destId="{1A056D80-0D3C-4735-AD0D-25703EDC03E1}" srcOrd="0" destOrd="0" presId="urn:microsoft.com/office/officeart/2005/8/layout/orgChart1"/>
    <dgm:cxn modelId="{11AB2C84-7B4D-4C4E-958D-C86790981272}" type="presParOf" srcId="{202AD7A9-B814-46D2-A589-E01A20E2B7A5}" destId="{F1D81757-3168-467D-A5CB-9BC2E3238F68}" srcOrd="1" destOrd="0" presId="urn:microsoft.com/office/officeart/2005/8/layout/orgChart1"/>
    <dgm:cxn modelId="{42B83EBB-B4CF-4CE3-A2D9-02BE39D5440A}" type="presParOf" srcId="{F1D81757-3168-467D-A5CB-9BC2E3238F68}" destId="{3B9B192E-F292-47CC-AF37-A07351169C05}" srcOrd="0" destOrd="0" presId="urn:microsoft.com/office/officeart/2005/8/layout/orgChart1"/>
    <dgm:cxn modelId="{3D83B93D-D098-491C-B437-BEACEB760735}" type="presParOf" srcId="{3B9B192E-F292-47CC-AF37-A07351169C05}" destId="{8D4BD190-36A7-475C-A2AD-477CCA050492}" srcOrd="0" destOrd="0" presId="urn:microsoft.com/office/officeart/2005/8/layout/orgChart1"/>
    <dgm:cxn modelId="{68CF9556-A4E6-4041-A092-32E14106B31C}" type="presParOf" srcId="{3B9B192E-F292-47CC-AF37-A07351169C05}" destId="{DD86EF4D-48F2-4094-AEF7-DC9C8D648F21}" srcOrd="1" destOrd="0" presId="urn:microsoft.com/office/officeart/2005/8/layout/orgChart1"/>
    <dgm:cxn modelId="{601511A3-94C3-4D1C-91D5-9084D387D9B4}" type="presParOf" srcId="{F1D81757-3168-467D-A5CB-9BC2E3238F68}" destId="{3F3EB34C-BE86-44B8-85B9-868305D7699D}" srcOrd="1" destOrd="0" presId="urn:microsoft.com/office/officeart/2005/8/layout/orgChart1"/>
    <dgm:cxn modelId="{C3017CC2-E8E1-4F9B-8CB4-A4E0B4060BD7}" type="presParOf" srcId="{F1D81757-3168-467D-A5CB-9BC2E3238F68}" destId="{4F0889C2-7987-436C-A052-88749F838EB9}" srcOrd="2" destOrd="0" presId="urn:microsoft.com/office/officeart/2005/8/layout/orgChart1"/>
    <dgm:cxn modelId="{5B2438A1-F932-47D1-8467-A7F750251D09}" type="presParOf" srcId="{F46EB6E5-0D4C-41E9-B744-76B17326802A}" destId="{90997E5B-591D-4FBA-B8A0-7BD9AAF65A4A}" srcOrd="2" destOrd="0" presId="urn:microsoft.com/office/officeart/2005/8/layout/orgChart1"/>
    <dgm:cxn modelId="{BCE6F223-9604-433B-B1C1-07754D0AE589}" type="presParOf" srcId="{E9248E33-C1F7-4AD2-9739-1F1D42631A01}" destId="{0A6C89E1-67E5-4728-95ED-D640A2AF9915}" srcOrd="2" destOrd="0" presId="urn:microsoft.com/office/officeart/2005/8/layout/orgChart1"/>
    <dgm:cxn modelId="{6F02A99B-D226-49A3-9F13-C40232009E2E}" type="presParOf" srcId="{51C22A13-AC03-483C-8480-054542C2B38D}" destId="{40F9B5B4-D600-4988-8EC0-383BAEFB8D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E2E4BF-8CF3-416C-9B43-7CEA696F4F5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4136BE1-07BB-4FD6-9780-ED92677F0517}">
      <dgm:prSet phldrT="[Text]"/>
      <dgm:spPr/>
      <dgm:t>
        <a:bodyPr/>
        <a:lstStyle/>
        <a:p>
          <a:r>
            <a:rPr lang="en-US" dirty="0" err="1" smtClean="0"/>
            <a:t>Sự</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endParaRPr lang="en-US" dirty="0"/>
        </a:p>
      </dgm:t>
    </dgm:pt>
    <dgm:pt modelId="{9FAE9B25-7E89-4734-BCF7-79958800A588}" type="parTrans" cxnId="{7028B7C3-3C01-4665-B491-EEEA10EE4167}">
      <dgm:prSet/>
      <dgm:spPr/>
      <dgm:t>
        <a:bodyPr/>
        <a:lstStyle/>
        <a:p>
          <a:endParaRPr lang="en-US"/>
        </a:p>
      </dgm:t>
    </dgm:pt>
    <dgm:pt modelId="{50C20875-78DD-4479-8AD3-7D59CB1EFF04}" type="sibTrans" cxnId="{7028B7C3-3C01-4665-B491-EEEA10EE4167}">
      <dgm:prSet/>
      <dgm:spPr/>
      <dgm:t>
        <a:bodyPr/>
        <a:lstStyle/>
        <a:p>
          <a:endParaRPr lang="en-US"/>
        </a:p>
      </dgm:t>
    </dgm:pt>
    <dgm:pt modelId="{3772A7A1-14F8-437B-9986-4485D514085A}">
      <dgm:prSet phldrT="[Text]"/>
      <dgm:spPr/>
      <dgm:t>
        <a:bodyPr/>
        <a:lstStyle/>
        <a:p>
          <a:r>
            <a:rPr lang="en-US" dirty="0" err="1" smtClean="0"/>
            <a:t>Sự</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của</a:t>
          </a:r>
          <a:r>
            <a:rPr lang="en-US" dirty="0" smtClean="0"/>
            <a:t> </a:t>
          </a:r>
          <a:r>
            <a:rPr lang="en-US" dirty="0" err="1" smtClean="0"/>
            <a:t>chất</a:t>
          </a:r>
          <a:r>
            <a:rPr lang="en-US" dirty="0" smtClean="0"/>
            <a:t> </a:t>
          </a:r>
          <a:r>
            <a:rPr lang="en-US" dirty="0" err="1" smtClean="0"/>
            <a:t>rắn</a:t>
          </a:r>
          <a:endParaRPr lang="en-US" dirty="0"/>
        </a:p>
      </dgm:t>
    </dgm:pt>
    <dgm:pt modelId="{9DF74C69-6ABE-4B1A-AE41-7462C509F25A}" type="parTrans" cxnId="{DC915C41-A541-4951-A0DE-AF4DFB411609}">
      <dgm:prSet/>
      <dgm:spPr/>
      <dgm:t>
        <a:bodyPr/>
        <a:lstStyle/>
        <a:p>
          <a:endParaRPr lang="en-US"/>
        </a:p>
      </dgm:t>
    </dgm:pt>
    <dgm:pt modelId="{C72AED27-C798-423E-8C6C-5B2C4B8C735E}" type="sibTrans" cxnId="{DC915C41-A541-4951-A0DE-AF4DFB411609}">
      <dgm:prSet/>
      <dgm:spPr/>
      <dgm:t>
        <a:bodyPr/>
        <a:lstStyle/>
        <a:p>
          <a:endParaRPr lang="en-US"/>
        </a:p>
      </dgm:t>
    </dgm:pt>
    <dgm:pt modelId="{6A357A90-F107-4DD2-B16D-A8627522B561}">
      <dgm:prSet phldrT="[Text]"/>
      <dgm:spPr/>
      <dgm:t>
        <a:bodyPr/>
        <a:lstStyle/>
        <a:p>
          <a:r>
            <a:rPr lang="en-US" dirty="0" err="1" smtClean="0"/>
            <a:t>Sự</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của</a:t>
          </a:r>
          <a:r>
            <a:rPr lang="en-US" dirty="0" smtClean="0"/>
            <a:t> </a:t>
          </a:r>
          <a:r>
            <a:rPr lang="en-US" dirty="0" err="1" smtClean="0"/>
            <a:t>chất</a:t>
          </a:r>
          <a:r>
            <a:rPr lang="en-US" dirty="0" smtClean="0"/>
            <a:t> </a:t>
          </a:r>
          <a:r>
            <a:rPr lang="en-US" dirty="0" err="1" smtClean="0"/>
            <a:t>lỏng</a:t>
          </a:r>
          <a:endParaRPr lang="en-US" dirty="0"/>
        </a:p>
      </dgm:t>
    </dgm:pt>
    <dgm:pt modelId="{5A48C340-8CCA-4E38-8582-03626D5F686D}" type="parTrans" cxnId="{1216AAE4-06EF-473C-860B-7850C3CE3AB5}">
      <dgm:prSet/>
      <dgm:spPr/>
      <dgm:t>
        <a:bodyPr/>
        <a:lstStyle/>
        <a:p>
          <a:endParaRPr lang="en-US"/>
        </a:p>
      </dgm:t>
    </dgm:pt>
    <dgm:pt modelId="{F2FA8D3E-ED53-4CFD-8EEA-6CE392673DE9}" type="sibTrans" cxnId="{1216AAE4-06EF-473C-860B-7850C3CE3AB5}">
      <dgm:prSet/>
      <dgm:spPr/>
      <dgm:t>
        <a:bodyPr/>
        <a:lstStyle/>
        <a:p>
          <a:endParaRPr lang="en-US"/>
        </a:p>
      </dgm:t>
    </dgm:pt>
    <dgm:pt modelId="{413A8A3D-F3CB-4427-8A07-DC3E52621F89}">
      <dgm:prSet phldrT="[Text]"/>
      <dgm:spPr/>
      <dgm:t>
        <a:bodyPr/>
        <a:lstStyle/>
        <a:p>
          <a:r>
            <a:rPr lang="en-US" dirty="0" err="1" smtClean="0"/>
            <a:t>Các</a:t>
          </a:r>
          <a:r>
            <a:rPr lang="en-US" dirty="0" smtClean="0"/>
            <a:t> </a:t>
          </a:r>
          <a:r>
            <a:rPr lang="en-US" dirty="0" err="1" smtClean="0"/>
            <a:t>chất</a:t>
          </a:r>
          <a:r>
            <a:rPr lang="en-US" dirty="0" smtClean="0"/>
            <a:t> </a:t>
          </a:r>
          <a:r>
            <a:rPr lang="en-US" dirty="0" err="1" smtClean="0"/>
            <a:t>lỏng</a:t>
          </a:r>
          <a:r>
            <a:rPr lang="en-US" dirty="0" smtClean="0"/>
            <a:t> </a:t>
          </a:r>
          <a:r>
            <a:rPr lang="en-US" dirty="0" err="1" smtClean="0"/>
            <a:t>khác</a:t>
          </a:r>
          <a:r>
            <a:rPr lang="en-US" dirty="0" smtClean="0"/>
            <a:t> </a:t>
          </a:r>
          <a:r>
            <a:rPr lang="en-US" dirty="0" err="1" smtClean="0"/>
            <a:t>nhau</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khác</a:t>
          </a:r>
          <a:r>
            <a:rPr lang="en-US" dirty="0" smtClean="0"/>
            <a:t> </a:t>
          </a:r>
          <a:r>
            <a:rPr lang="en-US" dirty="0" err="1" smtClean="0"/>
            <a:t>nhau</a:t>
          </a:r>
          <a:endParaRPr lang="en-US" dirty="0"/>
        </a:p>
      </dgm:t>
    </dgm:pt>
    <dgm:pt modelId="{AC45CEC7-0468-4292-B330-A67E7FBDA7FC}" type="parTrans" cxnId="{EFAA65B2-D2D3-4C97-B547-1B41DB69D92C}">
      <dgm:prSet/>
      <dgm:spPr/>
      <dgm:t>
        <a:bodyPr/>
        <a:lstStyle/>
        <a:p>
          <a:endParaRPr lang="en-US"/>
        </a:p>
      </dgm:t>
    </dgm:pt>
    <dgm:pt modelId="{DE949D61-9211-4BA2-97C7-F3AF697E8E68}" type="sibTrans" cxnId="{EFAA65B2-D2D3-4C97-B547-1B41DB69D92C}">
      <dgm:prSet/>
      <dgm:spPr/>
      <dgm:t>
        <a:bodyPr/>
        <a:lstStyle/>
        <a:p>
          <a:endParaRPr lang="en-US"/>
        </a:p>
      </dgm:t>
    </dgm:pt>
    <dgm:pt modelId="{BFE084EC-A4AC-4B0D-BF9B-0A2393224A59}">
      <dgm:prSet/>
      <dgm:spPr/>
      <dgm:t>
        <a:bodyPr/>
        <a:lstStyle/>
        <a:p>
          <a:r>
            <a:rPr lang="en-US" dirty="0" err="1" smtClean="0"/>
            <a:t>Sự</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của</a:t>
          </a:r>
          <a:r>
            <a:rPr lang="en-US" dirty="0" smtClean="0"/>
            <a:t> </a:t>
          </a:r>
          <a:r>
            <a:rPr lang="en-US" dirty="0" err="1" smtClean="0"/>
            <a:t>chất</a:t>
          </a:r>
          <a:r>
            <a:rPr lang="en-US" dirty="0" smtClean="0"/>
            <a:t> </a:t>
          </a:r>
          <a:r>
            <a:rPr lang="en-US" dirty="0" err="1" smtClean="0"/>
            <a:t>khí</a:t>
          </a:r>
          <a:endParaRPr lang="en-US" dirty="0"/>
        </a:p>
      </dgm:t>
    </dgm:pt>
    <dgm:pt modelId="{A5B61650-97E0-4546-B163-AEBF2F0BB83C}" type="parTrans" cxnId="{21E8F075-3A43-42A2-9665-5CDB8523A10A}">
      <dgm:prSet/>
      <dgm:spPr/>
      <dgm:t>
        <a:bodyPr/>
        <a:lstStyle/>
        <a:p>
          <a:endParaRPr lang="en-US"/>
        </a:p>
      </dgm:t>
    </dgm:pt>
    <dgm:pt modelId="{35BD6614-0021-47AD-85E1-B9952CB8C3E3}" type="sibTrans" cxnId="{21E8F075-3A43-42A2-9665-5CDB8523A10A}">
      <dgm:prSet/>
      <dgm:spPr/>
      <dgm:t>
        <a:bodyPr/>
        <a:lstStyle/>
        <a:p>
          <a:endParaRPr lang="en-US"/>
        </a:p>
      </dgm:t>
    </dgm:pt>
    <dgm:pt modelId="{9457F92A-6269-4407-8C50-9AA3702E561E}">
      <dgm:prSet/>
      <dgm:spPr/>
      <dgm:t>
        <a:bodyPr/>
        <a:lstStyle/>
        <a:p>
          <a:r>
            <a:rPr lang="en-US" dirty="0" err="1" smtClean="0"/>
            <a:t>Các</a:t>
          </a:r>
          <a:r>
            <a:rPr lang="en-US" dirty="0" smtClean="0"/>
            <a:t> </a:t>
          </a:r>
          <a:r>
            <a:rPr lang="en-US" dirty="0" err="1" smtClean="0"/>
            <a:t>chất</a:t>
          </a:r>
          <a:r>
            <a:rPr lang="en-US" dirty="0" smtClean="0"/>
            <a:t> </a:t>
          </a:r>
          <a:r>
            <a:rPr lang="en-US" dirty="0" err="1" smtClean="0"/>
            <a:t>khí</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khác</a:t>
          </a:r>
          <a:r>
            <a:rPr lang="en-US" dirty="0" smtClean="0"/>
            <a:t> </a:t>
          </a:r>
          <a:r>
            <a:rPr lang="en-US" dirty="0" err="1" smtClean="0"/>
            <a:t>nhau</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giống</a:t>
          </a:r>
          <a:r>
            <a:rPr lang="en-US" dirty="0" smtClean="0"/>
            <a:t> </a:t>
          </a:r>
          <a:r>
            <a:rPr lang="en-US" dirty="0" err="1" smtClean="0"/>
            <a:t>nhau</a:t>
          </a:r>
          <a:endParaRPr lang="en-US" dirty="0"/>
        </a:p>
      </dgm:t>
    </dgm:pt>
    <dgm:pt modelId="{E01F49A2-B3E6-44D9-91E2-EE087F3B16D2}" type="parTrans" cxnId="{1073FC78-42DE-4196-AC11-81906612672B}">
      <dgm:prSet/>
      <dgm:spPr/>
      <dgm:t>
        <a:bodyPr/>
        <a:lstStyle/>
        <a:p>
          <a:endParaRPr lang="en-US"/>
        </a:p>
      </dgm:t>
    </dgm:pt>
    <dgm:pt modelId="{EA3666BC-0F22-4B7D-9135-724BC6DFD67D}" type="sibTrans" cxnId="{1073FC78-42DE-4196-AC11-81906612672B}">
      <dgm:prSet/>
      <dgm:spPr/>
      <dgm:t>
        <a:bodyPr/>
        <a:lstStyle/>
        <a:p>
          <a:endParaRPr lang="en-US"/>
        </a:p>
      </dgm:t>
    </dgm:pt>
    <dgm:pt modelId="{643B4F6F-7501-4F68-873C-1D528CE09B56}">
      <dgm:prSet/>
      <dgm:spPr/>
      <dgm:t>
        <a:bodyPr/>
        <a:lstStyle/>
        <a:p>
          <a:r>
            <a:rPr lang="en-US" dirty="0" err="1" smtClean="0"/>
            <a:t>Các</a:t>
          </a:r>
          <a:r>
            <a:rPr lang="en-US" dirty="0" smtClean="0"/>
            <a:t> </a:t>
          </a:r>
          <a:r>
            <a:rPr lang="en-US" dirty="0" err="1" smtClean="0"/>
            <a:t>chất</a:t>
          </a:r>
          <a:r>
            <a:rPr lang="en-US" dirty="0" smtClean="0"/>
            <a:t> </a:t>
          </a:r>
          <a:r>
            <a:rPr lang="en-US" dirty="0" err="1" smtClean="0"/>
            <a:t>rắn</a:t>
          </a:r>
          <a:r>
            <a:rPr lang="en-US" dirty="0" smtClean="0"/>
            <a:t> </a:t>
          </a:r>
          <a:r>
            <a:rPr lang="en-US" dirty="0" err="1" smtClean="0"/>
            <a:t>khác</a:t>
          </a:r>
          <a:r>
            <a:rPr lang="en-US" dirty="0" smtClean="0"/>
            <a:t> </a:t>
          </a:r>
          <a:r>
            <a:rPr lang="en-US" dirty="0" err="1" smtClean="0"/>
            <a:t>nhau</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khác</a:t>
          </a:r>
          <a:r>
            <a:rPr lang="en-US" dirty="0" smtClean="0"/>
            <a:t> </a:t>
          </a:r>
          <a:r>
            <a:rPr lang="en-US" dirty="0" err="1" smtClean="0"/>
            <a:t>nhau</a:t>
          </a:r>
          <a:endParaRPr lang="en-US" dirty="0"/>
        </a:p>
      </dgm:t>
    </dgm:pt>
    <dgm:pt modelId="{E6891877-B2C6-4AAD-823E-06D32495BF4C}" type="parTrans" cxnId="{E031C9DF-964C-4640-8B26-4C84E8C7C8AD}">
      <dgm:prSet/>
      <dgm:spPr/>
      <dgm:t>
        <a:bodyPr/>
        <a:lstStyle/>
        <a:p>
          <a:endParaRPr lang="en-US"/>
        </a:p>
      </dgm:t>
    </dgm:pt>
    <dgm:pt modelId="{B143F648-45BE-42A4-9414-E22789062760}" type="sibTrans" cxnId="{E031C9DF-964C-4640-8B26-4C84E8C7C8AD}">
      <dgm:prSet/>
      <dgm:spPr/>
      <dgm:t>
        <a:bodyPr/>
        <a:lstStyle/>
        <a:p>
          <a:endParaRPr lang="en-US"/>
        </a:p>
      </dgm:t>
    </dgm:pt>
    <dgm:pt modelId="{D0FC406B-A75A-49CD-A67B-6BE9F7EE93B4}">
      <dgm:prSet/>
      <dgm:spPr/>
      <dgm:t>
        <a:bodyPr/>
        <a:lstStyle/>
        <a:p>
          <a:r>
            <a:rPr lang="en-US" smtClean="0"/>
            <a:t>Các chất rắn, lỏng, khí nở ra khi nóng lên, co lại khi lạnh đi</a:t>
          </a:r>
          <a:endParaRPr lang="en-US" dirty="0"/>
        </a:p>
      </dgm:t>
    </dgm:pt>
    <dgm:pt modelId="{6128B101-438C-42B8-BF09-ADC604ED7743}" type="parTrans" cxnId="{00017350-79D6-4BC2-871E-6559AB7DD193}">
      <dgm:prSet/>
      <dgm:spPr/>
      <dgm:t>
        <a:bodyPr/>
        <a:lstStyle/>
        <a:p>
          <a:endParaRPr lang="en-US"/>
        </a:p>
      </dgm:t>
    </dgm:pt>
    <dgm:pt modelId="{E8C6063D-B266-4B0F-947E-D657CD4BB26E}" type="sibTrans" cxnId="{00017350-79D6-4BC2-871E-6559AB7DD193}">
      <dgm:prSet/>
      <dgm:spPr/>
      <dgm:t>
        <a:bodyPr/>
        <a:lstStyle/>
        <a:p>
          <a:endParaRPr lang="en-US"/>
        </a:p>
      </dgm:t>
    </dgm:pt>
    <dgm:pt modelId="{4FAFDF66-9C5F-49FE-B7F3-44ACF7A782F9}">
      <dgm:prSet/>
      <dgm:spPr/>
      <dgm:t>
        <a:bodyPr/>
        <a:lstStyle/>
        <a:p>
          <a:r>
            <a:rPr lang="en-US" dirty="0" err="1" smtClean="0"/>
            <a:t>Chất</a:t>
          </a:r>
          <a:r>
            <a:rPr lang="en-US" dirty="0" smtClean="0"/>
            <a:t> </a:t>
          </a:r>
          <a:r>
            <a:rPr lang="en-US" dirty="0" err="1" smtClean="0"/>
            <a:t>khí</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nhiều</a:t>
          </a:r>
          <a:r>
            <a:rPr lang="en-US" dirty="0" smtClean="0"/>
            <a:t> </a:t>
          </a:r>
          <a:r>
            <a:rPr lang="en-US" dirty="0" err="1" smtClean="0"/>
            <a:t>hơn</a:t>
          </a:r>
          <a:r>
            <a:rPr lang="en-US" dirty="0" smtClean="0"/>
            <a:t> </a:t>
          </a:r>
          <a:r>
            <a:rPr lang="en-US" dirty="0" err="1" smtClean="0"/>
            <a:t>chất</a:t>
          </a:r>
          <a:r>
            <a:rPr lang="en-US" dirty="0" smtClean="0"/>
            <a:t> </a:t>
          </a:r>
          <a:r>
            <a:rPr lang="en-US" dirty="0" err="1" smtClean="0"/>
            <a:t>lỏng</a:t>
          </a:r>
          <a:r>
            <a:rPr lang="en-US" dirty="0" smtClean="0"/>
            <a:t>, </a:t>
          </a:r>
          <a:r>
            <a:rPr lang="en-US" dirty="0" err="1" smtClean="0"/>
            <a:t>chất</a:t>
          </a:r>
          <a:r>
            <a:rPr lang="en-US" dirty="0" smtClean="0"/>
            <a:t> </a:t>
          </a:r>
          <a:r>
            <a:rPr lang="en-US" dirty="0" err="1" smtClean="0"/>
            <a:t>lỏng</a:t>
          </a:r>
          <a:r>
            <a:rPr lang="en-US" dirty="0" smtClean="0"/>
            <a:t> </a:t>
          </a:r>
          <a:r>
            <a:rPr lang="en-US" dirty="0" err="1" smtClean="0"/>
            <a:t>nở</a:t>
          </a:r>
          <a:r>
            <a:rPr lang="en-US" dirty="0" smtClean="0"/>
            <a:t> </a:t>
          </a:r>
          <a:r>
            <a:rPr lang="en-US" dirty="0" err="1" smtClean="0"/>
            <a:t>vì</a:t>
          </a:r>
          <a:r>
            <a:rPr lang="en-US" dirty="0" smtClean="0"/>
            <a:t> </a:t>
          </a:r>
          <a:r>
            <a:rPr lang="en-US" dirty="0" err="1" smtClean="0"/>
            <a:t>nhiệt</a:t>
          </a:r>
          <a:r>
            <a:rPr lang="en-US" dirty="0" smtClean="0"/>
            <a:t> </a:t>
          </a:r>
          <a:r>
            <a:rPr lang="en-US" dirty="0" err="1" smtClean="0"/>
            <a:t>nhiều</a:t>
          </a:r>
          <a:r>
            <a:rPr lang="en-US" dirty="0" smtClean="0"/>
            <a:t> </a:t>
          </a:r>
          <a:r>
            <a:rPr lang="en-US" dirty="0" err="1" smtClean="0"/>
            <a:t>hơn</a:t>
          </a:r>
          <a:r>
            <a:rPr lang="en-US" dirty="0" smtClean="0"/>
            <a:t> </a:t>
          </a:r>
          <a:r>
            <a:rPr lang="en-US" dirty="0" err="1" smtClean="0"/>
            <a:t>chất</a:t>
          </a:r>
          <a:r>
            <a:rPr lang="en-US" dirty="0" smtClean="0"/>
            <a:t> </a:t>
          </a:r>
          <a:r>
            <a:rPr lang="en-US" dirty="0" err="1" smtClean="0"/>
            <a:t>rắn</a:t>
          </a:r>
          <a:endParaRPr lang="en-US" dirty="0"/>
        </a:p>
      </dgm:t>
    </dgm:pt>
    <dgm:pt modelId="{19E30071-6C14-4A17-8155-B127C56CAA0C}" type="parTrans" cxnId="{A6FFEAB4-3BB7-4AEB-AD45-F246F2E06F40}">
      <dgm:prSet/>
      <dgm:spPr/>
      <dgm:t>
        <a:bodyPr/>
        <a:lstStyle/>
        <a:p>
          <a:endParaRPr lang="en-US"/>
        </a:p>
      </dgm:t>
    </dgm:pt>
    <dgm:pt modelId="{BD26A347-CA0E-41DF-81B5-E8E5B01305B3}" type="sibTrans" cxnId="{A6FFEAB4-3BB7-4AEB-AD45-F246F2E06F40}">
      <dgm:prSet/>
      <dgm:spPr/>
      <dgm:t>
        <a:bodyPr/>
        <a:lstStyle/>
        <a:p>
          <a:endParaRPr lang="en-US"/>
        </a:p>
      </dgm:t>
    </dgm:pt>
    <dgm:pt modelId="{09B51F9F-BFC4-4B30-821D-544F11F711A9}" type="pres">
      <dgm:prSet presAssocID="{7AE2E4BF-8CF3-416C-9B43-7CEA696F4F5B}" presName="hierChild1" presStyleCnt="0">
        <dgm:presLayoutVars>
          <dgm:orgChart val="1"/>
          <dgm:chPref val="1"/>
          <dgm:dir/>
          <dgm:animOne val="branch"/>
          <dgm:animLvl val="lvl"/>
          <dgm:resizeHandles/>
        </dgm:presLayoutVars>
      </dgm:prSet>
      <dgm:spPr/>
    </dgm:pt>
    <dgm:pt modelId="{5C916396-7217-4F14-9EF7-23729AFD2F68}" type="pres">
      <dgm:prSet presAssocID="{24136BE1-07BB-4FD6-9780-ED92677F0517}" presName="hierRoot1" presStyleCnt="0">
        <dgm:presLayoutVars>
          <dgm:hierBranch val="init"/>
        </dgm:presLayoutVars>
      </dgm:prSet>
      <dgm:spPr/>
    </dgm:pt>
    <dgm:pt modelId="{E770D643-2BDC-48AF-81D4-6FC134C8A441}" type="pres">
      <dgm:prSet presAssocID="{24136BE1-07BB-4FD6-9780-ED92677F0517}" presName="rootComposite1" presStyleCnt="0"/>
      <dgm:spPr/>
    </dgm:pt>
    <dgm:pt modelId="{C624C1FA-352B-4549-B10D-A614486C4DDA}" type="pres">
      <dgm:prSet presAssocID="{24136BE1-07BB-4FD6-9780-ED92677F0517}" presName="rootText1" presStyleLbl="node0" presStyleIdx="0" presStyleCnt="1">
        <dgm:presLayoutVars>
          <dgm:chPref val="3"/>
        </dgm:presLayoutVars>
      </dgm:prSet>
      <dgm:spPr/>
    </dgm:pt>
    <dgm:pt modelId="{6EF00F37-080D-4E8C-A935-DA37004F030D}" type="pres">
      <dgm:prSet presAssocID="{24136BE1-07BB-4FD6-9780-ED92677F0517}" presName="rootConnector1" presStyleLbl="node1" presStyleIdx="0" presStyleCnt="0"/>
      <dgm:spPr/>
    </dgm:pt>
    <dgm:pt modelId="{FA71F727-5634-4913-A62A-72FDA752DD32}" type="pres">
      <dgm:prSet presAssocID="{24136BE1-07BB-4FD6-9780-ED92677F0517}" presName="hierChild2" presStyleCnt="0"/>
      <dgm:spPr/>
    </dgm:pt>
    <dgm:pt modelId="{2681A83B-F25B-4C92-952B-7A107C3A034B}" type="pres">
      <dgm:prSet presAssocID="{9DF74C69-6ABE-4B1A-AE41-7462C509F25A}" presName="Name37" presStyleLbl="parChTrans1D2" presStyleIdx="0" presStyleCnt="5"/>
      <dgm:spPr/>
    </dgm:pt>
    <dgm:pt modelId="{915829F4-69F1-403D-B890-FED6F0615D9D}" type="pres">
      <dgm:prSet presAssocID="{3772A7A1-14F8-437B-9986-4485D514085A}" presName="hierRoot2" presStyleCnt="0">
        <dgm:presLayoutVars>
          <dgm:hierBranch val="init"/>
        </dgm:presLayoutVars>
      </dgm:prSet>
      <dgm:spPr/>
    </dgm:pt>
    <dgm:pt modelId="{B5E1FEA1-2D91-417F-80D5-E1B8CF9DB108}" type="pres">
      <dgm:prSet presAssocID="{3772A7A1-14F8-437B-9986-4485D514085A}" presName="rootComposite" presStyleCnt="0"/>
      <dgm:spPr/>
    </dgm:pt>
    <dgm:pt modelId="{8A876AC1-BA07-4E71-9625-6112DEE96AF1}" type="pres">
      <dgm:prSet presAssocID="{3772A7A1-14F8-437B-9986-4485D514085A}" presName="rootText" presStyleLbl="node2" presStyleIdx="0" presStyleCnt="5">
        <dgm:presLayoutVars>
          <dgm:chPref val="3"/>
        </dgm:presLayoutVars>
      </dgm:prSet>
      <dgm:spPr/>
    </dgm:pt>
    <dgm:pt modelId="{E6AB064E-7FFA-4455-8244-4CA204BF2DE2}" type="pres">
      <dgm:prSet presAssocID="{3772A7A1-14F8-437B-9986-4485D514085A}" presName="rootConnector" presStyleLbl="node2" presStyleIdx="0" presStyleCnt="5"/>
      <dgm:spPr/>
    </dgm:pt>
    <dgm:pt modelId="{25782D77-884F-4151-AACF-68FC6162C12C}" type="pres">
      <dgm:prSet presAssocID="{3772A7A1-14F8-437B-9986-4485D514085A}" presName="hierChild4" presStyleCnt="0"/>
      <dgm:spPr/>
    </dgm:pt>
    <dgm:pt modelId="{35090F60-CCD3-4131-8A49-69C8F3E02B98}" type="pres">
      <dgm:prSet presAssocID="{E6891877-B2C6-4AAD-823E-06D32495BF4C}" presName="Name37" presStyleLbl="parChTrans1D3" presStyleIdx="0" presStyleCnt="3"/>
      <dgm:spPr/>
    </dgm:pt>
    <dgm:pt modelId="{EC2EE7B5-D72E-484F-BBBC-EE95256F33A6}" type="pres">
      <dgm:prSet presAssocID="{643B4F6F-7501-4F68-873C-1D528CE09B56}" presName="hierRoot2" presStyleCnt="0">
        <dgm:presLayoutVars>
          <dgm:hierBranch val="init"/>
        </dgm:presLayoutVars>
      </dgm:prSet>
      <dgm:spPr/>
    </dgm:pt>
    <dgm:pt modelId="{CAFDCD93-F772-4E2E-B732-521B3C34672D}" type="pres">
      <dgm:prSet presAssocID="{643B4F6F-7501-4F68-873C-1D528CE09B56}" presName="rootComposite" presStyleCnt="0"/>
      <dgm:spPr/>
    </dgm:pt>
    <dgm:pt modelId="{359809D2-BA4C-4400-BDB3-8FB984D8D464}" type="pres">
      <dgm:prSet presAssocID="{643B4F6F-7501-4F68-873C-1D528CE09B56}" presName="rootText" presStyleLbl="node3" presStyleIdx="0" presStyleCnt="3">
        <dgm:presLayoutVars>
          <dgm:chPref val="3"/>
        </dgm:presLayoutVars>
      </dgm:prSet>
      <dgm:spPr/>
    </dgm:pt>
    <dgm:pt modelId="{980E49F0-DB44-401D-8CE3-B1E77A2EE1AF}" type="pres">
      <dgm:prSet presAssocID="{643B4F6F-7501-4F68-873C-1D528CE09B56}" presName="rootConnector" presStyleLbl="node3" presStyleIdx="0" presStyleCnt="3"/>
      <dgm:spPr/>
    </dgm:pt>
    <dgm:pt modelId="{716EC30A-23DE-4109-B8D8-FF8358F6DDD6}" type="pres">
      <dgm:prSet presAssocID="{643B4F6F-7501-4F68-873C-1D528CE09B56}" presName="hierChild4" presStyleCnt="0"/>
      <dgm:spPr/>
    </dgm:pt>
    <dgm:pt modelId="{7442494D-DFF9-4BFF-95E0-783123C9FB7A}" type="pres">
      <dgm:prSet presAssocID="{643B4F6F-7501-4F68-873C-1D528CE09B56}" presName="hierChild5" presStyleCnt="0"/>
      <dgm:spPr/>
    </dgm:pt>
    <dgm:pt modelId="{B2E51A2F-9C83-4BE7-9120-4CC4381BBE50}" type="pres">
      <dgm:prSet presAssocID="{3772A7A1-14F8-437B-9986-4485D514085A}" presName="hierChild5" presStyleCnt="0"/>
      <dgm:spPr/>
    </dgm:pt>
    <dgm:pt modelId="{1299780F-F65E-4F10-86FA-97A0319BCC9A}" type="pres">
      <dgm:prSet presAssocID="{5A48C340-8CCA-4E38-8582-03626D5F686D}" presName="Name37" presStyleLbl="parChTrans1D2" presStyleIdx="1" presStyleCnt="5"/>
      <dgm:spPr/>
    </dgm:pt>
    <dgm:pt modelId="{FEF0F9C6-503B-4330-99FD-19FF92D2376B}" type="pres">
      <dgm:prSet presAssocID="{6A357A90-F107-4DD2-B16D-A8627522B561}" presName="hierRoot2" presStyleCnt="0">
        <dgm:presLayoutVars>
          <dgm:hierBranch val="init"/>
        </dgm:presLayoutVars>
      </dgm:prSet>
      <dgm:spPr/>
    </dgm:pt>
    <dgm:pt modelId="{1FF84BF0-37D5-428E-A7F7-7B016CBBEEF2}" type="pres">
      <dgm:prSet presAssocID="{6A357A90-F107-4DD2-B16D-A8627522B561}" presName="rootComposite" presStyleCnt="0"/>
      <dgm:spPr/>
    </dgm:pt>
    <dgm:pt modelId="{433F6124-98FB-4306-B08A-5CB7068FE40A}" type="pres">
      <dgm:prSet presAssocID="{6A357A90-F107-4DD2-B16D-A8627522B561}" presName="rootText" presStyleLbl="node2" presStyleIdx="1" presStyleCnt="5">
        <dgm:presLayoutVars>
          <dgm:chPref val="3"/>
        </dgm:presLayoutVars>
      </dgm:prSet>
      <dgm:spPr/>
    </dgm:pt>
    <dgm:pt modelId="{8DE7A31E-84F4-4E01-BBF4-8F0F223F9067}" type="pres">
      <dgm:prSet presAssocID="{6A357A90-F107-4DD2-B16D-A8627522B561}" presName="rootConnector" presStyleLbl="node2" presStyleIdx="1" presStyleCnt="5"/>
      <dgm:spPr/>
    </dgm:pt>
    <dgm:pt modelId="{E6E0FF14-3D3F-4E0C-8474-06127AC24AE6}" type="pres">
      <dgm:prSet presAssocID="{6A357A90-F107-4DD2-B16D-A8627522B561}" presName="hierChild4" presStyleCnt="0"/>
      <dgm:spPr/>
    </dgm:pt>
    <dgm:pt modelId="{68DCB24D-4453-4A3F-83AC-B8A47EF9F7C6}" type="pres">
      <dgm:prSet presAssocID="{AC45CEC7-0468-4292-B330-A67E7FBDA7FC}" presName="Name37" presStyleLbl="parChTrans1D3" presStyleIdx="1" presStyleCnt="3"/>
      <dgm:spPr/>
    </dgm:pt>
    <dgm:pt modelId="{1336008E-BFB1-440F-BC0A-3919E6075468}" type="pres">
      <dgm:prSet presAssocID="{413A8A3D-F3CB-4427-8A07-DC3E52621F89}" presName="hierRoot2" presStyleCnt="0">
        <dgm:presLayoutVars>
          <dgm:hierBranch val="init"/>
        </dgm:presLayoutVars>
      </dgm:prSet>
      <dgm:spPr/>
    </dgm:pt>
    <dgm:pt modelId="{5F3C0015-15AD-4C5D-B00F-C436B9C09DE8}" type="pres">
      <dgm:prSet presAssocID="{413A8A3D-F3CB-4427-8A07-DC3E52621F89}" presName="rootComposite" presStyleCnt="0"/>
      <dgm:spPr/>
    </dgm:pt>
    <dgm:pt modelId="{1C9FF193-F5FE-4B4B-B20E-8DD1C8411043}" type="pres">
      <dgm:prSet presAssocID="{413A8A3D-F3CB-4427-8A07-DC3E52621F89}" presName="rootText" presStyleLbl="node3" presStyleIdx="1" presStyleCnt="3">
        <dgm:presLayoutVars>
          <dgm:chPref val="3"/>
        </dgm:presLayoutVars>
      </dgm:prSet>
      <dgm:spPr/>
    </dgm:pt>
    <dgm:pt modelId="{DCEAC1EA-EE46-4CD9-A604-C9040BC748F6}" type="pres">
      <dgm:prSet presAssocID="{413A8A3D-F3CB-4427-8A07-DC3E52621F89}" presName="rootConnector" presStyleLbl="node3" presStyleIdx="1" presStyleCnt="3"/>
      <dgm:spPr/>
    </dgm:pt>
    <dgm:pt modelId="{CB55CCDD-BB96-4CC4-A927-CDDAFD0982DC}" type="pres">
      <dgm:prSet presAssocID="{413A8A3D-F3CB-4427-8A07-DC3E52621F89}" presName="hierChild4" presStyleCnt="0"/>
      <dgm:spPr/>
    </dgm:pt>
    <dgm:pt modelId="{C4026E65-3E57-4328-A803-0C0987E926EA}" type="pres">
      <dgm:prSet presAssocID="{413A8A3D-F3CB-4427-8A07-DC3E52621F89}" presName="hierChild5" presStyleCnt="0"/>
      <dgm:spPr/>
    </dgm:pt>
    <dgm:pt modelId="{A5E2DAA4-6D5D-4B94-A2D1-C4362F8D3576}" type="pres">
      <dgm:prSet presAssocID="{6A357A90-F107-4DD2-B16D-A8627522B561}" presName="hierChild5" presStyleCnt="0"/>
      <dgm:spPr/>
    </dgm:pt>
    <dgm:pt modelId="{2A5A3CCD-F271-4FD8-BADE-62603B76AA1C}" type="pres">
      <dgm:prSet presAssocID="{A5B61650-97E0-4546-B163-AEBF2F0BB83C}" presName="Name37" presStyleLbl="parChTrans1D2" presStyleIdx="2" presStyleCnt="5"/>
      <dgm:spPr/>
    </dgm:pt>
    <dgm:pt modelId="{98A259A0-53AB-4BE9-B687-7F945147E57E}" type="pres">
      <dgm:prSet presAssocID="{BFE084EC-A4AC-4B0D-BF9B-0A2393224A59}" presName="hierRoot2" presStyleCnt="0">
        <dgm:presLayoutVars>
          <dgm:hierBranch val="init"/>
        </dgm:presLayoutVars>
      </dgm:prSet>
      <dgm:spPr/>
    </dgm:pt>
    <dgm:pt modelId="{FF9C901A-D2C1-45E3-BE34-1AA54B6964E1}" type="pres">
      <dgm:prSet presAssocID="{BFE084EC-A4AC-4B0D-BF9B-0A2393224A59}" presName="rootComposite" presStyleCnt="0"/>
      <dgm:spPr/>
    </dgm:pt>
    <dgm:pt modelId="{FB0A0CC6-E144-4340-8E50-930B3B0609B6}" type="pres">
      <dgm:prSet presAssocID="{BFE084EC-A4AC-4B0D-BF9B-0A2393224A59}" presName="rootText" presStyleLbl="node2" presStyleIdx="2" presStyleCnt="5">
        <dgm:presLayoutVars>
          <dgm:chPref val="3"/>
        </dgm:presLayoutVars>
      </dgm:prSet>
      <dgm:spPr/>
    </dgm:pt>
    <dgm:pt modelId="{F10CF762-BE84-45FD-90D2-51F22AB159B0}" type="pres">
      <dgm:prSet presAssocID="{BFE084EC-A4AC-4B0D-BF9B-0A2393224A59}" presName="rootConnector" presStyleLbl="node2" presStyleIdx="2" presStyleCnt="5"/>
      <dgm:spPr/>
    </dgm:pt>
    <dgm:pt modelId="{CC20E0CB-E39A-4879-BBBA-E8F0A7D4F5B6}" type="pres">
      <dgm:prSet presAssocID="{BFE084EC-A4AC-4B0D-BF9B-0A2393224A59}" presName="hierChild4" presStyleCnt="0"/>
      <dgm:spPr/>
    </dgm:pt>
    <dgm:pt modelId="{58F6D6F6-F8A4-4DFF-BDAA-78E131856707}" type="pres">
      <dgm:prSet presAssocID="{E01F49A2-B3E6-44D9-91E2-EE087F3B16D2}" presName="Name37" presStyleLbl="parChTrans1D3" presStyleIdx="2" presStyleCnt="3"/>
      <dgm:spPr/>
    </dgm:pt>
    <dgm:pt modelId="{F2298810-DA95-442C-8075-8A1FFEC52C8B}" type="pres">
      <dgm:prSet presAssocID="{9457F92A-6269-4407-8C50-9AA3702E561E}" presName="hierRoot2" presStyleCnt="0">
        <dgm:presLayoutVars>
          <dgm:hierBranch val="init"/>
        </dgm:presLayoutVars>
      </dgm:prSet>
      <dgm:spPr/>
    </dgm:pt>
    <dgm:pt modelId="{2DACB089-AE8A-46EC-95D7-31539A5834A3}" type="pres">
      <dgm:prSet presAssocID="{9457F92A-6269-4407-8C50-9AA3702E561E}" presName="rootComposite" presStyleCnt="0"/>
      <dgm:spPr/>
    </dgm:pt>
    <dgm:pt modelId="{897647F1-E6BC-42AF-B5A5-B6F49CF26196}" type="pres">
      <dgm:prSet presAssocID="{9457F92A-6269-4407-8C50-9AA3702E561E}" presName="rootText" presStyleLbl="node3" presStyleIdx="2" presStyleCnt="3">
        <dgm:presLayoutVars>
          <dgm:chPref val="3"/>
        </dgm:presLayoutVars>
      </dgm:prSet>
      <dgm:spPr/>
    </dgm:pt>
    <dgm:pt modelId="{989C6404-02F3-4378-87FB-5AF3612BA2C6}" type="pres">
      <dgm:prSet presAssocID="{9457F92A-6269-4407-8C50-9AA3702E561E}" presName="rootConnector" presStyleLbl="node3" presStyleIdx="2" presStyleCnt="3"/>
      <dgm:spPr/>
    </dgm:pt>
    <dgm:pt modelId="{84332511-2B78-497B-B8F4-A1DB1F85693D}" type="pres">
      <dgm:prSet presAssocID="{9457F92A-6269-4407-8C50-9AA3702E561E}" presName="hierChild4" presStyleCnt="0"/>
      <dgm:spPr/>
    </dgm:pt>
    <dgm:pt modelId="{B8B15666-DA63-497D-BF85-DE1E48C0AA9A}" type="pres">
      <dgm:prSet presAssocID="{9457F92A-6269-4407-8C50-9AA3702E561E}" presName="hierChild5" presStyleCnt="0"/>
      <dgm:spPr/>
    </dgm:pt>
    <dgm:pt modelId="{7B691D19-6A38-47AE-BF1B-AA959909CE87}" type="pres">
      <dgm:prSet presAssocID="{BFE084EC-A4AC-4B0D-BF9B-0A2393224A59}" presName="hierChild5" presStyleCnt="0"/>
      <dgm:spPr/>
    </dgm:pt>
    <dgm:pt modelId="{673E8405-124D-4100-9FB2-54A4EB6AE0FB}" type="pres">
      <dgm:prSet presAssocID="{6128B101-438C-42B8-BF09-ADC604ED7743}" presName="Name37" presStyleLbl="parChTrans1D2" presStyleIdx="3" presStyleCnt="5"/>
      <dgm:spPr/>
    </dgm:pt>
    <dgm:pt modelId="{AF59B2F6-413C-4744-9EE5-67D10BBF6D5A}" type="pres">
      <dgm:prSet presAssocID="{D0FC406B-A75A-49CD-A67B-6BE9F7EE93B4}" presName="hierRoot2" presStyleCnt="0">
        <dgm:presLayoutVars>
          <dgm:hierBranch val="init"/>
        </dgm:presLayoutVars>
      </dgm:prSet>
      <dgm:spPr/>
    </dgm:pt>
    <dgm:pt modelId="{CB4AB85D-8EC0-48C1-9A8F-7ACEF2CC4C26}" type="pres">
      <dgm:prSet presAssocID="{D0FC406B-A75A-49CD-A67B-6BE9F7EE93B4}" presName="rootComposite" presStyleCnt="0"/>
      <dgm:spPr/>
    </dgm:pt>
    <dgm:pt modelId="{36375D55-F0CC-4228-8639-10E062AFBA66}" type="pres">
      <dgm:prSet presAssocID="{D0FC406B-A75A-49CD-A67B-6BE9F7EE93B4}" presName="rootText" presStyleLbl="node2" presStyleIdx="3" presStyleCnt="5" custLinFactNeighborX="240" custLinFactNeighborY="-90274">
        <dgm:presLayoutVars>
          <dgm:chPref val="3"/>
        </dgm:presLayoutVars>
      </dgm:prSet>
      <dgm:spPr/>
    </dgm:pt>
    <dgm:pt modelId="{878BB533-763F-40FE-BB0B-7EA6E43A7CB9}" type="pres">
      <dgm:prSet presAssocID="{D0FC406B-A75A-49CD-A67B-6BE9F7EE93B4}" presName="rootConnector" presStyleLbl="node2" presStyleIdx="3" presStyleCnt="5"/>
      <dgm:spPr/>
    </dgm:pt>
    <dgm:pt modelId="{2E269E10-E052-42E5-AEC2-4102C6BA6CA9}" type="pres">
      <dgm:prSet presAssocID="{D0FC406B-A75A-49CD-A67B-6BE9F7EE93B4}" presName="hierChild4" presStyleCnt="0"/>
      <dgm:spPr/>
    </dgm:pt>
    <dgm:pt modelId="{C7E8BCB3-9BB7-4306-9532-AE64EFDA7B7B}" type="pres">
      <dgm:prSet presAssocID="{D0FC406B-A75A-49CD-A67B-6BE9F7EE93B4}" presName="hierChild5" presStyleCnt="0"/>
      <dgm:spPr/>
    </dgm:pt>
    <dgm:pt modelId="{94E0FD6F-2152-459D-B050-02F6BE0C7CF4}" type="pres">
      <dgm:prSet presAssocID="{19E30071-6C14-4A17-8155-B127C56CAA0C}" presName="Name37" presStyleLbl="parChTrans1D2" presStyleIdx="4" presStyleCnt="5"/>
      <dgm:spPr/>
    </dgm:pt>
    <dgm:pt modelId="{857F4BC0-E423-4CC2-9A1D-DA3DF6731E30}" type="pres">
      <dgm:prSet presAssocID="{4FAFDF66-9C5F-49FE-B7F3-44ACF7A782F9}" presName="hierRoot2" presStyleCnt="0">
        <dgm:presLayoutVars>
          <dgm:hierBranch val="init"/>
        </dgm:presLayoutVars>
      </dgm:prSet>
      <dgm:spPr/>
    </dgm:pt>
    <dgm:pt modelId="{F0D4BD2C-5CB9-44F7-B187-581459F4EB5B}" type="pres">
      <dgm:prSet presAssocID="{4FAFDF66-9C5F-49FE-B7F3-44ACF7A782F9}" presName="rootComposite" presStyleCnt="0"/>
      <dgm:spPr/>
    </dgm:pt>
    <dgm:pt modelId="{A4BA996F-BF97-4FE6-8DA8-CBAC934ED17F}" type="pres">
      <dgm:prSet presAssocID="{4FAFDF66-9C5F-49FE-B7F3-44ACF7A782F9}" presName="rootText" presStyleLbl="node2" presStyleIdx="4" presStyleCnt="5" custLinFactNeighborX="-79776" custLinFactNeighborY="56884">
        <dgm:presLayoutVars>
          <dgm:chPref val="3"/>
        </dgm:presLayoutVars>
      </dgm:prSet>
      <dgm:spPr/>
      <dgm:t>
        <a:bodyPr/>
        <a:lstStyle/>
        <a:p>
          <a:endParaRPr lang="en-US"/>
        </a:p>
      </dgm:t>
    </dgm:pt>
    <dgm:pt modelId="{BAE388F3-DEF9-4F7A-8C31-FAA32AAAE42B}" type="pres">
      <dgm:prSet presAssocID="{4FAFDF66-9C5F-49FE-B7F3-44ACF7A782F9}" presName="rootConnector" presStyleLbl="node2" presStyleIdx="4" presStyleCnt="5"/>
      <dgm:spPr/>
    </dgm:pt>
    <dgm:pt modelId="{3CB8DA49-E432-4E0D-97F6-CE3E471B5AF8}" type="pres">
      <dgm:prSet presAssocID="{4FAFDF66-9C5F-49FE-B7F3-44ACF7A782F9}" presName="hierChild4" presStyleCnt="0"/>
      <dgm:spPr/>
    </dgm:pt>
    <dgm:pt modelId="{3E957421-0F8B-46D5-B283-2BB3EFCCD9D2}" type="pres">
      <dgm:prSet presAssocID="{4FAFDF66-9C5F-49FE-B7F3-44ACF7A782F9}" presName="hierChild5" presStyleCnt="0"/>
      <dgm:spPr/>
    </dgm:pt>
    <dgm:pt modelId="{C3048466-CC43-49B8-9960-BDAE734C39CE}" type="pres">
      <dgm:prSet presAssocID="{24136BE1-07BB-4FD6-9780-ED92677F0517}" presName="hierChild3" presStyleCnt="0"/>
      <dgm:spPr/>
    </dgm:pt>
  </dgm:ptLst>
  <dgm:cxnLst>
    <dgm:cxn modelId="{EFAA65B2-D2D3-4C97-B547-1B41DB69D92C}" srcId="{6A357A90-F107-4DD2-B16D-A8627522B561}" destId="{413A8A3D-F3CB-4427-8A07-DC3E52621F89}" srcOrd="0" destOrd="0" parTransId="{AC45CEC7-0468-4292-B330-A67E7FBDA7FC}" sibTransId="{DE949D61-9211-4BA2-97C7-F3AF697E8E68}"/>
    <dgm:cxn modelId="{8C4C5154-9BE1-4B65-91C2-EF55B21E1663}" type="presOf" srcId="{413A8A3D-F3CB-4427-8A07-DC3E52621F89}" destId="{1C9FF193-F5FE-4B4B-B20E-8DD1C8411043}" srcOrd="0" destOrd="0" presId="urn:microsoft.com/office/officeart/2005/8/layout/orgChart1"/>
    <dgm:cxn modelId="{DC915C41-A541-4951-A0DE-AF4DFB411609}" srcId="{24136BE1-07BB-4FD6-9780-ED92677F0517}" destId="{3772A7A1-14F8-437B-9986-4485D514085A}" srcOrd="0" destOrd="0" parTransId="{9DF74C69-6ABE-4B1A-AE41-7462C509F25A}" sibTransId="{C72AED27-C798-423E-8C6C-5B2C4B8C735E}"/>
    <dgm:cxn modelId="{46C7E061-8CFD-481A-A347-B917CBA5DE2B}" type="presOf" srcId="{BFE084EC-A4AC-4B0D-BF9B-0A2393224A59}" destId="{FB0A0CC6-E144-4340-8E50-930B3B0609B6}" srcOrd="0" destOrd="0" presId="urn:microsoft.com/office/officeart/2005/8/layout/orgChart1"/>
    <dgm:cxn modelId="{1216AAE4-06EF-473C-860B-7850C3CE3AB5}" srcId="{24136BE1-07BB-4FD6-9780-ED92677F0517}" destId="{6A357A90-F107-4DD2-B16D-A8627522B561}" srcOrd="1" destOrd="0" parTransId="{5A48C340-8CCA-4E38-8582-03626D5F686D}" sibTransId="{F2FA8D3E-ED53-4CFD-8EEA-6CE392673DE9}"/>
    <dgm:cxn modelId="{A6FFEAB4-3BB7-4AEB-AD45-F246F2E06F40}" srcId="{24136BE1-07BB-4FD6-9780-ED92677F0517}" destId="{4FAFDF66-9C5F-49FE-B7F3-44ACF7A782F9}" srcOrd="4" destOrd="0" parTransId="{19E30071-6C14-4A17-8155-B127C56CAA0C}" sibTransId="{BD26A347-CA0E-41DF-81B5-E8E5B01305B3}"/>
    <dgm:cxn modelId="{D4D332BF-C3DC-4322-A940-2E0389559AFA}" type="presOf" srcId="{A5B61650-97E0-4546-B163-AEBF2F0BB83C}" destId="{2A5A3CCD-F271-4FD8-BADE-62603B76AA1C}" srcOrd="0" destOrd="0" presId="urn:microsoft.com/office/officeart/2005/8/layout/orgChart1"/>
    <dgm:cxn modelId="{8791ABD7-0A4F-43EE-BF12-0F009A8AD182}" type="presOf" srcId="{D0FC406B-A75A-49CD-A67B-6BE9F7EE93B4}" destId="{36375D55-F0CC-4228-8639-10E062AFBA66}" srcOrd="0" destOrd="0" presId="urn:microsoft.com/office/officeart/2005/8/layout/orgChart1"/>
    <dgm:cxn modelId="{4BD1BB17-99B7-44A2-AC22-55270B1A17C7}" type="presOf" srcId="{BFE084EC-A4AC-4B0D-BF9B-0A2393224A59}" destId="{F10CF762-BE84-45FD-90D2-51F22AB159B0}" srcOrd="1" destOrd="0" presId="urn:microsoft.com/office/officeart/2005/8/layout/orgChart1"/>
    <dgm:cxn modelId="{40021087-AEBD-49A6-B35E-85B54099C93B}" type="presOf" srcId="{4FAFDF66-9C5F-49FE-B7F3-44ACF7A782F9}" destId="{A4BA996F-BF97-4FE6-8DA8-CBAC934ED17F}" srcOrd="0" destOrd="0" presId="urn:microsoft.com/office/officeart/2005/8/layout/orgChart1"/>
    <dgm:cxn modelId="{21E8F075-3A43-42A2-9665-5CDB8523A10A}" srcId="{24136BE1-07BB-4FD6-9780-ED92677F0517}" destId="{BFE084EC-A4AC-4B0D-BF9B-0A2393224A59}" srcOrd="2" destOrd="0" parTransId="{A5B61650-97E0-4546-B163-AEBF2F0BB83C}" sibTransId="{35BD6614-0021-47AD-85E1-B9952CB8C3E3}"/>
    <dgm:cxn modelId="{7028B7C3-3C01-4665-B491-EEEA10EE4167}" srcId="{7AE2E4BF-8CF3-416C-9B43-7CEA696F4F5B}" destId="{24136BE1-07BB-4FD6-9780-ED92677F0517}" srcOrd="0" destOrd="0" parTransId="{9FAE9B25-7E89-4734-BCF7-79958800A588}" sibTransId="{50C20875-78DD-4479-8AD3-7D59CB1EFF04}"/>
    <dgm:cxn modelId="{4100C735-DFF7-488A-8FDF-02F85E4AA3BA}" type="presOf" srcId="{7AE2E4BF-8CF3-416C-9B43-7CEA696F4F5B}" destId="{09B51F9F-BFC4-4B30-821D-544F11F711A9}" srcOrd="0" destOrd="0" presId="urn:microsoft.com/office/officeart/2005/8/layout/orgChart1"/>
    <dgm:cxn modelId="{F94CE53F-3CA6-4851-9C06-E469EF6E5100}" type="presOf" srcId="{643B4F6F-7501-4F68-873C-1D528CE09B56}" destId="{980E49F0-DB44-401D-8CE3-B1E77A2EE1AF}" srcOrd="1" destOrd="0" presId="urn:microsoft.com/office/officeart/2005/8/layout/orgChart1"/>
    <dgm:cxn modelId="{8887E2A7-4F96-4009-BC99-FEA42BA1E10C}" type="presOf" srcId="{3772A7A1-14F8-437B-9986-4485D514085A}" destId="{8A876AC1-BA07-4E71-9625-6112DEE96AF1}" srcOrd="0" destOrd="0" presId="urn:microsoft.com/office/officeart/2005/8/layout/orgChart1"/>
    <dgm:cxn modelId="{049E33EA-232F-4A86-8400-AD87834BD708}" type="presOf" srcId="{6A357A90-F107-4DD2-B16D-A8627522B561}" destId="{8DE7A31E-84F4-4E01-BBF4-8F0F223F9067}" srcOrd="1" destOrd="0" presId="urn:microsoft.com/office/officeart/2005/8/layout/orgChart1"/>
    <dgm:cxn modelId="{6BD0148F-0843-41F9-94E3-0CDC4E321B71}" type="presOf" srcId="{19E30071-6C14-4A17-8155-B127C56CAA0C}" destId="{94E0FD6F-2152-459D-B050-02F6BE0C7CF4}" srcOrd="0" destOrd="0" presId="urn:microsoft.com/office/officeart/2005/8/layout/orgChart1"/>
    <dgm:cxn modelId="{B83E421E-7E51-4193-A368-08E67FF088A5}" type="presOf" srcId="{3772A7A1-14F8-437B-9986-4485D514085A}" destId="{E6AB064E-7FFA-4455-8244-4CA204BF2DE2}" srcOrd="1" destOrd="0" presId="urn:microsoft.com/office/officeart/2005/8/layout/orgChart1"/>
    <dgm:cxn modelId="{C096F62B-452B-43F4-8113-49F12AD51795}" type="presOf" srcId="{6128B101-438C-42B8-BF09-ADC604ED7743}" destId="{673E8405-124D-4100-9FB2-54A4EB6AE0FB}" srcOrd="0" destOrd="0" presId="urn:microsoft.com/office/officeart/2005/8/layout/orgChart1"/>
    <dgm:cxn modelId="{B8CF8F44-A1BA-47F3-A0C5-51A615AAA21B}" type="presOf" srcId="{24136BE1-07BB-4FD6-9780-ED92677F0517}" destId="{C624C1FA-352B-4549-B10D-A614486C4DDA}" srcOrd="0" destOrd="0" presId="urn:microsoft.com/office/officeart/2005/8/layout/orgChart1"/>
    <dgm:cxn modelId="{2D24ED9A-48AF-4984-81D1-4A284B5C1380}" type="presOf" srcId="{E6891877-B2C6-4AAD-823E-06D32495BF4C}" destId="{35090F60-CCD3-4131-8A49-69C8F3E02B98}" srcOrd="0" destOrd="0" presId="urn:microsoft.com/office/officeart/2005/8/layout/orgChart1"/>
    <dgm:cxn modelId="{E031C9DF-964C-4640-8B26-4C84E8C7C8AD}" srcId="{3772A7A1-14F8-437B-9986-4485D514085A}" destId="{643B4F6F-7501-4F68-873C-1D528CE09B56}" srcOrd="0" destOrd="0" parTransId="{E6891877-B2C6-4AAD-823E-06D32495BF4C}" sibTransId="{B143F648-45BE-42A4-9414-E22789062760}"/>
    <dgm:cxn modelId="{3E2F8C11-3641-4B94-8BB2-1232F04C1DD8}" type="presOf" srcId="{24136BE1-07BB-4FD6-9780-ED92677F0517}" destId="{6EF00F37-080D-4E8C-A935-DA37004F030D}" srcOrd="1" destOrd="0" presId="urn:microsoft.com/office/officeart/2005/8/layout/orgChart1"/>
    <dgm:cxn modelId="{2E9EFE44-D6DD-45DE-A0B7-B6E3A7944E8C}" type="presOf" srcId="{D0FC406B-A75A-49CD-A67B-6BE9F7EE93B4}" destId="{878BB533-763F-40FE-BB0B-7EA6E43A7CB9}" srcOrd="1" destOrd="0" presId="urn:microsoft.com/office/officeart/2005/8/layout/orgChart1"/>
    <dgm:cxn modelId="{1452DBFD-1D62-49A1-9EA4-35A666C1369C}" type="presOf" srcId="{E01F49A2-B3E6-44D9-91E2-EE087F3B16D2}" destId="{58F6D6F6-F8A4-4DFF-BDAA-78E131856707}" srcOrd="0" destOrd="0" presId="urn:microsoft.com/office/officeart/2005/8/layout/orgChart1"/>
    <dgm:cxn modelId="{1073FC78-42DE-4196-AC11-81906612672B}" srcId="{BFE084EC-A4AC-4B0D-BF9B-0A2393224A59}" destId="{9457F92A-6269-4407-8C50-9AA3702E561E}" srcOrd="0" destOrd="0" parTransId="{E01F49A2-B3E6-44D9-91E2-EE087F3B16D2}" sibTransId="{EA3666BC-0F22-4B7D-9135-724BC6DFD67D}"/>
    <dgm:cxn modelId="{D85744F5-590F-4175-817F-D0CD0B895B3E}" type="presOf" srcId="{413A8A3D-F3CB-4427-8A07-DC3E52621F89}" destId="{DCEAC1EA-EE46-4CD9-A604-C9040BC748F6}" srcOrd="1" destOrd="0" presId="urn:microsoft.com/office/officeart/2005/8/layout/orgChart1"/>
    <dgm:cxn modelId="{50523A79-41AF-4AD1-864A-903E66DC1AEA}" type="presOf" srcId="{643B4F6F-7501-4F68-873C-1D528CE09B56}" destId="{359809D2-BA4C-4400-BDB3-8FB984D8D464}" srcOrd="0" destOrd="0" presId="urn:microsoft.com/office/officeart/2005/8/layout/orgChart1"/>
    <dgm:cxn modelId="{39063828-97EC-4362-AF74-2382E3FA8389}" type="presOf" srcId="{9457F92A-6269-4407-8C50-9AA3702E561E}" destId="{897647F1-E6BC-42AF-B5A5-B6F49CF26196}" srcOrd="0" destOrd="0" presId="urn:microsoft.com/office/officeart/2005/8/layout/orgChart1"/>
    <dgm:cxn modelId="{161DDAB1-CCE2-446C-A7CC-982DBC937726}" type="presOf" srcId="{5A48C340-8CCA-4E38-8582-03626D5F686D}" destId="{1299780F-F65E-4F10-86FA-97A0319BCC9A}" srcOrd="0" destOrd="0" presId="urn:microsoft.com/office/officeart/2005/8/layout/orgChart1"/>
    <dgm:cxn modelId="{B35684E2-FF92-4BF6-8222-4BF2E4EBAD7F}" type="presOf" srcId="{9457F92A-6269-4407-8C50-9AA3702E561E}" destId="{989C6404-02F3-4378-87FB-5AF3612BA2C6}" srcOrd="1" destOrd="0" presId="urn:microsoft.com/office/officeart/2005/8/layout/orgChart1"/>
    <dgm:cxn modelId="{52D1225B-DF2A-4886-9770-073AE099FD09}" type="presOf" srcId="{AC45CEC7-0468-4292-B330-A67E7FBDA7FC}" destId="{68DCB24D-4453-4A3F-83AC-B8A47EF9F7C6}" srcOrd="0" destOrd="0" presId="urn:microsoft.com/office/officeart/2005/8/layout/orgChart1"/>
    <dgm:cxn modelId="{00017350-79D6-4BC2-871E-6559AB7DD193}" srcId="{24136BE1-07BB-4FD6-9780-ED92677F0517}" destId="{D0FC406B-A75A-49CD-A67B-6BE9F7EE93B4}" srcOrd="3" destOrd="0" parTransId="{6128B101-438C-42B8-BF09-ADC604ED7743}" sibTransId="{E8C6063D-B266-4B0F-947E-D657CD4BB26E}"/>
    <dgm:cxn modelId="{346E6559-018B-4FC4-BB00-DFD298964B74}" type="presOf" srcId="{4FAFDF66-9C5F-49FE-B7F3-44ACF7A782F9}" destId="{BAE388F3-DEF9-4F7A-8C31-FAA32AAAE42B}" srcOrd="1" destOrd="0" presId="urn:microsoft.com/office/officeart/2005/8/layout/orgChart1"/>
    <dgm:cxn modelId="{769AE369-91D8-432A-82DA-642642D2BFF5}" type="presOf" srcId="{9DF74C69-6ABE-4B1A-AE41-7462C509F25A}" destId="{2681A83B-F25B-4C92-952B-7A107C3A034B}" srcOrd="0" destOrd="0" presId="urn:microsoft.com/office/officeart/2005/8/layout/orgChart1"/>
    <dgm:cxn modelId="{D93FE4CE-E28D-4659-9420-987AE1452039}" type="presOf" srcId="{6A357A90-F107-4DD2-B16D-A8627522B561}" destId="{433F6124-98FB-4306-B08A-5CB7068FE40A}" srcOrd="0" destOrd="0" presId="urn:microsoft.com/office/officeart/2005/8/layout/orgChart1"/>
    <dgm:cxn modelId="{890736E9-E2DF-492D-BD74-21529CEE13EF}" type="presParOf" srcId="{09B51F9F-BFC4-4B30-821D-544F11F711A9}" destId="{5C916396-7217-4F14-9EF7-23729AFD2F68}" srcOrd="0" destOrd="0" presId="urn:microsoft.com/office/officeart/2005/8/layout/orgChart1"/>
    <dgm:cxn modelId="{064154F5-F6BB-4275-AA40-D70A92AD86C5}" type="presParOf" srcId="{5C916396-7217-4F14-9EF7-23729AFD2F68}" destId="{E770D643-2BDC-48AF-81D4-6FC134C8A441}" srcOrd="0" destOrd="0" presId="urn:microsoft.com/office/officeart/2005/8/layout/orgChart1"/>
    <dgm:cxn modelId="{BD22130A-92B0-4820-9C14-2DAF1680C1BA}" type="presParOf" srcId="{E770D643-2BDC-48AF-81D4-6FC134C8A441}" destId="{C624C1FA-352B-4549-B10D-A614486C4DDA}" srcOrd="0" destOrd="0" presId="urn:microsoft.com/office/officeart/2005/8/layout/orgChart1"/>
    <dgm:cxn modelId="{1121F126-4BA9-466F-92A0-638DF9E325EC}" type="presParOf" srcId="{E770D643-2BDC-48AF-81D4-6FC134C8A441}" destId="{6EF00F37-080D-4E8C-A935-DA37004F030D}" srcOrd="1" destOrd="0" presId="urn:microsoft.com/office/officeart/2005/8/layout/orgChart1"/>
    <dgm:cxn modelId="{3B41CDCE-808F-4116-9E89-BA182A4D0693}" type="presParOf" srcId="{5C916396-7217-4F14-9EF7-23729AFD2F68}" destId="{FA71F727-5634-4913-A62A-72FDA752DD32}" srcOrd="1" destOrd="0" presId="urn:microsoft.com/office/officeart/2005/8/layout/orgChart1"/>
    <dgm:cxn modelId="{EBE7F1F1-4023-4950-BAEF-A043F6CA6D35}" type="presParOf" srcId="{FA71F727-5634-4913-A62A-72FDA752DD32}" destId="{2681A83B-F25B-4C92-952B-7A107C3A034B}" srcOrd="0" destOrd="0" presId="urn:microsoft.com/office/officeart/2005/8/layout/orgChart1"/>
    <dgm:cxn modelId="{C86D70F0-8D7C-4380-BDA3-871968B98AAD}" type="presParOf" srcId="{FA71F727-5634-4913-A62A-72FDA752DD32}" destId="{915829F4-69F1-403D-B890-FED6F0615D9D}" srcOrd="1" destOrd="0" presId="urn:microsoft.com/office/officeart/2005/8/layout/orgChart1"/>
    <dgm:cxn modelId="{62BD1929-A97D-4EF3-8721-759AAE3DD1CC}" type="presParOf" srcId="{915829F4-69F1-403D-B890-FED6F0615D9D}" destId="{B5E1FEA1-2D91-417F-80D5-E1B8CF9DB108}" srcOrd="0" destOrd="0" presId="urn:microsoft.com/office/officeart/2005/8/layout/orgChart1"/>
    <dgm:cxn modelId="{B61DB93D-FAAB-43A9-AF9F-8D1FF628DAD9}" type="presParOf" srcId="{B5E1FEA1-2D91-417F-80D5-E1B8CF9DB108}" destId="{8A876AC1-BA07-4E71-9625-6112DEE96AF1}" srcOrd="0" destOrd="0" presId="urn:microsoft.com/office/officeart/2005/8/layout/orgChart1"/>
    <dgm:cxn modelId="{523394E2-1FEE-4648-8C5D-569D7264918B}" type="presParOf" srcId="{B5E1FEA1-2D91-417F-80D5-E1B8CF9DB108}" destId="{E6AB064E-7FFA-4455-8244-4CA204BF2DE2}" srcOrd="1" destOrd="0" presId="urn:microsoft.com/office/officeart/2005/8/layout/orgChart1"/>
    <dgm:cxn modelId="{B6D59696-F2B6-4779-A885-47B5BA7C3FEE}" type="presParOf" srcId="{915829F4-69F1-403D-B890-FED6F0615D9D}" destId="{25782D77-884F-4151-AACF-68FC6162C12C}" srcOrd="1" destOrd="0" presId="urn:microsoft.com/office/officeart/2005/8/layout/orgChart1"/>
    <dgm:cxn modelId="{DB66BF9C-FF4E-47FB-A60F-F7B81CCF055A}" type="presParOf" srcId="{25782D77-884F-4151-AACF-68FC6162C12C}" destId="{35090F60-CCD3-4131-8A49-69C8F3E02B98}" srcOrd="0" destOrd="0" presId="urn:microsoft.com/office/officeart/2005/8/layout/orgChart1"/>
    <dgm:cxn modelId="{4E0ABDEE-C0FF-43A5-9AA7-761CE8E0F31C}" type="presParOf" srcId="{25782D77-884F-4151-AACF-68FC6162C12C}" destId="{EC2EE7B5-D72E-484F-BBBC-EE95256F33A6}" srcOrd="1" destOrd="0" presId="urn:microsoft.com/office/officeart/2005/8/layout/orgChart1"/>
    <dgm:cxn modelId="{2F5EB98D-C7AC-4174-8DD8-871AC74AA327}" type="presParOf" srcId="{EC2EE7B5-D72E-484F-BBBC-EE95256F33A6}" destId="{CAFDCD93-F772-4E2E-B732-521B3C34672D}" srcOrd="0" destOrd="0" presId="urn:microsoft.com/office/officeart/2005/8/layout/orgChart1"/>
    <dgm:cxn modelId="{A994D6F1-8321-4AC7-A0F7-6D7FB56B3F1D}" type="presParOf" srcId="{CAFDCD93-F772-4E2E-B732-521B3C34672D}" destId="{359809D2-BA4C-4400-BDB3-8FB984D8D464}" srcOrd="0" destOrd="0" presId="urn:microsoft.com/office/officeart/2005/8/layout/orgChart1"/>
    <dgm:cxn modelId="{F98D7BAB-9F67-4900-9E13-9E042270B87E}" type="presParOf" srcId="{CAFDCD93-F772-4E2E-B732-521B3C34672D}" destId="{980E49F0-DB44-401D-8CE3-B1E77A2EE1AF}" srcOrd="1" destOrd="0" presId="urn:microsoft.com/office/officeart/2005/8/layout/orgChart1"/>
    <dgm:cxn modelId="{96A077D6-71ED-4236-AAB0-5102763851E9}" type="presParOf" srcId="{EC2EE7B5-D72E-484F-BBBC-EE95256F33A6}" destId="{716EC30A-23DE-4109-B8D8-FF8358F6DDD6}" srcOrd="1" destOrd="0" presId="urn:microsoft.com/office/officeart/2005/8/layout/orgChart1"/>
    <dgm:cxn modelId="{9E98916E-E6CD-4EA5-AD50-ED1F66B8BE44}" type="presParOf" srcId="{EC2EE7B5-D72E-484F-BBBC-EE95256F33A6}" destId="{7442494D-DFF9-4BFF-95E0-783123C9FB7A}" srcOrd="2" destOrd="0" presId="urn:microsoft.com/office/officeart/2005/8/layout/orgChart1"/>
    <dgm:cxn modelId="{6749B915-2ABA-4AC0-B179-F9C43EFA5440}" type="presParOf" srcId="{915829F4-69F1-403D-B890-FED6F0615D9D}" destId="{B2E51A2F-9C83-4BE7-9120-4CC4381BBE50}" srcOrd="2" destOrd="0" presId="urn:microsoft.com/office/officeart/2005/8/layout/orgChart1"/>
    <dgm:cxn modelId="{42B1844E-46F6-45D3-97F0-D416627DE6DF}" type="presParOf" srcId="{FA71F727-5634-4913-A62A-72FDA752DD32}" destId="{1299780F-F65E-4F10-86FA-97A0319BCC9A}" srcOrd="2" destOrd="0" presId="urn:microsoft.com/office/officeart/2005/8/layout/orgChart1"/>
    <dgm:cxn modelId="{045881D4-147B-4F1E-867E-3A679696049A}" type="presParOf" srcId="{FA71F727-5634-4913-A62A-72FDA752DD32}" destId="{FEF0F9C6-503B-4330-99FD-19FF92D2376B}" srcOrd="3" destOrd="0" presId="urn:microsoft.com/office/officeart/2005/8/layout/orgChart1"/>
    <dgm:cxn modelId="{1838904E-3A47-43DD-9BAF-08CE5BF1DEA7}" type="presParOf" srcId="{FEF0F9C6-503B-4330-99FD-19FF92D2376B}" destId="{1FF84BF0-37D5-428E-A7F7-7B016CBBEEF2}" srcOrd="0" destOrd="0" presId="urn:microsoft.com/office/officeart/2005/8/layout/orgChart1"/>
    <dgm:cxn modelId="{57E73ABC-6A4F-4B6B-B071-CF4F54A4A582}" type="presParOf" srcId="{1FF84BF0-37D5-428E-A7F7-7B016CBBEEF2}" destId="{433F6124-98FB-4306-B08A-5CB7068FE40A}" srcOrd="0" destOrd="0" presId="urn:microsoft.com/office/officeart/2005/8/layout/orgChart1"/>
    <dgm:cxn modelId="{55B86898-5C35-4A60-AFC0-C7799C97805B}" type="presParOf" srcId="{1FF84BF0-37D5-428E-A7F7-7B016CBBEEF2}" destId="{8DE7A31E-84F4-4E01-BBF4-8F0F223F9067}" srcOrd="1" destOrd="0" presId="urn:microsoft.com/office/officeart/2005/8/layout/orgChart1"/>
    <dgm:cxn modelId="{7B04D932-261E-46CB-8A43-234C0F10E6B0}" type="presParOf" srcId="{FEF0F9C6-503B-4330-99FD-19FF92D2376B}" destId="{E6E0FF14-3D3F-4E0C-8474-06127AC24AE6}" srcOrd="1" destOrd="0" presId="urn:microsoft.com/office/officeart/2005/8/layout/orgChart1"/>
    <dgm:cxn modelId="{373EC348-01B9-4409-80CF-D03D3755E0B3}" type="presParOf" srcId="{E6E0FF14-3D3F-4E0C-8474-06127AC24AE6}" destId="{68DCB24D-4453-4A3F-83AC-B8A47EF9F7C6}" srcOrd="0" destOrd="0" presId="urn:microsoft.com/office/officeart/2005/8/layout/orgChart1"/>
    <dgm:cxn modelId="{4722DEC2-4430-442B-A061-6AD433C9443A}" type="presParOf" srcId="{E6E0FF14-3D3F-4E0C-8474-06127AC24AE6}" destId="{1336008E-BFB1-440F-BC0A-3919E6075468}" srcOrd="1" destOrd="0" presId="urn:microsoft.com/office/officeart/2005/8/layout/orgChart1"/>
    <dgm:cxn modelId="{FF97A2FB-6035-4D7E-9595-344F202A6668}" type="presParOf" srcId="{1336008E-BFB1-440F-BC0A-3919E6075468}" destId="{5F3C0015-15AD-4C5D-B00F-C436B9C09DE8}" srcOrd="0" destOrd="0" presId="urn:microsoft.com/office/officeart/2005/8/layout/orgChart1"/>
    <dgm:cxn modelId="{F56357CC-CDCD-4098-8FFD-43805C9F0239}" type="presParOf" srcId="{5F3C0015-15AD-4C5D-B00F-C436B9C09DE8}" destId="{1C9FF193-F5FE-4B4B-B20E-8DD1C8411043}" srcOrd="0" destOrd="0" presId="urn:microsoft.com/office/officeart/2005/8/layout/orgChart1"/>
    <dgm:cxn modelId="{0392080A-B4CB-47FC-93CF-1A4D85CA691C}" type="presParOf" srcId="{5F3C0015-15AD-4C5D-B00F-C436B9C09DE8}" destId="{DCEAC1EA-EE46-4CD9-A604-C9040BC748F6}" srcOrd="1" destOrd="0" presId="urn:microsoft.com/office/officeart/2005/8/layout/orgChart1"/>
    <dgm:cxn modelId="{B9DD75E4-4E51-48B9-8725-014C22DD18AD}" type="presParOf" srcId="{1336008E-BFB1-440F-BC0A-3919E6075468}" destId="{CB55CCDD-BB96-4CC4-A927-CDDAFD0982DC}" srcOrd="1" destOrd="0" presId="urn:microsoft.com/office/officeart/2005/8/layout/orgChart1"/>
    <dgm:cxn modelId="{0A718B31-85FB-43BB-B4DD-6D6A45F0DD34}" type="presParOf" srcId="{1336008E-BFB1-440F-BC0A-3919E6075468}" destId="{C4026E65-3E57-4328-A803-0C0987E926EA}" srcOrd="2" destOrd="0" presId="urn:microsoft.com/office/officeart/2005/8/layout/orgChart1"/>
    <dgm:cxn modelId="{51BB1CA6-17D1-4C9E-9B52-0738C5888E51}" type="presParOf" srcId="{FEF0F9C6-503B-4330-99FD-19FF92D2376B}" destId="{A5E2DAA4-6D5D-4B94-A2D1-C4362F8D3576}" srcOrd="2" destOrd="0" presId="urn:microsoft.com/office/officeart/2005/8/layout/orgChart1"/>
    <dgm:cxn modelId="{593A4BF5-9398-4E2E-AE4C-EADD426AD5AC}" type="presParOf" srcId="{FA71F727-5634-4913-A62A-72FDA752DD32}" destId="{2A5A3CCD-F271-4FD8-BADE-62603B76AA1C}" srcOrd="4" destOrd="0" presId="urn:microsoft.com/office/officeart/2005/8/layout/orgChart1"/>
    <dgm:cxn modelId="{D2DFFCB6-A9F6-4373-B001-8C3E8E4E60C2}" type="presParOf" srcId="{FA71F727-5634-4913-A62A-72FDA752DD32}" destId="{98A259A0-53AB-4BE9-B687-7F945147E57E}" srcOrd="5" destOrd="0" presId="urn:microsoft.com/office/officeart/2005/8/layout/orgChart1"/>
    <dgm:cxn modelId="{90EC22E8-5D2F-4830-97E2-3E36CD0B74AB}" type="presParOf" srcId="{98A259A0-53AB-4BE9-B687-7F945147E57E}" destId="{FF9C901A-D2C1-45E3-BE34-1AA54B6964E1}" srcOrd="0" destOrd="0" presId="urn:microsoft.com/office/officeart/2005/8/layout/orgChart1"/>
    <dgm:cxn modelId="{FD903518-1A7B-4A22-B71F-11FF22D2BE0C}" type="presParOf" srcId="{FF9C901A-D2C1-45E3-BE34-1AA54B6964E1}" destId="{FB0A0CC6-E144-4340-8E50-930B3B0609B6}" srcOrd="0" destOrd="0" presId="urn:microsoft.com/office/officeart/2005/8/layout/orgChart1"/>
    <dgm:cxn modelId="{D48F82D6-4E28-41A0-8A91-4D9FF06841C1}" type="presParOf" srcId="{FF9C901A-D2C1-45E3-BE34-1AA54B6964E1}" destId="{F10CF762-BE84-45FD-90D2-51F22AB159B0}" srcOrd="1" destOrd="0" presId="urn:microsoft.com/office/officeart/2005/8/layout/orgChart1"/>
    <dgm:cxn modelId="{4435DB24-79E3-47A5-B1C6-F65BF1623869}" type="presParOf" srcId="{98A259A0-53AB-4BE9-B687-7F945147E57E}" destId="{CC20E0CB-E39A-4879-BBBA-E8F0A7D4F5B6}" srcOrd="1" destOrd="0" presId="urn:microsoft.com/office/officeart/2005/8/layout/orgChart1"/>
    <dgm:cxn modelId="{D8422E2A-6726-4D48-BE46-F6A3ECD75586}" type="presParOf" srcId="{CC20E0CB-E39A-4879-BBBA-E8F0A7D4F5B6}" destId="{58F6D6F6-F8A4-4DFF-BDAA-78E131856707}" srcOrd="0" destOrd="0" presId="urn:microsoft.com/office/officeart/2005/8/layout/orgChart1"/>
    <dgm:cxn modelId="{6F50FEC7-5859-4B3D-BBF1-B4E1A220ABC9}" type="presParOf" srcId="{CC20E0CB-E39A-4879-BBBA-E8F0A7D4F5B6}" destId="{F2298810-DA95-442C-8075-8A1FFEC52C8B}" srcOrd="1" destOrd="0" presId="urn:microsoft.com/office/officeart/2005/8/layout/orgChart1"/>
    <dgm:cxn modelId="{5219D85A-296A-4948-9B5E-9811DDC1F409}" type="presParOf" srcId="{F2298810-DA95-442C-8075-8A1FFEC52C8B}" destId="{2DACB089-AE8A-46EC-95D7-31539A5834A3}" srcOrd="0" destOrd="0" presId="urn:microsoft.com/office/officeart/2005/8/layout/orgChart1"/>
    <dgm:cxn modelId="{D55B201D-B41D-444B-B7E9-B1722E9528CE}" type="presParOf" srcId="{2DACB089-AE8A-46EC-95D7-31539A5834A3}" destId="{897647F1-E6BC-42AF-B5A5-B6F49CF26196}" srcOrd="0" destOrd="0" presId="urn:microsoft.com/office/officeart/2005/8/layout/orgChart1"/>
    <dgm:cxn modelId="{4D3D9284-0D42-456E-997D-44F54A8F29AB}" type="presParOf" srcId="{2DACB089-AE8A-46EC-95D7-31539A5834A3}" destId="{989C6404-02F3-4378-87FB-5AF3612BA2C6}" srcOrd="1" destOrd="0" presId="urn:microsoft.com/office/officeart/2005/8/layout/orgChart1"/>
    <dgm:cxn modelId="{F6B6517F-87BC-4B7B-BE60-905D0DD9A751}" type="presParOf" srcId="{F2298810-DA95-442C-8075-8A1FFEC52C8B}" destId="{84332511-2B78-497B-B8F4-A1DB1F85693D}" srcOrd="1" destOrd="0" presId="urn:microsoft.com/office/officeart/2005/8/layout/orgChart1"/>
    <dgm:cxn modelId="{799DD6C5-0A9C-45D9-A56F-474C934A2A9D}" type="presParOf" srcId="{F2298810-DA95-442C-8075-8A1FFEC52C8B}" destId="{B8B15666-DA63-497D-BF85-DE1E48C0AA9A}" srcOrd="2" destOrd="0" presId="urn:microsoft.com/office/officeart/2005/8/layout/orgChart1"/>
    <dgm:cxn modelId="{3AC2F3B1-7201-4164-A54C-E25AFF862C84}" type="presParOf" srcId="{98A259A0-53AB-4BE9-B687-7F945147E57E}" destId="{7B691D19-6A38-47AE-BF1B-AA959909CE87}" srcOrd="2" destOrd="0" presId="urn:microsoft.com/office/officeart/2005/8/layout/orgChart1"/>
    <dgm:cxn modelId="{9886CAB8-C4D6-4120-8063-3D84262F9759}" type="presParOf" srcId="{FA71F727-5634-4913-A62A-72FDA752DD32}" destId="{673E8405-124D-4100-9FB2-54A4EB6AE0FB}" srcOrd="6" destOrd="0" presId="urn:microsoft.com/office/officeart/2005/8/layout/orgChart1"/>
    <dgm:cxn modelId="{8803BDD3-3298-4B17-920B-286DD0CB55DC}" type="presParOf" srcId="{FA71F727-5634-4913-A62A-72FDA752DD32}" destId="{AF59B2F6-413C-4744-9EE5-67D10BBF6D5A}" srcOrd="7" destOrd="0" presId="urn:microsoft.com/office/officeart/2005/8/layout/orgChart1"/>
    <dgm:cxn modelId="{8832A770-6627-4A15-8142-0774122D29CA}" type="presParOf" srcId="{AF59B2F6-413C-4744-9EE5-67D10BBF6D5A}" destId="{CB4AB85D-8EC0-48C1-9A8F-7ACEF2CC4C26}" srcOrd="0" destOrd="0" presId="urn:microsoft.com/office/officeart/2005/8/layout/orgChart1"/>
    <dgm:cxn modelId="{AEC8C8AE-0968-4FED-916E-61D45447BFC2}" type="presParOf" srcId="{CB4AB85D-8EC0-48C1-9A8F-7ACEF2CC4C26}" destId="{36375D55-F0CC-4228-8639-10E062AFBA66}" srcOrd="0" destOrd="0" presId="urn:microsoft.com/office/officeart/2005/8/layout/orgChart1"/>
    <dgm:cxn modelId="{7C88EF8F-5240-48E2-9640-D0A2E3385DDE}" type="presParOf" srcId="{CB4AB85D-8EC0-48C1-9A8F-7ACEF2CC4C26}" destId="{878BB533-763F-40FE-BB0B-7EA6E43A7CB9}" srcOrd="1" destOrd="0" presId="urn:microsoft.com/office/officeart/2005/8/layout/orgChart1"/>
    <dgm:cxn modelId="{F226F8AF-532F-4EE3-9119-8FEDBE7C1BD5}" type="presParOf" srcId="{AF59B2F6-413C-4744-9EE5-67D10BBF6D5A}" destId="{2E269E10-E052-42E5-AEC2-4102C6BA6CA9}" srcOrd="1" destOrd="0" presId="urn:microsoft.com/office/officeart/2005/8/layout/orgChart1"/>
    <dgm:cxn modelId="{F98E7641-5DA8-4542-AE44-1698B6AB690E}" type="presParOf" srcId="{AF59B2F6-413C-4744-9EE5-67D10BBF6D5A}" destId="{C7E8BCB3-9BB7-4306-9532-AE64EFDA7B7B}" srcOrd="2" destOrd="0" presId="urn:microsoft.com/office/officeart/2005/8/layout/orgChart1"/>
    <dgm:cxn modelId="{B8745867-DDCD-442C-8A5D-EBEEC4AE3780}" type="presParOf" srcId="{FA71F727-5634-4913-A62A-72FDA752DD32}" destId="{94E0FD6F-2152-459D-B050-02F6BE0C7CF4}" srcOrd="8" destOrd="0" presId="urn:microsoft.com/office/officeart/2005/8/layout/orgChart1"/>
    <dgm:cxn modelId="{ADCA8861-C643-47CD-A89E-8F551BFE8795}" type="presParOf" srcId="{FA71F727-5634-4913-A62A-72FDA752DD32}" destId="{857F4BC0-E423-4CC2-9A1D-DA3DF6731E30}" srcOrd="9" destOrd="0" presId="urn:microsoft.com/office/officeart/2005/8/layout/orgChart1"/>
    <dgm:cxn modelId="{7E8B8892-651E-40AE-AAC7-2AE4D130C63B}" type="presParOf" srcId="{857F4BC0-E423-4CC2-9A1D-DA3DF6731E30}" destId="{F0D4BD2C-5CB9-44F7-B187-581459F4EB5B}" srcOrd="0" destOrd="0" presId="urn:microsoft.com/office/officeart/2005/8/layout/orgChart1"/>
    <dgm:cxn modelId="{65E00E9A-2DA5-4671-AC8C-502B3977B3AF}" type="presParOf" srcId="{F0D4BD2C-5CB9-44F7-B187-581459F4EB5B}" destId="{A4BA996F-BF97-4FE6-8DA8-CBAC934ED17F}" srcOrd="0" destOrd="0" presId="urn:microsoft.com/office/officeart/2005/8/layout/orgChart1"/>
    <dgm:cxn modelId="{B873C195-F3FD-4626-92D2-0E89FDB19FFB}" type="presParOf" srcId="{F0D4BD2C-5CB9-44F7-B187-581459F4EB5B}" destId="{BAE388F3-DEF9-4F7A-8C31-FAA32AAAE42B}" srcOrd="1" destOrd="0" presId="urn:microsoft.com/office/officeart/2005/8/layout/orgChart1"/>
    <dgm:cxn modelId="{CA9D9601-DEAF-4A0F-A477-363696D55F51}" type="presParOf" srcId="{857F4BC0-E423-4CC2-9A1D-DA3DF6731E30}" destId="{3CB8DA49-E432-4E0D-97F6-CE3E471B5AF8}" srcOrd="1" destOrd="0" presId="urn:microsoft.com/office/officeart/2005/8/layout/orgChart1"/>
    <dgm:cxn modelId="{B976AE61-94E2-4B51-BC77-40008A577906}" type="presParOf" srcId="{857F4BC0-E423-4CC2-9A1D-DA3DF6731E30}" destId="{3E957421-0F8B-46D5-B283-2BB3EFCCD9D2}" srcOrd="2" destOrd="0" presId="urn:microsoft.com/office/officeart/2005/8/layout/orgChart1"/>
    <dgm:cxn modelId="{9112264E-67B1-4ED7-8FE4-0B369F3861D3}" type="presParOf" srcId="{5C916396-7217-4F14-9EF7-23729AFD2F68}" destId="{C3048466-CC43-49B8-9960-BDAE734C39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56D80-0D3C-4735-AD0D-25703EDC03E1}">
      <dsp:nvSpPr>
        <dsp:cNvPr id="0" name=""/>
        <dsp:cNvSpPr/>
      </dsp:nvSpPr>
      <dsp:spPr>
        <a:xfrm>
          <a:off x="10672199" y="4177039"/>
          <a:ext cx="238224" cy="730553"/>
        </a:xfrm>
        <a:custGeom>
          <a:avLst/>
          <a:gdLst/>
          <a:ahLst/>
          <a:cxnLst/>
          <a:rect l="0" t="0" r="0" b="0"/>
          <a:pathLst>
            <a:path>
              <a:moveTo>
                <a:pt x="0" y="0"/>
              </a:moveTo>
              <a:lnTo>
                <a:pt x="0" y="730553"/>
              </a:lnTo>
              <a:lnTo>
                <a:pt x="238224" y="73055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F1781-7EF4-44E3-B06C-444042E7F4EF}">
      <dsp:nvSpPr>
        <dsp:cNvPr id="0" name=""/>
        <dsp:cNvSpPr/>
      </dsp:nvSpPr>
      <dsp:spPr>
        <a:xfrm>
          <a:off x="9584309" y="3049445"/>
          <a:ext cx="1723154" cy="333513"/>
        </a:xfrm>
        <a:custGeom>
          <a:avLst/>
          <a:gdLst/>
          <a:ahLst/>
          <a:cxnLst/>
          <a:rect l="0" t="0" r="0" b="0"/>
          <a:pathLst>
            <a:path>
              <a:moveTo>
                <a:pt x="0" y="0"/>
              </a:moveTo>
              <a:lnTo>
                <a:pt x="0" y="166756"/>
              </a:lnTo>
              <a:lnTo>
                <a:pt x="1723154" y="166756"/>
              </a:lnTo>
              <a:lnTo>
                <a:pt x="1723154" y="33351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33C43-40FB-4789-BBC7-2C9E93483016}">
      <dsp:nvSpPr>
        <dsp:cNvPr id="0" name=""/>
        <dsp:cNvSpPr/>
      </dsp:nvSpPr>
      <dsp:spPr>
        <a:xfrm>
          <a:off x="9147565" y="5304633"/>
          <a:ext cx="238224" cy="730553"/>
        </a:xfrm>
        <a:custGeom>
          <a:avLst/>
          <a:gdLst/>
          <a:ahLst/>
          <a:cxnLst/>
          <a:rect l="0" t="0" r="0" b="0"/>
          <a:pathLst>
            <a:path>
              <a:moveTo>
                <a:pt x="0" y="0"/>
              </a:moveTo>
              <a:lnTo>
                <a:pt x="0" y="730553"/>
              </a:lnTo>
              <a:lnTo>
                <a:pt x="238224" y="73055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8B7DF-0EA9-4398-A5FE-852AA717F34D}">
      <dsp:nvSpPr>
        <dsp:cNvPr id="0" name=""/>
        <dsp:cNvSpPr/>
      </dsp:nvSpPr>
      <dsp:spPr>
        <a:xfrm>
          <a:off x="7861155" y="4177039"/>
          <a:ext cx="1921674" cy="333513"/>
        </a:xfrm>
        <a:custGeom>
          <a:avLst/>
          <a:gdLst/>
          <a:ahLst/>
          <a:cxnLst/>
          <a:rect l="0" t="0" r="0" b="0"/>
          <a:pathLst>
            <a:path>
              <a:moveTo>
                <a:pt x="0" y="0"/>
              </a:moveTo>
              <a:lnTo>
                <a:pt x="0" y="166756"/>
              </a:lnTo>
              <a:lnTo>
                <a:pt x="1921674" y="166756"/>
              </a:lnTo>
              <a:lnTo>
                <a:pt x="1921674" y="33351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CED69D-8E27-4CFC-9179-FCD5EF7E626C}">
      <dsp:nvSpPr>
        <dsp:cNvPr id="0" name=""/>
        <dsp:cNvSpPr/>
      </dsp:nvSpPr>
      <dsp:spPr>
        <a:xfrm>
          <a:off x="7225890" y="5304633"/>
          <a:ext cx="238224" cy="730553"/>
        </a:xfrm>
        <a:custGeom>
          <a:avLst/>
          <a:gdLst/>
          <a:ahLst/>
          <a:cxnLst/>
          <a:rect l="0" t="0" r="0" b="0"/>
          <a:pathLst>
            <a:path>
              <a:moveTo>
                <a:pt x="0" y="0"/>
              </a:moveTo>
              <a:lnTo>
                <a:pt x="0" y="730553"/>
              </a:lnTo>
              <a:lnTo>
                <a:pt x="238224" y="73055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6C2DF5-1622-431F-B75F-7161C5E05FE1}">
      <dsp:nvSpPr>
        <dsp:cNvPr id="0" name=""/>
        <dsp:cNvSpPr/>
      </dsp:nvSpPr>
      <dsp:spPr>
        <a:xfrm>
          <a:off x="7815434" y="4177039"/>
          <a:ext cx="91440" cy="333513"/>
        </a:xfrm>
        <a:custGeom>
          <a:avLst/>
          <a:gdLst/>
          <a:ahLst/>
          <a:cxnLst/>
          <a:rect l="0" t="0" r="0" b="0"/>
          <a:pathLst>
            <a:path>
              <a:moveTo>
                <a:pt x="45720" y="0"/>
              </a:moveTo>
              <a:lnTo>
                <a:pt x="45720" y="33351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A7758-AE2C-4222-8405-7E2E66A76D94}">
      <dsp:nvSpPr>
        <dsp:cNvPr id="0" name=""/>
        <dsp:cNvSpPr/>
      </dsp:nvSpPr>
      <dsp:spPr>
        <a:xfrm>
          <a:off x="5304216" y="5304633"/>
          <a:ext cx="238224" cy="730553"/>
        </a:xfrm>
        <a:custGeom>
          <a:avLst/>
          <a:gdLst/>
          <a:ahLst/>
          <a:cxnLst/>
          <a:rect l="0" t="0" r="0" b="0"/>
          <a:pathLst>
            <a:path>
              <a:moveTo>
                <a:pt x="0" y="0"/>
              </a:moveTo>
              <a:lnTo>
                <a:pt x="0" y="730553"/>
              </a:lnTo>
              <a:lnTo>
                <a:pt x="238224" y="73055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B9BE6D-8406-4045-85B5-E460A3DB6332}">
      <dsp:nvSpPr>
        <dsp:cNvPr id="0" name=""/>
        <dsp:cNvSpPr/>
      </dsp:nvSpPr>
      <dsp:spPr>
        <a:xfrm>
          <a:off x="5939480" y="4177039"/>
          <a:ext cx="1921674" cy="333513"/>
        </a:xfrm>
        <a:custGeom>
          <a:avLst/>
          <a:gdLst/>
          <a:ahLst/>
          <a:cxnLst/>
          <a:rect l="0" t="0" r="0" b="0"/>
          <a:pathLst>
            <a:path>
              <a:moveTo>
                <a:pt x="1921674" y="0"/>
              </a:moveTo>
              <a:lnTo>
                <a:pt x="1921674" y="166756"/>
              </a:lnTo>
              <a:lnTo>
                <a:pt x="0" y="166756"/>
              </a:lnTo>
              <a:lnTo>
                <a:pt x="0" y="33351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05D0B3-C842-4DC6-817F-350547C6ED6F}">
      <dsp:nvSpPr>
        <dsp:cNvPr id="0" name=""/>
        <dsp:cNvSpPr/>
      </dsp:nvSpPr>
      <dsp:spPr>
        <a:xfrm>
          <a:off x="7861155" y="3049445"/>
          <a:ext cx="1723154" cy="333513"/>
        </a:xfrm>
        <a:custGeom>
          <a:avLst/>
          <a:gdLst/>
          <a:ahLst/>
          <a:cxnLst/>
          <a:rect l="0" t="0" r="0" b="0"/>
          <a:pathLst>
            <a:path>
              <a:moveTo>
                <a:pt x="1723154" y="0"/>
              </a:moveTo>
              <a:lnTo>
                <a:pt x="1723154" y="166756"/>
              </a:lnTo>
              <a:lnTo>
                <a:pt x="0" y="166756"/>
              </a:lnTo>
              <a:lnTo>
                <a:pt x="0" y="33351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E9CE2-D497-4CBD-AEA3-7523A6FC7167}">
      <dsp:nvSpPr>
        <dsp:cNvPr id="0" name=""/>
        <dsp:cNvSpPr/>
      </dsp:nvSpPr>
      <dsp:spPr>
        <a:xfrm>
          <a:off x="9538589" y="1921851"/>
          <a:ext cx="91440" cy="333513"/>
        </a:xfrm>
        <a:custGeom>
          <a:avLst/>
          <a:gdLst/>
          <a:ahLst/>
          <a:cxnLst/>
          <a:rect l="0" t="0" r="0" b="0"/>
          <a:pathLst>
            <a:path>
              <a:moveTo>
                <a:pt x="45720" y="0"/>
              </a:moveTo>
              <a:lnTo>
                <a:pt x="45720" y="333513"/>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67D5E-9050-42C5-85B0-EA10818848A1}">
      <dsp:nvSpPr>
        <dsp:cNvPr id="0" name=""/>
        <dsp:cNvSpPr/>
      </dsp:nvSpPr>
      <dsp:spPr>
        <a:xfrm>
          <a:off x="7493940" y="808709"/>
          <a:ext cx="1296288" cy="716101"/>
        </a:xfrm>
        <a:custGeom>
          <a:avLst/>
          <a:gdLst/>
          <a:ahLst/>
          <a:cxnLst/>
          <a:rect l="0" t="0" r="0" b="0"/>
          <a:pathLst>
            <a:path>
              <a:moveTo>
                <a:pt x="0" y="0"/>
              </a:moveTo>
              <a:lnTo>
                <a:pt x="0" y="716101"/>
              </a:lnTo>
              <a:lnTo>
                <a:pt x="1296288" y="7161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6E832-05F2-42FD-BDE3-910B405F67A8}">
      <dsp:nvSpPr>
        <dsp:cNvPr id="0" name=""/>
        <dsp:cNvSpPr/>
      </dsp:nvSpPr>
      <dsp:spPr>
        <a:xfrm>
          <a:off x="6083971" y="808709"/>
          <a:ext cx="1409968" cy="773918"/>
        </a:xfrm>
        <a:custGeom>
          <a:avLst/>
          <a:gdLst/>
          <a:ahLst/>
          <a:cxnLst/>
          <a:rect l="0" t="0" r="0" b="0"/>
          <a:pathLst>
            <a:path>
              <a:moveTo>
                <a:pt x="1409968" y="0"/>
              </a:moveTo>
              <a:lnTo>
                <a:pt x="1409968" y="773918"/>
              </a:lnTo>
              <a:lnTo>
                <a:pt x="0" y="77391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3F272-FB44-4ACD-A458-2DEFABA5FCBF}">
      <dsp:nvSpPr>
        <dsp:cNvPr id="0" name=""/>
        <dsp:cNvSpPr/>
      </dsp:nvSpPr>
      <dsp:spPr>
        <a:xfrm>
          <a:off x="6699860" y="14629"/>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Nội</a:t>
          </a:r>
          <a:r>
            <a:rPr lang="en-US" sz="1100" kern="1200" dirty="0" smtClean="0"/>
            <a:t> </a:t>
          </a:r>
          <a:r>
            <a:rPr lang="en-US" sz="1100" kern="1200" dirty="0" err="1" smtClean="0"/>
            <a:t>năng</a:t>
          </a:r>
          <a:endParaRPr lang="en-US" sz="1100" kern="1200" dirty="0"/>
        </a:p>
      </dsp:txBody>
      <dsp:txXfrm>
        <a:off x="6699860" y="14629"/>
        <a:ext cx="1588160" cy="794080"/>
      </dsp:txXfrm>
    </dsp:sp>
    <dsp:sp modelId="{DF44445C-2153-495E-852A-D051B74B704E}">
      <dsp:nvSpPr>
        <dsp:cNvPr id="0" name=""/>
        <dsp:cNvSpPr/>
      </dsp:nvSpPr>
      <dsp:spPr>
        <a:xfrm>
          <a:off x="4495810" y="1185587"/>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Thế</a:t>
          </a:r>
          <a:r>
            <a:rPr lang="en-US" sz="1100" kern="1200" dirty="0" smtClean="0"/>
            <a:t> </a:t>
          </a:r>
          <a:r>
            <a:rPr lang="en-US" sz="1100" kern="1200" dirty="0" err="1" smtClean="0"/>
            <a:t>năng</a:t>
          </a:r>
          <a:endParaRPr lang="en-US" sz="1100" kern="1200" dirty="0"/>
        </a:p>
      </dsp:txBody>
      <dsp:txXfrm>
        <a:off x="4495810" y="1185587"/>
        <a:ext cx="1588160" cy="794080"/>
      </dsp:txXfrm>
    </dsp:sp>
    <dsp:sp modelId="{863032C9-89D8-4AAF-A987-BB2198C6A430}">
      <dsp:nvSpPr>
        <dsp:cNvPr id="0" name=""/>
        <dsp:cNvSpPr/>
      </dsp:nvSpPr>
      <dsp:spPr>
        <a:xfrm>
          <a:off x="8790228" y="1127770"/>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8790228" y="1127770"/>
        <a:ext cx="1588160" cy="794080"/>
      </dsp:txXfrm>
    </dsp:sp>
    <dsp:sp modelId="{3CA94B03-1665-4625-A93B-773B6ED5D24C}">
      <dsp:nvSpPr>
        <dsp:cNvPr id="0" name=""/>
        <dsp:cNvSpPr/>
      </dsp:nvSpPr>
      <dsp:spPr>
        <a:xfrm>
          <a:off x="8790228" y="2255364"/>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nhiệt</a:t>
          </a:r>
          <a:endParaRPr lang="en-US" sz="1100" kern="1200" dirty="0"/>
        </a:p>
      </dsp:txBody>
      <dsp:txXfrm>
        <a:off x="8790228" y="2255364"/>
        <a:ext cx="1588160" cy="794080"/>
      </dsp:txXfrm>
    </dsp:sp>
    <dsp:sp modelId="{09B76AF8-92DE-431C-A5A1-F2E14B2D82F6}">
      <dsp:nvSpPr>
        <dsp:cNvPr id="0" name=""/>
        <dsp:cNvSpPr/>
      </dsp:nvSpPr>
      <dsp:spPr>
        <a:xfrm>
          <a:off x="7067074" y="3382958"/>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Các</a:t>
          </a:r>
          <a:r>
            <a:rPr lang="en-US" sz="1100" kern="1200" dirty="0" smtClean="0"/>
            <a:t> </a:t>
          </a:r>
          <a:r>
            <a:rPr lang="en-US" sz="1100" kern="1200" dirty="0" err="1" smtClean="0"/>
            <a:t>hình</a:t>
          </a:r>
          <a:r>
            <a:rPr lang="en-US" sz="1100" kern="1200" dirty="0" smtClean="0"/>
            <a:t> </a:t>
          </a:r>
          <a:r>
            <a:rPr lang="en-US" sz="1100" kern="1200" dirty="0" err="1" smtClean="0"/>
            <a:t>thức</a:t>
          </a:r>
          <a:r>
            <a:rPr lang="en-US" sz="1100" kern="1200" dirty="0" smtClean="0"/>
            <a:t> </a:t>
          </a:r>
          <a:r>
            <a:rPr lang="en-US" sz="1100" kern="1200" dirty="0" err="1" smtClean="0"/>
            <a:t>truyền</a:t>
          </a:r>
          <a:r>
            <a:rPr lang="en-US" sz="1100" kern="1200" dirty="0" smtClean="0"/>
            <a:t> </a:t>
          </a:r>
          <a:r>
            <a:rPr lang="en-US" sz="1100" kern="1200" dirty="0" err="1" smtClean="0"/>
            <a:t>nhiệt</a:t>
          </a:r>
          <a:endParaRPr lang="en-US" sz="1100" kern="1200" dirty="0"/>
        </a:p>
      </dsp:txBody>
      <dsp:txXfrm>
        <a:off x="7067074" y="3382958"/>
        <a:ext cx="1588160" cy="794080"/>
      </dsp:txXfrm>
    </dsp:sp>
    <dsp:sp modelId="{5F3CE54F-4036-489B-ABF4-FF3CB491407B}">
      <dsp:nvSpPr>
        <dsp:cNvPr id="0" name=""/>
        <dsp:cNvSpPr/>
      </dsp:nvSpPr>
      <dsp:spPr>
        <a:xfrm>
          <a:off x="5145400" y="4510552"/>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5145400" y="4510552"/>
        <a:ext cx="1588160" cy="794080"/>
      </dsp:txXfrm>
    </dsp:sp>
    <dsp:sp modelId="{C672747E-D3D7-458C-90A6-17699A85B7C9}">
      <dsp:nvSpPr>
        <dsp:cNvPr id="0" name=""/>
        <dsp:cNvSpPr/>
      </dsp:nvSpPr>
      <dsp:spPr>
        <a:xfrm>
          <a:off x="5542440" y="5638146"/>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nhiệt</a:t>
          </a:r>
          <a:r>
            <a:rPr lang="en-US" sz="1100" kern="1200" dirty="0" smtClean="0"/>
            <a:t> </a:t>
          </a:r>
          <a:r>
            <a:rPr lang="en-US" sz="1100" kern="1200" dirty="0" err="1" smtClean="0"/>
            <a:t>có</a:t>
          </a:r>
          <a:r>
            <a:rPr lang="en-US" sz="1100" kern="1200" dirty="0" smtClean="0"/>
            <a:t> </a:t>
          </a:r>
          <a:r>
            <a:rPr lang="en-US" sz="1100" kern="1200" dirty="0" err="1" smtClean="0"/>
            <a:t>thể</a:t>
          </a:r>
          <a:r>
            <a:rPr lang="en-US" sz="1100" kern="1200" dirty="0" smtClean="0"/>
            <a:t> </a:t>
          </a:r>
          <a:r>
            <a:rPr lang="en-US" sz="1100" kern="1200" dirty="0" err="1" smtClean="0"/>
            <a:t>truyền</a:t>
          </a:r>
          <a:r>
            <a:rPr lang="en-US" sz="1100" kern="1200" dirty="0" smtClean="0"/>
            <a:t> </a:t>
          </a:r>
          <a:r>
            <a:rPr lang="en-US" sz="1100" kern="1200" dirty="0" err="1" smtClean="0"/>
            <a:t>từ</a:t>
          </a:r>
          <a:r>
            <a:rPr lang="en-US" sz="1100" kern="1200" dirty="0" smtClean="0"/>
            <a:t> </a:t>
          </a:r>
          <a:r>
            <a:rPr lang="en-US" sz="1100" kern="1200" dirty="0" err="1" smtClean="0"/>
            <a:t>phần</a:t>
          </a:r>
          <a:r>
            <a:rPr lang="en-US" sz="1100" kern="1200" dirty="0" smtClean="0"/>
            <a:t> </a:t>
          </a:r>
          <a:r>
            <a:rPr lang="en-US" sz="1100" kern="1200" dirty="0" err="1" smtClean="0"/>
            <a:t>này</a:t>
          </a:r>
          <a:r>
            <a:rPr lang="en-US" sz="1100" kern="1200" dirty="0" smtClean="0"/>
            <a:t> sang </a:t>
          </a:r>
          <a:r>
            <a:rPr lang="en-US" sz="1100" kern="1200" dirty="0" err="1" smtClean="0"/>
            <a:t>phần</a:t>
          </a:r>
          <a:r>
            <a:rPr lang="en-US" sz="1100" kern="1200" dirty="0" smtClean="0"/>
            <a:t> </a:t>
          </a:r>
          <a:r>
            <a:rPr lang="en-US" sz="1100" kern="1200" dirty="0" err="1" smtClean="0"/>
            <a:t>khác</a:t>
          </a:r>
          <a:r>
            <a:rPr lang="en-US" sz="1100" kern="1200" dirty="0" smtClean="0"/>
            <a:t> </a:t>
          </a:r>
          <a:r>
            <a:rPr lang="en-US" sz="1100" kern="1200" dirty="0" err="1" smtClean="0"/>
            <a:t>của</a:t>
          </a:r>
          <a:r>
            <a:rPr lang="en-US" sz="1100" kern="1200" dirty="0" smtClean="0"/>
            <a:t> </a:t>
          </a:r>
          <a:r>
            <a:rPr lang="en-US" sz="1100" kern="1200" dirty="0" err="1" smtClean="0"/>
            <a:t>một</a:t>
          </a:r>
          <a:r>
            <a:rPr lang="en-US" sz="1100" kern="1200" dirty="0" smtClean="0"/>
            <a:t> </a:t>
          </a:r>
          <a:r>
            <a:rPr lang="en-US" sz="1100" kern="1200" dirty="0" err="1" smtClean="0"/>
            <a:t>vật</a:t>
          </a:r>
          <a:r>
            <a:rPr lang="en-US" sz="1100" kern="1200" dirty="0" smtClean="0"/>
            <a:t> </a:t>
          </a:r>
          <a:r>
            <a:rPr lang="en-US" sz="1100" kern="1200" dirty="0" err="1" smtClean="0"/>
            <a:t>hoặc</a:t>
          </a:r>
          <a:r>
            <a:rPr lang="en-US" sz="1100" kern="1200" dirty="0" smtClean="0"/>
            <a:t> </a:t>
          </a:r>
          <a:r>
            <a:rPr lang="en-US" sz="1100" kern="1200" dirty="0" err="1" smtClean="0"/>
            <a:t>từ</a:t>
          </a:r>
          <a:r>
            <a:rPr lang="en-US" sz="1100" kern="1200" dirty="0" smtClean="0"/>
            <a:t> </a:t>
          </a:r>
          <a:r>
            <a:rPr lang="en-US" sz="1100" kern="1200" dirty="0" err="1" smtClean="0"/>
            <a:t>vật</a:t>
          </a:r>
          <a:r>
            <a:rPr lang="en-US" sz="1100" kern="1200" dirty="0" smtClean="0"/>
            <a:t> </a:t>
          </a:r>
          <a:r>
            <a:rPr lang="en-US" sz="1100" kern="1200" dirty="0" err="1" smtClean="0"/>
            <a:t>này</a:t>
          </a:r>
          <a:r>
            <a:rPr lang="en-US" sz="1100" kern="1200" dirty="0" smtClean="0"/>
            <a:t> sang </a:t>
          </a:r>
          <a:r>
            <a:rPr lang="en-US" sz="1100" kern="1200" dirty="0" err="1" smtClean="0"/>
            <a:t>vật</a:t>
          </a:r>
          <a:r>
            <a:rPr lang="en-US" sz="1100" kern="1200" dirty="0" smtClean="0"/>
            <a:t> </a:t>
          </a:r>
          <a:r>
            <a:rPr lang="en-US" sz="1100" kern="1200" dirty="0" err="1" smtClean="0"/>
            <a:t>khác</a:t>
          </a:r>
          <a:endParaRPr lang="en-US" sz="1100" kern="1200" dirty="0"/>
        </a:p>
      </dsp:txBody>
      <dsp:txXfrm>
        <a:off x="5542440" y="5638146"/>
        <a:ext cx="1588160" cy="794080"/>
      </dsp:txXfrm>
    </dsp:sp>
    <dsp:sp modelId="{28620464-1821-4830-9D31-205130BD3E0C}">
      <dsp:nvSpPr>
        <dsp:cNvPr id="0" name=""/>
        <dsp:cNvSpPr/>
      </dsp:nvSpPr>
      <dsp:spPr>
        <a:xfrm>
          <a:off x="7067074" y="4510552"/>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7067074" y="4510552"/>
        <a:ext cx="1588160" cy="794080"/>
      </dsp:txXfrm>
    </dsp:sp>
    <dsp:sp modelId="{BEB1B624-FA92-47DE-BF87-FE39F15BE919}">
      <dsp:nvSpPr>
        <dsp:cNvPr id="0" name=""/>
        <dsp:cNvSpPr/>
      </dsp:nvSpPr>
      <dsp:spPr>
        <a:xfrm>
          <a:off x="7464114" y="5638146"/>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7464114" y="5638146"/>
        <a:ext cx="1588160" cy="794080"/>
      </dsp:txXfrm>
    </dsp:sp>
    <dsp:sp modelId="{AE248008-5536-4FBB-85F0-BC6AA2722057}">
      <dsp:nvSpPr>
        <dsp:cNvPr id="0" name=""/>
        <dsp:cNvSpPr/>
      </dsp:nvSpPr>
      <dsp:spPr>
        <a:xfrm>
          <a:off x="8988749" y="4510552"/>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Bức</a:t>
          </a:r>
          <a:r>
            <a:rPr lang="en-US" sz="1100" kern="1200" dirty="0" smtClean="0"/>
            <a:t> </a:t>
          </a:r>
          <a:r>
            <a:rPr lang="en-US" sz="1100" kern="1200" dirty="0" err="1" smtClean="0"/>
            <a:t>xạ</a:t>
          </a:r>
          <a:r>
            <a:rPr lang="en-US" sz="1100" kern="1200" dirty="0" smtClean="0"/>
            <a:t> </a:t>
          </a:r>
          <a:r>
            <a:rPr lang="en-US" sz="1100" kern="1200" dirty="0" err="1" smtClean="0"/>
            <a:t>nhiệt</a:t>
          </a:r>
          <a:endParaRPr lang="en-US" sz="1100" kern="1200" dirty="0"/>
        </a:p>
      </dsp:txBody>
      <dsp:txXfrm>
        <a:off x="8988749" y="4510552"/>
        <a:ext cx="1588160" cy="794080"/>
      </dsp:txXfrm>
    </dsp:sp>
    <dsp:sp modelId="{8D7799C8-094B-4557-8157-A7A89684B4DD}">
      <dsp:nvSpPr>
        <dsp:cNvPr id="0" name=""/>
        <dsp:cNvSpPr/>
      </dsp:nvSpPr>
      <dsp:spPr>
        <a:xfrm>
          <a:off x="9385789" y="5638146"/>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9385789" y="5638146"/>
        <a:ext cx="1588160" cy="794080"/>
      </dsp:txXfrm>
    </dsp:sp>
    <dsp:sp modelId="{1A7E52B3-6136-448B-9A1D-1DD4A27A156C}">
      <dsp:nvSpPr>
        <dsp:cNvPr id="0" name=""/>
        <dsp:cNvSpPr/>
      </dsp:nvSpPr>
      <dsp:spPr>
        <a:xfrm>
          <a:off x="10513383" y="3382958"/>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t>
          </a:r>
          <a:endParaRPr lang="en-US" sz="1100" kern="1200" dirty="0"/>
        </a:p>
      </dsp:txBody>
      <dsp:txXfrm>
        <a:off x="10513383" y="3382958"/>
        <a:ext cx="1588160" cy="794080"/>
      </dsp:txXfrm>
    </dsp:sp>
    <dsp:sp modelId="{8D4BD190-36A7-475C-A2AD-477CCA050492}">
      <dsp:nvSpPr>
        <dsp:cNvPr id="0" name=""/>
        <dsp:cNvSpPr/>
      </dsp:nvSpPr>
      <dsp:spPr>
        <a:xfrm>
          <a:off x="10910423" y="4510552"/>
          <a:ext cx="1588160" cy="7940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là</a:t>
          </a:r>
          <a:r>
            <a:rPr lang="en-US" sz="1100" kern="1200" dirty="0" smtClean="0"/>
            <a:t> </a:t>
          </a:r>
          <a:r>
            <a:rPr lang="en-US" sz="1100" kern="1200" dirty="0" err="1" smtClean="0"/>
            <a:t>phần</a:t>
          </a:r>
          <a:r>
            <a:rPr lang="en-US" sz="1100" kern="1200" dirty="0" smtClean="0"/>
            <a:t> </a:t>
          </a: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mà</a:t>
          </a:r>
          <a:r>
            <a:rPr lang="en-US" sz="1100" kern="1200" dirty="0" smtClean="0"/>
            <a:t> </a:t>
          </a:r>
          <a:r>
            <a:rPr lang="en-US" sz="1100" kern="1200" dirty="0" err="1" smtClean="0"/>
            <a:t>vật</a:t>
          </a:r>
          <a:r>
            <a:rPr lang="en-US" sz="1100" kern="1200" dirty="0" smtClean="0"/>
            <a:t> </a:t>
          </a:r>
          <a:r>
            <a:rPr lang="en-US" sz="1100" kern="1200" dirty="0" err="1" smtClean="0"/>
            <a:t>mất</a:t>
          </a:r>
          <a:r>
            <a:rPr lang="en-US" sz="1100" kern="1200" dirty="0" smtClean="0"/>
            <a:t> </a:t>
          </a:r>
          <a:r>
            <a:rPr lang="en-US" sz="1100" kern="1200" dirty="0" err="1" smtClean="0"/>
            <a:t>đi</a:t>
          </a:r>
          <a:r>
            <a:rPr lang="en-US" sz="1100" kern="1200" dirty="0" smtClean="0"/>
            <a:t> hay </a:t>
          </a:r>
          <a:r>
            <a:rPr lang="en-US" sz="1100" kern="1200" dirty="0" err="1" smtClean="0"/>
            <a:t>nhận</a:t>
          </a:r>
          <a:r>
            <a:rPr lang="en-US" sz="1100" kern="1200" dirty="0" smtClean="0"/>
            <a:t> </a:t>
          </a:r>
          <a:r>
            <a:rPr lang="en-US" sz="1100" kern="1200" dirty="0" err="1" smtClean="0"/>
            <a:t>thêm</a:t>
          </a:r>
          <a:r>
            <a:rPr lang="en-US" sz="1100" kern="1200" dirty="0" smtClean="0"/>
            <a:t> </a:t>
          </a:r>
          <a:r>
            <a:rPr lang="en-US" sz="1100" kern="1200" dirty="0" err="1" smtClean="0"/>
            <a:t>trong</a:t>
          </a:r>
          <a:r>
            <a:rPr lang="en-US" sz="1100" kern="1200" dirty="0" smtClean="0"/>
            <a:t> </a:t>
          </a:r>
          <a:r>
            <a:rPr lang="en-US" sz="1100" kern="1200" dirty="0" err="1" smtClean="0"/>
            <a:t>quá</a:t>
          </a:r>
          <a:r>
            <a:rPr lang="en-US" sz="1100" kern="1200" dirty="0" smtClean="0"/>
            <a:t> </a:t>
          </a:r>
          <a:r>
            <a:rPr lang="en-US" sz="1100" kern="1200" dirty="0" err="1" smtClean="0"/>
            <a:t>trình</a:t>
          </a:r>
          <a:r>
            <a:rPr lang="en-US" sz="1100" kern="1200" dirty="0" smtClean="0"/>
            <a:t> </a:t>
          </a:r>
          <a:r>
            <a:rPr lang="en-US" sz="1100" kern="1200" dirty="0" err="1" smtClean="0"/>
            <a:t>truyền</a:t>
          </a:r>
          <a:r>
            <a:rPr lang="en-US" sz="1100" kern="1200" dirty="0" smtClean="0"/>
            <a:t> </a:t>
          </a: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nhiệt</a:t>
          </a:r>
          <a:r>
            <a:rPr lang="en-US" sz="1100" kern="1200" dirty="0" smtClean="0"/>
            <a:t> </a:t>
          </a:r>
          <a:endParaRPr lang="en-US" sz="1100" kern="1200" dirty="0"/>
        </a:p>
      </dsp:txBody>
      <dsp:txXfrm>
        <a:off x="10910423" y="4510552"/>
        <a:ext cx="1588160" cy="79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FD6F-2152-459D-B050-02F6BE0C7CF4}">
      <dsp:nvSpPr>
        <dsp:cNvPr id="0" name=""/>
        <dsp:cNvSpPr/>
      </dsp:nvSpPr>
      <dsp:spPr>
        <a:xfrm>
          <a:off x="6671613" y="2446152"/>
          <a:ext cx="2960512" cy="1042978"/>
        </a:xfrm>
        <a:custGeom>
          <a:avLst/>
          <a:gdLst/>
          <a:ahLst/>
          <a:cxnLst/>
          <a:rect l="0" t="0" r="0" b="0"/>
          <a:pathLst>
            <a:path>
              <a:moveTo>
                <a:pt x="0" y="0"/>
              </a:moveTo>
              <a:lnTo>
                <a:pt x="0" y="839030"/>
              </a:lnTo>
              <a:lnTo>
                <a:pt x="2960512" y="839030"/>
              </a:lnTo>
              <a:lnTo>
                <a:pt x="2960512" y="104297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E8405-124D-4100-9FB2-54A4EB6AE0FB}">
      <dsp:nvSpPr>
        <dsp:cNvPr id="0" name=""/>
        <dsp:cNvSpPr/>
      </dsp:nvSpPr>
      <dsp:spPr>
        <a:xfrm>
          <a:off x="6671613" y="1977325"/>
          <a:ext cx="2696342" cy="468826"/>
        </a:xfrm>
        <a:custGeom>
          <a:avLst/>
          <a:gdLst/>
          <a:ahLst/>
          <a:cxnLst/>
          <a:rect l="0" t="0" r="0" b="0"/>
          <a:pathLst>
            <a:path>
              <a:moveTo>
                <a:pt x="0" y="468826"/>
              </a:moveTo>
              <a:lnTo>
                <a:pt x="269634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F6D6F6-F8A4-4DFF-BDAA-78E131856707}">
      <dsp:nvSpPr>
        <dsp:cNvPr id="0" name=""/>
        <dsp:cNvSpPr/>
      </dsp:nvSpPr>
      <dsp:spPr>
        <a:xfrm>
          <a:off x="4897705" y="3825226"/>
          <a:ext cx="291353" cy="893484"/>
        </a:xfrm>
        <a:custGeom>
          <a:avLst/>
          <a:gdLst/>
          <a:ahLst/>
          <a:cxnLst/>
          <a:rect l="0" t="0" r="0" b="0"/>
          <a:pathLst>
            <a:path>
              <a:moveTo>
                <a:pt x="0" y="0"/>
              </a:moveTo>
              <a:lnTo>
                <a:pt x="0" y="893484"/>
              </a:lnTo>
              <a:lnTo>
                <a:pt x="291353" y="8934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A3CCD-F271-4FD8-BADE-62603B76AA1C}">
      <dsp:nvSpPr>
        <dsp:cNvPr id="0" name=""/>
        <dsp:cNvSpPr/>
      </dsp:nvSpPr>
      <dsp:spPr>
        <a:xfrm>
          <a:off x="5674649" y="2446152"/>
          <a:ext cx="996963" cy="407895"/>
        </a:xfrm>
        <a:custGeom>
          <a:avLst/>
          <a:gdLst/>
          <a:ahLst/>
          <a:cxnLst/>
          <a:rect l="0" t="0" r="0" b="0"/>
          <a:pathLst>
            <a:path>
              <a:moveTo>
                <a:pt x="996963" y="0"/>
              </a:moveTo>
              <a:lnTo>
                <a:pt x="996963" y="203947"/>
              </a:lnTo>
              <a:lnTo>
                <a:pt x="0" y="203947"/>
              </a:lnTo>
              <a:lnTo>
                <a:pt x="0" y="4078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CB24D-4453-4A3F-83AC-B8A47EF9F7C6}">
      <dsp:nvSpPr>
        <dsp:cNvPr id="0" name=""/>
        <dsp:cNvSpPr/>
      </dsp:nvSpPr>
      <dsp:spPr>
        <a:xfrm>
          <a:off x="2547452" y="3825226"/>
          <a:ext cx="291353" cy="893484"/>
        </a:xfrm>
        <a:custGeom>
          <a:avLst/>
          <a:gdLst/>
          <a:ahLst/>
          <a:cxnLst/>
          <a:rect l="0" t="0" r="0" b="0"/>
          <a:pathLst>
            <a:path>
              <a:moveTo>
                <a:pt x="0" y="0"/>
              </a:moveTo>
              <a:lnTo>
                <a:pt x="0" y="893484"/>
              </a:lnTo>
              <a:lnTo>
                <a:pt x="291353" y="8934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9780F-F65E-4F10-86FA-97A0319BCC9A}">
      <dsp:nvSpPr>
        <dsp:cNvPr id="0" name=""/>
        <dsp:cNvSpPr/>
      </dsp:nvSpPr>
      <dsp:spPr>
        <a:xfrm>
          <a:off x="3324395" y="2446152"/>
          <a:ext cx="3347217" cy="407895"/>
        </a:xfrm>
        <a:custGeom>
          <a:avLst/>
          <a:gdLst/>
          <a:ahLst/>
          <a:cxnLst/>
          <a:rect l="0" t="0" r="0" b="0"/>
          <a:pathLst>
            <a:path>
              <a:moveTo>
                <a:pt x="3347217" y="0"/>
              </a:moveTo>
              <a:lnTo>
                <a:pt x="3347217" y="203947"/>
              </a:lnTo>
              <a:lnTo>
                <a:pt x="0" y="203947"/>
              </a:lnTo>
              <a:lnTo>
                <a:pt x="0" y="4078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090F60-CCD3-4131-8A49-69C8F3E02B98}">
      <dsp:nvSpPr>
        <dsp:cNvPr id="0" name=""/>
        <dsp:cNvSpPr/>
      </dsp:nvSpPr>
      <dsp:spPr>
        <a:xfrm>
          <a:off x="197199" y="3825226"/>
          <a:ext cx="291353" cy="893484"/>
        </a:xfrm>
        <a:custGeom>
          <a:avLst/>
          <a:gdLst/>
          <a:ahLst/>
          <a:cxnLst/>
          <a:rect l="0" t="0" r="0" b="0"/>
          <a:pathLst>
            <a:path>
              <a:moveTo>
                <a:pt x="0" y="0"/>
              </a:moveTo>
              <a:lnTo>
                <a:pt x="0" y="893484"/>
              </a:lnTo>
              <a:lnTo>
                <a:pt x="291353" y="8934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1A83B-F25B-4C92-952B-7A107C3A034B}">
      <dsp:nvSpPr>
        <dsp:cNvPr id="0" name=""/>
        <dsp:cNvSpPr/>
      </dsp:nvSpPr>
      <dsp:spPr>
        <a:xfrm>
          <a:off x="974142" y="2446152"/>
          <a:ext cx="5697470" cy="407895"/>
        </a:xfrm>
        <a:custGeom>
          <a:avLst/>
          <a:gdLst/>
          <a:ahLst/>
          <a:cxnLst/>
          <a:rect l="0" t="0" r="0" b="0"/>
          <a:pathLst>
            <a:path>
              <a:moveTo>
                <a:pt x="5697470" y="0"/>
              </a:moveTo>
              <a:lnTo>
                <a:pt x="5697470" y="203947"/>
              </a:lnTo>
              <a:lnTo>
                <a:pt x="0" y="203947"/>
              </a:lnTo>
              <a:lnTo>
                <a:pt x="0" y="4078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24C1FA-352B-4549-B10D-A614486C4DDA}">
      <dsp:nvSpPr>
        <dsp:cNvPr id="0" name=""/>
        <dsp:cNvSpPr/>
      </dsp:nvSpPr>
      <dsp:spPr>
        <a:xfrm>
          <a:off x="5700433" y="1474973"/>
          <a:ext cx="194235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Sự</a:t>
          </a:r>
          <a:r>
            <a:rPr lang="en-US" sz="1800" kern="1200" dirty="0" smtClean="0"/>
            <a:t> </a:t>
          </a:r>
          <a:r>
            <a:rPr lang="en-US" sz="1800" kern="1200" dirty="0" err="1" smtClean="0"/>
            <a:t>nở</a:t>
          </a:r>
          <a:r>
            <a:rPr lang="en-US" sz="1800" kern="1200" dirty="0" smtClean="0"/>
            <a:t> </a:t>
          </a:r>
          <a:r>
            <a:rPr lang="en-US" sz="1800" kern="1200" dirty="0" err="1" smtClean="0"/>
            <a:t>vì</a:t>
          </a:r>
          <a:r>
            <a:rPr lang="en-US" sz="1800" kern="1200" dirty="0" smtClean="0"/>
            <a:t> </a:t>
          </a:r>
          <a:r>
            <a:rPr lang="en-US" sz="1800" kern="1200" dirty="0" err="1" smtClean="0"/>
            <a:t>nhiệt</a:t>
          </a:r>
          <a:endParaRPr lang="en-US" sz="1800" kern="1200" dirty="0"/>
        </a:p>
      </dsp:txBody>
      <dsp:txXfrm>
        <a:off x="5700433" y="1474973"/>
        <a:ext cx="1942358" cy="971179"/>
      </dsp:txXfrm>
    </dsp:sp>
    <dsp:sp modelId="{8A876AC1-BA07-4E71-9625-6112DEE96AF1}">
      <dsp:nvSpPr>
        <dsp:cNvPr id="0" name=""/>
        <dsp:cNvSpPr/>
      </dsp:nvSpPr>
      <dsp:spPr>
        <a:xfrm>
          <a:off x="2963" y="2854047"/>
          <a:ext cx="194235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t>
          </a:r>
          <a:endParaRPr lang="en-US" sz="1800" kern="1200" dirty="0"/>
        </a:p>
      </dsp:txBody>
      <dsp:txXfrm>
        <a:off x="2963" y="2854047"/>
        <a:ext cx="1942358" cy="971179"/>
      </dsp:txXfrm>
    </dsp:sp>
    <dsp:sp modelId="{359809D2-BA4C-4400-BDB3-8FB984D8D464}">
      <dsp:nvSpPr>
        <dsp:cNvPr id="0" name=""/>
        <dsp:cNvSpPr/>
      </dsp:nvSpPr>
      <dsp:spPr>
        <a:xfrm>
          <a:off x="488553" y="4233121"/>
          <a:ext cx="194235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t>
          </a:r>
          <a:endParaRPr lang="en-US" sz="1800" kern="1200" dirty="0"/>
        </a:p>
      </dsp:txBody>
      <dsp:txXfrm>
        <a:off x="488553" y="4233121"/>
        <a:ext cx="1942358" cy="971179"/>
      </dsp:txXfrm>
    </dsp:sp>
    <dsp:sp modelId="{433F6124-98FB-4306-B08A-5CB7068FE40A}">
      <dsp:nvSpPr>
        <dsp:cNvPr id="0" name=""/>
        <dsp:cNvSpPr/>
      </dsp:nvSpPr>
      <dsp:spPr>
        <a:xfrm>
          <a:off x="2353216" y="2854047"/>
          <a:ext cx="194235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Sự</a:t>
          </a:r>
          <a:r>
            <a:rPr lang="en-US" sz="1800" kern="1200" dirty="0" smtClean="0"/>
            <a:t> </a:t>
          </a:r>
          <a:r>
            <a:rPr lang="en-US" sz="1800" kern="1200" dirty="0" err="1" smtClean="0"/>
            <a:t>nở</a:t>
          </a:r>
          <a:r>
            <a:rPr lang="en-US" sz="1800" kern="1200" dirty="0" smtClean="0"/>
            <a:t> </a:t>
          </a:r>
          <a:r>
            <a:rPr lang="en-US" sz="1800" kern="1200" dirty="0" err="1" smtClean="0"/>
            <a:t>vì</a:t>
          </a:r>
          <a:r>
            <a:rPr lang="en-US" sz="1800" kern="1200" dirty="0" smtClean="0"/>
            <a:t> </a:t>
          </a:r>
          <a:r>
            <a:rPr lang="en-US" sz="1800" kern="1200" dirty="0" err="1" smtClean="0"/>
            <a:t>nhiệt</a:t>
          </a:r>
          <a:r>
            <a:rPr lang="en-US" sz="1800" kern="1200" dirty="0" smtClean="0"/>
            <a:t> </a:t>
          </a:r>
          <a:r>
            <a:rPr lang="en-US" sz="1800" kern="1200" dirty="0" err="1" smtClean="0"/>
            <a:t>của</a:t>
          </a:r>
          <a:r>
            <a:rPr lang="en-US" sz="1800" kern="1200" dirty="0" smtClean="0"/>
            <a:t> </a:t>
          </a:r>
          <a:r>
            <a:rPr lang="en-US" sz="1800" kern="1200" dirty="0" err="1" smtClean="0"/>
            <a:t>chất</a:t>
          </a:r>
          <a:r>
            <a:rPr lang="en-US" sz="1800" kern="1200" dirty="0" smtClean="0"/>
            <a:t> </a:t>
          </a:r>
          <a:r>
            <a:rPr lang="en-US" sz="1800" kern="1200" dirty="0" err="1" smtClean="0"/>
            <a:t>lỏng</a:t>
          </a:r>
          <a:endParaRPr lang="en-US" sz="1800" kern="1200" dirty="0"/>
        </a:p>
      </dsp:txBody>
      <dsp:txXfrm>
        <a:off x="2353216" y="2854047"/>
        <a:ext cx="1942358" cy="971179"/>
      </dsp:txXfrm>
    </dsp:sp>
    <dsp:sp modelId="{1C9FF193-F5FE-4B4B-B20E-8DD1C8411043}">
      <dsp:nvSpPr>
        <dsp:cNvPr id="0" name=""/>
        <dsp:cNvSpPr/>
      </dsp:nvSpPr>
      <dsp:spPr>
        <a:xfrm>
          <a:off x="2838806" y="4233121"/>
          <a:ext cx="194235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Các</a:t>
          </a:r>
          <a:r>
            <a:rPr lang="en-US" sz="1800" kern="1200" dirty="0" smtClean="0"/>
            <a:t> </a:t>
          </a:r>
          <a:r>
            <a:rPr lang="en-US" sz="1800" kern="1200" dirty="0" err="1" smtClean="0"/>
            <a:t>chất</a:t>
          </a:r>
          <a:r>
            <a:rPr lang="en-US" sz="1800" kern="1200" dirty="0" smtClean="0"/>
            <a:t> </a:t>
          </a:r>
          <a:r>
            <a:rPr lang="en-US" sz="1800" kern="1200" dirty="0" err="1" smtClean="0"/>
            <a:t>lỏng</a:t>
          </a:r>
          <a:r>
            <a:rPr lang="en-US" sz="1800" kern="1200" dirty="0" smtClean="0"/>
            <a:t> </a:t>
          </a:r>
          <a:r>
            <a:rPr lang="en-US" sz="1800" kern="1200" dirty="0" err="1" smtClean="0"/>
            <a:t>khác</a:t>
          </a:r>
          <a:r>
            <a:rPr lang="en-US" sz="1800" kern="1200" dirty="0" smtClean="0"/>
            <a:t> </a:t>
          </a:r>
          <a:r>
            <a:rPr lang="en-US" sz="1800" kern="1200" dirty="0" err="1" smtClean="0"/>
            <a:t>nhau</a:t>
          </a:r>
          <a:r>
            <a:rPr lang="en-US" sz="1800" kern="1200" dirty="0" smtClean="0"/>
            <a:t> </a:t>
          </a:r>
          <a:r>
            <a:rPr lang="en-US" sz="1800" kern="1200" dirty="0" err="1" smtClean="0"/>
            <a:t>nở</a:t>
          </a:r>
          <a:r>
            <a:rPr lang="en-US" sz="1800" kern="1200" dirty="0" smtClean="0"/>
            <a:t> </a:t>
          </a:r>
          <a:r>
            <a:rPr lang="en-US" sz="1800" kern="1200" dirty="0" err="1" smtClean="0"/>
            <a:t>vì</a:t>
          </a:r>
          <a:r>
            <a:rPr lang="en-US" sz="1800" kern="1200" dirty="0" smtClean="0"/>
            <a:t> </a:t>
          </a:r>
          <a:r>
            <a:rPr lang="en-US" sz="1800" kern="1200" dirty="0" err="1" smtClean="0"/>
            <a:t>nhiệt</a:t>
          </a:r>
          <a:r>
            <a:rPr lang="en-US" sz="1800" kern="1200" dirty="0" smtClean="0"/>
            <a:t> ……………..</a:t>
          </a:r>
          <a:endParaRPr lang="en-US" sz="1800" kern="1200" dirty="0"/>
        </a:p>
      </dsp:txBody>
      <dsp:txXfrm>
        <a:off x="2838806" y="4233121"/>
        <a:ext cx="1942358" cy="971179"/>
      </dsp:txXfrm>
    </dsp:sp>
    <dsp:sp modelId="{FB0A0CC6-E144-4340-8E50-930B3B0609B6}">
      <dsp:nvSpPr>
        <dsp:cNvPr id="0" name=""/>
        <dsp:cNvSpPr/>
      </dsp:nvSpPr>
      <dsp:spPr>
        <a:xfrm>
          <a:off x="4703470" y="2854047"/>
          <a:ext cx="194235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t>
          </a:r>
          <a:endParaRPr lang="en-US" sz="1800" kern="1200" dirty="0"/>
        </a:p>
      </dsp:txBody>
      <dsp:txXfrm>
        <a:off x="4703470" y="2854047"/>
        <a:ext cx="1942358" cy="971179"/>
      </dsp:txXfrm>
    </dsp:sp>
    <dsp:sp modelId="{897647F1-E6BC-42AF-B5A5-B6F49CF26196}">
      <dsp:nvSpPr>
        <dsp:cNvPr id="0" name=""/>
        <dsp:cNvSpPr/>
      </dsp:nvSpPr>
      <dsp:spPr>
        <a:xfrm>
          <a:off x="5189059" y="4233121"/>
          <a:ext cx="194235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t>
          </a:r>
          <a:r>
            <a:rPr lang="en-US" sz="1800" kern="1200" dirty="0" err="1" smtClean="0"/>
            <a:t>nở</a:t>
          </a:r>
          <a:r>
            <a:rPr lang="en-US" sz="1800" kern="1200" dirty="0" smtClean="0"/>
            <a:t> </a:t>
          </a:r>
          <a:r>
            <a:rPr lang="en-US" sz="1800" kern="1200" dirty="0" err="1" smtClean="0"/>
            <a:t>vì</a:t>
          </a:r>
          <a:r>
            <a:rPr lang="en-US" sz="1800" kern="1200" dirty="0" smtClean="0"/>
            <a:t> </a:t>
          </a:r>
          <a:r>
            <a:rPr lang="en-US" sz="1800" kern="1200" dirty="0" err="1" smtClean="0"/>
            <a:t>nhiệt</a:t>
          </a:r>
          <a:r>
            <a:rPr lang="en-US" sz="1800" kern="1200" dirty="0" smtClean="0"/>
            <a:t> </a:t>
          </a:r>
          <a:r>
            <a:rPr lang="en-US" sz="1800" kern="1200" dirty="0" err="1" smtClean="0"/>
            <a:t>giống</a:t>
          </a:r>
          <a:r>
            <a:rPr lang="en-US" sz="1800" kern="1200" dirty="0" smtClean="0"/>
            <a:t> </a:t>
          </a:r>
          <a:r>
            <a:rPr lang="en-US" sz="1800" kern="1200" dirty="0" err="1" smtClean="0"/>
            <a:t>nhau</a:t>
          </a:r>
          <a:endParaRPr lang="en-US" sz="1800" kern="1200" dirty="0"/>
        </a:p>
      </dsp:txBody>
      <dsp:txXfrm>
        <a:off x="5189059" y="4233121"/>
        <a:ext cx="1942358" cy="971179"/>
      </dsp:txXfrm>
    </dsp:sp>
    <dsp:sp modelId="{36375D55-F0CC-4228-8639-10E062AFBA66}">
      <dsp:nvSpPr>
        <dsp:cNvPr id="0" name=""/>
        <dsp:cNvSpPr/>
      </dsp:nvSpPr>
      <dsp:spPr>
        <a:xfrm>
          <a:off x="7802152" y="1977325"/>
          <a:ext cx="3131605"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Các</a:t>
          </a:r>
          <a:r>
            <a:rPr lang="en-US" sz="1800" kern="1200" dirty="0" smtClean="0"/>
            <a:t> </a:t>
          </a:r>
          <a:r>
            <a:rPr lang="en-US" sz="1800" kern="1200" dirty="0" err="1" smtClean="0"/>
            <a:t>chất</a:t>
          </a:r>
          <a:r>
            <a:rPr lang="en-US" sz="1800" kern="1200" dirty="0" smtClean="0"/>
            <a:t> ……………..</a:t>
          </a:r>
          <a:r>
            <a:rPr lang="en-US" sz="1800" kern="1200" dirty="0" err="1" smtClean="0"/>
            <a:t>khi</a:t>
          </a:r>
          <a:r>
            <a:rPr lang="en-US" sz="1800" kern="1200" dirty="0" smtClean="0"/>
            <a:t> </a:t>
          </a:r>
          <a:r>
            <a:rPr lang="en-US" sz="1800" kern="1200" dirty="0" err="1" smtClean="0"/>
            <a:t>nóng</a:t>
          </a:r>
          <a:r>
            <a:rPr lang="en-US" sz="1800" kern="1200" dirty="0" smtClean="0"/>
            <a:t> </a:t>
          </a:r>
          <a:r>
            <a:rPr lang="en-US" sz="1800" kern="1200" dirty="0" err="1" smtClean="0"/>
            <a:t>lên</a:t>
          </a:r>
          <a:r>
            <a:rPr lang="en-US" sz="1800" kern="1200" dirty="0" smtClean="0"/>
            <a:t>, ……….</a:t>
          </a:r>
          <a:r>
            <a:rPr lang="en-US" sz="1800" kern="1200" dirty="0" err="1" smtClean="0"/>
            <a:t>khi</a:t>
          </a:r>
          <a:r>
            <a:rPr lang="en-US" sz="1800" kern="1200" dirty="0" smtClean="0"/>
            <a:t> </a:t>
          </a:r>
          <a:r>
            <a:rPr lang="en-US" sz="1800" kern="1200" dirty="0" err="1" smtClean="0"/>
            <a:t>lạnh</a:t>
          </a:r>
          <a:r>
            <a:rPr lang="en-US" sz="1800" kern="1200" dirty="0" smtClean="0"/>
            <a:t> </a:t>
          </a:r>
          <a:r>
            <a:rPr lang="en-US" sz="1800" kern="1200" dirty="0" err="1" smtClean="0"/>
            <a:t>đi</a:t>
          </a:r>
          <a:endParaRPr lang="en-US" sz="1800" kern="1200" dirty="0"/>
        </a:p>
      </dsp:txBody>
      <dsp:txXfrm>
        <a:off x="7802152" y="1977325"/>
        <a:ext cx="3131605" cy="971179"/>
      </dsp:txXfrm>
    </dsp:sp>
    <dsp:sp modelId="{A4BA996F-BF97-4FE6-8DA8-CBAC934ED17F}">
      <dsp:nvSpPr>
        <dsp:cNvPr id="0" name=""/>
        <dsp:cNvSpPr/>
      </dsp:nvSpPr>
      <dsp:spPr>
        <a:xfrm>
          <a:off x="8258606" y="3489130"/>
          <a:ext cx="2747038" cy="9711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Chất</a:t>
          </a:r>
          <a:r>
            <a:rPr lang="en-US" sz="1800" kern="1200" dirty="0" smtClean="0"/>
            <a:t> </a:t>
          </a:r>
          <a:r>
            <a:rPr lang="en-US" sz="1800" kern="1200" dirty="0" err="1" smtClean="0"/>
            <a:t>khí</a:t>
          </a:r>
          <a:r>
            <a:rPr lang="en-US" sz="1800" kern="1200" dirty="0" smtClean="0"/>
            <a:t> </a:t>
          </a:r>
          <a:r>
            <a:rPr lang="en-US" sz="1800" kern="1200" dirty="0" err="1" smtClean="0"/>
            <a:t>nở</a:t>
          </a:r>
          <a:r>
            <a:rPr lang="en-US" sz="1800" kern="1200" dirty="0" smtClean="0"/>
            <a:t> </a:t>
          </a:r>
          <a:r>
            <a:rPr lang="en-US" sz="1800" kern="1200" dirty="0" err="1" smtClean="0"/>
            <a:t>vì</a:t>
          </a:r>
          <a:r>
            <a:rPr lang="en-US" sz="1800" kern="1200" dirty="0" smtClean="0"/>
            <a:t> </a:t>
          </a:r>
          <a:r>
            <a:rPr lang="en-US" sz="1800" kern="1200" dirty="0" err="1" smtClean="0"/>
            <a:t>nhiệt</a:t>
          </a:r>
          <a:r>
            <a:rPr lang="en-US" sz="1800" kern="1200" dirty="0" smtClean="0"/>
            <a:t> …… </a:t>
          </a:r>
          <a:r>
            <a:rPr lang="en-US" sz="1800" kern="1200" dirty="0" err="1" smtClean="0"/>
            <a:t>chất</a:t>
          </a:r>
          <a:r>
            <a:rPr lang="en-US" sz="1800" kern="1200" dirty="0" smtClean="0"/>
            <a:t> </a:t>
          </a:r>
          <a:r>
            <a:rPr lang="en-US" sz="1800" kern="1200" dirty="0" err="1" smtClean="0"/>
            <a:t>lỏng</a:t>
          </a:r>
          <a:r>
            <a:rPr lang="en-US" sz="1800" kern="1200" dirty="0" smtClean="0"/>
            <a:t>, …………</a:t>
          </a:r>
          <a:r>
            <a:rPr lang="en-US" sz="1800" kern="1200" dirty="0" err="1" smtClean="0"/>
            <a:t>nở</a:t>
          </a:r>
          <a:r>
            <a:rPr lang="en-US" sz="1800" kern="1200" dirty="0" smtClean="0"/>
            <a:t> </a:t>
          </a:r>
          <a:r>
            <a:rPr lang="en-US" sz="1800" kern="1200" dirty="0" err="1" smtClean="0"/>
            <a:t>vì</a:t>
          </a:r>
          <a:r>
            <a:rPr lang="en-US" sz="1800" kern="1200" dirty="0" smtClean="0"/>
            <a:t> </a:t>
          </a:r>
          <a:r>
            <a:rPr lang="en-US" sz="1800" kern="1200" dirty="0" err="1" smtClean="0"/>
            <a:t>nhiệt</a:t>
          </a:r>
          <a:r>
            <a:rPr lang="en-US" sz="1800" kern="1200" dirty="0" smtClean="0"/>
            <a:t> </a:t>
          </a:r>
          <a:r>
            <a:rPr lang="en-US" sz="1800" kern="1200" dirty="0" err="1" smtClean="0"/>
            <a:t>nhiều</a:t>
          </a:r>
          <a:r>
            <a:rPr lang="en-US" sz="1800" kern="1200" dirty="0" smtClean="0"/>
            <a:t> </a:t>
          </a:r>
          <a:r>
            <a:rPr lang="en-US" sz="1800" kern="1200" dirty="0" err="1" smtClean="0"/>
            <a:t>hơn</a:t>
          </a:r>
          <a:r>
            <a:rPr lang="en-US" sz="1800" kern="1200" dirty="0" smtClean="0"/>
            <a:t> </a:t>
          </a:r>
          <a:r>
            <a:rPr lang="en-US" sz="1800" kern="1200" dirty="0" err="1" smtClean="0"/>
            <a:t>chất</a:t>
          </a:r>
          <a:r>
            <a:rPr lang="en-US" sz="1800" kern="1200" dirty="0" smtClean="0"/>
            <a:t> </a:t>
          </a:r>
          <a:r>
            <a:rPr lang="en-US" sz="1800" kern="1200" dirty="0" err="1" smtClean="0"/>
            <a:t>rắn</a:t>
          </a:r>
          <a:endParaRPr lang="en-US" sz="1800" kern="1200" dirty="0"/>
        </a:p>
      </dsp:txBody>
      <dsp:txXfrm>
        <a:off x="8258606" y="3489130"/>
        <a:ext cx="2747038" cy="971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56D80-0D3C-4735-AD0D-25703EDC03E1}">
      <dsp:nvSpPr>
        <dsp:cNvPr id="0" name=""/>
        <dsp:cNvSpPr/>
      </dsp:nvSpPr>
      <dsp:spPr>
        <a:xfrm>
          <a:off x="10813942" y="4305966"/>
          <a:ext cx="245393" cy="752538"/>
        </a:xfrm>
        <a:custGeom>
          <a:avLst/>
          <a:gdLst/>
          <a:ahLst/>
          <a:cxnLst/>
          <a:rect l="0" t="0" r="0" b="0"/>
          <a:pathLst>
            <a:path>
              <a:moveTo>
                <a:pt x="0" y="0"/>
              </a:moveTo>
              <a:lnTo>
                <a:pt x="0" y="752538"/>
              </a:lnTo>
              <a:lnTo>
                <a:pt x="245393" y="752538"/>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F1781-7EF4-44E3-B06C-444042E7F4EF}">
      <dsp:nvSpPr>
        <dsp:cNvPr id="0" name=""/>
        <dsp:cNvSpPr/>
      </dsp:nvSpPr>
      <dsp:spPr>
        <a:xfrm>
          <a:off x="9693314" y="3144439"/>
          <a:ext cx="1775009" cy="343550"/>
        </a:xfrm>
        <a:custGeom>
          <a:avLst/>
          <a:gdLst/>
          <a:ahLst/>
          <a:cxnLst/>
          <a:rect l="0" t="0" r="0" b="0"/>
          <a:pathLst>
            <a:path>
              <a:moveTo>
                <a:pt x="0" y="0"/>
              </a:moveTo>
              <a:lnTo>
                <a:pt x="0" y="171775"/>
              </a:lnTo>
              <a:lnTo>
                <a:pt x="1775009" y="171775"/>
              </a:lnTo>
              <a:lnTo>
                <a:pt x="1775009" y="34355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33C43-40FB-4789-BBC7-2C9E93483016}">
      <dsp:nvSpPr>
        <dsp:cNvPr id="0" name=""/>
        <dsp:cNvSpPr/>
      </dsp:nvSpPr>
      <dsp:spPr>
        <a:xfrm>
          <a:off x="9243427" y="5467493"/>
          <a:ext cx="245393" cy="752538"/>
        </a:xfrm>
        <a:custGeom>
          <a:avLst/>
          <a:gdLst/>
          <a:ahLst/>
          <a:cxnLst/>
          <a:rect l="0" t="0" r="0" b="0"/>
          <a:pathLst>
            <a:path>
              <a:moveTo>
                <a:pt x="0" y="0"/>
              </a:moveTo>
              <a:lnTo>
                <a:pt x="0" y="752538"/>
              </a:lnTo>
              <a:lnTo>
                <a:pt x="245393" y="752538"/>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8B7DF-0EA9-4398-A5FE-852AA717F34D}">
      <dsp:nvSpPr>
        <dsp:cNvPr id="0" name=""/>
        <dsp:cNvSpPr/>
      </dsp:nvSpPr>
      <dsp:spPr>
        <a:xfrm>
          <a:off x="7918305" y="4305966"/>
          <a:ext cx="1979503" cy="343550"/>
        </a:xfrm>
        <a:custGeom>
          <a:avLst/>
          <a:gdLst/>
          <a:ahLst/>
          <a:cxnLst/>
          <a:rect l="0" t="0" r="0" b="0"/>
          <a:pathLst>
            <a:path>
              <a:moveTo>
                <a:pt x="0" y="0"/>
              </a:moveTo>
              <a:lnTo>
                <a:pt x="0" y="171775"/>
              </a:lnTo>
              <a:lnTo>
                <a:pt x="1979503" y="171775"/>
              </a:lnTo>
              <a:lnTo>
                <a:pt x="1979503" y="34355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CED69D-8E27-4CFC-9179-FCD5EF7E626C}">
      <dsp:nvSpPr>
        <dsp:cNvPr id="0" name=""/>
        <dsp:cNvSpPr/>
      </dsp:nvSpPr>
      <dsp:spPr>
        <a:xfrm>
          <a:off x="7263923" y="5467493"/>
          <a:ext cx="245393" cy="752538"/>
        </a:xfrm>
        <a:custGeom>
          <a:avLst/>
          <a:gdLst/>
          <a:ahLst/>
          <a:cxnLst/>
          <a:rect l="0" t="0" r="0" b="0"/>
          <a:pathLst>
            <a:path>
              <a:moveTo>
                <a:pt x="0" y="0"/>
              </a:moveTo>
              <a:lnTo>
                <a:pt x="0" y="752538"/>
              </a:lnTo>
              <a:lnTo>
                <a:pt x="245393" y="752538"/>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6C2DF5-1622-431F-B75F-7161C5E05FE1}">
      <dsp:nvSpPr>
        <dsp:cNvPr id="0" name=""/>
        <dsp:cNvSpPr/>
      </dsp:nvSpPr>
      <dsp:spPr>
        <a:xfrm>
          <a:off x="7872584" y="4305966"/>
          <a:ext cx="91440" cy="343550"/>
        </a:xfrm>
        <a:custGeom>
          <a:avLst/>
          <a:gdLst/>
          <a:ahLst/>
          <a:cxnLst/>
          <a:rect l="0" t="0" r="0" b="0"/>
          <a:pathLst>
            <a:path>
              <a:moveTo>
                <a:pt x="45720" y="0"/>
              </a:moveTo>
              <a:lnTo>
                <a:pt x="45720" y="34355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A7758-AE2C-4222-8405-7E2E66A76D94}">
      <dsp:nvSpPr>
        <dsp:cNvPr id="0" name=""/>
        <dsp:cNvSpPr/>
      </dsp:nvSpPr>
      <dsp:spPr>
        <a:xfrm>
          <a:off x="5284419" y="5467493"/>
          <a:ext cx="245393" cy="752538"/>
        </a:xfrm>
        <a:custGeom>
          <a:avLst/>
          <a:gdLst/>
          <a:ahLst/>
          <a:cxnLst/>
          <a:rect l="0" t="0" r="0" b="0"/>
          <a:pathLst>
            <a:path>
              <a:moveTo>
                <a:pt x="0" y="0"/>
              </a:moveTo>
              <a:lnTo>
                <a:pt x="0" y="752538"/>
              </a:lnTo>
              <a:lnTo>
                <a:pt x="245393" y="752538"/>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B9BE6D-8406-4045-85B5-E460A3DB6332}">
      <dsp:nvSpPr>
        <dsp:cNvPr id="0" name=""/>
        <dsp:cNvSpPr/>
      </dsp:nvSpPr>
      <dsp:spPr>
        <a:xfrm>
          <a:off x="5938801" y="4305966"/>
          <a:ext cx="1979503" cy="343550"/>
        </a:xfrm>
        <a:custGeom>
          <a:avLst/>
          <a:gdLst/>
          <a:ahLst/>
          <a:cxnLst/>
          <a:rect l="0" t="0" r="0" b="0"/>
          <a:pathLst>
            <a:path>
              <a:moveTo>
                <a:pt x="1979503" y="0"/>
              </a:moveTo>
              <a:lnTo>
                <a:pt x="1979503" y="171775"/>
              </a:lnTo>
              <a:lnTo>
                <a:pt x="0" y="171775"/>
              </a:lnTo>
              <a:lnTo>
                <a:pt x="0" y="34355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05D0B3-C842-4DC6-817F-350547C6ED6F}">
      <dsp:nvSpPr>
        <dsp:cNvPr id="0" name=""/>
        <dsp:cNvSpPr/>
      </dsp:nvSpPr>
      <dsp:spPr>
        <a:xfrm>
          <a:off x="7918305" y="3144439"/>
          <a:ext cx="1775009" cy="343550"/>
        </a:xfrm>
        <a:custGeom>
          <a:avLst/>
          <a:gdLst/>
          <a:ahLst/>
          <a:cxnLst/>
          <a:rect l="0" t="0" r="0" b="0"/>
          <a:pathLst>
            <a:path>
              <a:moveTo>
                <a:pt x="1775009" y="0"/>
              </a:moveTo>
              <a:lnTo>
                <a:pt x="1775009" y="171775"/>
              </a:lnTo>
              <a:lnTo>
                <a:pt x="0" y="171775"/>
              </a:lnTo>
              <a:lnTo>
                <a:pt x="0" y="34355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E9CE2-D497-4CBD-AEA3-7523A6FC7167}">
      <dsp:nvSpPr>
        <dsp:cNvPr id="0" name=""/>
        <dsp:cNvSpPr/>
      </dsp:nvSpPr>
      <dsp:spPr>
        <a:xfrm>
          <a:off x="9647594" y="1982912"/>
          <a:ext cx="91440" cy="343550"/>
        </a:xfrm>
        <a:custGeom>
          <a:avLst/>
          <a:gdLst/>
          <a:ahLst/>
          <a:cxnLst/>
          <a:rect l="0" t="0" r="0" b="0"/>
          <a:pathLst>
            <a:path>
              <a:moveTo>
                <a:pt x="45720" y="0"/>
              </a:moveTo>
              <a:lnTo>
                <a:pt x="45720" y="343550"/>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67D5E-9050-42C5-85B0-EA10818848A1}">
      <dsp:nvSpPr>
        <dsp:cNvPr id="0" name=""/>
        <dsp:cNvSpPr/>
      </dsp:nvSpPr>
      <dsp:spPr>
        <a:xfrm>
          <a:off x="7540039" y="836273"/>
          <a:ext cx="1335297" cy="737651"/>
        </a:xfrm>
        <a:custGeom>
          <a:avLst/>
          <a:gdLst/>
          <a:ahLst/>
          <a:cxnLst/>
          <a:rect l="0" t="0" r="0" b="0"/>
          <a:pathLst>
            <a:path>
              <a:moveTo>
                <a:pt x="0" y="0"/>
              </a:moveTo>
              <a:lnTo>
                <a:pt x="0" y="737651"/>
              </a:lnTo>
              <a:lnTo>
                <a:pt x="1335297" y="73765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6E832-05F2-42FD-BDE3-910B405F67A8}">
      <dsp:nvSpPr>
        <dsp:cNvPr id="0" name=""/>
        <dsp:cNvSpPr/>
      </dsp:nvSpPr>
      <dsp:spPr>
        <a:xfrm>
          <a:off x="6087640" y="836273"/>
          <a:ext cx="1452399" cy="797208"/>
        </a:xfrm>
        <a:custGeom>
          <a:avLst/>
          <a:gdLst/>
          <a:ahLst/>
          <a:cxnLst/>
          <a:rect l="0" t="0" r="0" b="0"/>
          <a:pathLst>
            <a:path>
              <a:moveTo>
                <a:pt x="1452399" y="0"/>
              </a:moveTo>
              <a:lnTo>
                <a:pt x="1452399" y="797208"/>
              </a:lnTo>
              <a:lnTo>
                <a:pt x="0" y="79720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3F272-FB44-4ACD-A458-2DEFABA5FCBF}">
      <dsp:nvSpPr>
        <dsp:cNvPr id="0" name=""/>
        <dsp:cNvSpPr/>
      </dsp:nvSpPr>
      <dsp:spPr>
        <a:xfrm>
          <a:off x="6722063" y="18296"/>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Nội</a:t>
          </a:r>
          <a:r>
            <a:rPr lang="en-US" sz="1100" kern="1200" dirty="0" smtClean="0"/>
            <a:t> </a:t>
          </a:r>
          <a:r>
            <a:rPr lang="en-US" sz="1100" kern="1200" dirty="0" err="1" smtClean="0"/>
            <a:t>năng</a:t>
          </a:r>
          <a:endParaRPr lang="en-US" sz="1100" kern="1200" dirty="0"/>
        </a:p>
      </dsp:txBody>
      <dsp:txXfrm>
        <a:off x="6722063" y="18296"/>
        <a:ext cx="1635953" cy="817976"/>
      </dsp:txXfrm>
    </dsp:sp>
    <dsp:sp modelId="{DF44445C-2153-495E-852A-D051B74B704E}">
      <dsp:nvSpPr>
        <dsp:cNvPr id="0" name=""/>
        <dsp:cNvSpPr/>
      </dsp:nvSpPr>
      <dsp:spPr>
        <a:xfrm>
          <a:off x="4451686" y="1224493"/>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Thế</a:t>
          </a:r>
          <a:r>
            <a:rPr lang="en-US" sz="1100" kern="1200" dirty="0" smtClean="0"/>
            <a:t> </a:t>
          </a:r>
          <a:r>
            <a:rPr lang="en-US" sz="1100" kern="1200" dirty="0" err="1" smtClean="0"/>
            <a:t>năng</a:t>
          </a:r>
          <a:endParaRPr lang="en-US" sz="1100" kern="1200" dirty="0"/>
        </a:p>
      </dsp:txBody>
      <dsp:txXfrm>
        <a:off x="4451686" y="1224493"/>
        <a:ext cx="1635953" cy="817976"/>
      </dsp:txXfrm>
    </dsp:sp>
    <dsp:sp modelId="{863032C9-89D8-4AAF-A987-BB2198C6A430}">
      <dsp:nvSpPr>
        <dsp:cNvPr id="0" name=""/>
        <dsp:cNvSpPr/>
      </dsp:nvSpPr>
      <dsp:spPr>
        <a:xfrm>
          <a:off x="8875337" y="1164936"/>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Động</a:t>
          </a:r>
          <a:r>
            <a:rPr lang="en-US" sz="1100" kern="1200" dirty="0" smtClean="0"/>
            <a:t> </a:t>
          </a:r>
          <a:r>
            <a:rPr lang="en-US" sz="1100" kern="1200" dirty="0" err="1" smtClean="0"/>
            <a:t>năng</a:t>
          </a:r>
          <a:endParaRPr lang="en-US" sz="1100" kern="1200" dirty="0"/>
        </a:p>
      </dsp:txBody>
      <dsp:txXfrm>
        <a:off x="8875337" y="1164936"/>
        <a:ext cx="1635953" cy="817976"/>
      </dsp:txXfrm>
    </dsp:sp>
    <dsp:sp modelId="{3CA94B03-1665-4625-A93B-773B6ED5D24C}">
      <dsp:nvSpPr>
        <dsp:cNvPr id="0" name=""/>
        <dsp:cNvSpPr/>
      </dsp:nvSpPr>
      <dsp:spPr>
        <a:xfrm>
          <a:off x="8875337" y="2326463"/>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nhiệt</a:t>
          </a:r>
          <a:endParaRPr lang="en-US" sz="1100" kern="1200" dirty="0"/>
        </a:p>
      </dsp:txBody>
      <dsp:txXfrm>
        <a:off x="8875337" y="2326463"/>
        <a:ext cx="1635953" cy="817976"/>
      </dsp:txXfrm>
    </dsp:sp>
    <dsp:sp modelId="{09B76AF8-92DE-431C-A5A1-F2E14B2D82F6}">
      <dsp:nvSpPr>
        <dsp:cNvPr id="0" name=""/>
        <dsp:cNvSpPr/>
      </dsp:nvSpPr>
      <dsp:spPr>
        <a:xfrm>
          <a:off x="7100328" y="3487990"/>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Các</a:t>
          </a:r>
          <a:r>
            <a:rPr lang="en-US" sz="1100" kern="1200" dirty="0" smtClean="0"/>
            <a:t> </a:t>
          </a:r>
          <a:r>
            <a:rPr lang="en-US" sz="1100" kern="1200" dirty="0" err="1" smtClean="0"/>
            <a:t>hình</a:t>
          </a:r>
          <a:r>
            <a:rPr lang="en-US" sz="1100" kern="1200" dirty="0" smtClean="0"/>
            <a:t> </a:t>
          </a:r>
          <a:r>
            <a:rPr lang="en-US" sz="1100" kern="1200" dirty="0" err="1" smtClean="0"/>
            <a:t>thức</a:t>
          </a:r>
          <a:r>
            <a:rPr lang="en-US" sz="1100" kern="1200" dirty="0" smtClean="0"/>
            <a:t> </a:t>
          </a:r>
          <a:r>
            <a:rPr lang="en-US" sz="1100" kern="1200" dirty="0" err="1" smtClean="0"/>
            <a:t>truyền</a:t>
          </a:r>
          <a:r>
            <a:rPr lang="en-US" sz="1100" kern="1200" dirty="0" smtClean="0"/>
            <a:t> </a:t>
          </a:r>
          <a:r>
            <a:rPr lang="en-US" sz="1100" kern="1200" dirty="0" err="1" smtClean="0"/>
            <a:t>nhiệt</a:t>
          </a:r>
          <a:endParaRPr lang="en-US" sz="1100" kern="1200" dirty="0"/>
        </a:p>
      </dsp:txBody>
      <dsp:txXfrm>
        <a:off x="7100328" y="3487990"/>
        <a:ext cx="1635953" cy="817976"/>
      </dsp:txXfrm>
    </dsp:sp>
    <dsp:sp modelId="{5F3CE54F-4036-489B-ABF4-FF3CB491407B}">
      <dsp:nvSpPr>
        <dsp:cNvPr id="0" name=""/>
        <dsp:cNvSpPr/>
      </dsp:nvSpPr>
      <dsp:spPr>
        <a:xfrm>
          <a:off x="5120824" y="4649517"/>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Dẫn</a:t>
          </a:r>
          <a:r>
            <a:rPr lang="en-US" sz="1100" kern="1200" dirty="0" smtClean="0"/>
            <a:t> </a:t>
          </a:r>
          <a:r>
            <a:rPr lang="en-US" sz="1100" kern="1200" dirty="0" err="1" smtClean="0"/>
            <a:t>nhiệt</a:t>
          </a:r>
          <a:endParaRPr lang="en-US" sz="1100" kern="1200" dirty="0"/>
        </a:p>
      </dsp:txBody>
      <dsp:txXfrm>
        <a:off x="5120824" y="4649517"/>
        <a:ext cx="1635953" cy="817976"/>
      </dsp:txXfrm>
    </dsp:sp>
    <dsp:sp modelId="{C672747E-D3D7-458C-90A6-17699A85B7C9}">
      <dsp:nvSpPr>
        <dsp:cNvPr id="0" name=""/>
        <dsp:cNvSpPr/>
      </dsp:nvSpPr>
      <dsp:spPr>
        <a:xfrm>
          <a:off x="5529812" y="5811044"/>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nhiệt</a:t>
          </a:r>
          <a:r>
            <a:rPr lang="en-US" sz="1100" kern="1200" dirty="0" smtClean="0"/>
            <a:t> </a:t>
          </a:r>
          <a:r>
            <a:rPr lang="en-US" sz="1100" kern="1200" dirty="0" err="1" smtClean="0"/>
            <a:t>có</a:t>
          </a:r>
          <a:r>
            <a:rPr lang="en-US" sz="1100" kern="1200" dirty="0" smtClean="0"/>
            <a:t> </a:t>
          </a:r>
          <a:r>
            <a:rPr lang="en-US" sz="1100" kern="1200" dirty="0" err="1" smtClean="0"/>
            <a:t>thể</a:t>
          </a:r>
          <a:r>
            <a:rPr lang="en-US" sz="1100" kern="1200" dirty="0" smtClean="0"/>
            <a:t> </a:t>
          </a:r>
          <a:r>
            <a:rPr lang="en-US" sz="1100" kern="1200" dirty="0" err="1" smtClean="0"/>
            <a:t>truyền</a:t>
          </a:r>
          <a:r>
            <a:rPr lang="en-US" sz="1100" kern="1200" dirty="0" smtClean="0"/>
            <a:t> </a:t>
          </a:r>
          <a:r>
            <a:rPr lang="en-US" sz="1100" kern="1200" dirty="0" err="1" smtClean="0"/>
            <a:t>từ</a:t>
          </a:r>
          <a:r>
            <a:rPr lang="en-US" sz="1100" kern="1200" dirty="0" smtClean="0"/>
            <a:t> </a:t>
          </a:r>
          <a:r>
            <a:rPr lang="en-US" sz="1100" kern="1200" dirty="0" err="1" smtClean="0"/>
            <a:t>phần</a:t>
          </a:r>
          <a:r>
            <a:rPr lang="en-US" sz="1100" kern="1200" dirty="0" smtClean="0"/>
            <a:t> </a:t>
          </a:r>
          <a:r>
            <a:rPr lang="en-US" sz="1100" kern="1200" dirty="0" err="1" smtClean="0"/>
            <a:t>này</a:t>
          </a:r>
          <a:r>
            <a:rPr lang="en-US" sz="1100" kern="1200" dirty="0" smtClean="0"/>
            <a:t> sang </a:t>
          </a:r>
          <a:r>
            <a:rPr lang="en-US" sz="1100" kern="1200" dirty="0" err="1" smtClean="0"/>
            <a:t>phần</a:t>
          </a:r>
          <a:r>
            <a:rPr lang="en-US" sz="1100" kern="1200" dirty="0" smtClean="0"/>
            <a:t> </a:t>
          </a:r>
          <a:r>
            <a:rPr lang="en-US" sz="1100" kern="1200" dirty="0" err="1" smtClean="0"/>
            <a:t>khác</a:t>
          </a:r>
          <a:r>
            <a:rPr lang="en-US" sz="1100" kern="1200" dirty="0" smtClean="0"/>
            <a:t> </a:t>
          </a:r>
          <a:r>
            <a:rPr lang="en-US" sz="1100" kern="1200" dirty="0" err="1" smtClean="0"/>
            <a:t>của</a:t>
          </a:r>
          <a:r>
            <a:rPr lang="en-US" sz="1100" kern="1200" dirty="0" smtClean="0"/>
            <a:t> </a:t>
          </a:r>
          <a:r>
            <a:rPr lang="en-US" sz="1100" kern="1200" dirty="0" err="1" smtClean="0"/>
            <a:t>một</a:t>
          </a:r>
          <a:r>
            <a:rPr lang="en-US" sz="1100" kern="1200" dirty="0" smtClean="0"/>
            <a:t> </a:t>
          </a:r>
          <a:r>
            <a:rPr lang="en-US" sz="1100" kern="1200" dirty="0" err="1" smtClean="0"/>
            <a:t>vật</a:t>
          </a:r>
          <a:r>
            <a:rPr lang="en-US" sz="1100" kern="1200" dirty="0" smtClean="0"/>
            <a:t> </a:t>
          </a:r>
          <a:r>
            <a:rPr lang="en-US" sz="1100" kern="1200" dirty="0" err="1" smtClean="0"/>
            <a:t>hoặc</a:t>
          </a:r>
          <a:r>
            <a:rPr lang="en-US" sz="1100" kern="1200" dirty="0" smtClean="0"/>
            <a:t> </a:t>
          </a:r>
          <a:r>
            <a:rPr lang="en-US" sz="1100" kern="1200" dirty="0" err="1" smtClean="0"/>
            <a:t>từ</a:t>
          </a:r>
          <a:r>
            <a:rPr lang="en-US" sz="1100" kern="1200" dirty="0" smtClean="0"/>
            <a:t> </a:t>
          </a:r>
          <a:r>
            <a:rPr lang="en-US" sz="1100" kern="1200" dirty="0" err="1" smtClean="0"/>
            <a:t>vật</a:t>
          </a:r>
          <a:r>
            <a:rPr lang="en-US" sz="1100" kern="1200" dirty="0" smtClean="0"/>
            <a:t> </a:t>
          </a:r>
          <a:r>
            <a:rPr lang="en-US" sz="1100" kern="1200" dirty="0" err="1" smtClean="0"/>
            <a:t>này</a:t>
          </a:r>
          <a:r>
            <a:rPr lang="en-US" sz="1100" kern="1200" dirty="0" smtClean="0"/>
            <a:t> sang </a:t>
          </a:r>
          <a:r>
            <a:rPr lang="en-US" sz="1100" kern="1200" dirty="0" err="1" smtClean="0"/>
            <a:t>vật</a:t>
          </a:r>
          <a:r>
            <a:rPr lang="en-US" sz="1100" kern="1200" dirty="0" smtClean="0"/>
            <a:t> </a:t>
          </a:r>
          <a:r>
            <a:rPr lang="en-US" sz="1100" kern="1200" dirty="0" err="1" smtClean="0"/>
            <a:t>khác</a:t>
          </a:r>
          <a:endParaRPr lang="en-US" sz="1100" kern="1200" dirty="0"/>
        </a:p>
      </dsp:txBody>
      <dsp:txXfrm>
        <a:off x="5529812" y="5811044"/>
        <a:ext cx="1635953" cy="817976"/>
      </dsp:txXfrm>
    </dsp:sp>
    <dsp:sp modelId="{28620464-1821-4830-9D31-205130BD3E0C}">
      <dsp:nvSpPr>
        <dsp:cNvPr id="0" name=""/>
        <dsp:cNvSpPr/>
      </dsp:nvSpPr>
      <dsp:spPr>
        <a:xfrm>
          <a:off x="7100328" y="4649517"/>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Đối</a:t>
          </a:r>
          <a:r>
            <a:rPr lang="en-US" sz="1100" kern="1200" dirty="0" smtClean="0"/>
            <a:t> </a:t>
          </a:r>
          <a:r>
            <a:rPr lang="en-US" sz="1100" kern="1200" dirty="0" err="1" smtClean="0"/>
            <a:t>lưu</a:t>
          </a:r>
          <a:endParaRPr lang="en-US" sz="1100" kern="1200" dirty="0"/>
        </a:p>
      </dsp:txBody>
      <dsp:txXfrm>
        <a:off x="7100328" y="4649517"/>
        <a:ext cx="1635953" cy="817976"/>
      </dsp:txXfrm>
    </dsp:sp>
    <dsp:sp modelId="{BEB1B624-FA92-47DE-BF87-FE39F15BE919}">
      <dsp:nvSpPr>
        <dsp:cNvPr id="0" name=""/>
        <dsp:cNvSpPr/>
      </dsp:nvSpPr>
      <dsp:spPr>
        <a:xfrm>
          <a:off x="7509316" y="5811044"/>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Truyền</a:t>
          </a:r>
          <a:r>
            <a:rPr lang="en-US" sz="1100" kern="1200" dirty="0" smtClean="0"/>
            <a:t> </a:t>
          </a:r>
          <a:r>
            <a:rPr lang="en-US" sz="1100" kern="1200" dirty="0" err="1" smtClean="0"/>
            <a:t>nhiệt</a:t>
          </a:r>
          <a:r>
            <a:rPr lang="en-US" sz="1100" kern="1200" dirty="0" smtClean="0"/>
            <a:t> </a:t>
          </a:r>
          <a:r>
            <a:rPr lang="en-US" sz="1100" kern="1200" dirty="0" err="1" smtClean="0"/>
            <a:t>bằng</a:t>
          </a:r>
          <a:r>
            <a:rPr lang="en-US" sz="1100" kern="1200" dirty="0" smtClean="0"/>
            <a:t> </a:t>
          </a:r>
          <a:r>
            <a:rPr lang="en-US" sz="1100" kern="1200" dirty="0" err="1" smtClean="0"/>
            <a:t>các</a:t>
          </a:r>
          <a:r>
            <a:rPr lang="en-US" sz="1100" kern="1200" dirty="0" smtClean="0"/>
            <a:t> </a:t>
          </a:r>
          <a:r>
            <a:rPr lang="en-US" sz="1100" kern="1200" dirty="0" err="1" smtClean="0"/>
            <a:t>dòng</a:t>
          </a:r>
          <a:r>
            <a:rPr lang="en-US" sz="1100" kern="1200" dirty="0" smtClean="0"/>
            <a:t> </a:t>
          </a:r>
          <a:r>
            <a:rPr lang="en-US" sz="1100" kern="1200" dirty="0" err="1" smtClean="0"/>
            <a:t>chất</a:t>
          </a:r>
          <a:r>
            <a:rPr lang="en-US" sz="1100" kern="1200" dirty="0" smtClean="0"/>
            <a:t> </a:t>
          </a:r>
          <a:r>
            <a:rPr lang="en-US" sz="1100" kern="1200" dirty="0" err="1" smtClean="0"/>
            <a:t>lỏng</a:t>
          </a:r>
          <a:r>
            <a:rPr lang="en-US" sz="1100" kern="1200" dirty="0" smtClean="0"/>
            <a:t>/</a:t>
          </a:r>
          <a:r>
            <a:rPr lang="en-US" sz="1100" kern="1200" dirty="0" err="1" smtClean="0"/>
            <a:t>chất</a:t>
          </a:r>
          <a:r>
            <a:rPr lang="en-US" sz="1100" kern="1200" dirty="0" smtClean="0"/>
            <a:t> </a:t>
          </a:r>
          <a:r>
            <a:rPr lang="en-US" sz="1100" kern="1200" dirty="0" err="1" smtClean="0"/>
            <a:t>khí</a:t>
          </a:r>
          <a:endParaRPr lang="en-US" sz="1100" kern="1200" dirty="0"/>
        </a:p>
      </dsp:txBody>
      <dsp:txXfrm>
        <a:off x="7509316" y="5811044"/>
        <a:ext cx="1635953" cy="817976"/>
      </dsp:txXfrm>
    </dsp:sp>
    <dsp:sp modelId="{AE248008-5536-4FBB-85F0-BC6AA2722057}">
      <dsp:nvSpPr>
        <dsp:cNvPr id="0" name=""/>
        <dsp:cNvSpPr/>
      </dsp:nvSpPr>
      <dsp:spPr>
        <a:xfrm>
          <a:off x="9079831" y="4649517"/>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Bức</a:t>
          </a:r>
          <a:r>
            <a:rPr lang="en-US" sz="1100" kern="1200" dirty="0" smtClean="0"/>
            <a:t> </a:t>
          </a:r>
          <a:r>
            <a:rPr lang="en-US" sz="1100" kern="1200" dirty="0" err="1" smtClean="0"/>
            <a:t>xạ</a:t>
          </a:r>
          <a:r>
            <a:rPr lang="en-US" sz="1100" kern="1200" dirty="0" smtClean="0"/>
            <a:t> </a:t>
          </a:r>
          <a:r>
            <a:rPr lang="en-US" sz="1100" kern="1200" dirty="0" err="1" smtClean="0"/>
            <a:t>nhiệt</a:t>
          </a:r>
          <a:endParaRPr lang="en-US" sz="1100" kern="1200" dirty="0"/>
        </a:p>
      </dsp:txBody>
      <dsp:txXfrm>
        <a:off x="9079831" y="4649517"/>
        <a:ext cx="1635953" cy="817976"/>
      </dsp:txXfrm>
    </dsp:sp>
    <dsp:sp modelId="{8D7799C8-094B-4557-8157-A7A89684B4DD}">
      <dsp:nvSpPr>
        <dsp:cNvPr id="0" name=""/>
        <dsp:cNvSpPr/>
      </dsp:nvSpPr>
      <dsp:spPr>
        <a:xfrm>
          <a:off x="9488820" y="5811044"/>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Truyền</a:t>
          </a:r>
          <a:r>
            <a:rPr lang="en-US" sz="1100" kern="1200" dirty="0" smtClean="0"/>
            <a:t> </a:t>
          </a:r>
          <a:r>
            <a:rPr lang="en-US" sz="1100" kern="1200" dirty="0" err="1" smtClean="0"/>
            <a:t>nhiệt</a:t>
          </a:r>
          <a:r>
            <a:rPr lang="en-US" sz="1100" kern="1200" dirty="0" smtClean="0"/>
            <a:t> </a:t>
          </a:r>
          <a:r>
            <a:rPr lang="en-US" sz="1100" kern="1200" dirty="0" err="1" smtClean="0"/>
            <a:t>bằng</a:t>
          </a:r>
          <a:r>
            <a:rPr lang="en-US" sz="1100" kern="1200" dirty="0" smtClean="0"/>
            <a:t> </a:t>
          </a:r>
          <a:r>
            <a:rPr lang="en-US" sz="1100" kern="1200" dirty="0" err="1" smtClean="0"/>
            <a:t>các</a:t>
          </a:r>
          <a:r>
            <a:rPr lang="en-US" sz="1100" kern="1200" dirty="0" smtClean="0"/>
            <a:t> </a:t>
          </a:r>
          <a:r>
            <a:rPr lang="en-US" sz="1100" kern="1200" dirty="0" err="1" smtClean="0"/>
            <a:t>tia</a:t>
          </a:r>
          <a:r>
            <a:rPr lang="en-US" sz="1100" kern="1200" dirty="0" smtClean="0"/>
            <a:t> </a:t>
          </a:r>
          <a:r>
            <a:rPr lang="en-US" sz="1100" kern="1200" dirty="0" err="1" smtClean="0"/>
            <a:t>nhiệt</a:t>
          </a:r>
          <a:r>
            <a:rPr lang="en-US" sz="1100" kern="1200" dirty="0" smtClean="0"/>
            <a:t> </a:t>
          </a:r>
          <a:r>
            <a:rPr lang="en-US" sz="1100" kern="1200" dirty="0" err="1" smtClean="0"/>
            <a:t>và</a:t>
          </a:r>
          <a:r>
            <a:rPr lang="en-US" sz="1100" kern="1200" dirty="0" smtClean="0"/>
            <a:t> </a:t>
          </a:r>
          <a:r>
            <a:rPr lang="en-US" sz="1100" kern="1200" dirty="0" err="1" smtClean="0"/>
            <a:t>có</a:t>
          </a:r>
          <a:r>
            <a:rPr lang="en-US" sz="1100" kern="1200" dirty="0" smtClean="0"/>
            <a:t> </a:t>
          </a:r>
          <a:r>
            <a:rPr lang="en-US" sz="1100" kern="1200" dirty="0" err="1" smtClean="0"/>
            <a:t>thể</a:t>
          </a:r>
          <a:r>
            <a:rPr lang="en-US" sz="1100" kern="1200" dirty="0" smtClean="0"/>
            <a:t> </a:t>
          </a:r>
          <a:r>
            <a:rPr lang="en-US" sz="1100" kern="1200" dirty="0" err="1" smtClean="0"/>
            <a:t>truyền</a:t>
          </a:r>
          <a:r>
            <a:rPr lang="en-US" sz="1100" kern="1200" dirty="0" smtClean="0"/>
            <a:t> qua </a:t>
          </a:r>
          <a:r>
            <a:rPr lang="en-US" sz="1100" kern="1200" dirty="0" err="1" smtClean="0"/>
            <a:t>chân</a:t>
          </a:r>
          <a:r>
            <a:rPr lang="en-US" sz="1100" kern="1200" dirty="0" smtClean="0"/>
            <a:t> </a:t>
          </a:r>
          <a:r>
            <a:rPr lang="en-US" sz="1100" kern="1200" dirty="0" err="1" smtClean="0"/>
            <a:t>không</a:t>
          </a:r>
          <a:endParaRPr lang="en-US" sz="1100" kern="1200" dirty="0"/>
        </a:p>
      </dsp:txBody>
      <dsp:txXfrm>
        <a:off x="9488820" y="5811044"/>
        <a:ext cx="1635953" cy="817976"/>
      </dsp:txXfrm>
    </dsp:sp>
    <dsp:sp modelId="{1A7E52B3-6136-448B-9A1D-1DD4A27A156C}">
      <dsp:nvSpPr>
        <dsp:cNvPr id="0" name=""/>
        <dsp:cNvSpPr/>
      </dsp:nvSpPr>
      <dsp:spPr>
        <a:xfrm>
          <a:off x="10650347" y="3487990"/>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Nhiệt</a:t>
          </a:r>
          <a:r>
            <a:rPr lang="en-US" sz="1100" kern="1200" dirty="0" smtClean="0"/>
            <a:t> </a:t>
          </a:r>
          <a:r>
            <a:rPr lang="en-US" sz="1100" kern="1200" dirty="0" err="1" smtClean="0"/>
            <a:t>lượng</a:t>
          </a:r>
          <a:endParaRPr lang="en-US" sz="1100" kern="1200" dirty="0"/>
        </a:p>
      </dsp:txBody>
      <dsp:txXfrm>
        <a:off x="10650347" y="3487990"/>
        <a:ext cx="1635953" cy="817976"/>
      </dsp:txXfrm>
    </dsp:sp>
    <dsp:sp modelId="{8D4BD190-36A7-475C-A2AD-477CCA050492}">
      <dsp:nvSpPr>
        <dsp:cNvPr id="0" name=""/>
        <dsp:cNvSpPr/>
      </dsp:nvSpPr>
      <dsp:spPr>
        <a:xfrm>
          <a:off x="11059335" y="4649517"/>
          <a:ext cx="1635953" cy="81797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err="1" smtClean="0"/>
            <a:t>là</a:t>
          </a:r>
          <a:r>
            <a:rPr lang="en-US" sz="1100" kern="1200" dirty="0" smtClean="0"/>
            <a:t> </a:t>
          </a:r>
          <a:r>
            <a:rPr lang="en-US" sz="1100" kern="1200" dirty="0" err="1" smtClean="0"/>
            <a:t>phần</a:t>
          </a:r>
          <a:r>
            <a:rPr lang="en-US" sz="1100" kern="1200" dirty="0" smtClean="0"/>
            <a:t> </a:t>
          </a: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mà</a:t>
          </a:r>
          <a:r>
            <a:rPr lang="en-US" sz="1100" kern="1200" dirty="0" smtClean="0"/>
            <a:t> </a:t>
          </a:r>
          <a:r>
            <a:rPr lang="en-US" sz="1100" kern="1200" dirty="0" err="1" smtClean="0"/>
            <a:t>vật</a:t>
          </a:r>
          <a:r>
            <a:rPr lang="en-US" sz="1100" kern="1200" dirty="0" smtClean="0"/>
            <a:t> </a:t>
          </a:r>
          <a:r>
            <a:rPr lang="en-US" sz="1100" kern="1200" dirty="0" err="1" smtClean="0"/>
            <a:t>mất</a:t>
          </a:r>
          <a:r>
            <a:rPr lang="en-US" sz="1100" kern="1200" dirty="0" smtClean="0"/>
            <a:t> </a:t>
          </a:r>
          <a:r>
            <a:rPr lang="en-US" sz="1100" kern="1200" dirty="0" err="1" smtClean="0"/>
            <a:t>đi</a:t>
          </a:r>
          <a:r>
            <a:rPr lang="en-US" sz="1100" kern="1200" dirty="0" smtClean="0"/>
            <a:t> hay </a:t>
          </a:r>
          <a:r>
            <a:rPr lang="en-US" sz="1100" kern="1200" dirty="0" err="1" smtClean="0"/>
            <a:t>nhận</a:t>
          </a:r>
          <a:r>
            <a:rPr lang="en-US" sz="1100" kern="1200" dirty="0" smtClean="0"/>
            <a:t> </a:t>
          </a:r>
          <a:r>
            <a:rPr lang="en-US" sz="1100" kern="1200" dirty="0" err="1" smtClean="0"/>
            <a:t>thêm</a:t>
          </a:r>
          <a:r>
            <a:rPr lang="en-US" sz="1100" kern="1200" dirty="0" smtClean="0"/>
            <a:t> </a:t>
          </a:r>
          <a:r>
            <a:rPr lang="en-US" sz="1100" kern="1200" dirty="0" err="1" smtClean="0"/>
            <a:t>trong</a:t>
          </a:r>
          <a:r>
            <a:rPr lang="en-US" sz="1100" kern="1200" dirty="0" smtClean="0"/>
            <a:t> </a:t>
          </a:r>
          <a:r>
            <a:rPr lang="en-US" sz="1100" kern="1200" dirty="0" err="1" smtClean="0"/>
            <a:t>quá</a:t>
          </a:r>
          <a:r>
            <a:rPr lang="en-US" sz="1100" kern="1200" dirty="0" smtClean="0"/>
            <a:t> </a:t>
          </a:r>
          <a:r>
            <a:rPr lang="en-US" sz="1100" kern="1200" dirty="0" err="1" smtClean="0"/>
            <a:t>trình</a:t>
          </a:r>
          <a:r>
            <a:rPr lang="en-US" sz="1100" kern="1200" dirty="0" smtClean="0"/>
            <a:t> </a:t>
          </a:r>
          <a:r>
            <a:rPr lang="en-US" sz="1100" kern="1200" dirty="0" err="1" smtClean="0"/>
            <a:t>truyền</a:t>
          </a:r>
          <a:r>
            <a:rPr lang="en-US" sz="1100" kern="1200" dirty="0" smtClean="0"/>
            <a:t> </a:t>
          </a:r>
          <a:r>
            <a:rPr lang="en-US" sz="1100" kern="1200" dirty="0" err="1" smtClean="0"/>
            <a:t>năng</a:t>
          </a:r>
          <a:r>
            <a:rPr lang="en-US" sz="1100" kern="1200" dirty="0" smtClean="0"/>
            <a:t> </a:t>
          </a:r>
          <a:r>
            <a:rPr lang="en-US" sz="1100" kern="1200" dirty="0" err="1" smtClean="0"/>
            <a:t>lượng</a:t>
          </a:r>
          <a:r>
            <a:rPr lang="en-US" sz="1100" kern="1200" dirty="0" smtClean="0"/>
            <a:t> </a:t>
          </a:r>
          <a:r>
            <a:rPr lang="en-US" sz="1100" kern="1200" dirty="0" err="1" smtClean="0"/>
            <a:t>nhiệt</a:t>
          </a:r>
          <a:r>
            <a:rPr lang="en-US" sz="1100" kern="1200" dirty="0" smtClean="0"/>
            <a:t> </a:t>
          </a:r>
          <a:endParaRPr lang="en-US" sz="1100" kern="1200" dirty="0"/>
        </a:p>
      </dsp:txBody>
      <dsp:txXfrm>
        <a:off x="11059335" y="4649517"/>
        <a:ext cx="1635953" cy="817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FD6F-2152-459D-B050-02F6BE0C7CF4}">
      <dsp:nvSpPr>
        <dsp:cNvPr id="0" name=""/>
        <dsp:cNvSpPr/>
      </dsp:nvSpPr>
      <dsp:spPr>
        <a:xfrm>
          <a:off x="6504709" y="1675118"/>
          <a:ext cx="3613149" cy="1101201"/>
        </a:xfrm>
        <a:custGeom>
          <a:avLst/>
          <a:gdLst/>
          <a:ahLst/>
          <a:cxnLst/>
          <a:rect l="0" t="0" r="0" b="0"/>
          <a:pathLst>
            <a:path>
              <a:moveTo>
                <a:pt x="0" y="0"/>
              </a:moveTo>
              <a:lnTo>
                <a:pt x="0" y="867339"/>
              </a:lnTo>
              <a:lnTo>
                <a:pt x="3613149" y="867339"/>
              </a:lnTo>
              <a:lnTo>
                <a:pt x="3613149" y="110120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E8405-124D-4100-9FB2-54A4EB6AE0FB}">
      <dsp:nvSpPr>
        <dsp:cNvPr id="0" name=""/>
        <dsp:cNvSpPr/>
      </dsp:nvSpPr>
      <dsp:spPr>
        <a:xfrm>
          <a:off x="6504709" y="1137524"/>
          <a:ext cx="2700329" cy="537593"/>
        </a:xfrm>
        <a:custGeom>
          <a:avLst/>
          <a:gdLst/>
          <a:ahLst/>
          <a:cxnLst/>
          <a:rect l="0" t="0" r="0" b="0"/>
          <a:pathLst>
            <a:path>
              <a:moveTo>
                <a:pt x="0" y="537593"/>
              </a:moveTo>
              <a:lnTo>
                <a:pt x="2700329"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F6D6F6-F8A4-4DFF-BDAA-78E131856707}">
      <dsp:nvSpPr>
        <dsp:cNvPr id="0" name=""/>
        <dsp:cNvSpPr/>
      </dsp:nvSpPr>
      <dsp:spPr>
        <a:xfrm>
          <a:off x="5613805" y="3256472"/>
          <a:ext cx="334088" cy="1024539"/>
        </a:xfrm>
        <a:custGeom>
          <a:avLst/>
          <a:gdLst/>
          <a:ahLst/>
          <a:cxnLst/>
          <a:rect l="0" t="0" r="0" b="0"/>
          <a:pathLst>
            <a:path>
              <a:moveTo>
                <a:pt x="0" y="0"/>
              </a:moveTo>
              <a:lnTo>
                <a:pt x="0" y="1024539"/>
              </a:lnTo>
              <a:lnTo>
                <a:pt x="334088" y="10245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A3CCD-F271-4FD8-BADE-62603B76AA1C}">
      <dsp:nvSpPr>
        <dsp:cNvPr id="0" name=""/>
        <dsp:cNvSpPr/>
      </dsp:nvSpPr>
      <dsp:spPr>
        <a:xfrm>
          <a:off x="6458989" y="1675118"/>
          <a:ext cx="91440" cy="467724"/>
        </a:xfrm>
        <a:custGeom>
          <a:avLst/>
          <a:gdLst/>
          <a:ahLst/>
          <a:cxnLst/>
          <a:rect l="0" t="0" r="0" b="0"/>
          <a:pathLst>
            <a:path>
              <a:moveTo>
                <a:pt x="45720" y="0"/>
              </a:moveTo>
              <a:lnTo>
                <a:pt x="45720" y="46772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CB24D-4453-4A3F-83AC-B8A47EF9F7C6}">
      <dsp:nvSpPr>
        <dsp:cNvPr id="0" name=""/>
        <dsp:cNvSpPr/>
      </dsp:nvSpPr>
      <dsp:spPr>
        <a:xfrm>
          <a:off x="2918821" y="3256472"/>
          <a:ext cx="334088" cy="1024539"/>
        </a:xfrm>
        <a:custGeom>
          <a:avLst/>
          <a:gdLst/>
          <a:ahLst/>
          <a:cxnLst/>
          <a:rect l="0" t="0" r="0" b="0"/>
          <a:pathLst>
            <a:path>
              <a:moveTo>
                <a:pt x="0" y="0"/>
              </a:moveTo>
              <a:lnTo>
                <a:pt x="0" y="1024539"/>
              </a:lnTo>
              <a:lnTo>
                <a:pt x="334088" y="10245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9780F-F65E-4F10-86FA-97A0319BCC9A}">
      <dsp:nvSpPr>
        <dsp:cNvPr id="0" name=""/>
        <dsp:cNvSpPr/>
      </dsp:nvSpPr>
      <dsp:spPr>
        <a:xfrm>
          <a:off x="3809725" y="1675118"/>
          <a:ext cx="2694984" cy="467724"/>
        </a:xfrm>
        <a:custGeom>
          <a:avLst/>
          <a:gdLst/>
          <a:ahLst/>
          <a:cxnLst/>
          <a:rect l="0" t="0" r="0" b="0"/>
          <a:pathLst>
            <a:path>
              <a:moveTo>
                <a:pt x="2694984" y="0"/>
              </a:moveTo>
              <a:lnTo>
                <a:pt x="2694984" y="233862"/>
              </a:lnTo>
              <a:lnTo>
                <a:pt x="0" y="233862"/>
              </a:lnTo>
              <a:lnTo>
                <a:pt x="0" y="46772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090F60-CCD3-4131-8A49-69C8F3E02B98}">
      <dsp:nvSpPr>
        <dsp:cNvPr id="0" name=""/>
        <dsp:cNvSpPr/>
      </dsp:nvSpPr>
      <dsp:spPr>
        <a:xfrm>
          <a:off x="223837" y="3256472"/>
          <a:ext cx="334088" cy="1024539"/>
        </a:xfrm>
        <a:custGeom>
          <a:avLst/>
          <a:gdLst/>
          <a:ahLst/>
          <a:cxnLst/>
          <a:rect l="0" t="0" r="0" b="0"/>
          <a:pathLst>
            <a:path>
              <a:moveTo>
                <a:pt x="0" y="0"/>
              </a:moveTo>
              <a:lnTo>
                <a:pt x="0" y="1024539"/>
              </a:lnTo>
              <a:lnTo>
                <a:pt x="334088" y="10245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1A83B-F25B-4C92-952B-7A107C3A034B}">
      <dsp:nvSpPr>
        <dsp:cNvPr id="0" name=""/>
        <dsp:cNvSpPr/>
      </dsp:nvSpPr>
      <dsp:spPr>
        <a:xfrm>
          <a:off x="1114741" y="1675118"/>
          <a:ext cx="5389968" cy="467724"/>
        </a:xfrm>
        <a:custGeom>
          <a:avLst/>
          <a:gdLst/>
          <a:ahLst/>
          <a:cxnLst/>
          <a:rect l="0" t="0" r="0" b="0"/>
          <a:pathLst>
            <a:path>
              <a:moveTo>
                <a:pt x="5389968" y="0"/>
              </a:moveTo>
              <a:lnTo>
                <a:pt x="5389968" y="233862"/>
              </a:lnTo>
              <a:lnTo>
                <a:pt x="0" y="233862"/>
              </a:lnTo>
              <a:lnTo>
                <a:pt x="0" y="46772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24C1FA-352B-4549-B10D-A614486C4DDA}">
      <dsp:nvSpPr>
        <dsp:cNvPr id="0" name=""/>
        <dsp:cNvSpPr/>
      </dsp:nvSpPr>
      <dsp:spPr>
        <a:xfrm>
          <a:off x="5391079" y="561488"/>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Sự</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endParaRPr lang="en-US" sz="1900" kern="1200" dirty="0"/>
        </a:p>
      </dsp:txBody>
      <dsp:txXfrm>
        <a:off x="5391079" y="561488"/>
        <a:ext cx="2227259" cy="1113629"/>
      </dsp:txXfrm>
    </dsp:sp>
    <dsp:sp modelId="{8A876AC1-BA07-4E71-9625-6112DEE96AF1}">
      <dsp:nvSpPr>
        <dsp:cNvPr id="0" name=""/>
        <dsp:cNvSpPr/>
      </dsp:nvSpPr>
      <dsp:spPr>
        <a:xfrm>
          <a:off x="1111" y="2142842"/>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Sự</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của</a:t>
          </a:r>
          <a:r>
            <a:rPr lang="en-US" sz="1900" kern="1200" dirty="0" smtClean="0"/>
            <a:t> </a:t>
          </a:r>
          <a:r>
            <a:rPr lang="en-US" sz="1900" kern="1200" dirty="0" err="1" smtClean="0"/>
            <a:t>chất</a:t>
          </a:r>
          <a:r>
            <a:rPr lang="en-US" sz="1900" kern="1200" dirty="0" smtClean="0"/>
            <a:t> </a:t>
          </a:r>
          <a:r>
            <a:rPr lang="en-US" sz="1900" kern="1200" dirty="0" err="1" smtClean="0"/>
            <a:t>rắn</a:t>
          </a:r>
          <a:endParaRPr lang="en-US" sz="1900" kern="1200" dirty="0"/>
        </a:p>
      </dsp:txBody>
      <dsp:txXfrm>
        <a:off x="1111" y="2142842"/>
        <a:ext cx="2227259" cy="1113629"/>
      </dsp:txXfrm>
    </dsp:sp>
    <dsp:sp modelId="{359809D2-BA4C-4400-BDB3-8FB984D8D464}">
      <dsp:nvSpPr>
        <dsp:cNvPr id="0" name=""/>
        <dsp:cNvSpPr/>
      </dsp:nvSpPr>
      <dsp:spPr>
        <a:xfrm>
          <a:off x="557926" y="3724196"/>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Các</a:t>
          </a:r>
          <a:r>
            <a:rPr lang="en-US" sz="1900" kern="1200" dirty="0" smtClean="0"/>
            <a:t> </a:t>
          </a:r>
          <a:r>
            <a:rPr lang="en-US" sz="1900" kern="1200" dirty="0" err="1" smtClean="0"/>
            <a:t>chất</a:t>
          </a:r>
          <a:r>
            <a:rPr lang="en-US" sz="1900" kern="1200" dirty="0" smtClean="0"/>
            <a:t> </a:t>
          </a:r>
          <a:r>
            <a:rPr lang="en-US" sz="1900" kern="1200" dirty="0" err="1" smtClean="0"/>
            <a:t>rắn</a:t>
          </a:r>
          <a:r>
            <a:rPr lang="en-US" sz="1900" kern="1200" dirty="0" smtClean="0"/>
            <a:t> </a:t>
          </a:r>
          <a:r>
            <a:rPr lang="en-US" sz="1900" kern="1200" dirty="0" err="1" smtClean="0"/>
            <a:t>khác</a:t>
          </a:r>
          <a:r>
            <a:rPr lang="en-US" sz="1900" kern="1200" dirty="0" smtClean="0"/>
            <a:t> </a:t>
          </a:r>
          <a:r>
            <a:rPr lang="en-US" sz="1900" kern="1200" dirty="0" err="1" smtClean="0"/>
            <a:t>nhau</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khác</a:t>
          </a:r>
          <a:r>
            <a:rPr lang="en-US" sz="1900" kern="1200" dirty="0" smtClean="0"/>
            <a:t> </a:t>
          </a:r>
          <a:r>
            <a:rPr lang="en-US" sz="1900" kern="1200" dirty="0" err="1" smtClean="0"/>
            <a:t>nhau</a:t>
          </a:r>
          <a:endParaRPr lang="en-US" sz="1900" kern="1200" dirty="0"/>
        </a:p>
      </dsp:txBody>
      <dsp:txXfrm>
        <a:off x="557926" y="3724196"/>
        <a:ext cx="2227259" cy="1113629"/>
      </dsp:txXfrm>
    </dsp:sp>
    <dsp:sp modelId="{433F6124-98FB-4306-B08A-5CB7068FE40A}">
      <dsp:nvSpPr>
        <dsp:cNvPr id="0" name=""/>
        <dsp:cNvSpPr/>
      </dsp:nvSpPr>
      <dsp:spPr>
        <a:xfrm>
          <a:off x="2696095" y="2142842"/>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Sự</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của</a:t>
          </a:r>
          <a:r>
            <a:rPr lang="en-US" sz="1900" kern="1200" dirty="0" smtClean="0"/>
            <a:t> </a:t>
          </a:r>
          <a:r>
            <a:rPr lang="en-US" sz="1900" kern="1200" dirty="0" err="1" smtClean="0"/>
            <a:t>chất</a:t>
          </a:r>
          <a:r>
            <a:rPr lang="en-US" sz="1900" kern="1200" dirty="0" smtClean="0"/>
            <a:t> </a:t>
          </a:r>
          <a:r>
            <a:rPr lang="en-US" sz="1900" kern="1200" dirty="0" err="1" smtClean="0"/>
            <a:t>lỏng</a:t>
          </a:r>
          <a:endParaRPr lang="en-US" sz="1900" kern="1200" dirty="0"/>
        </a:p>
      </dsp:txBody>
      <dsp:txXfrm>
        <a:off x="2696095" y="2142842"/>
        <a:ext cx="2227259" cy="1113629"/>
      </dsp:txXfrm>
    </dsp:sp>
    <dsp:sp modelId="{1C9FF193-F5FE-4B4B-B20E-8DD1C8411043}">
      <dsp:nvSpPr>
        <dsp:cNvPr id="0" name=""/>
        <dsp:cNvSpPr/>
      </dsp:nvSpPr>
      <dsp:spPr>
        <a:xfrm>
          <a:off x="3252910" y="3724196"/>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Các</a:t>
          </a:r>
          <a:r>
            <a:rPr lang="en-US" sz="1900" kern="1200" dirty="0" smtClean="0"/>
            <a:t> </a:t>
          </a:r>
          <a:r>
            <a:rPr lang="en-US" sz="1900" kern="1200" dirty="0" err="1" smtClean="0"/>
            <a:t>chất</a:t>
          </a:r>
          <a:r>
            <a:rPr lang="en-US" sz="1900" kern="1200" dirty="0" smtClean="0"/>
            <a:t> </a:t>
          </a:r>
          <a:r>
            <a:rPr lang="en-US" sz="1900" kern="1200" dirty="0" err="1" smtClean="0"/>
            <a:t>lỏng</a:t>
          </a:r>
          <a:r>
            <a:rPr lang="en-US" sz="1900" kern="1200" dirty="0" smtClean="0"/>
            <a:t> </a:t>
          </a:r>
          <a:r>
            <a:rPr lang="en-US" sz="1900" kern="1200" dirty="0" err="1" smtClean="0"/>
            <a:t>khác</a:t>
          </a:r>
          <a:r>
            <a:rPr lang="en-US" sz="1900" kern="1200" dirty="0" smtClean="0"/>
            <a:t> </a:t>
          </a:r>
          <a:r>
            <a:rPr lang="en-US" sz="1900" kern="1200" dirty="0" err="1" smtClean="0"/>
            <a:t>nhau</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khác</a:t>
          </a:r>
          <a:r>
            <a:rPr lang="en-US" sz="1900" kern="1200" dirty="0" smtClean="0"/>
            <a:t> </a:t>
          </a:r>
          <a:r>
            <a:rPr lang="en-US" sz="1900" kern="1200" dirty="0" err="1" smtClean="0"/>
            <a:t>nhau</a:t>
          </a:r>
          <a:endParaRPr lang="en-US" sz="1900" kern="1200" dirty="0"/>
        </a:p>
      </dsp:txBody>
      <dsp:txXfrm>
        <a:off x="3252910" y="3724196"/>
        <a:ext cx="2227259" cy="1113629"/>
      </dsp:txXfrm>
    </dsp:sp>
    <dsp:sp modelId="{FB0A0CC6-E144-4340-8E50-930B3B0609B6}">
      <dsp:nvSpPr>
        <dsp:cNvPr id="0" name=""/>
        <dsp:cNvSpPr/>
      </dsp:nvSpPr>
      <dsp:spPr>
        <a:xfrm>
          <a:off x="5391079" y="2142842"/>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Sự</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của</a:t>
          </a:r>
          <a:r>
            <a:rPr lang="en-US" sz="1900" kern="1200" dirty="0" smtClean="0"/>
            <a:t> </a:t>
          </a:r>
          <a:r>
            <a:rPr lang="en-US" sz="1900" kern="1200" dirty="0" err="1" smtClean="0"/>
            <a:t>chất</a:t>
          </a:r>
          <a:r>
            <a:rPr lang="en-US" sz="1900" kern="1200" dirty="0" smtClean="0"/>
            <a:t> </a:t>
          </a:r>
          <a:r>
            <a:rPr lang="en-US" sz="1900" kern="1200" dirty="0" err="1" smtClean="0"/>
            <a:t>khí</a:t>
          </a:r>
          <a:endParaRPr lang="en-US" sz="1900" kern="1200" dirty="0"/>
        </a:p>
      </dsp:txBody>
      <dsp:txXfrm>
        <a:off x="5391079" y="2142842"/>
        <a:ext cx="2227259" cy="1113629"/>
      </dsp:txXfrm>
    </dsp:sp>
    <dsp:sp modelId="{897647F1-E6BC-42AF-B5A5-B6F49CF26196}">
      <dsp:nvSpPr>
        <dsp:cNvPr id="0" name=""/>
        <dsp:cNvSpPr/>
      </dsp:nvSpPr>
      <dsp:spPr>
        <a:xfrm>
          <a:off x="5947894" y="3724196"/>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Các</a:t>
          </a:r>
          <a:r>
            <a:rPr lang="en-US" sz="1900" kern="1200" dirty="0" smtClean="0"/>
            <a:t> </a:t>
          </a:r>
          <a:r>
            <a:rPr lang="en-US" sz="1900" kern="1200" dirty="0" err="1" smtClean="0"/>
            <a:t>chất</a:t>
          </a:r>
          <a:r>
            <a:rPr lang="en-US" sz="1900" kern="1200" dirty="0" smtClean="0"/>
            <a:t> </a:t>
          </a:r>
          <a:r>
            <a:rPr lang="en-US" sz="1900" kern="1200" dirty="0" err="1" smtClean="0"/>
            <a:t>khí</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khác</a:t>
          </a:r>
          <a:r>
            <a:rPr lang="en-US" sz="1900" kern="1200" dirty="0" smtClean="0"/>
            <a:t> </a:t>
          </a:r>
          <a:r>
            <a:rPr lang="en-US" sz="1900" kern="1200" dirty="0" err="1" smtClean="0"/>
            <a:t>nhau</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giống</a:t>
          </a:r>
          <a:r>
            <a:rPr lang="en-US" sz="1900" kern="1200" dirty="0" smtClean="0"/>
            <a:t> </a:t>
          </a:r>
          <a:r>
            <a:rPr lang="en-US" sz="1900" kern="1200" dirty="0" err="1" smtClean="0"/>
            <a:t>nhau</a:t>
          </a:r>
          <a:endParaRPr lang="en-US" sz="1900" kern="1200" dirty="0"/>
        </a:p>
      </dsp:txBody>
      <dsp:txXfrm>
        <a:off x="5947894" y="3724196"/>
        <a:ext cx="2227259" cy="1113629"/>
      </dsp:txXfrm>
    </dsp:sp>
    <dsp:sp modelId="{36375D55-F0CC-4228-8639-10E062AFBA66}">
      <dsp:nvSpPr>
        <dsp:cNvPr id="0" name=""/>
        <dsp:cNvSpPr/>
      </dsp:nvSpPr>
      <dsp:spPr>
        <a:xfrm>
          <a:off x="8091409" y="1137524"/>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smtClean="0"/>
            <a:t>Các chất rắn, lỏng, khí nở ra khi nóng lên, co lại khi lạnh đi</a:t>
          </a:r>
          <a:endParaRPr lang="en-US" sz="1900" kern="1200" dirty="0"/>
        </a:p>
      </dsp:txBody>
      <dsp:txXfrm>
        <a:off x="8091409" y="1137524"/>
        <a:ext cx="2227259" cy="1113629"/>
      </dsp:txXfrm>
    </dsp:sp>
    <dsp:sp modelId="{A4BA996F-BF97-4FE6-8DA8-CBAC934ED17F}">
      <dsp:nvSpPr>
        <dsp:cNvPr id="0" name=""/>
        <dsp:cNvSpPr/>
      </dsp:nvSpPr>
      <dsp:spPr>
        <a:xfrm>
          <a:off x="9004229" y="2776319"/>
          <a:ext cx="2227259" cy="1113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Chất</a:t>
          </a:r>
          <a:r>
            <a:rPr lang="en-US" sz="1900" kern="1200" dirty="0" smtClean="0"/>
            <a:t> </a:t>
          </a:r>
          <a:r>
            <a:rPr lang="en-US" sz="1900" kern="1200" dirty="0" err="1" smtClean="0"/>
            <a:t>khí</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nhiều</a:t>
          </a:r>
          <a:r>
            <a:rPr lang="en-US" sz="1900" kern="1200" dirty="0" smtClean="0"/>
            <a:t> </a:t>
          </a:r>
          <a:r>
            <a:rPr lang="en-US" sz="1900" kern="1200" dirty="0" err="1" smtClean="0"/>
            <a:t>hơn</a:t>
          </a:r>
          <a:r>
            <a:rPr lang="en-US" sz="1900" kern="1200" dirty="0" smtClean="0"/>
            <a:t> </a:t>
          </a:r>
          <a:r>
            <a:rPr lang="en-US" sz="1900" kern="1200" dirty="0" err="1" smtClean="0"/>
            <a:t>chất</a:t>
          </a:r>
          <a:r>
            <a:rPr lang="en-US" sz="1900" kern="1200" dirty="0" smtClean="0"/>
            <a:t> </a:t>
          </a:r>
          <a:r>
            <a:rPr lang="en-US" sz="1900" kern="1200" dirty="0" err="1" smtClean="0"/>
            <a:t>lỏng</a:t>
          </a:r>
          <a:r>
            <a:rPr lang="en-US" sz="1900" kern="1200" dirty="0" smtClean="0"/>
            <a:t>, </a:t>
          </a:r>
          <a:r>
            <a:rPr lang="en-US" sz="1900" kern="1200" dirty="0" err="1" smtClean="0"/>
            <a:t>chất</a:t>
          </a:r>
          <a:r>
            <a:rPr lang="en-US" sz="1900" kern="1200" dirty="0" smtClean="0"/>
            <a:t> </a:t>
          </a:r>
          <a:r>
            <a:rPr lang="en-US" sz="1900" kern="1200" dirty="0" err="1" smtClean="0"/>
            <a:t>lỏng</a:t>
          </a:r>
          <a:r>
            <a:rPr lang="en-US" sz="1900" kern="1200" dirty="0" smtClean="0"/>
            <a:t> </a:t>
          </a:r>
          <a:r>
            <a:rPr lang="en-US" sz="1900" kern="1200" dirty="0" err="1" smtClean="0"/>
            <a:t>nở</a:t>
          </a:r>
          <a:r>
            <a:rPr lang="en-US" sz="1900" kern="1200" dirty="0" smtClean="0"/>
            <a:t> </a:t>
          </a:r>
          <a:r>
            <a:rPr lang="en-US" sz="1900" kern="1200" dirty="0" err="1" smtClean="0"/>
            <a:t>vì</a:t>
          </a:r>
          <a:r>
            <a:rPr lang="en-US" sz="1900" kern="1200" dirty="0" smtClean="0"/>
            <a:t> </a:t>
          </a:r>
          <a:r>
            <a:rPr lang="en-US" sz="1900" kern="1200" dirty="0" err="1" smtClean="0"/>
            <a:t>nhiệt</a:t>
          </a:r>
          <a:r>
            <a:rPr lang="en-US" sz="1900" kern="1200" dirty="0" smtClean="0"/>
            <a:t> </a:t>
          </a:r>
          <a:r>
            <a:rPr lang="en-US" sz="1900" kern="1200" dirty="0" err="1" smtClean="0"/>
            <a:t>nhiều</a:t>
          </a:r>
          <a:r>
            <a:rPr lang="en-US" sz="1900" kern="1200" dirty="0" smtClean="0"/>
            <a:t> </a:t>
          </a:r>
          <a:r>
            <a:rPr lang="en-US" sz="1900" kern="1200" dirty="0" err="1" smtClean="0"/>
            <a:t>hơn</a:t>
          </a:r>
          <a:r>
            <a:rPr lang="en-US" sz="1900" kern="1200" dirty="0" smtClean="0"/>
            <a:t> </a:t>
          </a:r>
          <a:r>
            <a:rPr lang="en-US" sz="1900" kern="1200" dirty="0" err="1" smtClean="0"/>
            <a:t>chất</a:t>
          </a:r>
          <a:r>
            <a:rPr lang="en-US" sz="1900" kern="1200" dirty="0" smtClean="0"/>
            <a:t> </a:t>
          </a:r>
          <a:r>
            <a:rPr lang="en-US" sz="1900" kern="1200" dirty="0" err="1" smtClean="0"/>
            <a:t>rắn</a:t>
          </a:r>
          <a:endParaRPr lang="en-US" sz="1900" kern="1200" dirty="0"/>
        </a:p>
      </dsp:txBody>
      <dsp:txXfrm>
        <a:off x="9004229" y="2776319"/>
        <a:ext cx="2227259" cy="11136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4073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0D4F0-940B-4C8B-BD92-46B6251B863B}"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305689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0D4F0-940B-4C8B-BD92-46B6251B863B}"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27654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0D4F0-940B-4C8B-BD92-46B6251B863B}"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30448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50506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60D4F0-940B-4C8B-BD92-46B6251B863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117955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0D4F0-940B-4C8B-BD92-46B6251B863B}"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289854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0D4F0-940B-4C8B-BD92-46B6251B863B}"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189732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0D4F0-940B-4C8B-BD92-46B6251B863B}"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42427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60D4F0-940B-4C8B-BD92-46B6251B863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801EF-9914-41F7-8F3F-1556A0DFB0FD}" type="slidenum">
              <a:rPr lang="en-US" smtClean="0"/>
              <a:t>‹#›</a:t>
            </a:fld>
            <a:endParaRPr lang="en-US"/>
          </a:p>
        </p:txBody>
      </p:sp>
    </p:spTree>
    <p:extLst>
      <p:ext uri="{BB962C8B-B14F-4D97-AF65-F5344CB8AC3E}">
        <p14:creationId xmlns:p14="http://schemas.microsoft.com/office/powerpoint/2010/main" val="29146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32158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2060D4F0-940B-4C8B-BD92-46B6251B863B}" type="datetimeFigureOut">
              <a:rPr lang="en-US" smtClean="0"/>
              <a:t>6/14/2023</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380801EF-9914-41F7-8F3F-1556A0DFB0FD}" type="slidenum">
              <a:rPr lang="en-US" smtClean="0"/>
              <a:t>‹#›</a:t>
            </a:fld>
            <a:endParaRPr lang="en-US"/>
          </a:p>
        </p:txBody>
      </p:sp>
    </p:spTree>
    <p:extLst>
      <p:ext uri="{BB962C8B-B14F-4D97-AF65-F5344CB8AC3E}">
        <p14:creationId xmlns:p14="http://schemas.microsoft.com/office/powerpoint/2010/main" val="38605399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phan%20thi%20bac\Local%20Settings\Temporary%20Internet%20Files\Content.MSO\E07078D7.mp3" TargetMode="External"/><Relationship Id="rId5" Type="http://schemas.openxmlformats.org/officeDocument/2006/relationships/image" Target="../media/image10.jpeg"/><Relationship Id="rId4" Type="http://schemas.openxmlformats.org/officeDocument/2006/relationships/image" Target="../media/image9.gif"/></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6CF65D6-812A-4AAE-9FA1-0D4C08C12000}" type="slidenum">
              <a:rPr lang="en-US" smtClean="0"/>
              <a:pPr/>
              <a:t>1</a:t>
            </a:fld>
            <a:endParaRPr lang="en-US" smtClean="0"/>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solidFill>
          <a:ln>
            <a:noFill/>
          </a:ln>
          <a:extLst/>
        </p:spPr>
      </p:pic>
      <p:sp>
        <p:nvSpPr>
          <p:cNvPr id="5" name="Rectangle 4"/>
          <p:cNvSpPr/>
          <p:nvPr/>
        </p:nvSpPr>
        <p:spPr>
          <a:xfrm>
            <a:off x="1775520" y="1484784"/>
            <a:ext cx="864096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5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ÔN TẬP CHƯƠNG </a:t>
            </a:r>
            <a:r>
              <a:rPr lang="en-US" sz="54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6</a:t>
            </a:r>
            <a:endParaRPr lang="vi-VN" sz="5400" b="1" dirty="0">
              <a:ln w="11430"/>
              <a:solidFill>
                <a:srgbClr val="3333FF"/>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3863753" y="3248062"/>
            <a:ext cx="4886201"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vi-VN" sz="4000" b="1"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a:t>
            </a:r>
            <a:r>
              <a:rPr lang="en-US" sz="4000" b="1"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hời</a:t>
            </a:r>
            <a:r>
              <a:rPr lang="en-US" sz="4000" b="1"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4000" b="1"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lượng</a:t>
            </a:r>
            <a:r>
              <a:rPr lang="en-US" sz="4000" b="1"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1 </a:t>
            </a:r>
            <a:r>
              <a:rPr lang="en-US" sz="4000" b="1"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tiết</a:t>
            </a:r>
            <a:endParaRPr lang="vi-VN" sz="40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840902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96686" y="243445"/>
            <a:ext cx="10721439" cy="6181359"/>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latin typeface="Calibri" panose="020F0502020204030204" pitchFamily="34" charset="0"/>
                <a:cs typeface="Calibri" panose="020F0502020204030204" pitchFamily="34" charset="0"/>
              </a:rPr>
              <a:t>Trong trò chơi này, </a:t>
            </a:r>
            <a:r>
              <a:rPr lang="vi-VN" sz="3200" b="1" dirty="0">
                <a:solidFill>
                  <a:srgbClr val="00A44A"/>
                </a:solidFill>
                <a:latin typeface="Calibri" panose="020F0502020204030204" pitchFamily="34" charset="0"/>
                <a:cs typeface="Calibri" panose="020F0502020204030204" pitchFamily="34" charset="0"/>
              </a:rPr>
              <a:t>có </a:t>
            </a:r>
            <a:r>
              <a:rPr lang="vi-VN" sz="3200" b="1" dirty="0" smtClean="0">
                <a:solidFill>
                  <a:srgbClr val="00A44A"/>
                </a:solidFill>
                <a:latin typeface="Calibri" panose="020F0502020204030204" pitchFamily="34" charset="0"/>
                <a:cs typeface="Calibri" panose="020F0502020204030204" pitchFamily="34" charset="0"/>
              </a:rPr>
              <a:t>1</a:t>
            </a:r>
            <a:r>
              <a:rPr lang="en-US" sz="3200" b="1" dirty="0" smtClean="0">
                <a:solidFill>
                  <a:srgbClr val="00A44A"/>
                </a:solidFill>
                <a:latin typeface="Calibri" panose="020F0502020204030204" pitchFamily="34" charset="0"/>
                <a:cs typeface="Calibri" panose="020F0502020204030204" pitchFamily="34" charset="0"/>
              </a:rPr>
              <a:t>5</a:t>
            </a:r>
            <a:r>
              <a:rPr lang="vi-VN" sz="3200" b="1" dirty="0" smtClean="0">
                <a:solidFill>
                  <a:srgbClr val="00A44A"/>
                </a:solidFill>
                <a:latin typeface="Calibri" panose="020F0502020204030204" pitchFamily="34" charset="0"/>
                <a:cs typeface="Calibri" panose="020F0502020204030204" pitchFamily="34" charset="0"/>
              </a:rPr>
              <a:t> </a:t>
            </a:r>
            <a:r>
              <a:rPr lang="vi-VN" sz="3200" b="1" dirty="0">
                <a:solidFill>
                  <a:srgbClr val="00A44A"/>
                </a:solidFill>
                <a:latin typeface="Calibri" panose="020F0502020204030204" pitchFamily="34" charset="0"/>
                <a:cs typeface="Calibri" panose="020F0502020204030204" pitchFamily="34" charset="0"/>
              </a:rPr>
              <a:t>câu hỏi</a:t>
            </a:r>
            <a:r>
              <a:rPr lang="vi-VN" sz="3200" b="1" dirty="0">
                <a:latin typeface="Calibri" panose="020F0502020204030204" pitchFamily="34" charset="0"/>
                <a:cs typeface="Calibri" panose="020F0502020204030204" pitchFamily="34" charset="0"/>
              </a:rPr>
              <a:t>, </a:t>
            </a:r>
            <a:r>
              <a:rPr lang="vi-VN" sz="3200" b="1" dirty="0">
                <a:solidFill>
                  <a:srgbClr val="140B8B"/>
                </a:solidFill>
                <a:latin typeface="Calibri" panose="020F0502020204030204" pitchFamily="34" charset="0"/>
                <a:cs typeface="Calibri" panose="020F0502020204030204" pitchFamily="34" charset="0"/>
              </a:rPr>
              <a:t>Các em phải giơ tay thật nhanh và  trả lời đúng câu </a:t>
            </a:r>
            <a:r>
              <a:rPr lang="vi-VN" sz="3200" b="1" dirty="0" smtClean="0">
                <a:solidFill>
                  <a:srgbClr val="140B8B"/>
                </a:solidFill>
                <a:latin typeface="Calibri" panose="020F0502020204030204" pitchFamily="34" charset="0"/>
                <a:cs typeface="Calibri" panose="020F0502020204030204" pitchFamily="34" charset="0"/>
              </a:rPr>
              <a:t>hỏi</a:t>
            </a:r>
            <a:r>
              <a:rPr lang="en-US" sz="3200" b="1" dirty="0" smtClean="0">
                <a:solidFill>
                  <a:srgbClr val="140B8B"/>
                </a:solidFill>
                <a:latin typeface="Calibri" panose="020F0502020204030204" pitchFamily="34" charset="0"/>
                <a:cs typeface="Calibri" panose="020F0502020204030204" pitchFamily="34" charset="0"/>
              </a:rPr>
              <a:t>.</a:t>
            </a:r>
            <a:r>
              <a:rPr lang="vi-VN" sz="3200" b="1" dirty="0" smtClean="0">
                <a:solidFill>
                  <a:srgbClr val="140B8B"/>
                </a:solidFill>
                <a:latin typeface="Calibri" panose="020F0502020204030204" pitchFamily="34" charset="0"/>
                <a:cs typeface="Calibri" panose="020F0502020204030204" pitchFamily="34" charset="0"/>
              </a:rPr>
              <a:t> </a:t>
            </a:r>
            <a:r>
              <a:rPr lang="vi-VN" sz="3200" b="1" dirty="0">
                <a:solidFill>
                  <a:srgbClr val="FFFF00"/>
                </a:solidFill>
                <a:latin typeface="Calibri" panose="020F0502020204030204" pitchFamily="34" charset="0"/>
                <a:cs typeface="Calibri" panose="020F0502020204030204" pitchFamily="34" charset="0"/>
              </a:rPr>
              <a:t>Nếu trả lời sai quyền trả lời sẽ giành cho các bạn còn lại trong lớp.</a:t>
            </a:r>
          </a:p>
          <a:p>
            <a:pPr algn="ctr"/>
            <a:r>
              <a:rPr lang="vi-VN" sz="3200" b="1" dirty="0">
                <a:solidFill>
                  <a:srgbClr val="008E00"/>
                </a:solidFill>
                <a:latin typeface="Calibri" panose="020F0502020204030204" pitchFamily="34" charset="0"/>
                <a:cs typeface="Calibri" panose="020F0502020204030204" pitchFamily="34" charset="0"/>
              </a:rPr>
              <a:t>Thời gian suy nghĩ và trả lời mỗi câu hỏi là </a:t>
            </a:r>
            <a:r>
              <a:rPr lang="vi-VN" sz="3200" b="1" dirty="0">
                <a:solidFill>
                  <a:srgbClr val="FFFF00"/>
                </a:solidFill>
                <a:latin typeface="Calibri" panose="020F0502020204030204" pitchFamily="34" charset="0"/>
                <a:cs typeface="Calibri" panose="020F0502020204030204" pitchFamily="34" charset="0"/>
              </a:rPr>
              <a:t>30s</a:t>
            </a:r>
            <a:r>
              <a:rPr lang="vi-VN" sz="3200" b="1" dirty="0">
                <a:solidFill>
                  <a:srgbClr val="008E00"/>
                </a:solidFill>
                <a:latin typeface="Calibri" panose="020F0502020204030204" pitchFamily="34" charset="0"/>
                <a:cs typeface="Calibri" panose="020F0502020204030204" pitchFamily="34" charset="0"/>
              </a:rPr>
              <a:t>, mỗi câu trả lời đúng sẽ nhận được </a:t>
            </a:r>
            <a:r>
              <a:rPr lang="en-US" sz="3200" b="1" dirty="0" smtClean="0">
                <a:solidFill>
                  <a:srgbClr val="FFFF00"/>
                </a:solidFill>
                <a:latin typeface="Calibri" panose="020F0502020204030204" pitchFamily="34" charset="0"/>
                <a:cs typeface="Calibri" panose="020F0502020204030204" pitchFamily="34" charset="0"/>
              </a:rPr>
              <a:t>3 </a:t>
            </a:r>
            <a:r>
              <a:rPr lang="en-US" sz="3200" b="1" dirty="0" err="1" smtClean="0">
                <a:solidFill>
                  <a:srgbClr val="FFFF00"/>
                </a:solidFill>
                <a:latin typeface="Calibri" panose="020F0502020204030204" pitchFamily="34" charset="0"/>
                <a:cs typeface="Calibri" panose="020F0502020204030204" pitchFamily="34" charset="0"/>
              </a:rPr>
              <a:t>điểm</a:t>
            </a:r>
            <a:r>
              <a:rPr lang="en-US" sz="3200" b="1" dirty="0" smtClean="0">
                <a:solidFill>
                  <a:srgbClr val="008E00"/>
                </a:solidFill>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a:p>
            <a:pPr algn="ctr"/>
            <a:endParaRPr lang="en-US" sz="2400" dirty="0"/>
          </a:p>
        </p:txBody>
      </p:sp>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21237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1</a:t>
            </a:r>
          </a:p>
        </p:txBody>
      </p:sp>
      <p:pic>
        <p:nvPicPr>
          <p:cNvPr id="40965"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0998"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1549401" y="2667001"/>
            <a:ext cx="9053513" cy="584775"/>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200" b="1" dirty="0" err="1"/>
              <a:t>Khi</a:t>
            </a:r>
            <a:r>
              <a:rPr lang="en-US" sz="3200" b="1" dirty="0"/>
              <a:t> </a:t>
            </a:r>
            <a:r>
              <a:rPr lang="en-US" sz="3200" b="1" dirty="0" err="1"/>
              <a:t>một</a:t>
            </a:r>
            <a:r>
              <a:rPr lang="en-US" sz="3200" b="1" dirty="0"/>
              <a:t> </a:t>
            </a:r>
            <a:r>
              <a:rPr lang="en-US" sz="3200" b="1" dirty="0" err="1"/>
              <a:t>vật</a:t>
            </a:r>
            <a:r>
              <a:rPr lang="en-US" sz="3200" b="1" dirty="0"/>
              <a:t> </a:t>
            </a:r>
            <a:r>
              <a:rPr lang="en-US" sz="3200" b="1" dirty="0" err="1"/>
              <a:t>rắn</a:t>
            </a:r>
            <a:r>
              <a:rPr lang="en-US" sz="3200" b="1" dirty="0"/>
              <a:t> </a:t>
            </a:r>
            <a:r>
              <a:rPr lang="en-US" sz="3200" b="1" dirty="0" err="1"/>
              <a:t>được</a:t>
            </a:r>
            <a:r>
              <a:rPr lang="en-US" sz="3200" b="1" dirty="0"/>
              <a:t> </a:t>
            </a:r>
            <a:r>
              <a:rPr lang="en-US" sz="3200" b="1" dirty="0" err="1"/>
              <a:t>làm</a:t>
            </a:r>
            <a:r>
              <a:rPr lang="en-US" sz="3200" b="1" dirty="0"/>
              <a:t> </a:t>
            </a:r>
            <a:r>
              <a:rPr lang="en-US" sz="3200" b="1" dirty="0" err="1"/>
              <a:t>lạnh</a:t>
            </a:r>
            <a:r>
              <a:rPr lang="en-US" sz="3200" b="1" dirty="0"/>
              <a:t> </a:t>
            </a:r>
            <a:r>
              <a:rPr lang="en-US" sz="3200" b="1" dirty="0" err="1"/>
              <a:t>đi</a:t>
            </a:r>
            <a:r>
              <a:rPr lang="en-US" sz="3200" b="1" dirty="0"/>
              <a:t> </a:t>
            </a:r>
            <a:r>
              <a:rPr lang="en-US" sz="3200" b="1" dirty="0" err="1" smtClean="0"/>
              <a:t>thì</a:t>
            </a:r>
            <a:r>
              <a:rPr lang="en-US" sz="3200" b="1" dirty="0" smtClean="0"/>
              <a:t>……</a:t>
            </a:r>
            <a:endParaRPr lang="en-US" sz="3200" b="1" dirty="0"/>
          </a:p>
        </p:txBody>
      </p:sp>
      <p:grpSp>
        <p:nvGrpSpPr>
          <p:cNvPr id="3" name="Group 42"/>
          <p:cNvGrpSpPr>
            <a:grpSpLocks/>
          </p:cNvGrpSpPr>
          <p:nvPr/>
        </p:nvGrpSpPr>
        <p:grpSpPr bwMode="auto">
          <a:xfrm>
            <a:off x="7904390" y="4160838"/>
            <a:ext cx="2727721" cy="2489908"/>
            <a:chOff x="5301344" y="3757857"/>
            <a:chExt cx="3078907" cy="3052319"/>
          </a:xfrm>
        </p:grpSpPr>
        <p:pic>
          <p:nvPicPr>
            <p:cNvPr id="41005"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6" name="TextBox 41"/>
            <p:cNvSpPr txBox="1">
              <a:spLocks noChangeArrowheads="1"/>
            </p:cNvSpPr>
            <p:nvPr/>
          </p:nvSpPr>
          <p:spPr bwMode="auto">
            <a:xfrm>
              <a:off x="5522686" y="4495800"/>
              <a:ext cx="2322352" cy="116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a:t>
              </a:r>
            </a:p>
            <a:p>
              <a:pPr eaLnBrk="1" fontAlgn="base" hangingPunct="1">
                <a:spcBef>
                  <a:spcPct val="0"/>
                </a:spcBef>
                <a:spcAft>
                  <a:spcPct val="0"/>
                </a:spcAft>
                <a:defRPr/>
              </a:pPr>
              <a:r>
                <a:rPr lang="en-US" altLang="en-US" sz="2800" dirty="0">
                  <a:solidFill>
                    <a:prstClr val="black"/>
                  </a:solidFill>
                </a:rPr>
                <a:t>B</a:t>
              </a:r>
              <a:endParaRPr lang="en-US" altLang="en-US" sz="2800" dirty="0">
                <a:solidFill>
                  <a:prstClr val="black"/>
                </a:solidFill>
              </a:endParaRPr>
            </a:p>
          </p:txBody>
        </p:sp>
      </p:grpSp>
      <p:sp>
        <p:nvSpPr>
          <p:cNvPr id="45" name="TextBox 44"/>
          <p:cNvSpPr txBox="1"/>
          <p:nvPr/>
        </p:nvSpPr>
        <p:spPr>
          <a:xfrm>
            <a:off x="1549401" y="3744395"/>
            <a:ext cx="5625126" cy="206210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3200" dirty="0"/>
              <a:t>A. </a:t>
            </a:r>
            <a:r>
              <a:rPr lang="en-US" sz="3200" dirty="0" err="1"/>
              <a:t>khối</a:t>
            </a:r>
            <a:r>
              <a:rPr lang="en-US" sz="3200" dirty="0"/>
              <a:t> </a:t>
            </a:r>
            <a:r>
              <a:rPr lang="en-US" sz="3200" dirty="0" err="1"/>
              <a:t>lượng</a:t>
            </a:r>
            <a:r>
              <a:rPr lang="en-US" sz="3200" dirty="0"/>
              <a:t> </a:t>
            </a:r>
            <a:r>
              <a:rPr lang="en-US" sz="3200" dirty="0" err="1"/>
              <a:t>của</a:t>
            </a:r>
            <a:r>
              <a:rPr lang="en-US" sz="3200" dirty="0"/>
              <a:t> </a:t>
            </a:r>
            <a:r>
              <a:rPr lang="en-US" sz="3200" dirty="0" err="1"/>
              <a:t>vật</a:t>
            </a:r>
            <a:r>
              <a:rPr lang="en-US" sz="3200" dirty="0"/>
              <a:t> </a:t>
            </a:r>
            <a:r>
              <a:rPr lang="en-US" sz="3200" dirty="0" err="1"/>
              <a:t>giảm</a:t>
            </a:r>
            <a:r>
              <a:rPr lang="en-US" sz="3200" dirty="0"/>
              <a:t> </a:t>
            </a:r>
            <a:r>
              <a:rPr lang="en-US" sz="3200" dirty="0" err="1"/>
              <a:t>đi</a:t>
            </a:r>
            <a:r>
              <a:rPr lang="en-US" sz="3200" dirty="0"/>
              <a:t>.</a:t>
            </a:r>
          </a:p>
          <a:p>
            <a:r>
              <a:rPr lang="en-US" sz="3200" dirty="0"/>
              <a:t>B. </a:t>
            </a:r>
            <a:r>
              <a:rPr lang="en-US" sz="3200" dirty="0" err="1"/>
              <a:t>thể</a:t>
            </a:r>
            <a:r>
              <a:rPr lang="en-US" sz="3200" dirty="0"/>
              <a:t> </a:t>
            </a:r>
            <a:r>
              <a:rPr lang="en-US" sz="3200" dirty="0" err="1"/>
              <a:t>tích</a:t>
            </a:r>
            <a:r>
              <a:rPr lang="en-US" sz="3200" dirty="0"/>
              <a:t> </a:t>
            </a:r>
            <a:r>
              <a:rPr lang="en-US" sz="3200" dirty="0" err="1"/>
              <a:t>của</a:t>
            </a:r>
            <a:r>
              <a:rPr lang="en-US" sz="3200" dirty="0"/>
              <a:t> </a:t>
            </a:r>
            <a:r>
              <a:rPr lang="en-US" sz="3200" dirty="0" err="1"/>
              <a:t>vật</a:t>
            </a:r>
            <a:r>
              <a:rPr lang="en-US" sz="3200" dirty="0"/>
              <a:t> </a:t>
            </a:r>
            <a:r>
              <a:rPr lang="en-US" sz="3200" dirty="0" err="1"/>
              <a:t>giảm</a:t>
            </a:r>
            <a:r>
              <a:rPr lang="en-US" sz="3200" dirty="0"/>
              <a:t> </a:t>
            </a:r>
            <a:r>
              <a:rPr lang="en-US" sz="3200" dirty="0" err="1"/>
              <a:t>đi</a:t>
            </a:r>
            <a:r>
              <a:rPr lang="en-US" sz="3200" dirty="0"/>
              <a:t>.</a:t>
            </a:r>
          </a:p>
          <a:p>
            <a:r>
              <a:rPr lang="en-US" sz="3200" dirty="0"/>
              <a:t>C. </a:t>
            </a:r>
            <a:r>
              <a:rPr lang="en-US" sz="3200" dirty="0" err="1"/>
              <a:t>trọng</a:t>
            </a:r>
            <a:r>
              <a:rPr lang="en-US" sz="3200" dirty="0"/>
              <a:t> </a:t>
            </a:r>
            <a:r>
              <a:rPr lang="en-US" sz="3200" dirty="0" err="1"/>
              <a:t>lượng</a:t>
            </a:r>
            <a:r>
              <a:rPr lang="en-US" sz="3200" dirty="0"/>
              <a:t> </a:t>
            </a:r>
            <a:r>
              <a:rPr lang="en-US" sz="3200" dirty="0" err="1"/>
              <a:t>của</a:t>
            </a:r>
            <a:r>
              <a:rPr lang="en-US" sz="3200" dirty="0"/>
              <a:t> </a:t>
            </a:r>
            <a:r>
              <a:rPr lang="en-US" sz="3200" dirty="0" err="1"/>
              <a:t>vật</a:t>
            </a:r>
            <a:r>
              <a:rPr lang="en-US" sz="3200" dirty="0"/>
              <a:t> </a:t>
            </a:r>
            <a:r>
              <a:rPr lang="en-US" sz="3200" dirty="0" err="1"/>
              <a:t>giảm</a:t>
            </a:r>
            <a:r>
              <a:rPr lang="en-US" sz="3200" dirty="0"/>
              <a:t> </a:t>
            </a:r>
            <a:r>
              <a:rPr lang="en-US" sz="3200" dirty="0" err="1"/>
              <a:t>đi</a:t>
            </a:r>
            <a:r>
              <a:rPr lang="en-US" sz="3200" dirty="0"/>
              <a:t>.</a:t>
            </a:r>
          </a:p>
          <a:p>
            <a:r>
              <a:rPr lang="en-US" sz="3200" dirty="0"/>
              <a:t>D. </a:t>
            </a:r>
            <a:r>
              <a:rPr lang="en-US" sz="3200" dirty="0" err="1"/>
              <a:t>trọng</a:t>
            </a:r>
            <a:r>
              <a:rPr lang="en-US" sz="3200" dirty="0"/>
              <a:t> </a:t>
            </a:r>
            <a:r>
              <a:rPr lang="en-US" sz="3200" dirty="0" err="1"/>
              <a:t>lượng</a:t>
            </a:r>
            <a:r>
              <a:rPr lang="en-US" sz="3200" dirty="0"/>
              <a:t> </a:t>
            </a:r>
            <a:r>
              <a:rPr lang="en-US" sz="3200" dirty="0" err="1"/>
              <a:t>của</a:t>
            </a:r>
            <a:r>
              <a:rPr lang="en-US" sz="3200" dirty="0"/>
              <a:t> </a:t>
            </a:r>
            <a:r>
              <a:rPr lang="en-US" sz="3200" dirty="0" err="1"/>
              <a:t>vật</a:t>
            </a:r>
            <a:r>
              <a:rPr lang="en-US" sz="3200" dirty="0"/>
              <a:t> </a:t>
            </a:r>
            <a:r>
              <a:rPr lang="en-US" sz="3200" dirty="0" err="1"/>
              <a:t>tăng</a:t>
            </a:r>
            <a:r>
              <a:rPr lang="en-US" sz="3200" dirty="0"/>
              <a:t> </a:t>
            </a:r>
            <a:r>
              <a:rPr lang="en-US" sz="3200" dirty="0" err="1"/>
              <a:t>lên</a:t>
            </a:r>
            <a:r>
              <a:rPr lang="en-US" sz="3200" dirty="0"/>
              <a:t>.</a:t>
            </a:r>
          </a:p>
        </p:txBody>
      </p:sp>
    </p:spTree>
    <p:extLst>
      <p:ext uri="{BB962C8B-B14F-4D97-AF65-F5344CB8AC3E}">
        <p14:creationId xmlns:p14="http://schemas.microsoft.com/office/powerpoint/2010/main" val="16897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2</a:t>
            </a:r>
          </a:p>
        </p:txBody>
      </p:sp>
      <p:pic>
        <p:nvPicPr>
          <p:cNvPr id="41989"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2022"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1524001" y="2667001"/>
            <a:ext cx="9151257" cy="954107"/>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a:spAutoFit/>
          </a:bodyPr>
          <a:lstStyle/>
          <a:p>
            <a:r>
              <a:rPr lang="en-US" sz="2800" dirty="0" err="1"/>
              <a:t>Khi</a:t>
            </a:r>
            <a:r>
              <a:rPr lang="en-US" sz="2800" dirty="0"/>
              <a:t> </a:t>
            </a:r>
            <a:r>
              <a:rPr lang="en-US" sz="2800" dirty="0" err="1"/>
              <a:t>nút</a:t>
            </a:r>
            <a:r>
              <a:rPr lang="en-US" sz="2800" dirty="0"/>
              <a:t> </a:t>
            </a:r>
            <a:r>
              <a:rPr lang="en-US" sz="2800" dirty="0" err="1"/>
              <a:t>thủy</a:t>
            </a:r>
            <a:r>
              <a:rPr lang="en-US" sz="2800" dirty="0"/>
              <a:t> </a:t>
            </a:r>
            <a:r>
              <a:rPr lang="en-US" sz="2800" dirty="0" err="1"/>
              <a:t>tinh</a:t>
            </a:r>
            <a:r>
              <a:rPr lang="en-US" sz="2800" dirty="0"/>
              <a:t> </a:t>
            </a:r>
            <a:r>
              <a:rPr lang="en-US" sz="2800" dirty="0" err="1"/>
              <a:t>của</a:t>
            </a:r>
            <a:r>
              <a:rPr lang="en-US" sz="2800" dirty="0"/>
              <a:t> </a:t>
            </a:r>
            <a:r>
              <a:rPr lang="en-US" sz="2800" dirty="0" err="1"/>
              <a:t>một</a:t>
            </a:r>
            <a:r>
              <a:rPr lang="en-US" sz="2800" dirty="0"/>
              <a:t> </a:t>
            </a:r>
            <a:r>
              <a:rPr lang="en-US" sz="2800" dirty="0" err="1"/>
              <a:t>lọ</a:t>
            </a:r>
            <a:r>
              <a:rPr lang="en-US" sz="2800" dirty="0"/>
              <a:t> </a:t>
            </a:r>
            <a:r>
              <a:rPr lang="en-US" sz="2800" dirty="0" err="1"/>
              <a:t>thủy</a:t>
            </a:r>
            <a:r>
              <a:rPr lang="en-US" sz="2800" dirty="0"/>
              <a:t> </a:t>
            </a:r>
            <a:r>
              <a:rPr lang="en-US" sz="2800" dirty="0" err="1"/>
              <a:t>tinh</a:t>
            </a:r>
            <a:r>
              <a:rPr lang="en-US" sz="2800" dirty="0"/>
              <a:t> </a:t>
            </a:r>
            <a:r>
              <a:rPr lang="en-US" sz="2800" dirty="0" err="1"/>
              <a:t>bị</a:t>
            </a:r>
            <a:r>
              <a:rPr lang="en-US" sz="2800" dirty="0"/>
              <a:t> </a:t>
            </a:r>
            <a:r>
              <a:rPr lang="en-US" sz="2800" dirty="0" err="1"/>
              <a:t>kẹt</a:t>
            </a:r>
            <a:r>
              <a:rPr lang="en-US" sz="2800" dirty="0"/>
              <a:t>. </a:t>
            </a:r>
            <a:r>
              <a:rPr lang="en-US" sz="2800" dirty="0" err="1"/>
              <a:t>Phải</a:t>
            </a:r>
            <a:r>
              <a:rPr lang="en-US" sz="2800" dirty="0"/>
              <a:t> </a:t>
            </a:r>
            <a:r>
              <a:rPr lang="en-US" sz="2800" dirty="0" err="1"/>
              <a:t>mở</a:t>
            </a:r>
            <a:r>
              <a:rPr lang="en-US" sz="2800" dirty="0"/>
              <a:t> </a:t>
            </a:r>
            <a:r>
              <a:rPr lang="en-US" sz="2800" dirty="0" err="1"/>
              <a:t>nút</a:t>
            </a:r>
            <a:r>
              <a:rPr lang="en-US" sz="2800" dirty="0"/>
              <a:t> </a:t>
            </a:r>
            <a:r>
              <a:rPr lang="en-US" sz="2800" dirty="0" err="1"/>
              <a:t>bằng</a:t>
            </a:r>
            <a:r>
              <a:rPr lang="en-US" sz="2800" dirty="0"/>
              <a:t> </a:t>
            </a:r>
            <a:r>
              <a:rPr lang="en-US" sz="2800" dirty="0" err="1"/>
              <a:t>cách</a:t>
            </a:r>
            <a:r>
              <a:rPr lang="en-US" sz="2800" dirty="0"/>
              <a:t> </a:t>
            </a:r>
            <a:r>
              <a:rPr lang="en-US" sz="2800" dirty="0" err="1"/>
              <a:t>nào</a:t>
            </a:r>
            <a:r>
              <a:rPr lang="en-US" sz="2800" dirty="0"/>
              <a:t> </a:t>
            </a:r>
            <a:r>
              <a:rPr lang="en-US" sz="2800" dirty="0" err="1"/>
              <a:t>dưới</a:t>
            </a:r>
            <a:r>
              <a:rPr lang="en-US" sz="2800" dirty="0"/>
              <a:t> </a:t>
            </a:r>
            <a:r>
              <a:rPr lang="en-US" sz="2800" dirty="0" err="1"/>
              <a:t>đây</a:t>
            </a:r>
            <a:r>
              <a:rPr lang="en-US" sz="2800" dirty="0"/>
              <a:t>?</a:t>
            </a:r>
          </a:p>
        </p:txBody>
      </p:sp>
      <p:grpSp>
        <p:nvGrpSpPr>
          <p:cNvPr id="3" name="Group 42"/>
          <p:cNvGrpSpPr>
            <a:grpSpLocks/>
          </p:cNvGrpSpPr>
          <p:nvPr/>
        </p:nvGrpSpPr>
        <p:grpSpPr bwMode="auto">
          <a:xfrm>
            <a:off x="7248128" y="3932965"/>
            <a:ext cx="2656285" cy="2877410"/>
            <a:chOff x="5301344" y="3757857"/>
            <a:chExt cx="3078907" cy="3052319"/>
          </a:xfrm>
        </p:grpSpPr>
        <p:pic>
          <p:nvPicPr>
            <p:cNvPr id="42029"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0" name="TextBox 41"/>
            <p:cNvSpPr txBox="1">
              <a:spLocks noChangeArrowheads="1"/>
            </p:cNvSpPr>
            <p:nvPr/>
          </p:nvSpPr>
          <p:spPr bwMode="auto">
            <a:xfrm>
              <a:off x="5522686" y="4495800"/>
              <a:ext cx="2322351" cy="101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a:t>
              </a:r>
            </a:p>
            <a:p>
              <a:pPr eaLnBrk="1" fontAlgn="base" hangingPunct="1">
                <a:spcBef>
                  <a:spcPct val="0"/>
                </a:spcBef>
                <a:spcAft>
                  <a:spcPct val="0"/>
                </a:spcAft>
                <a:defRPr/>
              </a:pPr>
              <a:r>
                <a:rPr lang="en-US" altLang="en-US" sz="2800" dirty="0">
                  <a:solidFill>
                    <a:prstClr val="black"/>
                  </a:solidFill>
                </a:rPr>
                <a:t>B</a:t>
              </a:r>
              <a:endParaRPr lang="en-US" altLang="en-US" sz="2800" dirty="0">
                <a:solidFill>
                  <a:prstClr val="black"/>
                </a:solidFill>
              </a:endParaRPr>
            </a:p>
          </p:txBody>
        </p:sp>
      </p:grpSp>
      <p:sp>
        <p:nvSpPr>
          <p:cNvPr id="45" name="TextBox 44"/>
          <p:cNvSpPr txBox="1"/>
          <p:nvPr/>
        </p:nvSpPr>
        <p:spPr>
          <a:xfrm>
            <a:off x="1534886" y="4121858"/>
            <a:ext cx="5638800" cy="181588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514350" indent="-514350">
              <a:buAutoNum type="alphaUcPeriod"/>
            </a:pPr>
            <a:r>
              <a:rPr lang="en-US" sz="2800" dirty="0" err="1" smtClean="0"/>
              <a:t>Làm</a:t>
            </a:r>
            <a:r>
              <a:rPr lang="en-US" sz="2800" dirty="0" smtClean="0"/>
              <a:t> </a:t>
            </a:r>
            <a:r>
              <a:rPr lang="en-US" sz="2800" dirty="0" err="1"/>
              <a:t>nóng</a:t>
            </a:r>
            <a:r>
              <a:rPr lang="en-US" sz="2800" dirty="0"/>
              <a:t> </a:t>
            </a:r>
            <a:r>
              <a:rPr lang="en-US" sz="2800" dirty="0" err="1"/>
              <a:t>nút</a:t>
            </a:r>
            <a:r>
              <a:rPr lang="en-US" sz="2800" dirty="0"/>
              <a:t>.         </a:t>
            </a:r>
            <a:endParaRPr lang="en-US" sz="2800" dirty="0" smtClean="0"/>
          </a:p>
          <a:p>
            <a:pPr marL="514350" indent="-514350">
              <a:buAutoNum type="alphaUcPeriod"/>
            </a:pPr>
            <a:r>
              <a:rPr lang="en-US" sz="2800" dirty="0" err="1" smtClean="0"/>
              <a:t>Làm</a:t>
            </a:r>
            <a:r>
              <a:rPr lang="en-US" sz="2800" dirty="0" smtClean="0"/>
              <a:t> </a:t>
            </a:r>
            <a:r>
              <a:rPr lang="en-US" sz="2800" dirty="0" err="1"/>
              <a:t>nóng</a:t>
            </a:r>
            <a:r>
              <a:rPr lang="en-US" sz="2800" dirty="0"/>
              <a:t> </a:t>
            </a:r>
            <a:r>
              <a:rPr lang="en-US" sz="2800" dirty="0" err="1"/>
              <a:t>cổ</a:t>
            </a:r>
            <a:r>
              <a:rPr lang="en-US" sz="2800" dirty="0"/>
              <a:t> </a:t>
            </a:r>
            <a:r>
              <a:rPr lang="en-US" sz="2800" dirty="0" err="1"/>
              <a:t>lọ</a:t>
            </a:r>
            <a:r>
              <a:rPr lang="en-US" sz="2800" dirty="0"/>
              <a:t>.</a:t>
            </a:r>
          </a:p>
          <a:p>
            <a:r>
              <a:rPr lang="en-US" sz="2800" dirty="0"/>
              <a:t>D. </a:t>
            </a:r>
            <a:r>
              <a:rPr lang="en-US" sz="2800" dirty="0" err="1"/>
              <a:t>Làm</a:t>
            </a:r>
            <a:r>
              <a:rPr lang="en-US" sz="2800" dirty="0"/>
              <a:t> </a:t>
            </a:r>
            <a:r>
              <a:rPr lang="en-US" sz="2800" dirty="0" err="1"/>
              <a:t>lạnh</a:t>
            </a:r>
            <a:r>
              <a:rPr lang="en-US" sz="2800" dirty="0"/>
              <a:t> </a:t>
            </a:r>
            <a:r>
              <a:rPr lang="en-US" sz="2800" dirty="0" err="1"/>
              <a:t>đáy</a:t>
            </a:r>
            <a:r>
              <a:rPr lang="en-US" sz="2800" dirty="0"/>
              <a:t> </a:t>
            </a:r>
            <a:r>
              <a:rPr lang="en-US" sz="2800" dirty="0" err="1"/>
              <a:t>lọ</a:t>
            </a:r>
            <a:r>
              <a:rPr lang="en-US" sz="2800" dirty="0"/>
              <a:t>.</a:t>
            </a:r>
            <a:endParaRPr lang="en-US" sz="2800" dirty="0" smtClean="0"/>
          </a:p>
          <a:p>
            <a:r>
              <a:rPr lang="en-US" sz="2800" dirty="0" smtClean="0"/>
              <a:t>C</a:t>
            </a:r>
            <a:r>
              <a:rPr lang="en-US" sz="2800" dirty="0"/>
              <a:t>. </a:t>
            </a:r>
            <a:r>
              <a:rPr lang="en-US" sz="2800" dirty="0" err="1"/>
              <a:t>Làm</a:t>
            </a:r>
            <a:r>
              <a:rPr lang="en-US" sz="2800" dirty="0"/>
              <a:t> </a:t>
            </a:r>
            <a:r>
              <a:rPr lang="en-US" sz="2800" dirty="0" err="1"/>
              <a:t>lạnh</a:t>
            </a:r>
            <a:r>
              <a:rPr lang="en-US" sz="2800" dirty="0"/>
              <a:t> </a:t>
            </a:r>
            <a:r>
              <a:rPr lang="en-US" sz="2800" dirty="0" err="1"/>
              <a:t>cổ</a:t>
            </a:r>
            <a:r>
              <a:rPr lang="en-US" sz="2800" dirty="0"/>
              <a:t> </a:t>
            </a:r>
            <a:r>
              <a:rPr lang="en-US" sz="2800" dirty="0" err="1"/>
              <a:t>lọ</a:t>
            </a:r>
            <a:r>
              <a:rPr lang="en-US" sz="2800" dirty="0"/>
              <a:t>.        </a:t>
            </a:r>
          </a:p>
        </p:txBody>
      </p:sp>
    </p:spTree>
    <p:extLst>
      <p:ext uri="{BB962C8B-B14F-4D97-AF65-F5344CB8AC3E}">
        <p14:creationId xmlns:p14="http://schemas.microsoft.com/office/powerpoint/2010/main" val="325876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3</a:t>
            </a:r>
          </a:p>
        </p:txBody>
      </p:sp>
      <p:pic>
        <p:nvPicPr>
          <p:cNvPr id="43013"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3046"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203255" y="2667001"/>
            <a:ext cx="10472003" cy="156966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vi-VN" sz="3200" dirty="0">
                <a:latin typeface="Calibri" panose="020F0502020204030204" pitchFamily="34" charset="0"/>
                <a:cs typeface="Calibri" panose="020F0502020204030204" pitchFamily="34" charset="0"/>
              </a:rPr>
              <a:t>Cho các chất sau đây: </a:t>
            </a:r>
            <a:r>
              <a:rPr lang="en-US" sz="3200" dirty="0" err="1" smtClean="0">
                <a:latin typeface="Calibri" panose="020F0502020204030204" pitchFamily="34" charset="0"/>
                <a:cs typeface="Calibri" panose="020F0502020204030204" pitchFamily="34" charset="0"/>
              </a:rPr>
              <a:t>không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khí</a:t>
            </a:r>
            <a:r>
              <a:rPr lang="vi-VN" sz="3200" dirty="0" smtClean="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nước đá, bạc, nhôm. Thứ tự sắp xếp nào sau đây là đúng với khả năng dẫn nhiệt theo quy luật tăng dần?</a:t>
            </a:r>
            <a:endParaRPr lang="en-US" sz="3200" dirty="0">
              <a:latin typeface="Calibri" panose="020F0502020204030204" pitchFamily="34" charset="0"/>
              <a:cs typeface="Calibri" panose="020F0502020204030204" pitchFamily="34" charset="0"/>
            </a:endParaRPr>
          </a:p>
        </p:txBody>
      </p:sp>
      <p:grpSp>
        <p:nvGrpSpPr>
          <p:cNvPr id="3" name="Group 42"/>
          <p:cNvGrpSpPr>
            <a:grpSpLocks/>
          </p:cNvGrpSpPr>
          <p:nvPr/>
        </p:nvGrpSpPr>
        <p:grpSpPr bwMode="auto">
          <a:xfrm>
            <a:off x="8991600" y="4159812"/>
            <a:ext cx="2833528" cy="2649765"/>
            <a:chOff x="5301344" y="3757857"/>
            <a:chExt cx="3078907" cy="3052319"/>
          </a:xfrm>
        </p:grpSpPr>
        <p:pic>
          <p:nvPicPr>
            <p:cNvPr id="43053"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4" name="TextBox 41"/>
            <p:cNvSpPr txBox="1">
              <a:spLocks noChangeArrowheads="1"/>
            </p:cNvSpPr>
            <p:nvPr/>
          </p:nvSpPr>
          <p:spPr bwMode="auto">
            <a:xfrm>
              <a:off x="5522686" y="4495800"/>
              <a:ext cx="2322352" cy="9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a:t>
              </a:r>
            </a:p>
            <a:p>
              <a:pPr eaLnBrk="1" fontAlgn="base" hangingPunct="1">
                <a:spcBef>
                  <a:spcPct val="0"/>
                </a:spcBef>
                <a:spcAft>
                  <a:spcPct val="0"/>
                </a:spcAft>
                <a:defRPr/>
              </a:pPr>
              <a:r>
                <a:rPr lang="en-US" altLang="en-US" sz="2800" dirty="0">
                  <a:solidFill>
                    <a:prstClr val="black"/>
                  </a:solidFill>
                </a:rPr>
                <a:t>A</a:t>
              </a:r>
              <a:endParaRPr lang="en-US" altLang="en-US" sz="2800" dirty="0">
                <a:solidFill>
                  <a:prstClr val="black"/>
                </a:solidFill>
              </a:endParaRPr>
            </a:p>
          </p:txBody>
        </p:sp>
      </p:grpSp>
      <p:sp>
        <p:nvSpPr>
          <p:cNvPr id="45" name="TextBox 44"/>
          <p:cNvSpPr txBox="1"/>
          <p:nvPr/>
        </p:nvSpPr>
        <p:spPr>
          <a:xfrm>
            <a:off x="203255" y="4442842"/>
            <a:ext cx="8431422" cy="206210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vi-VN" sz="3200" b="1" dirty="0">
                <a:solidFill>
                  <a:schemeClr val="bg1"/>
                </a:solidFill>
                <a:latin typeface="Calibri" panose="020F0502020204030204" pitchFamily="34" charset="0"/>
                <a:cs typeface="Calibri" panose="020F0502020204030204" pitchFamily="34" charset="0"/>
              </a:rPr>
              <a:t>A</a:t>
            </a:r>
            <a:r>
              <a:rPr lang="vi-VN"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khí</a:t>
            </a:r>
            <a:r>
              <a:rPr lang="vi-VN" sz="3200" b="1" dirty="0">
                <a:solidFill>
                  <a:schemeClr val="bg1"/>
                </a:solidFill>
                <a:latin typeface="Calibri" panose="020F0502020204030204" pitchFamily="34" charset="0"/>
                <a:cs typeface="Calibri" panose="020F0502020204030204" pitchFamily="34" charset="0"/>
              </a:rPr>
              <a:t>, nước đá, nhôm, bạc.</a:t>
            </a:r>
          </a:p>
          <a:p>
            <a:r>
              <a:rPr lang="vi-VN" sz="3200" b="1" dirty="0">
                <a:solidFill>
                  <a:schemeClr val="bg1"/>
                </a:solidFill>
                <a:latin typeface="Calibri" panose="020F0502020204030204" pitchFamily="34" charset="0"/>
                <a:cs typeface="Calibri" panose="020F0502020204030204" pitchFamily="34" charset="0"/>
              </a:rPr>
              <a:t>B. Bạc, nhôm, nước đá, </a:t>
            </a:r>
            <a:r>
              <a:rPr lang="en-US" sz="3200" b="1" dirty="0" err="1">
                <a:solidFill>
                  <a:schemeClr val="bg1"/>
                </a:solidFill>
                <a:latin typeface="Calibri" panose="020F0502020204030204" pitchFamily="34" charset="0"/>
                <a:cs typeface="Calibri" panose="020F0502020204030204" pitchFamily="34" charset="0"/>
              </a:rPr>
              <a:t>không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khí</a:t>
            </a:r>
            <a:r>
              <a:rPr lang="vi-VN" sz="3200" b="1" dirty="0">
                <a:solidFill>
                  <a:schemeClr val="bg1"/>
                </a:solidFill>
                <a:latin typeface="Calibri" panose="020F0502020204030204" pitchFamily="34" charset="0"/>
                <a:cs typeface="Calibri" panose="020F0502020204030204" pitchFamily="34" charset="0"/>
              </a:rPr>
              <a:t>.</a:t>
            </a:r>
          </a:p>
          <a:p>
            <a:r>
              <a:rPr lang="vi-VN" sz="3200" b="1" dirty="0">
                <a:solidFill>
                  <a:schemeClr val="bg1"/>
                </a:solidFill>
                <a:latin typeface="Calibri" panose="020F0502020204030204" pitchFamily="34" charset="0"/>
                <a:cs typeface="Calibri" panose="020F0502020204030204" pitchFamily="34" charset="0"/>
              </a:rPr>
              <a:t>C. Nước đá, bạc, nhôm, </a:t>
            </a:r>
            <a:r>
              <a:rPr lang="en-US" sz="3200" b="1" dirty="0" err="1">
                <a:solidFill>
                  <a:schemeClr val="bg1"/>
                </a:solidFill>
                <a:latin typeface="Calibri" panose="020F0502020204030204" pitchFamily="34" charset="0"/>
                <a:cs typeface="Calibri" panose="020F0502020204030204" pitchFamily="34" charset="0"/>
              </a:rPr>
              <a:t>không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khí</a:t>
            </a:r>
            <a:r>
              <a:rPr lang="vi-VN" sz="3200" b="1" dirty="0">
                <a:solidFill>
                  <a:schemeClr val="bg1"/>
                </a:solidFill>
                <a:latin typeface="Calibri" panose="020F0502020204030204" pitchFamily="34" charset="0"/>
                <a:cs typeface="Calibri" panose="020F0502020204030204" pitchFamily="34" charset="0"/>
              </a:rPr>
              <a:t>.</a:t>
            </a:r>
          </a:p>
          <a:p>
            <a:r>
              <a:rPr lang="vi-VN" sz="3200" b="1" dirty="0">
                <a:solidFill>
                  <a:schemeClr val="bg1"/>
                </a:solidFill>
                <a:latin typeface="Calibri" panose="020F0502020204030204" pitchFamily="34" charset="0"/>
                <a:cs typeface="Calibri" panose="020F0502020204030204" pitchFamily="34" charset="0"/>
              </a:rPr>
              <a:t>D. Nhôm, bạc, nước đá, </a:t>
            </a:r>
            <a:r>
              <a:rPr lang="en-US" sz="3200" b="1" dirty="0" err="1">
                <a:solidFill>
                  <a:schemeClr val="bg1"/>
                </a:solidFill>
                <a:latin typeface="Calibri" panose="020F0502020204030204" pitchFamily="34" charset="0"/>
                <a:cs typeface="Calibri" panose="020F0502020204030204" pitchFamily="34" charset="0"/>
              </a:rPr>
              <a:t>không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khí</a:t>
            </a:r>
            <a:r>
              <a:rPr lang="vi-VN" sz="3200" b="1" dirty="0">
                <a:solidFill>
                  <a:schemeClr val="bg1"/>
                </a:solidFill>
                <a:latin typeface="Calibri" panose="020F0502020204030204" pitchFamily="34" charset="0"/>
                <a:cs typeface="Calibri" panose="020F0502020204030204" pitchFamily="34" charset="0"/>
              </a:rPr>
              <a:t>.</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9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1989"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2022"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957943" y="2667001"/>
            <a:ext cx="10548869" cy="954107"/>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vi-VN" sz="2800" b="1" dirty="0">
                <a:solidFill>
                  <a:prstClr val="white"/>
                </a:solidFill>
                <a:cs typeface="Arial" pitchFamily="34" charset="0"/>
              </a:rPr>
              <a:t>Ở xứ lạnh tại sao người ta thường làm cửa sổ có hai hay ba lớp kính? Chọn câu trả lời đúng nhất?</a:t>
            </a:r>
            <a:endParaRPr lang="vi-VN" sz="2800" b="1" dirty="0">
              <a:solidFill>
                <a:prstClr val="white"/>
              </a:solidFill>
              <a:cs typeface="Arial" pitchFamily="34" charset="0"/>
            </a:endParaRPr>
          </a:p>
        </p:txBody>
      </p:sp>
      <p:grpSp>
        <p:nvGrpSpPr>
          <p:cNvPr id="3" name="Group 42"/>
          <p:cNvGrpSpPr>
            <a:grpSpLocks/>
          </p:cNvGrpSpPr>
          <p:nvPr/>
        </p:nvGrpSpPr>
        <p:grpSpPr bwMode="auto">
          <a:xfrm>
            <a:off x="9312275" y="3980590"/>
            <a:ext cx="2656285" cy="2877410"/>
            <a:chOff x="5301344" y="3757857"/>
            <a:chExt cx="3078907" cy="3052319"/>
          </a:xfrm>
        </p:grpSpPr>
        <p:pic>
          <p:nvPicPr>
            <p:cNvPr id="42029"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0" name="TextBox 41"/>
            <p:cNvSpPr txBox="1">
              <a:spLocks noChangeArrowheads="1"/>
            </p:cNvSpPr>
            <p:nvPr/>
          </p:nvSpPr>
          <p:spPr bwMode="auto">
            <a:xfrm>
              <a:off x="5522686" y="4495800"/>
              <a:ext cx="2322351" cy="101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a:t>
              </a:r>
            </a:p>
            <a:p>
              <a:pPr eaLnBrk="1" fontAlgn="base" hangingPunct="1">
                <a:spcBef>
                  <a:spcPct val="0"/>
                </a:spcBef>
                <a:spcAft>
                  <a:spcPct val="0"/>
                </a:spcAft>
                <a:defRPr/>
              </a:pPr>
              <a:r>
                <a:rPr lang="en-US" altLang="en-US" sz="2800" dirty="0">
                  <a:solidFill>
                    <a:prstClr val="black"/>
                  </a:solidFill>
                </a:rPr>
                <a:t>B</a:t>
              </a:r>
              <a:endParaRPr lang="en-US" altLang="en-US" sz="2800" dirty="0">
                <a:solidFill>
                  <a:prstClr val="black"/>
                </a:solidFill>
              </a:endParaRPr>
            </a:p>
          </p:txBody>
        </p:sp>
      </p:grpSp>
      <p:sp>
        <p:nvSpPr>
          <p:cNvPr id="45" name="TextBox 44"/>
          <p:cNvSpPr txBox="1"/>
          <p:nvPr/>
        </p:nvSpPr>
        <p:spPr>
          <a:xfrm>
            <a:off x="957943" y="3980590"/>
            <a:ext cx="7663543" cy="224676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800" dirty="0"/>
              <a:t>A. </a:t>
            </a:r>
            <a:r>
              <a:rPr lang="en-US" sz="2800" dirty="0" err="1"/>
              <a:t>Đề</a:t>
            </a:r>
            <a:r>
              <a:rPr lang="en-US" sz="2800" dirty="0"/>
              <a:t> </a:t>
            </a:r>
            <a:r>
              <a:rPr lang="en-US" sz="2800" dirty="0" err="1"/>
              <a:t>phòng</a:t>
            </a:r>
            <a:r>
              <a:rPr lang="en-US" sz="2800" dirty="0"/>
              <a:t> </a:t>
            </a:r>
            <a:r>
              <a:rPr lang="en-US" sz="2800" dirty="0" err="1"/>
              <a:t>lớp</a:t>
            </a:r>
            <a:r>
              <a:rPr lang="en-US" sz="2800" dirty="0"/>
              <a:t> </a:t>
            </a:r>
            <a:r>
              <a:rPr lang="en-US" sz="2800" dirty="0" err="1"/>
              <a:t>này</a:t>
            </a:r>
            <a:r>
              <a:rPr lang="en-US" sz="2800" dirty="0"/>
              <a:t> </a:t>
            </a:r>
            <a:r>
              <a:rPr lang="en-US" sz="2800" dirty="0" err="1"/>
              <a:t>vỡ</a:t>
            </a:r>
            <a:r>
              <a:rPr lang="en-US" sz="2800" dirty="0"/>
              <a:t> </a:t>
            </a:r>
            <a:r>
              <a:rPr lang="en-US" sz="2800" dirty="0" err="1"/>
              <a:t>thì</a:t>
            </a:r>
            <a:r>
              <a:rPr lang="en-US" sz="2800" dirty="0"/>
              <a:t> </a:t>
            </a:r>
            <a:r>
              <a:rPr lang="en-US" sz="2800" dirty="0" err="1"/>
              <a:t>còn</a:t>
            </a:r>
            <a:r>
              <a:rPr lang="en-US" sz="2800" dirty="0"/>
              <a:t> </a:t>
            </a:r>
            <a:r>
              <a:rPr lang="en-US" sz="2800" dirty="0" err="1"/>
              <a:t>có</a:t>
            </a:r>
            <a:r>
              <a:rPr lang="en-US" sz="2800" dirty="0"/>
              <a:t> </a:t>
            </a:r>
            <a:r>
              <a:rPr lang="en-US" sz="2800" dirty="0" err="1"/>
              <a:t>lớp</a:t>
            </a:r>
            <a:r>
              <a:rPr lang="en-US" sz="2800" dirty="0"/>
              <a:t> </a:t>
            </a:r>
            <a:r>
              <a:rPr lang="en-US" sz="2800" dirty="0" err="1"/>
              <a:t>khác</a:t>
            </a:r>
            <a:r>
              <a:rPr lang="en-US" sz="2800" dirty="0" smtClean="0"/>
              <a:t>.</a:t>
            </a:r>
            <a:endParaRPr lang="en-US" sz="2800" dirty="0"/>
          </a:p>
          <a:p>
            <a:r>
              <a:rPr lang="en-US" sz="2800" dirty="0"/>
              <a:t>B. </a:t>
            </a:r>
            <a:r>
              <a:rPr lang="en-US" sz="2800" dirty="0" err="1"/>
              <a:t>Không</a:t>
            </a:r>
            <a:r>
              <a:rPr lang="en-US" sz="2800" dirty="0"/>
              <a:t> </a:t>
            </a:r>
            <a:r>
              <a:rPr lang="en-US" sz="2800" dirty="0" err="1"/>
              <a:t>khí</a:t>
            </a:r>
            <a:r>
              <a:rPr lang="en-US" sz="2800" dirty="0"/>
              <a:t> </a:t>
            </a:r>
            <a:r>
              <a:rPr lang="en-US" sz="2800" dirty="0" err="1"/>
              <a:t>giữa</a:t>
            </a:r>
            <a:r>
              <a:rPr lang="en-US" sz="2800" dirty="0"/>
              <a:t> </a:t>
            </a:r>
            <a:r>
              <a:rPr lang="en-US" sz="2800" dirty="0" err="1"/>
              <a:t>hai</a:t>
            </a:r>
            <a:r>
              <a:rPr lang="en-US" sz="2800" dirty="0"/>
              <a:t> </a:t>
            </a:r>
            <a:r>
              <a:rPr lang="en-US" sz="2800" dirty="0" err="1"/>
              <a:t>tấm</a:t>
            </a:r>
            <a:r>
              <a:rPr lang="en-US" sz="2800" dirty="0"/>
              <a:t> </a:t>
            </a:r>
            <a:r>
              <a:rPr lang="en-US" sz="2800" dirty="0" err="1"/>
              <a:t>kính</a:t>
            </a:r>
            <a:r>
              <a:rPr lang="en-US" sz="2800" dirty="0"/>
              <a:t> </a:t>
            </a:r>
            <a:r>
              <a:rPr lang="en-US" sz="2800" dirty="0" err="1"/>
              <a:t>cách</a:t>
            </a:r>
            <a:r>
              <a:rPr lang="en-US" sz="2800" dirty="0"/>
              <a:t> </a:t>
            </a:r>
            <a:r>
              <a:rPr lang="en-US" sz="2800" dirty="0" err="1"/>
              <a:t>nhiệt</a:t>
            </a:r>
            <a:r>
              <a:rPr lang="en-US" sz="2800" dirty="0"/>
              <a:t> </a:t>
            </a:r>
            <a:r>
              <a:rPr lang="en-US" sz="2800" dirty="0" err="1"/>
              <a:t>tốt</a:t>
            </a:r>
            <a:r>
              <a:rPr lang="en-US" sz="2800" dirty="0"/>
              <a:t> </a:t>
            </a:r>
            <a:r>
              <a:rPr lang="en-US" sz="2800" dirty="0" err="1"/>
              <a:t>làm</a:t>
            </a:r>
            <a:r>
              <a:rPr lang="en-US" sz="2800" dirty="0"/>
              <a:t> </a:t>
            </a:r>
            <a:r>
              <a:rPr lang="en-US" sz="2800" dirty="0" err="1"/>
              <a:t>giảm</a:t>
            </a:r>
            <a:r>
              <a:rPr lang="en-US" sz="2800" dirty="0"/>
              <a:t> </a:t>
            </a:r>
            <a:r>
              <a:rPr lang="en-US" sz="2800" dirty="0" err="1"/>
              <a:t>sự</a:t>
            </a:r>
            <a:r>
              <a:rPr lang="en-US" sz="2800" dirty="0"/>
              <a:t> </a:t>
            </a:r>
            <a:r>
              <a:rPr lang="en-US" sz="2800" dirty="0" err="1"/>
              <a:t>mất</a:t>
            </a:r>
            <a:r>
              <a:rPr lang="en-US" sz="2800" dirty="0"/>
              <a:t> </a:t>
            </a:r>
            <a:r>
              <a:rPr lang="en-US" sz="2800" dirty="0" err="1"/>
              <a:t>nhiệt</a:t>
            </a:r>
            <a:r>
              <a:rPr lang="en-US" sz="2800" dirty="0"/>
              <a:t> </a:t>
            </a:r>
            <a:r>
              <a:rPr lang="en-US" sz="2800" dirty="0" err="1"/>
              <a:t>trong</a:t>
            </a:r>
            <a:r>
              <a:rPr lang="en-US" sz="2800" dirty="0"/>
              <a:t> </a:t>
            </a:r>
            <a:r>
              <a:rPr lang="en-US" sz="2800" dirty="0" err="1"/>
              <a:t>nhà</a:t>
            </a:r>
            <a:r>
              <a:rPr lang="en-US" sz="2800" dirty="0" smtClean="0"/>
              <a:t>.</a:t>
            </a:r>
            <a:endParaRPr lang="en-US" sz="2800" dirty="0"/>
          </a:p>
          <a:p>
            <a:r>
              <a:rPr lang="en-US" sz="2800" dirty="0"/>
              <a:t>C. </a:t>
            </a:r>
            <a:r>
              <a:rPr lang="en-US" sz="2800" dirty="0" err="1"/>
              <a:t>Để</a:t>
            </a:r>
            <a:r>
              <a:rPr lang="en-US" sz="2800" dirty="0"/>
              <a:t> </a:t>
            </a:r>
            <a:r>
              <a:rPr lang="en-US" sz="2800" dirty="0" err="1"/>
              <a:t>tăng</a:t>
            </a:r>
            <a:r>
              <a:rPr lang="en-US" sz="2800" dirty="0"/>
              <a:t> </a:t>
            </a:r>
            <a:r>
              <a:rPr lang="en-US" sz="2800" dirty="0" err="1"/>
              <a:t>thêm</a:t>
            </a:r>
            <a:r>
              <a:rPr lang="en-US" sz="2800" dirty="0"/>
              <a:t> </a:t>
            </a:r>
            <a:r>
              <a:rPr lang="en-US" sz="2800" dirty="0" err="1"/>
              <a:t>bề</a:t>
            </a:r>
            <a:r>
              <a:rPr lang="en-US" sz="2800" dirty="0"/>
              <a:t> </a:t>
            </a:r>
            <a:r>
              <a:rPr lang="en-US" sz="2800" dirty="0" err="1"/>
              <a:t>dày</a:t>
            </a:r>
            <a:r>
              <a:rPr lang="en-US" sz="2800" dirty="0"/>
              <a:t> </a:t>
            </a:r>
            <a:r>
              <a:rPr lang="en-US" sz="2800" dirty="0" err="1"/>
              <a:t>của</a:t>
            </a:r>
            <a:r>
              <a:rPr lang="en-US" sz="2800" dirty="0"/>
              <a:t> </a:t>
            </a:r>
            <a:r>
              <a:rPr lang="en-US" sz="2800" dirty="0" err="1"/>
              <a:t>kính</a:t>
            </a:r>
            <a:r>
              <a:rPr lang="en-US" sz="2800" dirty="0" smtClean="0"/>
              <a:t>.</a:t>
            </a:r>
            <a:endParaRPr lang="en-US" sz="2800" dirty="0"/>
          </a:p>
          <a:p>
            <a:r>
              <a:rPr lang="en-US" sz="2800" dirty="0"/>
              <a:t>D. </a:t>
            </a:r>
            <a:r>
              <a:rPr lang="en-US" sz="2800" dirty="0" err="1"/>
              <a:t>Để</a:t>
            </a:r>
            <a:r>
              <a:rPr lang="en-US" sz="2800" dirty="0"/>
              <a:t> </a:t>
            </a:r>
            <a:r>
              <a:rPr lang="en-US" sz="2800" dirty="0" err="1"/>
              <a:t>tránh</a:t>
            </a:r>
            <a:r>
              <a:rPr lang="en-US" sz="2800" dirty="0"/>
              <a:t> </a:t>
            </a:r>
            <a:r>
              <a:rPr lang="en-US" sz="2800" dirty="0" err="1"/>
              <a:t>gió</a:t>
            </a:r>
            <a:r>
              <a:rPr lang="en-US" sz="2800" dirty="0"/>
              <a:t> </a:t>
            </a:r>
            <a:r>
              <a:rPr lang="en-US" sz="2800" dirty="0" err="1"/>
              <a:t>lạnh</a:t>
            </a:r>
            <a:r>
              <a:rPr lang="en-US" sz="2800" dirty="0"/>
              <a:t> </a:t>
            </a:r>
            <a:r>
              <a:rPr lang="en-US" sz="2800" dirty="0" err="1"/>
              <a:t>thổi</a:t>
            </a:r>
            <a:r>
              <a:rPr lang="en-US" sz="2800" dirty="0"/>
              <a:t> </a:t>
            </a:r>
            <a:r>
              <a:rPr lang="en-US" sz="2800" dirty="0" err="1"/>
              <a:t>vào</a:t>
            </a:r>
            <a:r>
              <a:rPr lang="en-US" sz="2800" dirty="0"/>
              <a:t> </a:t>
            </a:r>
            <a:r>
              <a:rPr lang="en-US" sz="2800" dirty="0" err="1"/>
              <a:t>nhà</a:t>
            </a:r>
            <a:r>
              <a:rPr lang="en-US" sz="2800" dirty="0"/>
              <a:t>.</a:t>
            </a:r>
            <a:endParaRPr lang="en-US" sz="2800" dirty="0"/>
          </a:p>
        </p:txBody>
      </p:sp>
    </p:spTree>
    <p:extLst>
      <p:ext uri="{BB962C8B-B14F-4D97-AF65-F5344CB8AC3E}">
        <p14:creationId xmlns:p14="http://schemas.microsoft.com/office/powerpoint/2010/main" val="94943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5</a:t>
            </a:r>
          </a:p>
        </p:txBody>
      </p:sp>
      <p:pic>
        <p:nvPicPr>
          <p:cNvPr id="4506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5094"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370114" y="2667000"/>
            <a:ext cx="9151257" cy="584775"/>
          </a:xfrm>
          <a:prstGeom prst="rect">
            <a:avLst/>
          </a:prstGeom>
          <a:solidFill>
            <a:srgbClr val="4D4D4D"/>
          </a:solidFill>
        </p:spPr>
        <p:style>
          <a:lnRef idx="0">
            <a:schemeClr val="accent2"/>
          </a:lnRef>
          <a:fillRef idx="3">
            <a:schemeClr val="accent2"/>
          </a:fillRef>
          <a:effectRef idx="3">
            <a:schemeClr val="accent2"/>
          </a:effectRef>
          <a:fontRef idx="minor">
            <a:schemeClr val="lt1"/>
          </a:fontRef>
        </p:style>
        <p:txBody>
          <a:bodyPr>
            <a:spAutoFit/>
          </a:bodyPr>
          <a:lstStyle/>
          <a:p>
            <a:r>
              <a:rPr lang="en-US" sz="3200" dirty="0" err="1"/>
              <a:t>Chọn</a:t>
            </a:r>
            <a:r>
              <a:rPr lang="en-US" sz="3200" dirty="0"/>
              <a:t> </a:t>
            </a:r>
            <a:r>
              <a:rPr lang="en-US" sz="3200" dirty="0" err="1"/>
              <a:t>phát</a:t>
            </a:r>
            <a:r>
              <a:rPr lang="en-US" sz="3200" dirty="0"/>
              <a:t> </a:t>
            </a:r>
            <a:r>
              <a:rPr lang="en-US" sz="3200" dirty="0" err="1"/>
              <a:t>biểu</a:t>
            </a:r>
            <a:r>
              <a:rPr lang="en-US" sz="3200" dirty="0"/>
              <a:t> </a:t>
            </a:r>
            <a:r>
              <a:rPr lang="en-US" sz="3200" dirty="0" err="1"/>
              <a:t>sai</a:t>
            </a:r>
            <a:r>
              <a:rPr lang="en-US" sz="3200" dirty="0"/>
              <a:t>:</a:t>
            </a:r>
          </a:p>
        </p:txBody>
      </p:sp>
      <p:grpSp>
        <p:nvGrpSpPr>
          <p:cNvPr id="3" name="Group 42"/>
          <p:cNvGrpSpPr>
            <a:grpSpLocks/>
          </p:cNvGrpSpPr>
          <p:nvPr/>
        </p:nvGrpSpPr>
        <p:grpSpPr bwMode="auto">
          <a:xfrm>
            <a:off x="9177565" y="3871873"/>
            <a:ext cx="2194202" cy="2528324"/>
            <a:chOff x="5271343" y="3757857"/>
            <a:chExt cx="3108908" cy="3052319"/>
          </a:xfrm>
        </p:grpSpPr>
        <p:pic>
          <p:nvPicPr>
            <p:cNvPr id="45101"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Box 41"/>
            <p:cNvSpPr txBox="1">
              <a:spLocks noChangeArrowheads="1"/>
            </p:cNvSpPr>
            <p:nvPr/>
          </p:nvSpPr>
          <p:spPr bwMode="auto">
            <a:xfrm>
              <a:off x="5271343" y="4495799"/>
              <a:ext cx="2857564" cy="11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 </a:t>
              </a:r>
              <a:r>
                <a:rPr lang="en-US" altLang="en-US" sz="2800" dirty="0" smtClean="0">
                  <a:solidFill>
                    <a:prstClr val="black"/>
                  </a:solidFill>
                </a:rPr>
                <a:t>C</a:t>
              </a:r>
              <a:endParaRPr lang="en-US" altLang="en-US" sz="2800" dirty="0">
                <a:solidFill>
                  <a:prstClr val="black"/>
                </a:solidFill>
              </a:endParaRPr>
            </a:p>
          </p:txBody>
        </p:sp>
      </p:grpSp>
      <p:sp>
        <p:nvSpPr>
          <p:cNvPr id="46" name="TextBox 45"/>
          <p:cNvSpPr txBox="1"/>
          <p:nvPr/>
        </p:nvSpPr>
        <p:spPr>
          <a:xfrm>
            <a:off x="370114" y="3469134"/>
            <a:ext cx="8385959" cy="304698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3200" dirty="0"/>
              <a:t>A. </a:t>
            </a:r>
            <a:r>
              <a:rPr lang="en-US" sz="3200" dirty="0" err="1"/>
              <a:t>Các</a:t>
            </a:r>
            <a:r>
              <a:rPr lang="en-US" sz="3200" dirty="0"/>
              <a:t> </a:t>
            </a:r>
            <a:r>
              <a:rPr lang="en-US" sz="3200" dirty="0" err="1"/>
              <a:t>chất</a:t>
            </a:r>
            <a:r>
              <a:rPr lang="en-US" sz="3200" dirty="0"/>
              <a:t> </a:t>
            </a:r>
            <a:r>
              <a:rPr lang="en-US" sz="3200" dirty="0" err="1"/>
              <a:t>rắn</a:t>
            </a:r>
            <a:r>
              <a:rPr lang="en-US" sz="3200" dirty="0"/>
              <a:t> </a:t>
            </a:r>
            <a:r>
              <a:rPr lang="en-US" sz="3200" dirty="0" err="1"/>
              <a:t>khác</a:t>
            </a:r>
            <a:r>
              <a:rPr lang="en-US" sz="3200" dirty="0"/>
              <a:t> </a:t>
            </a:r>
            <a:r>
              <a:rPr lang="en-US" sz="3200" dirty="0" err="1"/>
              <a:t>nhau</a:t>
            </a:r>
            <a:r>
              <a:rPr lang="en-US" sz="3200" dirty="0"/>
              <a:t> </a:t>
            </a:r>
            <a:r>
              <a:rPr lang="en-US" sz="3200" dirty="0" err="1"/>
              <a:t>nở</a:t>
            </a:r>
            <a:r>
              <a:rPr lang="en-US" sz="3200" dirty="0"/>
              <a:t> </a:t>
            </a:r>
            <a:r>
              <a:rPr lang="en-US" sz="3200" dirty="0" err="1"/>
              <a:t>vì</a:t>
            </a:r>
            <a:r>
              <a:rPr lang="en-US" sz="3200" dirty="0"/>
              <a:t> </a:t>
            </a:r>
            <a:r>
              <a:rPr lang="en-US" sz="3200" dirty="0" err="1"/>
              <a:t>nhiệt</a:t>
            </a:r>
            <a:r>
              <a:rPr lang="en-US" sz="3200" dirty="0"/>
              <a:t> </a:t>
            </a:r>
            <a:r>
              <a:rPr lang="en-US" sz="3200" dirty="0" err="1"/>
              <a:t>khác</a:t>
            </a:r>
            <a:r>
              <a:rPr lang="en-US" sz="3200" dirty="0"/>
              <a:t> </a:t>
            </a:r>
            <a:r>
              <a:rPr lang="en-US" sz="3200" dirty="0" err="1"/>
              <a:t>nhau</a:t>
            </a:r>
            <a:endParaRPr lang="en-US" sz="3200" dirty="0"/>
          </a:p>
          <a:p>
            <a:r>
              <a:rPr lang="en-US" sz="3200" dirty="0"/>
              <a:t>B. </a:t>
            </a:r>
            <a:r>
              <a:rPr lang="en-US" sz="3200" dirty="0" err="1"/>
              <a:t>Các</a:t>
            </a:r>
            <a:r>
              <a:rPr lang="en-US" sz="3200" dirty="0"/>
              <a:t> </a:t>
            </a:r>
            <a:r>
              <a:rPr lang="en-US" sz="3200" dirty="0" err="1"/>
              <a:t>chất</a:t>
            </a:r>
            <a:r>
              <a:rPr lang="en-US" sz="3200" dirty="0"/>
              <a:t> </a:t>
            </a:r>
            <a:r>
              <a:rPr lang="en-US" sz="3200" dirty="0" err="1"/>
              <a:t>lỏng</a:t>
            </a:r>
            <a:r>
              <a:rPr lang="en-US" sz="3200" dirty="0"/>
              <a:t> </a:t>
            </a:r>
            <a:r>
              <a:rPr lang="en-US" sz="3200" dirty="0" err="1"/>
              <a:t>khác</a:t>
            </a:r>
            <a:r>
              <a:rPr lang="en-US" sz="3200" dirty="0"/>
              <a:t> </a:t>
            </a:r>
            <a:r>
              <a:rPr lang="en-US" sz="3200" dirty="0" err="1"/>
              <a:t>nhau</a:t>
            </a:r>
            <a:r>
              <a:rPr lang="en-US" sz="3200" dirty="0"/>
              <a:t> </a:t>
            </a:r>
            <a:r>
              <a:rPr lang="en-US" sz="3200" dirty="0" err="1"/>
              <a:t>nở</a:t>
            </a:r>
            <a:r>
              <a:rPr lang="en-US" sz="3200" dirty="0"/>
              <a:t> </a:t>
            </a:r>
            <a:r>
              <a:rPr lang="en-US" sz="3200" dirty="0" err="1"/>
              <a:t>vì</a:t>
            </a:r>
            <a:r>
              <a:rPr lang="en-US" sz="3200" dirty="0"/>
              <a:t> </a:t>
            </a:r>
            <a:r>
              <a:rPr lang="en-US" sz="3200" dirty="0" err="1"/>
              <a:t>nhiệt</a:t>
            </a:r>
            <a:r>
              <a:rPr lang="en-US" sz="3200" dirty="0"/>
              <a:t> </a:t>
            </a:r>
            <a:r>
              <a:rPr lang="en-US" sz="3200" dirty="0" err="1"/>
              <a:t>khác</a:t>
            </a:r>
            <a:r>
              <a:rPr lang="en-US" sz="3200" dirty="0"/>
              <a:t> </a:t>
            </a:r>
            <a:r>
              <a:rPr lang="en-US" sz="3200" dirty="0" err="1"/>
              <a:t>nhau</a:t>
            </a:r>
            <a:endParaRPr lang="en-US" sz="3200" dirty="0"/>
          </a:p>
          <a:p>
            <a:r>
              <a:rPr lang="en-US" sz="3200" dirty="0"/>
              <a:t>C. </a:t>
            </a:r>
            <a:r>
              <a:rPr lang="en-US" sz="3200" dirty="0" err="1"/>
              <a:t>Các</a:t>
            </a:r>
            <a:r>
              <a:rPr lang="en-US" sz="3200" dirty="0"/>
              <a:t> </a:t>
            </a:r>
            <a:r>
              <a:rPr lang="en-US" sz="3200" dirty="0" err="1"/>
              <a:t>chất</a:t>
            </a:r>
            <a:r>
              <a:rPr lang="en-US" sz="3200" dirty="0"/>
              <a:t> </a:t>
            </a:r>
            <a:r>
              <a:rPr lang="en-US" sz="3200" dirty="0" err="1"/>
              <a:t>khí</a:t>
            </a:r>
            <a:r>
              <a:rPr lang="en-US" sz="3200" dirty="0"/>
              <a:t> </a:t>
            </a:r>
            <a:r>
              <a:rPr lang="en-US" sz="3200" dirty="0" err="1"/>
              <a:t>khác</a:t>
            </a:r>
            <a:r>
              <a:rPr lang="en-US" sz="3200" dirty="0"/>
              <a:t> </a:t>
            </a:r>
            <a:r>
              <a:rPr lang="en-US" sz="3200" dirty="0" err="1"/>
              <a:t>nhau</a:t>
            </a:r>
            <a:r>
              <a:rPr lang="en-US" sz="3200" dirty="0"/>
              <a:t> </a:t>
            </a:r>
            <a:r>
              <a:rPr lang="en-US" sz="3200" dirty="0" err="1"/>
              <a:t>nở</a:t>
            </a:r>
            <a:r>
              <a:rPr lang="en-US" sz="3200" dirty="0"/>
              <a:t> </a:t>
            </a:r>
            <a:r>
              <a:rPr lang="en-US" sz="3200" dirty="0" err="1"/>
              <a:t>vì</a:t>
            </a:r>
            <a:r>
              <a:rPr lang="en-US" sz="3200" dirty="0"/>
              <a:t> </a:t>
            </a:r>
            <a:r>
              <a:rPr lang="en-US" sz="3200" dirty="0" err="1"/>
              <a:t>nhiệt</a:t>
            </a:r>
            <a:r>
              <a:rPr lang="en-US" sz="3200" dirty="0"/>
              <a:t> </a:t>
            </a:r>
            <a:r>
              <a:rPr lang="en-US" sz="3200" dirty="0" err="1"/>
              <a:t>khác</a:t>
            </a:r>
            <a:r>
              <a:rPr lang="en-US" sz="3200" dirty="0"/>
              <a:t> </a:t>
            </a:r>
            <a:r>
              <a:rPr lang="en-US" sz="3200" dirty="0" err="1"/>
              <a:t>nhau</a:t>
            </a:r>
            <a:endParaRPr lang="en-US" sz="3200" dirty="0"/>
          </a:p>
          <a:p>
            <a:r>
              <a:rPr lang="en-US" sz="3200" dirty="0"/>
              <a:t>D. </a:t>
            </a:r>
            <a:r>
              <a:rPr lang="en-US" sz="3200" dirty="0" err="1"/>
              <a:t>Các</a:t>
            </a:r>
            <a:r>
              <a:rPr lang="en-US" sz="3200" dirty="0"/>
              <a:t> </a:t>
            </a:r>
            <a:r>
              <a:rPr lang="en-US" sz="3200" dirty="0" err="1"/>
              <a:t>chất</a:t>
            </a:r>
            <a:r>
              <a:rPr lang="en-US" sz="3200" dirty="0"/>
              <a:t> </a:t>
            </a:r>
            <a:r>
              <a:rPr lang="en-US" sz="3200" dirty="0" err="1"/>
              <a:t>rắn</a:t>
            </a:r>
            <a:r>
              <a:rPr lang="en-US" sz="3200" dirty="0"/>
              <a:t>, </a:t>
            </a:r>
            <a:r>
              <a:rPr lang="en-US" sz="3200" dirty="0" err="1"/>
              <a:t>lỏng</a:t>
            </a:r>
            <a:r>
              <a:rPr lang="en-US" sz="3200" dirty="0"/>
              <a:t> </a:t>
            </a:r>
            <a:r>
              <a:rPr lang="en-US" sz="3200" dirty="0" err="1"/>
              <a:t>và</a:t>
            </a:r>
            <a:r>
              <a:rPr lang="en-US" sz="3200" dirty="0"/>
              <a:t> </a:t>
            </a:r>
            <a:r>
              <a:rPr lang="en-US" sz="3200" dirty="0" err="1"/>
              <a:t>khí</a:t>
            </a:r>
            <a:r>
              <a:rPr lang="en-US" sz="3200" dirty="0"/>
              <a:t> </a:t>
            </a:r>
            <a:r>
              <a:rPr lang="en-US" sz="3200" dirty="0" err="1"/>
              <a:t>đều</a:t>
            </a:r>
            <a:r>
              <a:rPr lang="en-US" sz="3200" dirty="0"/>
              <a:t> </a:t>
            </a:r>
            <a:r>
              <a:rPr lang="en-US" sz="3200" dirty="0" err="1"/>
              <a:t>bị</a:t>
            </a:r>
            <a:r>
              <a:rPr lang="en-US" sz="3200" dirty="0"/>
              <a:t> </a:t>
            </a:r>
            <a:r>
              <a:rPr lang="en-US" sz="3200" dirty="0" err="1"/>
              <a:t>nở</a:t>
            </a:r>
            <a:r>
              <a:rPr lang="en-US" sz="3200" dirty="0"/>
              <a:t> </a:t>
            </a:r>
            <a:r>
              <a:rPr lang="en-US" sz="3200" dirty="0" err="1"/>
              <a:t>vì</a:t>
            </a:r>
            <a:r>
              <a:rPr lang="en-US" sz="3200" dirty="0"/>
              <a:t> </a:t>
            </a:r>
            <a:r>
              <a:rPr lang="en-US" sz="3200" dirty="0" err="1"/>
              <a:t>nhiệt</a:t>
            </a:r>
            <a:endParaRPr lang="en-US" sz="3200" dirty="0"/>
          </a:p>
        </p:txBody>
      </p:sp>
    </p:spTree>
    <p:extLst>
      <p:ext uri="{BB962C8B-B14F-4D97-AF65-F5344CB8AC3E}">
        <p14:creationId xmlns:p14="http://schemas.microsoft.com/office/powerpoint/2010/main" val="15139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6</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0965"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0998"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622300" y="2667000"/>
            <a:ext cx="10263414" cy="954107"/>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spcBef>
                <a:spcPct val="0"/>
              </a:spcBef>
              <a:spcAft>
                <a:spcPct val="0"/>
              </a:spcAft>
              <a:defRPr/>
            </a:pPr>
            <a:r>
              <a:rPr lang="en-US" sz="2800" dirty="0" err="1"/>
              <a:t>Các</a:t>
            </a:r>
            <a:r>
              <a:rPr lang="en-US" sz="2800" dirty="0"/>
              <a:t> </a:t>
            </a:r>
            <a:r>
              <a:rPr lang="en-US" sz="2800" dirty="0" err="1"/>
              <a:t>ống</a:t>
            </a:r>
            <a:r>
              <a:rPr lang="en-US" sz="2800" dirty="0"/>
              <a:t> </a:t>
            </a:r>
            <a:r>
              <a:rPr lang="en-US" sz="2800" dirty="0" err="1"/>
              <a:t>dẫn</a:t>
            </a:r>
            <a:r>
              <a:rPr lang="en-US" sz="2800" dirty="0"/>
              <a:t> </a:t>
            </a:r>
            <a:r>
              <a:rPr lang="en-US" sz="2800" dirty="0" err="1"/>
              <a:t>dầu</a:t>
            </a:r>
            <a:r>
              <a:rPr lang="en-US" sz="2800" dirty="0"/>
              <a:t>, </a:t>
            </a:r>
            <a:r>
              <a:rPr lang="en-US" sz="2800" dirty="0" err="1"/>
              <a:t>dẫn</a:t>
            </a:r>
            <a:r>
              <a:rPr lang="en-US" sz="2800" dirty="0"/>
              <a:t> </a:t>
            </a:r>
            <a:r>
              <a:rPr lang="en-US" sz="2800" dirty="0" err="1"/>
              <a:t>hơi</a:t>
            </a:r>
            <a:r>
              <a:rPr lang="en-US" sz="2800" dirty="0"/>
              <a:t> </a:t>
            </a:r>
            <a:r>
              <a:rPr lang="en-US" sz="2800" dirty="0" err="1"/>
              <a:t>ga</a:t>
            </a:r>
            <a:r>
              <a:rPr lang="en-US" sz="2800" dirty="0"/>
              <a:t>, </a:t>
            </a:r>
            <a:r>
              <a:rPr lang="en-US" sz="2800" dirty="0" err="1"/>
              <a:t>hơi</a:t>
            </a:r>
            <a:r>
              <a:rPr lang="en-US" sz="2800" dirty="0"/>
              <a:t> </a:t>
            </a:r>
            <a:r>
              <a:rPr lang="en-US" sz="2800" dirty="0" err="1"/>
              <a:t>nóng</a:t>
            </a:r>
            <a:r>
              <a:rPr lang="en-US" sz="2800" dirty="0"/>
              <a:t>... </a:t>
            </a:r>
            <a:r>
              <a:rPr lang="en-US" sz="2800" dirty="0" err="1"/>
              <a:t>thỉnh</a:t>
            </a:r>
            <a:r>
              <a:rPr lang="en-US" sz="2800" dirty="0"/>
              <a:t> </a:t>
            </a:r>
            <a:r>
              <a:rPr lang="en-US" sz="2800" dirty="0" err="1"/>
              <a:t>thoảng</a:t>
            </a:r>
            <a:r>
              <a:rPr lang="en-US" sz="2800" dirty="0"/>
              <a:t> </a:t>
            </a:r>
            <a:r>
              <a:rPr lang="en-US" sz="2800" dirty="0" err="1"/>
              <a:t>người</a:t>
            </a:r>
            <a:r>
              <a:rPr lang="en-US" sz="2800" dirty="0"/>
              <a:t> ta </a:t>
            </a:r>
            <a:r>
              <a:rPr lang="en-US" sz="2800" dirty="0" err="1"/>
              <a:t>bố</a:t>
            </a:r>
            <a:r>
              <a:rPr lang="en-US" sz="2800" dirty="0"/>
              <a:t> </a:t>
            </a:r>
            <a:r>
              <a:rPr lang="en-US" sz="2800" dirty="0" err="1"/>
              <a:t>trí</a:t>
            </a:r>
            <a:r>
              <a:rPr lang="en-US" sz="2800" dirty="0"/>
              <a:t> </a:t>
            </a:r>
            <a:r>
              <a:rPr lang="en-US" sz="2800" dirty="0" err="1"/>
              <a:t>vài</a:t>
            </a:r>
            <a:r>
              <a:rPr lang="en-US" sz="2800" dirty="0"/>
              <a:t> </a:t>
            </a:r>
            <a:r>
              <a:rPr lang="en-US" sz="2800" dirty="0" err="1"/>
              <a:t>đoạn</a:t>
            </a:r>
            <a:r>
              <a:rPr lang="en-US" sz="2800" dirty="0"/>
              <a:t> </a:t>
            </a:r>
            <a:r>
              <a:rPr lang="en-US" sz="2800" dirty="0" err="1"/>
              <a:t>cong</a:t>
            </a:r>
            <a:r>
              <a:rPr lang="en-US" sz="2800" dirty="0"/>
              <a:t> </a:t>
            </a:r>
            <a:r>
              <a:rPr lang="en-US" sz="2800" dirty="0" err="1"/>
              <a:t>có</a:t>
            </a:r>
            <a:r>
              <a:rPr lang="en-US" sz="2800" dirty="0"/>
              <a:t> </a:t>
            </a:r>
            <a:r>
              <a:rPr lang="en-US" sz="2800" dirty="0" err="1"/>
              <a:t>tác</a:t>
            </a:r>
            <a:r>
              <a:rPr lang="en-US" sz="2800" dirty="0"/>
              <a:t> </a:t>
            </a:r>
            <a:r>
              <a:rPr lang="en-US" sz="2800" dirty="0" err="1"/>
              <a:t>dụng</a:t>
            </a:r>
            <a:r>
              <a:rPr lang="en-US" sz="2800" dirty="0"/>
              <a:t>:</a:t>
            </a:r>
            <a:endParaRPr lang="vi-VN" sz="2800" b="1" dirty="0">
              <a:solidFill>
                <a:prstClr val="white"/>
              </a:solidFill>
              <a:cs typeface="Arial" pitchFamily="34" charset="0"/>
            </a:endParaRPr>
          </a:p>
        </p:txBody>
      </p:sp>
      <p:grpSp>
        <p:nvGrpSpPr>
          <p:cNvPr id="3" name="Group 42"/>
          <p:cNvGrpSpPr>
            <a:grpSpLocks/>
          </p:cNvGrpSpPr>
          <p:nvPr/>
        </p:nvGrpSpPr>
        <p:grpSpPr bwMode="auto">
          <a:xfrm>
            <a:off x="8157993" y="4098046"/>
            <a:ext cx="2727721" cy="2489908"/>
            <a:chOff x="5301344" y="3757857"/>
            <a:chExt cx="3078907" cy="3052319"/>
          </a:xfrm>
        </p:grpSpPr>
        <p:pic>
          <p:nvPicPr>
            <p:cNvPr id="41005"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6" name="TextBox 41"/>
            <p:cNvSpPr txBox="1">
              <a:spLocks noChangeArrowheads="1"/>
            </p:cNvSpPr>
            <p:nvPr/>
          </p:nvSpPr>
          <p:spPr bwMode="auto">
            <a:xfrm>
              <a:off x="5522686" y="4495800"/>
              <a:ext cx="2322352" cy="116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a:t>
              </a:r>
            </a:p>
            <a:p>
              <a:pPr eaLnBrk="1" fontAlgn="base" hangingPunct="1">
                <a:spcBef>
                  <a:spcPct val="0"/>
                </a:spcBef>
                <a:spcAft>
                  <a:spcPct val="0"/>
                </a:spcAft>
                <a:defRPr/>
              </a:pPr>
              <a:r>
                <a:rPr lang="en-US" altLang="en-US" sz="2800" dirty="0">
                  <a:solidFill>
                    <a:prstClr val="black"/>
                  </a:solidFill>
                </a:rPr>
                <a:t>C</a:t>
              </a:r>
              <a:endParaRPr lang="en-US" altLang="en-US" sz="2800" dirty="0">
                <a:solidFill>
                  <a:prstClr val="black"/>
                </a:solidFill>
              </a:endParaRPr>
            </a:p>
          </p:txBody>
        </p:sp>
      </p:grpSp>
      <p:sp>
        <p:nvSpPr>
          <p:cNvPr id="45" name="TextBox 44"/>
          <p:cNvSpPr txBox="1"/>
          <p:nvPr/>
        </p:nvSpPr>
        <p:spPr>
          <a:xfrm>
            <a:off x="587830" y="4107743"/>
            <a:ext cx="703849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dirty="0"/>
              <a:t>A.  </a:t>
            </a:r>
            <a:r>
              <a:rPr lang="en-US" sz="2800" dirty="0" err="1"/>
              <a:t>Thuận</a:t>
            </a:r>
            <a:r>
              <a:rPr lang="en-US" sz="2800" dirty="0"/>
              <a:t> </a:t>
            </a:r>
            <a:r>
              <a:rPr lang="en-US" sz="2800" dirty="0" err="1"/>
              <a:t>lợi</a:t>
            </a:r>
            <a:r>
              <a:rPr lang="en-US" sz="2800" dirty="0"/>
              <a:t> </a:t>
            </a:r>
            <a:r>
              <a:rPr lang="en-US" sz="2800" dirty="0" err="1"/>
              <a:t>khi</a:t>
            </a:r>
            <a:r>
              <a:rPr lang="en-US" sz="2800" dirty="0"/>
              <a:t> </a:t>
            </a:r>
            <a:r>
              <a:rPr lang="en-US" sz="2800" dirty="0" err="1"/>
              <a:t>lắp</a:t>
            </a:r>
            <a:r>
              <a:rPr lang="en-US" sz="2800" dirty="0"/>
              <a:t> </a:t>
            </a:r>
            <a:r>
              <a:rPr lang="en-US" sz="2800" dirty="0" err="1"/>
              <a:t>đặt</a:t>
            </a:r>
            <a:r>
              <a:rPr lang="en-US" sz="2800" dirty="0"/>
              <a:t> </a:t>
            </a:r>
            <a:r>
              <a:rPr lang="en-US" sz="2800" dirty="0" err="1"/>
              <a:t>các</a:t>
            </a:r>
            <a:r>
              <a:rPr lang="en-US" sz="2800" dirty="0"/>
              <a:t> </a:t>
            </a:r>
            <a:r>
              <a:rPr lang="en-US" sz="2800" dirty="0" err="1"/>
              <a:t>thiết</a:t>
            </a:r>
            <a:r>
              <a:rPr lang="en-US" sz="2800" dirty="0"/>
              <a:t> </a:t>
            </a:r>
            <a:r>
              <a:rPr lang="en-US" sz="2800" dirty="0" err="1"/>
              <a:t>bị</a:t>
            </a:r>
            <a:endParaRPr lang="en-US" sz="2800" dirty="0"/>
          </a:p>
          <a:p>
            <a:r>
              <a:rPr lang="en-US" sz="2800" dirty="0"/>
              <a:t>B.  </a:t>
            </a:r>
            <a:r>
              <a:rPr lang="en-US" sz="2800" dirty="0" err="1"/>
              <a:t>Làm</a:t>
            </a:r>
            <a:r>
              <a:rPr lang="en-US" sz="2800" dirty="0"/>
              <a:t> </a:t>
            </a:r>
            <a:r>
              <a:rPr lang="en-US" sz="2800" dirty="0" err="1"/>
              <a:t>giảm</a:t>
            </a:r>
            <a:r>
              <a:rPr lang="en-US" sz="2800" dirty="0"/>
              <a:t> </a:t>
            </a:r>
            <a:r>
              <a:rPr lang="en-US" sz="2800" dirty="0" err="1"/>
              <a:t>dòng</a:t>
            </a:r>
            <a:r>
              <a:rPr lang="en-US" sz="2800" dirty="0"/>
              <a:t> </a:t>
            </a:r>
            <a:r>
              <a:rPr lang="en-US" sz="2800" dirty="0" err="1"/>
              <a:t>chảy</a:t>
            </a:r>
            <a:r>
              <a:rPr lang="en-US" sz="2800" dirty="0"/>
              <a:t> </a:t>
            </a:r>
            <a:r>
              <a:rPr lang="en-US" sz="2800" dirty="0" err="1"/>
              <a:t>của</a:t>
            </a:r>
            <a:r>
              <a:rPr lang="en-US" sz="2800" dirty="0"/>
              <a:t> </a:t>
            </a:r>
            <a:r>
              <a:rPr lang="en-US" sz="2800" dirty="0" err="1"/>
              <a:t>dầu</a:t>
            </a:r>
            <a:r>
              <a:rPr lang="en-US" sz="2800" dirty="0"/>
              <a:t>, </a:t>
            </a:r>
            <a:r>
              <a:rPr lang="en-US" sz="2800" dirty="0" err="1"/>
              <a:t>khí</a:t>
            </a:r>
            <a:endParaRPr lang="en-US" sz="2800" dirty="0"/>
          </a:p>
          <a:p>
            <a:r>
              <a:rPr lang="en-US" sz="2800" dirty="0"/>
              <a:t>C.  </a:t>
            </a:r>
            <a:r>
              <a:rPr lang="en-US" sz="2800" dirty="0" err="1"/>
              <a:t>Đảm</a:t>
            </a:r>
            <a:r>
              <a:rPr lang="en-US" sz="2800" dirty="0"/>
              <a:t> </a:t>
            </a:r>
            <a:r>
              <a:rPr lang="en-US" sz="2800" dirty="0" err="1"/>
              <a:t>bảo</a:t>
            </a:r>
            <a:r>
              <a:rPr lang="en-US" sz="2800" dirty="0"/>
              <a:t> </a:t>
            </a:r>
            <a:r>
              <a:rPr lang="en-US" sz="2800" dirty="0" err="1"/>
              <a:t>đường</a:t>
            </a:r>
            <a:r>
              <a:rPr lang="en-US" sz="2800" dirty="0"/>
              <a:t> </a:t>
            </a:r>
            <a:r>
              <a:rPr lang="en-US" sz="2800" dirty="0" err="1"/>
              <a:t>ống</a:t>
            </a:r>
            <a:r>
              <a:rPr lang="en-US" sz="2800" dirty="0"/>
              <a:t> do co </a:t>
            </a:r>
            <a:r>
              <a:rPr lang="en-US" sz="2800" dirty="0" err="1"/>
              <a:t>dãn</a:t>
            </a:r>
            <a:r>
              <a:rPr lang="en-US" sz="2800" dirty="0"/>
              <a:t> </a:t>
            </a:r>
            <a:r>
              <a:rPr lang="en-US" sz="2800" dirty="0" err="1"/>
              <a:t>vì</a:t>
            </a:r>
            <a:r>
              <a:rPr lang="en-US" sz="2800" dirty="0"/>
              <a:t> </a:t>
            </a:r>
            <a:r>
              <a:rPr lang="en-US" sz="2800" dirty="0" err="1"/>
              <a:t>nhiệt</a:t>
            </a:r>
            <a:endParaRPr lang="en-US" sz="2800" dirty="0"/>
          </a:p>
          <a:p>
            <a:r>
              <a:rPr lang="en-US" sz="2800" dirty="0"/>
              <a:t>D.  </a:t>
            </a:r>
            <a:r>
              <a:rPr lang="en-US" sz="2800" dirty="0" err="1"/>
              <a:t>Tăng</a:t>
            </a:r>
            <a:r>
              <a:rPr lang="en-US" sz="2800" dirty="0"/>
              <a:t> </a:t>
            </a:r>
            <a:r>
              <a:rPr lang="en-US" sz="2800" dirty="0" err="1"/>
              <a:t>chiều</a:t>
            </a:r>
            <a:r>
              <a:rPr lang="en-US" sz="2800" dirty="0"/>
              <a:t> </a:t>
            </a:r>
            <a:r>
              <a:rPr lang="en-US" sz="2800" dirty="0" err="1"/>
              <a:t>dài</a:t>
            </a:r>
            <a:r>
              <a:rPr lang="en-US" sz="2800" dirty="0"/>
              <a:t> </a:t>
            </a:r>
            <a:r>
              <a:rPr lang="en-US" sz="2800" dirty="0" err="1"/>
              <a:t>của</a:t>
            </a:r>
            <a:r>
              <a:rPr lang="en-US" sz="2800" dirty="0"/>
              <a:t> </a:t>
            </a:r>
            <a:r>
              <a:rPr lang="en-US" sz="2800" dirty="0" err="1"/>
              <a:t>ống</a:t>
            </a:r>
            <a:r>
              <a:rPr lang="en-US" sz="2800" dirty="0"/>
              <a:t> </a:t>
            </a:r>
            <a:r>
              <a:rPr lang="en-US" sz="2800" dirty="0" err="1"/>
              <a:t>để</a:t>
            </a:r>
            <a:r>
              <a:rPr lang="en-US" sz="2800" dirty="0"/>
              <a:t> </a:t>
            </a:r>
            <a:r>
              <a:rPr lang="en-US" sz="2800" dirty="0" err="1"/>
              <a:t>chứa</a:t>
            </a:r>
            <a:r>
              <a:rPr lang="en-US" sz="2800" dirty="0"/>
              <a:t> </a:t>
            </a:r>
            <a:r>
              <a:rPr lang="en-US" sz="2800" dirty="0" err="1"/>
              <a:t>nhiều</a:t>
            </a:r>
            <a:r>
              <a:rPr lang="en-US" sz="2800" dirty="0"/>
              <a:t> </a:t>
            </a:r>
            <a:r>
              <a:rPr lang="en-US" sz="2800" dirty="0" err="1"/>
              <a:t>dầu</a:t>
            </a:r>
            <a:endParaRPr lang="en-US" sz="2800" dirty="0"/>
          </a:p>
        </p:txBody>
      </p:sp>
    </p:spTree>
    <p:extLst>
      <p:ext uri="{BB962C8B-B14F-4D97-AF65-F5344CB8AC3E}">
        <p14:creationId xmlns:p14="http://schemas.microsoft.com/office/powerpoint/2010/main" val="105162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7</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1989"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2022"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979715" y="2667001"/>
            <a:ext cx="10951028" cy="954107"/>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en-US" sz="2800" dirty="0" err="1"/>
              <a:t>Vật</a:t>
            </a:r>
            <a:r>
              <a:rPr lang="en-US" sz="2800" dirty="0"/>
              <a:t> </a:t>
            </a:r>
            <a:r>
              <a:rPr lang="en-US" sz="2800" dirty="0" err="1"/>
              <a:t>nào</a:t>
            </a:r>
            <a:r>
              <a:rPr lang="en-US" sz="2800" dirty="0"/>
              <a:t> </a:t>
            </a:r>
            <a:r>
              <a:rPr lang="en-US" sz="2800" dirty="0" err="1"/>
              <a:t>dưới</a:t>
            </a:r>
            <a:r>
              <a:rPr lang="en-US" sz="2800" dirty="0"/>
              <a:t> </a:t>
            </a:r>
            <a:r>
              <a:rPr lang="en-US" sz="2800" dirty="0" err="1"/>
              <a:t>đây</a:t>
            </a:r>
            <a:r>
              <a:rPr lang="en-US" sz="2800" dirty="0"/>
              <a:t> </a:t>
            </a:r>
            <a:r>
              <a:rPr lang="en-US" sz="2800" dirty="0" err="1"/>
              <a:t>có</a:t>
            </a:r>
            <a:r>
              <a:rPr lang="en-US" sz="2800" dirty="0"/>
              <a:t> </a:t>
            </a:r>
            <a:r>
              <a:rPr lang="en-US" sz="2800" dirty="0" err="1"/>
              <a:t>nguyên</a:t>
            </a:r>
            <a:r>
              <a:rPr lang="en-US" sz="2800" dirty="0"/>
              <a:t> </a:t>
            </a:r>
            <a:r>
              <a:rPr lang="en-US" sz="2800" dirty="0" err="1"/>
              <a:t>tắc</a:t>
            </a:r>
            <a:r>
              <a:rPr lang="en-US" sz="2800" dirty="0"/>
              <a:t> </a:t>
            </a:r>
            <a:r>
              <a:rPr lang="en-US" sz="2800" dirty="0" err="1"/>
              <a:t>hoạt</a:t>
            </a:r>
            <a:r>
              <a:rPr lang="en-US" sz="2800" dirty="0"/>
              <a:t> </a:t>
            </a:r>
            <a:r>
              <a:rPr lang="en-US" sz="2800" dirty="0" err="1"/>
              <a:t>động</a:t>
            </a:r>
            <a:r>
              <a:rPr lang="en-US" sz="2800" dirty="0"/>
              <a:t> </a:t>
            </a:r>
            <a:r>
              <a:rPr lang="en-US" sz="2800" dirty="0" err="1"/>
              <a:t>không</a:t>
            </a:r>
            <a:r>
              <a:rPr lang="en-US" sz="2800" dirty="0"/>
              <a:t> </a:t>
            </a:r>
            <a:r>
              <a:rPr lang="en-US" sz="2800" dirty="0" err="1"/>
              <a:t>dựa</a:t>
            </a:r>
            <a:r>
              <a:rPr lang="en-US" sz="2800" dirty="0"/>
              <a:t> </a:t>
            </a:r>
            <a:r>
              <a:rPr lang="en-US" sz="2800" dirty="0" err="1"/>
              <a:t>trên</a:t>
            </a:r>
            <a:r>
              <a:rPr lang="en-US" sz="2800" dirty="0"/>
              <a:t> </a:t>
            </a:r>
            <a:r>
              <a:rPr lang="en-US" sz="2800" dirty="0" err="1"/>
              <a:t>sự</a:t>
            </a:r>
            <a:r>
              <a:rPr lang="en-US" sz="2800" dirty="0"/>
              <a:t> </a:t>
            </a:r>
            <a:r>
              <a:rPr lang="en-US" sz="2800" dirty="0" err="1"/>
              <a:t>nở</a:t>
            </a:r>
            <a:r>
              <a:rPr lang="en-US" sz="2800" dirty="0"/>
              <a:t> </a:t>
            </a:r>
            <a:r>
              <a:rPr lang="en-US" sz="2800" dirty="0" err="1"/>
              <a:t>vì</a:t>
            </a:r>
            <a:r>
              <a:rPr lang="en-US" sz="2800" dirty="0"/>
              <a:t> </a:t>
            </a:r>
            <a:r>
              <a:rPr lang="en-US" sz="2800" dirty="0" err="1"/>
              <a:t>nhiệt</a:t>
            </a:r>
            <a:r>
              <a:rPr lang="en-US" sz="2800" dirty="0" smtClean="0"/>
              <a:t>?</a:t>
            </a:r>
          </a:p>
          <a:p>
            <a:pPr lvl="0" algn="ctr" fontAlgn="base">
              <a:spcBef>
                <a:spcPct val="0"/>
              </a:spcBef>
              <a:spcAft>
                <a:spcPct val="0"/>
              </a:spcAft>
              <a:defRPr/>
            </a:pPr>
            <a:endParaRPr lang="vi-VN" sz="2800" b="1" dirty="0">
              <a:solidFill>
                <a:prstClr val="white"/>
              </a:solidFill>
              <a:cs typeface="Arial" pitchFamily="34" charset="0"/>
            </a:endParaRPr>
          </a:p>
        </p:txBody>
      </p:sp>
      <p:grpSp>
        <p:nvGrpSpPr>
          <p:cNvPr id="3" name="Group 42"/>
          <p:cNvGrpSpPr>
            <a:grpSpLocks/>
          </p:cNvGrpSpPr>
          <p:nvPr/>
        </p:nvGrpSpPr>
        <p:grpSpPr bwMode="auto">
          <a:xfrm>
            <a:off x="7248128" y="3932965"/>
            <a:ext cx="2656285" cy="2877410"/>
            <a:chOff x="5301344" y="3757857"/>
            <a:chExt cx="3078907" cy="3052319"/>
          </a:xfrm>
        </p:grpSpPr>
        <p:pic>
          <p:nvPicPr>
            <p:cNvPr id="42029"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0" name="TextBox 41"/>
            <p:cNvSpPr txBox="1">
              <a:spLocks noChangeArrowheads="1"/>
            </p:cNvSpPr>
            <p:nvPr/>
          </p:nvSpPr>
          <p:spPr bwMode="auto">
            <a:xfrm>
              <a:off x="5522686" y="4495800"/>
              <a:ext cx="2322351" cy="101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a:t>
              </a:r>
            </a:p>
            <a:p>
              <a:pPr eaLnBrk="1" fontAlgn="base" hangingPunct="1">
                <a:spcBef>
                  <a:spcPct val="0"/>
                </a:spcBef>
                <a:spcAft>
                  <a:spcPct val="0"/>
                </a:spcAft>
                <a:defRPr/>
              </a:pPr>
              <a:r>
                <a:rPr lang="vi-VN" altLang="en-US" sz="2800" dirty="0">
                  <a:solidFill>
                    <a:prstClr val="black"/>
                  </a:solidFill>
                </a:rPr>
                <a:t>C</a:t>
              </a:r>
              <a:endParaRPr lang="en-US" altLang="en-US" sz="2800" dirty="0">
                <a:solidFill>
                  <a:prstClr val="black"/>
                </a:solidFill>
              </a:endParaRPr>
            </a:p>
          </p:txBody>
        </p:sp>
      </p:grpSp>
      <p:sp>
        <p:nvSpPr>
          <p:cNvPr id="45" name="TextBox 44"/>
          <p:cNvSpPr txBox="1"/>
          <p:nvPr/>
        </p:nvSpPr>
        <p:spPr>
          <a:xfrm>
            <a:off x="979716" y="3932965"/>
            <a:ext cx="580666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dirty="0"/>
              <a:t>A.  </a:t>
            </a:r>
            <a:r>
              <a:rPr lang="en-US" sz="2800" dirty="0" err="1"/>
              <a:t>Nhiệt</a:t>
            </a:r>
            <a:r>
              <a:rPr lang="en-US" sz="2800" dirty="0"/>
              <a:t> </a:t>
            </a:r>
            <a:r>
              <a:rPr lang="en-US" sz="2800" dirty="0" err="1"/>
              <a:t>kế</a:t>
            </a:r>
            <a:r>
              <a:rPr lang="en-US" sz="2800" dirty="0"/>
              <a:t> </a:t>
            </a:r>
            <a:r>
              <a:rPr lang="en-US" sz="2800" dirty="0" err="1"/>
              <a:t>kim</a:t>
            </a:r>
            <a:r>
              <a:rPr lang="en-US" sz="2800" dirty="0"/>
              <a:t> </a:t>
            </a:r>
            <a:r>
              <a:rPr lang="en-US" sz="2800" dirty="0" err="1"/>
              <a:t>loại</a:t>
            </a:r>
            <a:endParaRPr lang="en-US" sz="2800" dirty="0"/>
          </a:p>
          <a:p>
            <a:r>
              <a:rPr lang="en-US" sz="2800" dirty="0"/>
              <a:t>B.  </a:t>
            </a:r>
            <a:r>
              <a:rPr lang="en-US" sz="2800" dirty="0" err="1"/>
              <a:t>Băng</a:t>
            </a:r>
            <a:r>
              <a:rPr lang="en-US" sz="2800" dirty="0"/>
              <a:t> </a:t>
            </a:r>
            <a:r>
              <a:rPr lang="en-US" sz="2800" dirty="0" err="1"/>
              <a:t>kép</a:t>
            </a:r>
            <a:endParaRPr lang="en-US" sz="2800" dirty="0"/>
          </a:p>
          <a:p>
            <a:r>
              <a:rPr lang="en-US" sz="2800" dirty="0"/>
              <a:t>C.  </a:t>
            </a:r>
            <a:r>
              <a:rPr lang="en-US" sz="2800" dirty="0" err="1"/>
              <a:t>Quả</a:t>
            </a:r>
            <a:r>
              <a:rPr lang="en-US" sz="2800" dirty="0"/>
              <a:t> </a:t>
            </a:r>
            <a:r>
              <a:rPr lang="en-US" sz="2800" dirty="0" err="1"/>
              <a:t>bóng</a:t>
            </a:r>
            <a:r>
              <a:rPr lang="en-US" sz="2800" dirty="0"/>
              <a:t> </a:t>
            </a:r>
            <a:r>
              <a:rPr lang="en-US" sz="2800" dirty="0" err="1"/>
              <a:t>bàn</a:t>
            </a:r>
            <a:endParaRPr lang="en-US" sz="2800" dirty="0"/>
          </a:p>
          <a:p>
            <a:r>
              <a:rPr lang="en-US" sz="2800" dirty="0"/>
              <a:t>D.  </a:t>
            </a:r>
            <a:r>
              <a:rPr lang="en-US" sz="2800" dirty="0" err="1"/>
              <a:t>Khí</a:t>
            </a:r>
            <a:r>
              <a:rPr lang="en-US" sz="2800" dirty="0"/>
              <a:t> </a:t>
            </a:r>
            <a:r>
              <a:rPr lang="en-US" sz="2800" dirty="0" err="1"/>
              <a:t>cầu</a:t>
            </a:r>
            <a:r>
              <a:rPr lang="en-US" sz="2800" dirty="0"/>
              <a:t> </a:t>
            </a:r>
            <a:r>
              <a:rPr lang="en-US" sz="2800" dirty="0" err="1"/>
              <a:t>dùng</a:t>
            </a:r>
            <a:r>
              <a:rPr lang="en-US" sz="2800" dirty="0"/>
              <a:t> </a:t>
            </a:r>
            <a:r>
              <a:rPr lang="en-US" sz="2800" dirty="0" err="1"/>
              <a:t>không</a:t>
            </a:r>
            <a:r>
              <a:rPr lang="en-US" sz="2800" dirty="0"/>
              <a:t> </a:t>
            </a:r>
            <a:r>
              <a:rPr lang="en-US" sz="2800" dirty="0" err="1"/>
              <a:t>khí</a:t>
            </a:r>
            <a:r>
              <a:rPr lang="en-US" sz="2800" dirty="0"/>
              <a:t> </a:t>
            </a:r>
            <a:r>
              <a:rPr lang="en-US" sz="2800" dirty="0" err="1"/>
              <a:t>nóng</a:t>
            </a:r>
            <a:endParaRPr lang="en-US" sz="2800" dirty="0"/>
          </a:p>
        </p:txBody>
      </p:sp>
    </p:spTree>
    <p:extLst>
      <p:ext uri="{BB962C8B-B14F-4D97-AF65-F5344CB8AC3E}">
        <p14:creationId xmlns:p14="http://schemas.microsoft.com/office/powerpoint/2010/main" val="2600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8</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3013"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3046"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239487" y="2667001"/>
            <a:ext cx="10435772" cy="954107"/>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800" dirty="0" err="1"/>
              <a:t>Các</a:t>
            </a:r>
            <a:r>
              <a:rPr lang="en-US" sz="2800" dirty="0"/>
              <a:t> </a:t>
            </a:r>
            <a:r>
              <a:rPr lang="en-US" sz="2800" dirty="0" err="1"/>
              <a:t>trụ</a:t>
            </a:r>
            <a:r>
              <a:rPr lang="en-US" sz="2800" dirty="0"/>
              <a:t> </a:t>
            </a:r>
            <a:r>
              <a:rPr lang="en-US" sz="2800" dirty="0" err="1"/>
              <a:t>bê</a:t>
            </a:r>
            <a:r>
              <a:rPr lang="en-US" sz="2800" dirty="0"/>
              <a:t> </a:t>
            </a:r>
            <a:r>
              <a:rPr lang="en-US" sz="2800" dirty="0" err="1"/>
              <a:t>tông</a:t>
            </a:r>
            <a:r>
              <a:rPr lang="en-US" sz="2800" dirty="0"/>
              <a:t> </a:t>
            </a:r>
            <a:r>
              <a:rPr lang="en-US" sz="2800" dirty="0" err="1"/>
              <a:t>cốt</a:t>
            </a:r>
            <a:r>
              <a:rPr lang="en-US" sz="2800" dirty="0"/>
              <a:t> </a:t>
            </a:r>
            <a:r>
              <a:rPr lang="en-US" sz="2800" dirty="0" err="1"/>
              <a:t>thép</a:t>
            </a:r>
            <a:r>
              <a:rPr lang="en-US" sz="2800" dirty="0"/>
              <a:t> </a:t>
            </a:r>
            <a:r>
              <a:rPr lang="en-US" sz="2800" dirty="0" err="1"/>
              <a:t>không</a:t>
            </a:r>
            <a:r>
              <a:rPr lang="en-US" sz="2800" dirty="0"/>
              <a:t> </a:t>
            </a:r>
            <a:r>
              <a:rPr lang="en-US" sz="2800" dirty="0" err="1"/>
              <a:t>bị</a:t>
            </a:r>
            <a:r>
              <a:rPr lang="en-US" sz="2800" dirty="0"/>
              <a:t> </a:t>
            </a:r>
            <a:r>
              <a:rPr lang="en-US" sz="2800" dirty="0" err="1"/>
              <a:t>nứt</a:t>
            </a:r>
            <a:r>
              <a:rPr lang="en-US" sz="2800" dirty="0"/>
              <a:t> </a:t>
            </a:r>
            <a:r>
              <a:rPr lang="en-US" sz="2800" dirty="0" err="1"/>
              <a:t>khi</a:t>
            </a:r>
            <a:r>
              <a:rPr lang="en-US" sz="2800" dirty="0"/>
              <a:t> </a:t>
            </a:r>
            <a:r>
              <a:rPr lang="en-US" sz="2800" dirty="0" err="1"/>
              <a:t>nhiệt</a:t>
            </a:r>
            <a:r>
              <a:rPr lang="en-US" sz="2800" dirty="0"/>
              <a:t> </a:t>
            </a:r>
            <a:r>
              <a:rPr lang="en-US" sz="2800" dirty="0" err="1"/>
              <a:t>độ</a:t>
            </a:r>
            <a:r>
              <a:rPr lang="en-US" sz="2800" dirty="0"/>
              <a:t> </a:t>
            </a:r>
            <a:r>
              <a:rPr lang="en-US" sz="2800" dirty="0" err="1"/>
              <a:t>ngoài</a:t>
            </a:r>
            <a:r>
              <a:rPr lang="en-US" sz="2800" dirty="0"/>
              <a:t> </a:t>
            </a:r>
            <a:r>
              <a:rPr lang="en-US" sz="2800" dirty="0" err="1"/>
              <a:t>trời</a:t>
            </a:r>
            <a:r>
              <a:rPr lang="en-US" sz="2800" dirty="0"/>
              <a:t> </a:t>
            </a:r>
            <a:r>
              <a:rPr lang="en-US" sz="2800" dirty="0" err="1"/>
              <a:t>thay</a:t>
            </a:r>
            <a:r>
              <a:rPr lang="en-US" sz="2800" dirty="0"/>
              <a:t> </a:t>
            </a:r>
            <a:r>
              <a:rPr lang="en-US" sz="2800" dirty="0" err="1"/>
              <a:t>đổi</a:t>
            </a:r>
            <a:r>
              <a:rPr lang="en-US" sz="2800" dirty="0"/>
              <a:t> </a:t>
            </a:r>
            <a:r>
              <a:rPr lang="en-US" sz="2800" dirty="0" err="1"/>
              <a:t>vì</a:t>
            </a:r>
            <a:r>
              <a:rPr lang="en-US" sz="2800" dirty="0"/>
              <a:t>:</a:t>
            </a:r>
          </a:p>
        </p:txBody>
      </p:sp>
      <p:grpSp>
        <p:nvGrpSpPr>
          <p:cNvPr id="3" name="Group 42"/>
          <p:cNvGrpSpPr>
            <a:grpSpLocks/>
          </p:cNvGrpSpPr>
          <p:nvPr/>
        </p:nvGrpSpPr>
        <p:grpSpPr bwMode="auto">
          <a:xfrm>
            <a:off x="7466002" y="3812598"/>
            <a:ext cx="3079750" cy="3052762"/>
            <a:chOff x="5301344" y="3757857"/>
            <a:chExt cx="3078907" cy="3052319"/>
          </a:xfrm>
        </p:grpSpPr>
        <p:pic>
          <p:nvPicPr>
            <p:cNvPr id="43053"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4" name="TextBox 41"/>
            <p:cNvSpPr txBox="1">
              <a:spLocks noChangeArrowheads="1"/>
            </p:cNvSpPr>
            <p:nvPr/>
          </p:nvSpPr>
          <p:spPr bwMode="auto">
            <a:xfrm>
              <a:off x="5522686" y="4495800"/>
              <a:ext cx="2322352" cy="9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a:t>
              </a:r>
            </a:p>
            <a:p>
              <a:pPr eaLnBrk="1" fontAlgn="base" hangingPunct="1">
                <a:spcBef>
                  <a:spcPct val="0"/>
                </a:spcBef>
                <a:spcAft>
                  <a:spcPct val="0"/>
                </a:spcAft>
                <a:defRPr/>
              </a:pPr>
              <a:r>
                <a:rPr lang="vi-VN" altLang="en-US" sz="2800" dirty="0">
                  <a:solidFill>
                    <a:prstClr val="black"/>
                  </a:solidFill>
                </a:rPr>
                <a:t>C</a:t>
              </a:r>
              <a:endParaRPr lang="en-US" altLang="en-US" sz="2800" dirty="0">
                <a:solidFill>
                  <a:prstClr val="black"/>
                </a:solidFill>
              </a:endParaRPr>
            </a:p>
          </p:txBody>
        </p:sp>
      </p:grpSp>
      <p:sp>
        <p:nvSpPr>
          <p:cNvPr id="45" name="TextBox 44"/>
          <p:cNvSpPr txBox="1"/>
          <p:nvPr/>
        </p:nvSpPr>
        <p:spPr>
          <a:xfrm>
            <a:off x="239486" y="3838588"/>
            <a:ext cx="6912560" cy="267765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dirty="0"/>
              <a:t>A. </a:t>
            </a:r>
            <a:r>
              <a:rPr lang="en-US" sz="2800" dirty="0" err="1"/>
              <a:t>Bê</a:t>
            </a:r>
            <a:r>
              <a:rPr lang="en-US" sz="2800" dirty="0"/>
              <a:t> </a:t>
            </a:r>
            <a:r>
              <a:rPr lang="en-US" sz="2800" dirty="0" err="1"/>
              <a:t>tông</a:t>
            </a:r>
            <a:r>
              <a:rPr lang="en-US" sz="2800" dirty="0"/>
              <a:t> </a:t>
            </a:r>
            <a:r>
              <a:rPr lang="en-US" sz="2800" dirty="0" err="1"/>
              <a:t>và</a:t>
            </a:r>
            <a:r>
              <a:rPr lang="en-US" sz="2800" dirty="0"/>
              <a:t> </a:t>
            </a:r>
            <a:r>
              <a:rPr lang="en-US" sz="2800" dirty="0" err="1"/>
              <a:t>lõi</a:t>
            </a:r>
            <a:r>
              <a:rPr lang="en-US" sz="2800" dirty="0"/>
              <a:t> </a:t>
            </a:r>
            <a:r>
              <a:rPr lang="en-US" sz="2800" dirty="0" err="1"/>
              <a:t>thép</a:t>
            </a:r>
            <a:r>
              <a:rPr lang="en-US" sz="2800" dirty="0"/>
              <a:t> </a:t>
            </a:r>
            <a:r>
              <a:rPr lang="en-US" sz="2800" dirty="0" err="1"/>
              <a:t>không</a:t>
            </a:r>
            <a:r>
              <a:rPr lang="en-US" sz="2800" dirty="0"/>
              <a:t> </a:t>
            </a:r>
            <a:r>
              <a:rPr lang="en-US" sz="2800" dirty="0" err="1"/>
              <a:t>bị</a:t>
            </a:r>
            <a:r>
              <a:rPr lang="en-US" sz="2800" dirty="0"/>
              <a:t> </a:t>
            </a:r>
            <a:r>
              <a:rPr lang="en-US" sz="2800" dirty="0" err="1"/>
              <a:t>nở</a:t>
            </a:r>
            <a:r>
              <a:rPr lang="en-US" sz="2800" dirty="0"/>
              <a:t> </a:t>
            </a:r>
            <a:r>
              <a:rPr lang="en-US" sz="2800" dirty="0" err="1"/>
              <a:t>vì</a:t>
            </a:r>
            <a:r>
              <a:rPr lang="en-US" sz="2800" dirty="0"/>
              <a:t> </a:t>
            </a:r>
            <a:r>
              <a:rPr lang="en-US" sz="2800" dirty="0" err="1"/>
              <a:t>nhiệt</a:t>
            </a:r>
            <a:r>
              <a:rPr lang="en-US" sz="2800" dirty="0"/>
              <a:t>.</a:t>
            </a:r>
          </a:p>
          <a:p>
            <a:r>
              <a:rPr lang="en-US" sz="2800" dirty="0"/>
              <a:t>B. </a:t>
            </a:r>
            <a:r>
              <a:rPr lang="en-US" sz="2800" dirty="0" err="1"/>
              <a:t>Bê</a:t>
            </a:r>
            <a:r>
              <a:rPr lang="en-US" sz="2800" dirty="0"/>
              <a:t> </a:t>
            </a:r>
            <a:r>
              <a:rPr lang="en-US" sz="2800" dirty="0" err="1"/>
              <a:t>tông</a:t>
            </a:r>
            <a:r>
              <a:rPr lang="en-US" sz="2800" dirty="0"/>
              <a:t> </a:t>
            </a:r>
            <a:r>
              <a:rPr lang="en-US" sz="2800" dirty="0" err="1"/>
              <a:t>nở</a:t>
            </a:r>
            <a:r>
              <a:rPr lang="en-US" sz="2800" dirty="0"/>
              <a:t> </a:t>
            </a:r>
            <a:r>
              <a:rPr lang="en-US" sz="2800" dirty="0" err="1"/>
              <a:t>vì</a:t>
            </a:r>
            <a:r>
              <a:rPr lang="en-US" sz="2800" dirty="0"/>
              <a:t> </a:t>
            </a:r>
            <a:r>
              <a:rPr lang="en-US" sz="2800" dirty="0" err="1"/>
              <a:t>nhiệt</a:t>
            </a:r>
            <a:r>
              <a:rPr lang="en-US" sz="2800" dirty="0"/>
              <a:t> </a:t>
            </a:r>
            <a:r>
              <a:rPr lang="en-US" sz="2800" dirty="0" err="1"/>
              <a:t>nhiều</a:t>
            </a:r>
            <a:r>
              <a:rPr lang="en-US" sz="2800" dirty="0"/>
              <a:t> </a:t>
            </a:r>
            <a:r>
              <a:rPr lang="en-US" sz="2800" dirty="0" err="1"/>
              <a:t>hơn</a:t>
            </a:r>
            <a:r>
              <a:rPr lang="en-US" sz="2800" dirty="0"/>
              <a:t> </a:t>
            </a:r>
            <a:r>
              <a:rPr lang="en-US" sz="2800" dirty="0" err="1"/>
              <a:t>thép</a:t>
            </a:r>
            <a:r>
              <a:rPr lang="en-US" sz="2800" dirty="0"/>
              <a:t> </a:t>
            </a:r>
            <a:r>
              <a:rPr lang="en-US" sz="2800" dirty="0" err="1"/>
              <a:t>nên</a:t>
            </a:r>
            <a:r>
              <a:rPr lang="en-US" sz="2800" dirty="0"/>
              <a:t> </a:t>
            </a:r>
            <a:r>
              <a:rPr lang="en-US" sz="2800" dirty="0" err="1"/>
              <a:t>không</a:t>
            </a:r>
            <a:r>
              <a:rPr lang="en-US" sz="2800" dirty="0"/>
              <a:t> </a:t>
            </a:r>
            <a:r>
              <a:rPr lang="en-US" sz="2800" dirty="0" err="1"/>
              <a:t>bị</a:t>
            </a:r>
            <a:r>
              <a:rPr lang="en-US" sz="2800" dirty="0"/>
              <a:t> </a:t>
            </a:r>
            <a:r>
              <a:rPr lang="en-US" sz="2800" dirty="0" err="1"/>
              <a:t>thép</a:t>
            </a:r>
            <a:r>
              <a:rPr lang="en-US" sz="2800" dirty="0"/>
              <a:t> </a:t>
            </a:r>
            <a:r>
              <a:rPr lang="en-US" sz="2800" dirty="0" err="1"/>
              <a:t>làm</a:t>
            </a:r>
            <a:r>
              <a:rPr lang="en-US" sz="2800" dirty="0"/>
              <a:t> </a:t>
            </a:r>
            <a:r>
              <a:rPr lang="en-US" sz="2800" dirty="0" err="1"/>
              <a:t>nứt</a:t>
            </a:r>
            <a:r>
              <a:rPr lang="en-US" sz="2800" dirty="0"/>
              <a:t>.</a:t>
            </a:r>
          </a:p>
          <a:p>
            <a:r>
              <a:rPr lang="en-US" sz="2800" dirty="0"/>
              <a:t>C. </a:t>
            </a:r>
            <a:r>
              <a:rPr lang="en-US" sz="2800" dirty="0" err="1"/>
              <a:t>Bê</a:t>
            </a:r>
            <a:r>
              <a:rPr lang="en-US" sz="2800" dirty="0"/>
              <a:t> </a:t>
            </a:r>
            <a:r>
              <a:rPr lang="en-US" sz="2800" dirty="0" err="1"/>
              <a:t>tông</a:t>
            </a:r>
            <a:r>
              <a:rPr lang="en-US" sz="2800" dirty="0"/>
              <a:t> </a:t>
            </a:r>
            <a:r>
              <a:rPr lang="en-US" sz="2800" dirty="0" err="1"/>
              <a:t>và</a:t>
            </a:r>
            <a:r>
              <a:rPr lang="en-US" sz="2800" dirty="0"/>
              <a:t> </a:t>
            </a:r>
            <a:r>
              <a:rPr lang="en-US" sz="2800" dirty="0" err="1"/>
              <a:t>lõi</a:t>
            </a:r>
            <a:r>
              <a:rPr lang="en-US" sz="2800" dirty="0"/>
              <a:t> </a:t>
            </a:r>
            <a:r>
              <a:rPr lang="en-US" sz="2800" dirty="0" err="1"/>
              <a:t>thép</a:t>
            </a:r>
            <a:r>
              <a:rPr lang="en-US" sz="2800" dirty="0"/>
              <a:t> </a:t>
            </a:r>
            <a:r>
              <a:rPr lang="en-US" sz="2800" dirty="0" err="1"/>
              <a:t>nở</a:t>
            </a:r>
            <a:r>
              <a:rPr lang="en-US" sz="2800" dirty="0"/>
              <a:t> </a:t>
            </a:r>
            <a:r>
              <a:rPr lang="en-US" sz="2800" dirty="0" err="1"/>
              <a:t>vì</a:t>
            </a:r>
            <a:r>
              <a:rPr lang="en-US" sz="2800" dirty="0"/>
              <a:t> </a:t>
            </a:r>
            <a:r>
              <a:rPr lang="en-US" sz="2800" dirty="0" err="1"/>
              <a:t>nhiệt</a:t>
            </a:r>
            <a:r>
              <a:rPr lang="en-US" sz="2800" dirty="0"/>
              <a:t> </a:t>
            </a:r>
            <a:r>
              <a:rPr lang="en-US" sz="2800" dirty="0" err="1"/>
              <a:t>giống</a:t>
            </a:r>
            <a:r>
              <a:rPr lang="en-US" sz="2800" dirty="0"/>
              <a:t> </a:t>
            </a:r>
            <a:r>
              <a:rPr lang="en-US" sz="2800" dirty="0" err="1"/>
              <a:t>nhau</a:t>
            </a:r>
            <a:r>
              <a:rPr lang="en-US" sz="2800" dirty="0"/>
              <a:t>.</a:t>
            </a:r>
          </a:p>
          <a:p>
            <a:r>
              <a:rPr lang="en-US" sz="2800" dirty="0"/>
              <a:t>D. </a:t>
            </a:r>
            <a:r>
              <a:rPr lang="en-US" sz="2800" dirty="0" err="1"/>
              <a:t>Lõi</a:t>
            </a:r>
            <a:r>
              <a:rPr lang="en-US" sz="2800" dirty="0"/>
              <a:t> </a:t>
            </a:r>
            <a:r>
              <a:rPr lang="en-US" sz="2800" dirty="0" err="1"/>
              <a:t>thép</a:t>
            </a:r>
            <a:r>
              <a:rPr lang="en-US" sz="2800" dirty="0"/>
              <a:t> </a:t>
            </a:r>
            <a:r>
              <a:rPr lang="en-US" sz="2800" dirty="0" err="1"/>
              <a:t>là</a:t>
            </a:r>
            <a:r>
              <a:rPr lang="en-US" sz="2800" dirty="0"/>
              <a:t> </a:t>
            </a:r>
            <a:r>
              <a:rPr lang="en-US" sz="2800" dirty="0" err="1"/>
              <a:t>vật</a:t>
            </a:r>
            <a:r>
              <a:rPr lang="en-US" sz="2800" dirty="0"/>
              <a:t> </a:t>
            </a:r>
            <a:r>
              <a:rPr lang="en-US" sz="2800" dirty="0" err="1"/>
              <a:t>đàn</a:t>
            </a:r>
            <a:r>
              <a:rPr lang="en-US" sz="2800" dirty="0"/>
              <a:t> </a:t>
            </a:r>
            <a:r>
              <a:rPr lang="en-US" sz="2800" dirty="0" err="1"/>
              <a:t>hồi</a:t>
            </a:r>
            <a:r>
              <a:rPr lang="en-US" sz="2800" dirty="0"/>
              <a:t> </a:t>
            </a:r>
            <a:r>
              <a:rPr lang="en-US" sz="2800" dirty="0" err="1"/>
              <a:t>nên</a:t>
            </a:r>
            <a:r>
              <a:rPr lang="en-US" sz="2800" dirty="0"/>
              <a:t> </a:t>
            </a:r>
            <a:r>
              <a:rPr lang="en-US" sz="2800" dirty="0" err="1"/>
              <a:t>lõi</a:t>
            </a:r>
            <a:r>
              <a:rPr lang="en-US" sz="2800" dirty="0"/>
              <a:t> </a:t>
            </a:r>
            <a:r>
              <a:rPr lang="en-US" sz="2800" dirty="0" err="1"/>
              <a:t>thép</a:t>
            </a:r>
            <a:r>
              <a:rPr lang="en-US" sz="2800" dirty="0"/>
              <a:t> </a:t>
            </a:r>
            <a:r>
              <a:rPr lang="en-US" sz="2800" dirty="0" err="1"/>
              <a:t>biến</a:t>
            </a:r>
            <a:r>
              <a:rPr lang="en-US" sz="2800" dirty="0"/>
              <a:t> </a:t>
            </a:r>
            <a:r>
              <a:rPr lang="en-US" sz="2800" dirty="0" err="1"/>
              <a:t>dạng</a:t>
            </a:r>
            <a:r>
              <a:rPr lang="en-US" sz="2800" dirty="0"/>
              <a:t> </a:t>
            </a:r>
            <a:r>
              <a:rPr lang="en-US" sz="2800" dirty="0" err="1"/>
              <a:t>theo</a:t>
            </a:r>
            <a:r>
              <a:rPr lang="en-US" sz="2800" dirty="0"/>
              <a:t> </a:t>
            </a:r>
            <a:r>
              <a:rPr lang="en-US" sz="2800" dirty="0" err="1"/>
              <a:t>bê</a:t>
            </a:r>
            <a:r>
              <a:rPr lang="en-US" sz="2800" dirty="0"/>
              <a:t> </a:t>
            </a:r>
            <a:r>
              <a:rPr lang="en-US" sz="2800" dirty="0" err="1"/>
              <a:t>tông</a:t>
            </a:r>
            <a:r>
              <a:rPr lang="en-US" sz="2800" dirty="0"/>
              <a:t>.</a:t>
            </a:r>
          </a:p>
        </p:txBody>
      </p:sp>
    </p:spTree>
    <p:extLst>
      <p:ext uri="{BB962C8B-B14F-4D97-AF65-F5344CB8AC3E}">
        <p14:creationId xmlns:p14="http://schemas.microsoft.com/office/powerpoint/2010/main" val="399955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9</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0965"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0998"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457201" y="2667001"/>
            <a:ext cx="10145714" cy="52322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800" dirty="0" err="1"/>
              <a:t>Bản</a:t>
            </a:r>
            <a:r>
              <a:rPr lang="en-US" sz="2800" dirty="0"/>
              <a:t> </a:t>
            </a:r>
            <a:r>
              <a:rPr lang="en-US" sz="2800" dirty="0" err="1"/>
              <a:t>chất</a:t>
            </a:r>
            <a:r>
              <a:rPr lang="en-US" sz="2800" dirty="0"/>
              <a:t> </a:t>
            </a:r>
            <a:r>
              <a:rPr lang="en-US" sz="2800" dirty="0" err="1"/>
              <a:t>của</a:t>
            </a:r>
            <a:r>
              <a:rPr lang="en-US" sz="2800" dirty="0"/>
              <a:t> </a:t>
            </a:r>
            <a:r>
              <a:rPr lang="en-US" sz="2800" dirty="0" err="1"/>
              <a:t>sự</a:t>
            </a:r>
            <a:r>
              <a:rPr lang="en-US" sz="2800" dirty="0"/>
              <a:t> </a:t>
            </a:r>
            <a:r>
              <a:rPr lang="en-US" sz="2800" dirty="0" err="1"/>
              <a:t>dẫn</a:t>
            </a:r>
            <a:r>
              <a:rPr lang="en-US" sz="2800" dirty="0"/>
              <a:t> </a:t>
            </a:r>
            <a:r>
              <a:rPr lang="en-US" sz="2800" dirty="0" err="1"/>
              <a:t>nhiệt</a:t>
            </a:r>
            <a:r>
              <a:rPr lang="en-US" sz="2800" dirty="0"/>
              <a:t> </a:t>
            </a:r>
            <a:r>
              <a:rPr lang="en-US" sz="2800" dirty="0" err="1"/>
              <a:t>là</a:t>
            </a:r>
            <a:r>
              <a:rPr lang="en-US" sz="2800" dirty="0"/>
              <a:t> </a:t>
            </a:r>
            <a:r>
              <a:rPr lang="en-US" sz="2800" dirty="0" err="1"/>
              <a:t>gì</a:t>
            </a:r>
            <a:r>
              <a:rPr lang="en-US" sz="2800" dirty="0"/>
              <a:t>?</a:t>
            </a:r>
            <a:endParaRPr lang="en-US" sz="2800" dirty="0"/>
          </a:p>
        </p:txBody>
      </p:sp>
      <p:grpSp>
        <p:nvGrpSpPr>
          <p:cNvPr id="3" name="Group 42"/>
          <p:cNvGrpSpPr>
            <a:grpSpLocks/>
          </p:cNvGrpSpPr>
          <p:nvPr/>
        </p:nvGrpSpPr>
        <p:grpSpPr bwMode="auto">
          <a:xfrm>
            <a:off x="8540552" y="3529026"/>
            <a:ext cx="2727721" cy="2489908"/>
            <a:chOff x="5522686" y="3558525"/>
            <a:chExt cx="3078907" cy="3052319"/>
          </a:xfrm>
        </p:grpSpPr>
        <p:pic>
          <p:nvPicPr>
            <p:cNvPr id="41005"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686" y="3558525"/>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6" name="TextBox 41"/>
            <p:cNvSpPr txBox="1">
              <a:spLocks noChangeArrowheads="1"/>
            </p:cNvSpPr>
            <p:nvPr/>
          </p:nvSpPr>
          <p:spPr bwMode="auto">
            <a:xfrm>
              <a:off x="5752610" y="4384788"/>
              <a:ext cx="2322352" cy="116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a:t>
              </a:r>
            </a:p>
            <a:p>
              <a:pPr eaLnBrk="1" fontAlgn="base" hangingPunct="1">
                <a:spcBef>
                  <a:spcPct val="0"/>
                </a:spcBef>
                <a:spcAft>
                  <a:spcPct val="0"/>
                </a:spcAft>
                <a:defRPr/>
              </a:pPr>
              <a:r>
                <a:rPr lang="en-US" altLang="en-US" sz="2800" dirty="0">
                  <a:solidFill>
                    <a:prstClr val="black"/>
                  </a:solidFill>
                </a:rPr>
                <a:t>B</a:t>
              </a:r>
              <a:endParaRPr lang="en-US" altLang="en-US" sz="2800" dirty="0">
                <a:solidFill>
                  <a:prstClr val="black"/>
                </a:solidFill>
              </a:endParaRPr>
            </a:p>
          </p:txBody>
        </p:sp>
      </p:grpSp>
      <p:sp>
        <p:nvSpPr>
          <p:cNvPr id="45" name="TextBox 44"/>
          <p:cNvSpPr txBox="1"/>
          <p:nvPr/>
        </p:nvSpPr>
        <p:spPr>
          <a:xfrm>
            <a:off x="457201" y="3677070"/>
            <a:ext cx="7374166" cy="224676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2800" b="1" dirty="0">
                <a:solidFill>
                  <a:schemeClr val="tx1"/>
                </a:solidFill>
              </a:rPr>
              <a:t>A. </a:t>
            </a:r>
            <a:r>
              <a:rPr lang="en-US" sz="2800" b="1" dirty="0" err="1">
                <a:solidFill>
                  <a:schemeClr val="tx1"/>
                </a:solidFill>
              </a:rPr>
              <a:t>Là</a:t>
            </a:r>
            <a:r>
              <a:rPr lang="en-US" sz="2800" b="1" dirty="0">
                <a:solidFill>
                  <a:schemeClr val="tx1"/>
                </a:solidFill>
              </a:rPr>
              <a:t> </a:t>
            </a:r>
            <a:r>
              <a:rPr lang="en-US" sz="2800" b="1" dirty="0" err="1">
                <a:solidFill>
                  <a:schemeClr val="tx1"/>
                </a:solidFill>
              </a:rPr>
              <a:t>sự</a:t>
            </a:r>
            <a:r>
              <a:rPr lang="en-US" sz="2800" b="1" dirty="0">
                <a:solidFill>
                  <a:schemeClr val="tx1"/>
                </a:solidFill>
              </a:rPr>
              <a:t> </a:t>
            </a:r>
            <a:r>
              <a:rPr lang="en-US" sz="2800" b="1" dirty="0" err="1">
                <a:solidFill>
                  <a:schemeClr val="tx1"/>
                </a:solidFill>
              </a:rPr>
              <a:t>thay</a:t>
            </a:r>
            <a:r>
              <a:rPr lang="en-US" sz="2800" b="1" dirty="0">
                <a:solidFill>
                  <a:schemeClr val="tx1"/>
                </a:solidFill>
              </a:rPr>
              <a:t> </a:t>
            </a:r>
            <a:r>
              <a:rPr lang="en-US" sz="2800" b="1" dirty="0" err="1">
                <a:solidFill>
                  <a:schemeClr val="tx1"/>
                </a:solidFill>
              </a:rPr>
              <a:t>đổi</a:t>
            </a:r>
            <a:r>
              <a:rPr lang="en-US" sz="2800" b="1" dirty="0">
                <a:solidFill>
                  <a:schemeClr val="tx1"/>
                </a:solidFill>
              </a:rPr>
              <a:t> </a:t>
            </a:r>
            <a:r>
              <a:rPr lang="en-US" sz="2800" b="1" dirty="0" err="1">
                <a:solidFill>
                  <a:schemeClr val="tx1"/>
                </a:solidFill>
              </a:rPr>
              <a:t>thế</a:t>
            </a:r>
            <a:r>
              <a:rPr lang="en-US" sz="2800" b="1" dirty="0">
                <a:solidFill>
                  <a:schemeClr val="tx1"/>
                </a:solidFill>
              </a:rPr>
              <a:t> </a:t>
            </a:r>
            <a:r>
              <a:rPr lang="en-US" sz="2800" b="1" dirty="0" err="1">
                <a:solidFill>
                  <a:schemeClr val="tx1"/>
                </a:solidFill>
              </a:rPr>
              <a:t>năng</a:t>
            </a:r>
            <a:r>
              <a:rPr lang="en-US" sz="2800" b="1" dirty="0" smtClean="0">
                <a:solidFill>
                  <a:schemeClr val="tx1"/>
                </a:solidFill>
              </a:rPr>
              <a:t>.</a:t>
            </a:r>
            <a:endParaRPr lang="en-US" sz="2800" b="1" dirty="0">
              <a:solidFill>
                <a:schemeClr val="tx1"/>
              </a:solidFill>
            </a:endParaRPr>
          </a:p>
          <a:p>
            <a:r>
              <a:rPr lang="en-US" sz="2800" b="1" dirty="0">
                <a:solidFill>
                  <a:schemeClr val="tx1"/>
                </a:solidFill>
              </a:rPr>
              <a:t>B. </a:t>
            </a:r>
            <a:r>
              <a:rPr lang="en-US" sz="2800" b="1" dirty="0" err="1">
                <a:solidFill>
                  <a:schemeClr val="tx1"/>
                </a:solidFill>
              </a:rPr>
              <a:t>Là</a:t>
            </a:r>
            <a:r>
              <a:rPr lang="en-US" sz="2800" b="1" dirty="0">
                <a:solidFill>
                  <a:schemeClr val="tx1"/>
                </a:solidFill>
              </a:rPr>
              <a:t> </a:t>
            </a:r>
            <a:r>
              <a:rPr lang="en-US" sz="2800" b="1" dirty="0" err="1">
                <a:solidFill>
                  <a:schemeClr val="tx1"/>
                </a:solidFill>
              </a:rPr>
              <a:t>sự</a:t>
            </a:r>
            <a:r>
              <a:rPr lang="en-US" sz="2800" b="1" dirty="0">
                <a:solidFill>
                  <a:schemeClr val="tx1"/>
                </a:solidFill>
              </a:rPr>
              <a:t> </a:t>
            </a:r>
            <a:r>
              <a:rPr lang="en-US" sz="2800" b="1" dirty="0" err="1">
                <a:solidFill>
                  <a:schemeClr val="tx1"/>
                </a:solidFill>
              </a:rPr>
              <a:t>truyền</a:t>
            </a:r>
            <a:r>
              <a:rPr lang="en-US" sz="2800" b="1" dirty="0">
                <a:solidFill>
                  <a:schemeClr val="tx1"/>
                </a:solidFill>
              </a:rPr>
              <a:t> </a:t>
            </a:r>
            <a:r>
              <a:rPr lang="en-US" sz="2800" b="1" dirty="0" err="1">
                <a:solidFill>
                  <a:schemeClr val="tx1"/>
                </a:solidFill>
              </a:rPr>
              <a:t>động</a:t>
            </a:r>
            <a:r>
              <a:rPr lang="en-US" sz="2800" b="1" dirty="0">
                <a:solidFill>
                  <a:schemeClr val="tx1"/>
                </a:solidFill>
              </a:rPr>
              <a:t> </a:t>
            </a:r>
            <a:r>
              <a:rPr lang="en-US" sz="2800" b="1" dirty="0" err="1">
                <a:solidFill>
                  <a:schemeClr val="tx1"/>
                </a:solidFill>
              </a:rPr>
              <a:t>năng</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hạt</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chất</a:t>
            </a:r>
            <a:r>
              <a:rPr lang="en-US" sz="2800" b="1" dirty="0">
                <a:solidFill>
                  <a:schemeClr val="tx1"/>
                </a:solidFill>
              </a:rPr>
              <a:t> </a:t>
            </a:r>
            <a:r>
              <a:rPr lang="en-US" sz="2800" b="1" dirty="0" err="1">
                <a:solidFill>
                  <a:schemeClr val="tx1"/>
                </a:solidFill>
              </a:rPr>
              <a:t>khi</a:t>
            </a:r>
            <a:r>
              <a:rPr lang="en-US" sz="2800" b="1" dirty="0">
                <a:solidFill>
                  <a:schemeClr val="tx1"/>
                </a:solidFill>
              </a:rPr>
              <a:t> </a:t>
            </a:r>
            <a:r>
              <a:rPr lang="en-US" sz="2800" b="1" dirty="0" err="1">
                <a:solidFill>
                  <a:schemeClr val="tx1"/>
                </a:solidFill>
              </a:rPr>
              <a:t>chúng</a:t>
            </a:r>
            <a:r>
              <a:rPr lang="en-US" sz="2800" b="1" dirty="0">
                <a:solidFill>
                  <a:schemeClr val="tx1"/>
                </a:solidFill>
              </a:rPr>
              <a:t> </a:t>
            </a:r>
            <a:r>
              <a:rPr lang="en-US" sz="2800" b="1" dirty="0" err="1">
                <a:solidFill>
                  <a:schemeClr val="tx1"/>
                </a:solidFill>
              </a:rPr>
              <a:t>va</a:t>
            </a:r>
            <a:r>
              <a:rPr lang="en-US" sz="2800" b="1" dirty="0">
                <a:solidFill>
                  <a:schemeClr val="tx1"/>
                </a:solidFill>
              </a:rPr>
              <a:t> </a:t>
            </a:r>
            <a:r>
              <a:rPr lang="en-US" sz="2800" b="1" dirty="0" err="1">
                <a:solidFill>
                  <a:schemeClr val="tx1"/>
                </a:solidFill>
              </a:rPr>
              <a:t>chạm</a:t>
            </a:r>
            <a:r>
              <a:rPr lang="en-US" sz="2800" b="1" dirty="0">
                <a:solidFill>
                  <a:schemeClr val="tx1"/>
                </a:solidFill>
              </a:rPr>
              <a:t> </a:t>
            </a:r>
            <a:r>
              <a:rPr lang="en-US" sz="2800" b="1" dirty="0" err="1">
                <a:solidFill>
                  <a:schemeClr val="tx1"/>
                </a:solidFill>
              </a:rPr>
              <a:t>vào</a:t>
            </a:r>
            <a:r>
              <a:rPr lang="en-US" sz="2800" b="1" dirty="0">
                <a:solidFill>
                  <a:schemeClr val="tx1"/>
                </a:solidFill>
              </a:rPr>
              <a:t> </a:t>
            </a:r>
            <a:r>
              <a:rPr lang="en-US" sz="2800" b="1" dirty="0" err="1">
                <a:solidFill>
                  <a:schemeClr val="tx1"/>
                </a:solidFill>
              </a:rPr>
              <a:t>nhau</a:t>
            </a:r>
            <a:r>
              <a:rPr lang="en-US" sz="2800" b="1" dirty="0" smtClean="0">
                <a:solidFill>
                  <a:schemeClr val="tx1"/>
                </a:solidFill>
              </a:rPr>
              <a:t>.</a:t>
            </a:r>
            <a:endParaRPr lang="en-US" sz="2800" b="1" dirty="0">
              <a:solidFill>
                <a:schemeClr val="tx1"/>
              </a:solidFill>
            </a:endParaRPr>
          </a:p>
          <a:p>
            <a:r>
              <a:rPr lang="en-US" sz="2800" b="1" dirty="0">
                <a:solidFill>
                  <a:schemeClr val="tx1"/>
                </a:solidFill>
              </a:rPr>
              <a:t>C. </a:t>
            </a:r>
            <a:r>
              <a:rPr lang="en-US" sz="2800" b="1" dirty="0" err="1">
                <a:solidFill>
                  <a:schemeClr val="tx1"/>
                </a:solidFill>
              </a:rPr>
              <a:t>Là</a:t>
            </a:r>
            <a:r>
              <a:rPr lang="en-US" sz="2800" b="1" dirty="0">
                <a:solidFill>
                  <a:schemeClr val="tx1"/>
                </a:solidFill>
              </a:rPr>
              <a:t> </a:t>
            </a:r>
            <a:r>
              <a:rPr lang="en-US" sz="2800" b="1" dirty="0" err="1">
                <a:solidFill>
                  <a:schemeClr val="tx1"/>
                </a:solidFill>
              </a:rPr>
              <a:t>sự</a:t>
            </a:r>
            <a:r>
              <a:rPr lang="en-US" sz="2800" b="1" dirty="0">
                <a:solidFill>
                  <a:schemeClr val="tx1"/>
                </a:solidFill>
              </a:rPr>
              <a:t> </a:t>
            </a:r>
            <a:r>
              <a:rPr lang="en-US" sz="2800" b="1" dirty="0" err="1">
                <a:solidFill>
                  <a:schemeClr val="tx1"/>
                </a:solidFill>
              </a:rPr>
              <a:t>thay</a:t>
            </a:r>
            <a:r>
              <a:rPr lang="en-US" sz="2800" b="1" dirty="0">
                <a:solidFill>
                  <a:schemeClr val="tx1"/>
                </a:solidFill>
              </a:rPr>
              <a:t> </a:t>
            </a:r>
            <a:r>
              <a:rPr lang="en-US" sz="2800" b="1" dirty="0" err="1">
                <a:solidFill>
                  <a:schemeClr val="tx1"/>
                </a:solidFill>
              </a:rPr>
              <a:t>đổi</a:t>
            </a:r>
            <a:r>
              <a:rPr lang="en-US" sz="2800" b="1" dirty="0">
                <a:solidFill>
                  <a:schemeClr val="tx1"/>
                </a:solidFill>
              </a:rPr>
              <a:t> </a:t>
            </a:r>
            <a:r>
              <a:rPr lang="en-US" sz="2800" b="1" dirty="0" err="1">
                <a:solidFill>
                  <a:schemeClr val="tx1"/>
                </a:solidFill>
              </a:rPr>
              <a:t>nhiệt</a:t>
            </a:r>
            <a:r>
              <a:rPr lang="en-US" sz="2800" b="1" dirty="0">
                <a:solidFill>
                  <a:schemeClr val="tx1"/>
                </a:solidFill>
              </a:rPr>
              <a:t> </a:t>
            </a:r>
            <a:r>
              <a:rPr lang="en-US" sz="2800" b="1" dirty="0" err="1">
                <a:solidFill>
                  <a:schemeClr val="tx1"/>
                </a:solidFill>
              </a:rPr>
              <a:t>độ</a:t>
            </a:r>
            <a:r>
              <a:rPr lang="en-US" sz="2800" b="1" dirty="0" smtClean="0">
                <a:solidFill>
                  <a:schemeClr val="tx1"/>
                </a:solidFill>
              </a:rPr>
              <a:t>.</a:t>
            </a:r>
            <a:endParaRPr lang="en-US" sz="2800" b="1" dirty="0">
              <a:solidFill>
                <a:schemeClr val="tx1"/>
              </a:solidFill>
            </a:endParaRPr>
          </a:p>
          <a:p>
            <a:r>
              <a:rPr lang="en-US" sz="2800" b="1" dirty="0">
                <a:solidFill>
                  <a:schemeClr val="tx1"/>
                </a:solidFill>
              </a:rPr>
              <a:t>D. </a:t>
            </a:r>
            <a:r>
              <a:rPr lang="en-US" sz="2800" b="1" dirty="0" err="1">
                <a:solidFill>
                  <a:schemeClr val="tx1"/>
                </a:solidFill>
              </a:rPr>
              <a:t>Là</a:t>
            </a:r>
            <a:r>
              <a:rPr lang="en-US" sz="2800" b="1" dirty="0">
                <a:solidFill>
                  <a:schemeClr val="tx1"/>
                </a:solidFill>
              </a:rPr>
              <a:t> </a:t>
            </a:r>
            <a:r>
              <a:rPr lang="en-US" sz="2800" b="1" dirty="0" err="1">
                <a:solidFill>
                  <a:schemeClr val="tx1"/>
                </a:solidFill>
              </a:rPr>
              <a:t>sự</a:t>
            </a:r>
            <a:r>
              <a:rPr lang="en-US" sz="2800" b="1" dirty="0">
                <a:solidFill>
                  <a:schemeClr val="tx1"/>
                </a:solidFill>
              </a:rPr>
              <a:t> </a:t>
            </a:r>
            <a:r>
              <a:rPr lang="en-US" sz="2800" b="1" dirty="0" err="1">
                <a:solidFill>
                  <a:schemeClr val="tx1"/>
                </a:solidFill>
              </a:rPr>
              <a:t>thực</a:t>
            </a:r>
            <a:r>
              <a:rPr lang="en-US" sz="2800" b="1" dirty="0">
                <a:solidFill>
                  <a:schemeClr val="tx1"/>
                </a:solidFill>
              </a:rPr>
              <a:t> </a:t>
            </a:r>
            <a:r>
              <a:rPr lang="en-US" sz="2800" b="1" dirty="0" err="1">
                <a:solidFill>
                  <a:schemeClr val="tx1"/>
                </a:solidFill>
              </a:rPr>
              <a:t>hiện</a:t>
            </a:r>
            <a:r>
              <a:rPr lang="en-US" sz="2800" b="1" dirty="0">
                <a:solidFill>
                  <a:schemeClr val="tx1"/>
                </a:solidFill>
              </a:rPr>
              <a:t> </a:t>
            </a:r>
            <a:r>
              <a:rPr lang="en-US" sz="2800" b="1" dirty="0" err="1">
                <a:solidFill>
                  <a:schemeClr val="tx1"/>
                </a:solidFill>
              </a:rPr>
              <a:t>công</a:t>
            </a:r>
            <a:r>
              <a:rPr lang="en-US" sz="2800" b="1" dirty="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20121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2898775" y="538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AutoShape 4"/>
          <p:cNvSpPr>
            <a:spLocks noChangeArrowheads="1"/>
          </p:cNvSpPr>
          <p:nvPr/>
        </p:nvSpPr>
        <p:spPr bwMode="ltGray">
          <a:xfrm rot="5400000">
            <a:off x="-942976" y="144303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p:spPr>
        <p:txBody>
          <a:bodyPr wrap="none" anchor="ctr"/>
          <a:lstStyle/>
          <a:p>
            <a:pPr algn="ctr" fontAlgn="base">
              <a:spcBef>
                <a:spcPct val="0"/>
              </a:spcBef>
              <a:spcAft>
                <a:spcPct val="0"/>
              </a:spcAft>
              <a:defRPr/>
            </a:pPr>
            <a:endParaRPr lang="en-US">
              <a:solidFill>
                <a:srgbClr val="000000"/>
              </a:solidFill>
              <a:latin typeface="Arial" charset="0"/>
            </a:endParaRPr>
          </a:p>
        </p:txBody>
      </p:sp>
      <p:grpSp>
        <p:nvGrpSpPr>
          <p:cNvPr id="2" name="Group 59"/>
          <p:cNvGrpSpPr>
            <a:grpSpLocks/>
          </p:cNvGrpSpPr>
          <p:nvPr/>
        </p:nvGrpSpPr>
        <p:grpSpPr bwMode="auto">
          <a:xfrm>
            <a:off x="3033637" y="1994111"/>
            <a:ext cx="6731489" cy="731837"/>
            <a:chOff x="1037343" y="1627629"/>
            <a:chExt cx="4097656" cy="731520"/>
          </a:xfrm>
        </p:grpSpPr>
        <p:sp>
          <p:nvSpPr>
            <p:cNvPr id="13" name="AutoShape 10"/>
            <p:cNvSpPr>
              <a:spLocks noChangeArrowheads="1"/>
            </p:cNvSpPr>
            <p:nvPr/>
          </p:nvSpPr>
          <p:spPr bwMode="gray">
            <a:xfrm>
              <a:off x="1616601" y="1706970"/>
              <a:ext cx="3518398" cy="598228"/>
            </a:xfrm>
            <a:prstGeom prst="roundRect">
              <a:avLst>
                <a:gd name="adj" fmla="val 50000"/>
              </a:avLst>
            </a:prstGeom>
            <a:solidFill>
              <a:srgbClr val="FFFF66"/>
            </a:solidFill>
            <a:ln w="28575" algn="ctr">
              <a:solidFill>
                <a:schemeClr val="accent2">
                  <a:lumMod val="50000"/>
                </a:schemeClr>
              </a:solidFill>
              <a:round/>
              <a:headEnd/>
              <a:tailEnd/>
            </a:ln>
            <a:effectLst/>
          </p:spPr>
          <p:txBody>
            <a:bodyPr wrap="none" anchor="ctr"/>
            <a:lstStyle/>
            <a:p>
              <a:pPr algn="ctr" eaLnBrk="0" fontAlgn="base" hangingPunct="0">
                <a:spcBef>
                  <a:spcPct val="0"/>
                </a:spcBef>
                <a:spcAft>
                  <a:spcPct val="0"/>
                </a:spcAft>
                <a:defRPr/>
              </a:pPr>
              <a:r>
                <a:rPr lang="en-US" sz="3600" b="1" dirty="0">
                  <a:solidFill>
                    <a:srgbClr val="000000"/>
                  </a:solidFill>
                  <a:latin typeface="Arial" charset="0"/>
                </a:rPr>
                <a:t>VÒNG 1</a:t>
              </a:r>
              <a:r>
                <a:rPr lang="vi-VN" sz="3600" b="1" dirty="0">
                  <a:solidFill>
                    <a:srgbClr val="000000"/>
                  </a:solidFill>
                  <a:latin typeface="Arial" charset="0"/>
                </a:rPr>
                <a:t>: </a:t>
              </a:r>
              <a:r>
                <a:rPr lang="en-US" sz="3600" b="1" dirty="0" smtClean="0">
                  <a:solidFill>
                    <a:srgbClr val="000000"/>
                  </a:solidFill>
                  <a:latin typeface="Arial" charset="0"/>
                </a:rPr>
                <a:t>KHỞI ĐỘNG</a:t>
              </a:r>
              <a:endParaRPr lang="en-US" sz="3600" b="1" dirty="0">
                <a:solidFill>
                  <a:srgbClr val="000000"/>
                </a:solidFill>
                <a:latin typeface="Arial" charset="0"/>
              </a:endParaRPr>
            </a:p>
          </p:txBody>
        </p:sp>
        <p:grpSp>
          <p:nvGrpSpPr>
            <p:cNvPr id="32808" name="Group 11"/>
            <p:cNvGrpSpPr>
              <a:grpSpLocks/>
            </p:cNvGrpSpPr>
            <p:nvPr/>
          </p:nvGrpSpPr>
          <p:grpSpPr bwMode="auto">
            <a:xfrm>
              <a:off x="1037343" y="1627629"/>
              <a:ext cx="731520" cy="731520"/>
              <a:chOff x="2078" y="1680"/>
              <a:chExt cx="1615" cy="1615"/>
            </a:xfrm>
          </p:grpSpPr>
          <p:sp>
            <p:nvSpPr>
              <p:cNvPr id="32809"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810"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14"/>
              <p:cNvSpPr>
                <a:spLocks noChangeArrowheads="1"/>
              </p:cNvSpPr>
              <p:nvPr/>
            </p:nvSpPr>
            <p:spPr bwMode="gray">
              <a:xfrm>
                <a:off x="2709" y="1914"/>
                <a:ext cx="349" cy="114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ctr" fontAlgn="base">
                  <a:spcBef>
                    <a:spcPct val="0"/>
                  </a:spcBef>
                  <a:spcAft>
                    <a:spcPct val="0"/>
                  </a:spcAft>
                  <a:defRPr/>
                </a:pPr>
                <a:endParaRPr lang="en-US">
                  <a:solidFill>
                    <a:srgbClr val="000000"/>
                  </a:solidFill>
                  <a:latin typeface="Arial" charset="0"/>
                </a:endParaRPr>
              </a:p>
            </p:txBody>
          </p:sp>
          <p:sp>
            <p:nvSpPr>
              <p:cNvPr id="32812" name="Oval 15"/>
              <p:cNvSpPr>
                <a:spLocks noChangeArrowheads="1"/>
              </p:cNvSpPr>
              <p:nvPr/>
            </p:nvSpPr>
            <p:spPr bwMode="gray">
              <a:xfrm>
                <a:off x="2710" y="1915"/>
                <a:ext cx="349" cy="114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16"/>
              <p:cNvSpPr>
                <a:spLocks noChangeArrowheads="1"/>
              </p:cNvSpPr>
              <p:nvPr/>
            </p:nvSpPr>
            <p:spPr bwMode="gray">
              <a:xfrm>
                <a:off x="2337" y="1914"/>
                <a:ext cx="1097" cy="114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ctr" fontAlgn="base">
                  <a:spcBef>
                    <a:spcPct val="0"/>
                  </a:spcBef>
                  <a:spcAft>
                    <a:spcPct val="0"/>
                  </a:spcAft>
                  <a:defRPr/>
                </a:pPr>
                <a:endParaRPr lang="en-US">
                  <a:solidFill>
                    <a:srgbClr val="000000"/>
                  </a:solidFill>
                  <a:latin typeface="Arial" charset="0"/>
                </a:endParaRPr>
              </a:p>
            </p:txBody>
          </p:sp>
          <p:sp>
            <p:nvSpPr>
              <p:cNvPr id="32814" name="Oval 17"/>
              <p:cNvSpPr>
                <a:spLocks noChangeArrowheads="1"/>
              </p:cNvSpPr>
              <p:nvPr/>
            </p:nvSpPr>
            <p:spPr bwMode="gray">
              <a:xfrm>
                <a:off x="2337" y="1915"/>
                <a:ext cx="1096" cy="114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grpSp>
      </p:grpSp>
      <p:grpSp>
        <p:nvGrpSpPr>
          <p:cNvPr id="8" name="Group 63"/>
          <p:cNvGrpSpPr>
            <a:grpSpLocks/>
          </p:cNvGrpSpPr>
          <p:nvPr/>
        </p:nvGrpSpPr>
        <p:grpSpPr bwMode="auto">
          <a:xfrm>
            <a:off x="3303047" y="3610098"/>
            <a:ext cx="6462078" cy="731837"/>
            <a:chOff x="1870614" y="4109888"/>
            <a:chExt cx="4118064" cy="731520"/>
          </a:xfrm>
        </p:grpSpPr>
        <p:sp>
          <p:nvSpPr>
            <p:cNvPr id="32791" name="AutoShape 10"/>
            <p:cNvSpPr>
              <a:spLocks noChangeArrowheads="1"/>
            </p:cNvSpPr>
            <p:nvPr/>
          </p:nvSpPr>
          <p:spPr bwMode="gray">
            <a:xfrm>
              <a:off x="2469798" y="4209793"/>
              <a:ext cx="3518880" cy="597427"/>
            </a:xfrm>
            <a:prstGeom prst="roundRect">
              <a:avLst>
                <a:gd name="adj" fmla="val 50000"/>
              </a:avLst>
            </a:prstGeom>
            <a:solidFill>
              <a:srgbClr val="99FFCC"/>
            </a:solidFill>
            <a:ln w="28575" algn="ctr">
              <a:solidFill>
                <a:srgbClr val="0070C0"/>
              </a:solidFill>
              <a:round/>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altLang="en-US" sz="3600" b="1" dirty="0">
                  <a:solidFill>
                    <a:srgbClr val="000000"/>
                  </a:solidFill>
                </a:rPr>
                <a:t>VÒNG </a:t>
              </a:r>
              <a:r>
                <a:rPr lang="vi-VN" altLang="en-US" sz="3600" b="1" dirty="0">
                  <a:solidFill>
                    <a:srgbClr val="000000"/>
                  </a:solidFill>
                </a:rPr>
                <a:t>2: TĂNG TỐC</a:t>
              </a:r>
              <a:endParaRPr lang="en-US" altLang="en-US" sz="3600" b="1" dirty="0">
                <a:solidFill>
                  <a:srgbClr val="000000"/>
                </a:solidFill>
              </a:endParaRPr>
            </a:p>
          </p:txBody>
        </p:sp>
        <p:grpSp>
          <p:nvGrpSpPr>
            <p:cNvPr id="32792" name="Group 25"/>
            <p:cNvGrpSpPr>
              <a:grpSpLocks/>
            </p:cNvGrpSpPr>
            <p:nvPr/>
          </p:nvGrpSpPr>
          <p:grpSpPr bwMode="auto">
            <a:xfrm>
              <a:off x="1870614" y="4109888"/>
              <a:ext cx="731520" cy="731520"/>
              <a:chOff x="2078" y="1680"/>
              <a:chExt cx="1615" cy="1615"/>
            </a:xfrm>
          </p:grpSpPr>
          <p:sp>
            <p:nvSpPr>
              <p:cNvPr id="32793"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794"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28"/>
              <p:cNvSpPr>
                <a:spLocks noChangeArrowheads="1"/>
              </p:cNvSpPr>
              <p:nvPr/>
            </p:nvSpPr>
            <p:spPr bwMode="gray">
              <a:xfrm>
                <a:off x="2701" y="1914"/>
                <a:ext cx="365" cy="114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ctr" fontAlgn="base">
                  <a:spcBef>
                    <a:spcPct val="0"/>
                  </a:spcBef>
                  <a:spcAft>
                    <a:spcPct val="0"/>
                  </a:spcAft>
                  <a:defRPr/>
                </a:pPr>
                <a:endParaRPr lang="en-US">
                  <a:solidFill>
                    <a:srgbClr val="000000"/>
                  </a:solidFill>
                  <a:latin typeface="Arial" charset="0"/>
                </a:endParaRPr>
              </a:p>
            </p:txBody>
          </p:sp>
          <p:sp>
            <p:nvSpPr>
              <p:cNvPr id="32796" name="Oval 29"/>
              <p:cNvSpPr>
                <a:spLocks noChangeArrowheads="1"/>
              </p:cNvSpPr>
              <p:nvPr/>
            </p:nvSpPr>
            <p:spPr bwMode="gray">
              <a:xfrm>
                <a:off x="2702" y="1915"/>
                <a:ext cx="365" cy="1146"/>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0"/>
              <p:cNvSpPr>
                <a:spLocks noChangeArrowheads="1"/>
              </p:cNvSpPr>
              <p:nvPr/>
            </p:nvSpPr>
            <p:spPr bwMode="gray">
              <a:xfrm>
                <a:off x="2337" y="1914"/>
                <a:ext cx="1097" cy="114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ctr" fontAlgn="base">
                  <a:spcBef>
                    <a:spcPct val="0"/>
                  </a:spcBef>
                  <a:spcAft>
                    <a:spcPct val="0"/>
                  </a:spcAft>
                  <a:defRPr/>
                </a:pPr>
                <a:endParaRPr lang="en-US">
                  <a:solidFill>
                    <a:srgbClr val="000000"/>
                  </a:solidFill>
                  <a:latin typeface="Arial" charset="0"/>
                </a:endParaRPr>
              </a:p>
            </p:txBody>
          </p:sp>
          <p:sp>
            <p:nvSpPr>
              <p:cNvPr id="32798" name="Oval 31"/>
              <p:cNvSpPr>
                <a:spLocks noChangeArrowheads="1"/>
              </p:cNvSpPr>
              <p:nvPr/>
            </p:nvSpPr>
            <p:spPr bwMode="gray">
              <a:xfrm>
                <a:off x="2337" y="1915"/>
                <a:ext cx="1096" cy="1146"/>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grpSp>
      </p:grpSp>
      <p:grpSp>
        <p:nvGrpSpPr>
          <p:cNvPr id="10" name="Group 62"/>
          <p:cNvGrpSpPr>
            <a:grpSpLocks/>
          </p:cNvGrpSpPr>
          <p:nvPr/>
        </p:nvGrpSpPr>
        <p:grpSpPr bwMode="auto">
          <a:xfrm>
            <a:off x="2939764" y="5052342"/>
            <a:ext cx="6825362" cy="731838"/>
            <a:chOff x="1144568" y="5261123"/>
            <a:chExt cx="4132632" cy="731520"/>
          </a:xfrm>
        </p:grpSpPr>
        <p:sp>
          <p:nvSpPr>
            <p:cNvPr id="32783" name="AutoShape 10"/>
            <p:cNvSpPr>
              <a:spLocks noChangeArrowheads="1"/>
            </p:cNvSpPr>
            <p:nvPr/>
          </p:nvSpPr>
          <p:spPr bwMode="gray">
            <a:xfrm>
              <a:off x="1758320" y="5378438"/>
              <a:ext cx="3518880" cy="597427"/>
            </a:xfrm>
            <a:prstGeom prst="roundRect">
              <a:avLst>
                <a:gd name="adj" fmla="val 50000"/>
              </a:avLst>
            </a:prstGeom>
            <a:solidFill>
              <a:srgbClr val="CC99FF"/>
            </a:solidFill>
            <a:ln w="28575" algn="ctr">
              <a:solidFill>
                <a:srgbClr val="7030A0"/>
              </a:solidFill>
              <a:round/>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altLang="en-US" sz="3600" b="1" dirty="0">
                  <a:solidFill>
                    <a:srgbClr val="000000"/>
                  </a:solidFill>
                </a:rPr>
                <a:t>VÒNG </a:t>
              </a:r>
              <a:r>
                <a:rPr lang="vi-VN" altLang="en-US" sz="3600" b="1" dirty="0">
                  <a:solidFill>
                    <a:srgbClr val="000000"/>
                  </a:solidFill>
                </a:rPr>
                <a:t>3: VỀ ĐÍCH</a:t>
              </a:r>
              <a:endParaRPr lang="en-US" altLang="en-US" sz="3600" b="1" dirty="0">
                <a:solidFill>
                  <a:srgbClr val="000000"/>
                </a:solidFill>
              </a:endParaRPr>
            </a:p>
          </p:txBody>
        </p:sp>
        <p:grpSp>
          <p:nvGrpSpPr>
            <p:cNvPr id="32784" name="Group 32"/>
            <p:cNvGrpSpPr>
              <a:grpSpLocks/>
            </p:cNvGrpSpPr>
            <p:nvPr/>
          </p:nvGrpSpPr>
          <p:grpSpPr bwMode="auto">
            <a:xfrm>
              <a:off x="1144568" y="5261123"/>
              <a:ext cx="731520" cy="731520"/>
              <a:chOff x="2078" y="1680"/>
              <a:chExt cx="1615" cy="1615"/>
            </a:xfrm>
          </p:grpSpPr>
          <p:sp>
            <p:nvSpPr>
              <p:cNvPr id="32785"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786"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8" name="Oval 35"/>
              <p:cNvSpPr>
                <a:spLocks noChangeArrowheads="1"/>
              </p:cNvSpPr>
              <p:nvPr/>
            </p:nvSpPr>
            <p:spPr bwMode="gray">
              <a:xfrm>
                <a:off x="2710" y="1914"/>
                <a:ext cx="347" cy="114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ctr" fontAlgn="base">
                  <a:spcBef>
                    <a:spcPct val="0"/>
                  </a:spcBef>
                  <a:spcAft>
                    <a:spcPct val="0"/>
                  </a:spcAft>
                  <a:defRPr/>
                </a:pPr>
                <a:endParaRPr lang="en-US">
                  <a:solidFill>
                    <a:srgbClr val="000000"/>
                  </a:solidFill>
                  <a:latin typeface="Arial" charset="0"/>
                </a:endParaRPr>
              </a:p>
            </p:txBody>
          </p:sp>
          <p:sp>
            <p:nvSpPr>
              <p:cNvPr id="32788" name="Oval 36"/>
              <p:cNvSpPr>
                <a:spLocks noChangeArrowheads="1"/>
              </p:cNvSpPr>
              <p:nvPr/>
            </p:nvSpPr>
            <p:spPr bwMode="gray">
              <a:xfrm>
                <a:off x="2711" y="1915"/>
                <a:ext cx="347" cy="1146"/>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40" name="Oval 37"/>
              <p:cNvSpPr>
                <a:spLocks noChangeArrowheads="1"/>
              </p:cNvSpPr>
              <p:nvPr/>
            </p:nvSpPr>
            <p:spPr bwMode="gray">
              <a:xfrm>
                <a:off x="2337" y="1914"/>
                <a:ext cx="1097" cy="114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ctr" fontAlgn="base">
                  <a:spcBef>
                    <a:spcPct val="0"/>
                  </a:spcBef>
                  <a:spcAft>
                    <a:spcPct val="0"/>
                  </a:spcAft>
                  <a:defRPr/>
                </a:pPr>
                <a:endParaRPr lang="en-US">
                  <a:solidFill>
                    <a:srgbClr val="000000"/>
                  </a:solidFill>
                  <a:latin typeface="Arial" charset="0"/>
                </a:endParaRPr>
              </a:p>
            </p:txBody>
          </p:sp>
          <p:sp>
            <p:nvSpPr>
              <p:cNvPr id="32790" name="Oval 38"/>
              <p:cNvSpPr>
                <a:spLocks noChangeArrowheads="1"/>
              </p:cNvSpPr>
              <p:nvPr/>
            </p:nvSpPr>
            <p:spPr bwMode="gray">
              <a:xfrm>
                <a:off x="2337" y="1915"/>
                <a:ext cx="1096" cy="1146"/>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srgbClr val="000000"/>
                  </a:solidFill>
                </a:endParaRPr>
              </a:p>
            </p:txBody>
          </p:sp>
        </p:grpSp>
      </p:grpSp>
      <p:sp>
        <p:nvSpPr>
          <p:cNvPr id="54" name="Rectangle 53"/>
          <p:cNvSpPr/>
          <p:nvPr/>
        </p:nvSpPr>
        <p:spPr>
          <a:xfrm>
            <a:off x="2433261" y="76099"/>
            <a:ext cx="8029762"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vi-VN" sz="5400" b="1" dirty="0">
                <a:ln w="11430"/>
                <a:solidFill>
                  <a:srgbClr val="0070C0"/>
                </a:solidFill>
                <a:effectLst>
                  <a:outerShdw blurRad="50800" dist="39000" dir="5460000" algn="tl">
                    <a:srgbClr val="000000">
                      <a:alpha val="38000"/>
                    </a:srgbClr>
                  </a:outerShdw>
                </a:effectLst>
                <a:latin typeface="Arial" charset="0"/>
              </a:rPr>
              <a:t>CHINH </a:t>
            </a:r>
            <a:r>
              <a:rPr lang="vi-VN" sz="5400" b="1" dirty="0">
                <a:ln w="11430"/>
                <a:solidFill>
                  <a:srgbClr val="FF0000"/>
                </a:solidFill>
                <a:effectLst>
                  <a:outerShdw blurRad="50800" dist="39000" dir="5460000" algn="tl">
                    <a:srgbClr val="000000">
                      <a:alpha val="38000"/>
                    </a:srgbClr>
                  </a:outerShdw>
                </a:effectLst>
                <a:latin typeface="Arial" charset="0"/>
              </a:rPr>
              <a:t>PHỤC</a:t>
            </a:r>
            <a:r>
              <a:rPr lang="vi-VN" sz="5400" b="1" dirty="0">
                <a:ln w="11430"/>
                <a:solidFill>
                  <a:srgbClr val="0070C0"/>
                </a:solidFill>
                <a:effectLst>
                  <a:outerShdw blurRad="50800" dist="39000" dir="5460000" algn="tl">
                    <a:srgbClr val="000000">
                      <a:alpha val="38000"/>
                    </a:srgbClr>
                  </a:outerShdw>
                </a:effectLst>
                <a:latin typeface="Arial" charset="0"/>
              </a:rPr>
              <a:t> </a:t>
            </a:r>
            <a:r>
              <a:rPr lang="vi-VN" sz="5400" b="1" dirty="0">
                <a:ln w="11430"/>
                <a:solidFill>
                  <a:srgbClr val="FFFF0D"/>
                </a:solidFill>
                <a:effectLst>
                  <a:outerShdw blurRad="50800" dist="39000" dir="5460000" algn="tl">
                    <a:srgbClr val="000000">
                      <a:alpha val="38000"/>
                    </a:srgbClr>
                  </a:outerShdw>
                </a:effectLst>
                <a:latin typeface="Arial" charset="0"/>
              </a:rPr>
              <a:t>TRI</a:t>
            </a:r>
            <a:r>
              <a:rPr lang="vi-VN" sz="5400" b="1" dirty="0">
                <a:ln w="11430"/>
                <a:solidFill>
                  <a:srgbClr val="0070C0"/>
                </a:solidFill>
                <a:effectLst>
                  <a:outerShdw blurRad="50800" dist="39000" dir="5460000" algn="tl">
                    <a:srgbClr val="000000">
                      <a:alpha val="38000"/>
                    </a:srgbClr>
                  </a:outerShdw>
                </a:effectLst>
                <a:latin typeface="Arial" charset="0"/>
              </a:rPr>
              <a:t> </a:t>
            </a:r>
            <a:r>
              <a:rPr lang="vi-VN" sz="5400" b="1" dirty="0">
                <a:ln w="11430"/>
                <a:solidFill>
                  <a:srgbClr val="B8005C"/>
                </a:solidFill>
                <a:effectLst>
                  <a:outerShdw blurRad="50800" dist="39000" dir="5460000" algn="tl">
                    <a:srgbClr val="000000">
                      <a:alpha val="38000"/>
                    </a:srgbClr>
                  </a:outerShdw>
                </a:effectLst>
                <a:latin typeface="Arial" charset="0"/>
              </a:rPr>
              <a:t>THỨC</a:t>
            </a:r>
            <a:endParaRPr lang="en-US" sz="5400" b="1" dirty="0">
              <a:ln w="11430"/>
              <a:solidFill>
                <a:srgbClr val="B8005C"/>
              </a:solidFill>
              <a:effectLst>
                <a:outerShdw blurRad="50800" dist="39000" dir="5460000" algn="tl">
                  <a:srgbClr val="000000">
                    <a:alpha val="38000"/>
                  </a:srgbClr>
                </a:outerShdw>
              </a:effectLst>
              <a:latin typeface="Arial" charset="0"/>
            </a:endParaRPr>
          </a:p>
        </p:txBody>
      </p:sp>
      <p:pic>
        <p:nvPicPr>
          <p:cNvPr id="32778" name="Picture 13" descr="bell"/>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989131" y="3033945"/>
            <a:ext cx="1219200" cy="1285875"/>
          </a:xfrm>
        </p:spPr>
      </p:pic>
      <p:grpSp>
        <p:nvGrpSpPr>
          <p:cNvPr id="3" name="Group 2"/>
          <p:cNvGrpSpPr/>
          <p:nvPr/>
        </p:nvGrpSpPr>
        <p:grpSpPr>
          <a:xfrm>
            <a:off x="1026153" y="2979067"/>
            <a:ext cx="2063750" cy="1562100"/>
            <a:chOff x="7886700" y="2749550"/>
            <a:chExt cx="2063750" cy="1562100"/>
          </a:xfrm>
        </p:grpSpPr>
        <p:pic>
          <p:nvPicPr>
            <p:cNvPr id="32779" name="Picture 13" descr="be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94823">
              <a:off x="8697119" y="2715419"/>
              <a:ext cx="1219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54" descr="th_th761208civf7vumc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359150"/>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54" descr="th_th761208civf7vumc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07513" y="3157538"/>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54" descr="th_th761208civf7vumc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3105150"/>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012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outVertical)">
                                      <p:cBhvr>
                                        <p:cTn id="7" dur="500"/>
                                        <p:tgtEl>
                                          <p:spTgt spid="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10</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506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5094"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331211" y="2667001"/>
            <a:ext cx="10344048" cy="523220"/>
          </a:xfrm>
          <a:prstGeom prst="rect">
            <a:avLst/>
          </a:prstGeom>
          <a:solidFill>
            <a:srgbClr val="4D4D4D"/>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pt-BR" sz="2800" b="1" dirty="0">
                <a:solidFill>
                  <a:prstClr val="white"/>
                </a:solidFill>
                <a:cs typeface="Arial" pitchFamily="34" charset="0"/>
              </a:rPr>
              <a:t>Nhiệt năng của một vật là</a:t>
            </a:r>
            <a:endParaRPr lang="pt-BR" sz="2800" b="1" dirty="0">
              <a:solidFill>
                <a:prstClr val="white"/>
              </a:solidFill>
              <a:cs typeface="Arial" pitchFamily="34" charset="0"/>
            </a:endParaRPr>
          </a:p>
        </p:txBody>
      </p:sp>
      <p:grpSp>
        <p:nvGrpSpPr>
          <p:cNvPr id="3" name="Group 42"/>
          <p:cNvGrpSpPr>
            <a:grpSpLocks/>
          </p:cNvGrpSpPr>
          <p:nvPr/>
        </p:nvGrpSpPr>
        <p:grpSpPr bwMode="auto">
          <a:xfrm>
            <a:off x="7877117" y="3580711"/>
            <a:ext cx="2709921" cy="2595087"/>
            <a:chOff x="5301344" y="3757857"/>
            <a:chExt cx="3078907" cy="3052319"/>
          </a:xfrm>
        </p:grpSpPr>
        <p:pic>
          <p:nvPicPr>
            <p:cNvPr id="45101"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Box 41"/>
            <p:cNvSpPr txBox="1">
              <a:spLocks noChangeArrowheads="1"/>
            </p:cNvSpPr>
            <p:nvPr/>
          </p:nvSpPr>
          <p:spPr bwMode="auto">
            <a:xfrm>
              <a:off x="5522686" y="4495799"/>
              <a:ext cx="2322352" cy="11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 </a:t>
              </a:r>
              <a:endParaRPr lang="en-US" altLang="en-US" sz="2800" dirty="0" smtClean="0">
                <a:solidFill>
                  <a:prstClr val="black"/>
                </a:solidFill>
              </a:endParaRPr>
            </a:p>
            <a:p>
              <a:pPr eaLnBrk="1" fontAlgn="base" hangingPunct="1">
                <a:spcBef>
                  <a:spcPct val="0"/>
                </a:spcBef>
                <a:spcAft>
                  <a:spcPct val="0"/>
                </a:spcAft>
                <a:defRPr/>
              </a:pPr>
              <a:r>
                <a:rPr lang="en-US" altLang="en-US" sz="2800" dirty="0" smtClean="0">
                  <a:solidFill>
                    <a:prstClr val="black"/>
                  </a:solidFill>
                </a:rPr>
                <a:t>B</a:t>
              </a:r>
              <a:endParaRPr lang="en-US" altLang="en-US" sz="2800" dirty="0">
                <a:solidFill>
                  <a:prstClr val="black"/>
                </a:solidFill>
              </a:endParaRPr>
            </a:p>
          </p:txBody>
        </p:sp>
      </p:grpSp>
      <p:sp>
        <p:nvSpPr>
          <p:cNvPr id="46" name="TextBox 45"/>
          <p:cNvSpPr txBox="1"/>
          <p:nvPr/>
        </p:nvSpPr>
        <p:spPr>
          <a:xfrm>
            <a:off x="331210" y="3498142"/>
            <a:ext cx="7269652" cy="2390398"/>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spcBef>
                <a:spcPct val="0"/>
              </a:spcBef>
              <a:spcAft>
                <a:spcPct val="0"/>
              </a:spcAft>
              <a:defRPr/>
            </a:pPr>
            <a:r>
              <a:rPr lang="vi-VN" sz="2800" b="1" baseline="-25000" dirty="0">
                <a:solidFill>
                  <a:prstClr val="white"/>
                </a:solidFill>
                <a:cs typeface="Arial" pitchFamily="34" charset="0"/>
              </a:rPr>
              <a:t>A. Tổng thế năng của các phân tử cấu tạo nên vật.</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B. Tổng động năng của các phân tử cấu tạo nên vật.</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C. Hiệu thế năng của các phân tử cấu tạo nên vật.</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D. Hiệu động năng của các phân tử cấu tạo nên vật.</a:t>
            </a:r>
          </a:p>
          <a:p>
            <a:pPr lvl="0" fontAlgn="base">
              <a:spcBef>
                <a:spcPct val="0"/>
              </a:spcBef>
              <a:spcAft>
                <a:spcPct val="0"/>
              </a:spcAft>
              <a:defRPr/>
            </a:pPr>
            <a:endParaRPr lang="vi-VN" sz="2800" b="1" baseline="-25000" dirty="0">
              <a:solidFill>
                <a:prstClr val="white"/>
              </a:solidFill>
              <a:cs typeface="Arial" pitchFamily="34" charset="0"/>
            </a:endParaRPr>
          </a:p>
        </p:txBody>
      </p:sp>
    </p:spTree>
    <p:extLst>
      <p:ext uri="{BB962C8B-B14F-4D97-AF65-F5344CB8AC3E}">
        <p14:creationId xmlns:p14="http://schemas.microsoft.com/office/powerpoint/2010/main" val="216079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506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5094"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331890" y="2501901"/>
            <a:ext cx="10344048" cy="523220"/>
          </a:xfrm>
          <a:prstGeom prst="rect">
            <a:avLst/>
          </a:prstGeom>
          <a:solidFill>
            <a:srgbClr val="4D4D4D"/>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pt-BR" sz="2800" b="1" dirty="0">
                <a:solidFill>
                  <a:prstClr val="white"/>
                </a:solidFill>
                <a:cs typeface="Arial" pitchFamily="34" charset="0"/>
              </a:rPr>
              <a:t>Chọn phát biểu đúng về mối quan hệ giữa nhiệt năng và nhiệt độ:</a:t>
            </a:r>
            <a:endParaRPr lang="pt-BR" sz="2800" b="1" dirty="0">
              <a:solidFill>
                <a:prstClr val="white"/>
              </a:solidFill>
              <a:cs typeface="Arial" pitchFamily="34" charset="0"/>
            </a:endParaRPr>
          </a:p>
        </p:txBody>
      </p:sp>
      <p:grpSp>
        <p:nvGrpSpPr>
          <p:cNvPr id="3" name="Group 42"/>
          <p:cNvGrpSpPr>
            <a:grpSpLocks/>
          </p:cNvGrpSpPr>
          <p:nvPr/>
        </p:nvGrpSpPr>
        <p:grpSpPr bwMode="auto">
          <a:xfrm>
            <a:off x="9482079" y="3498142"/>
            <a:ext cx="2709921" cy="2595087"/>
            <a:chOff x="5301344" y="3757857"/>
            <a:chExt cx="3078907" cy="3052319"/>
          </a:xfrm>
        </p:grpSpPr>
        <p:pic>
          <p:nvPicPr>
            <p:cNvPr id="45101"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Box 41"/>
            <p:cNvSpPr txBox="1">
              <a:spLocks noChangeArrowheads="1"/>
            </p:cNvSpPr>
            <p:nvPr/>
          </p:nvSpPr>
          <p:spPr bwMode="auto">
            <a:xfrm>
              <a:off x="5522686" y="4495799"/>
              <a:ext cx="2322352" cy="11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 </a:t>
              </a:r>
              <a:endParaRPr lang="en-US" altLang="en-US" sz="2800" dirty="0" smtClean="0">
                <a:solidFill>
                  <a:prstClr val="black"/>
                </a:solidFill>
              </a:endParaRPr>
            </a:p>
            <a:p>
              <a:pPr eaLnBrk="1" fontAlgn="base" hangingPunct="1">
                <a:spcBef>
                  <a:spcPct val="0"/>
                </a:spcBef>
                <a:spcAft>
                  <a:spcPct val="0"/>
                </a:spcAft>
                <a:defRPr/>
              </a:pPr>
              <a:r>
                <a:rPr lang="en-US" altLang="en-US" sz="2800" dirty="0">
                  <a:solidFill>
                    <a:prstClr val="black"/>
                  </a:solidFill>
                </a:rPr>
                <a:t>D</a:t>
              </a:r>
              <a:endParaRPr lang="en-US" altLang="en-US" sz="2800" dirty="0">
                <a:solidFill>
                  <a:prstClr val="black"/>
                </a:solidFill>
              </a:endParaRPr>
            </a:p>
          </p:txBody>
        </p:sp>
      </p:grpSp>
      <p:sp>
        <p:nvSpPr>
          <p:cNvPr id="46" name="TextBox 45"/>
          <p:cNvSpPr txBox="1"/>
          <p:nvPr/>
        </p:nvSpPr>
        <p:spPr>
          <a:xfrm>
            <a:off x="296285" y="3498142"/>
            <a:ext cx="9001703" cy="3375283"/>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spcBef>
                <a:spcPct val="0"/>
              </a:spcBef>
              <a:spcAft>
                <a:spcPct val="0"/>
              </a:spcAft>
              <a:defRPr/>
            </a:pPr>
            <a:r>
              <a:rPr lang="vi-VN" sz="3200" b="1" baseline="-25000" dirty="0">
                <a:solidFill>
                  <a:prstClr val="white"/>
                </a:solidFill>
                <a:latin typeface="Calibri" panose="020F0502020204030204" pitchFamily="34" charset="0"/>
                <a:cs typeface="Calibri" panose="020F0502020204030204" pitchFamily="34" charset="0"/>
              </a:rPr>
              <a:t>A. Nhiệt độ của vật càng cao thì các phân tử cấu tạo nên vật chuyển động càng chậm và </a:t>
            </a:r>
            <a:r>
              <a:rPr lang="vi-VN" sz="3200" b="1" baseline="-25000" dirty="0" smtClean="0">
                <a:solidFill>
                  <a:prstClr val="white"/>
                </a:solidFill>
                <a:latin typeface="Calibri" panose="020F0502020204030204" pitchFamily="34" charset="0"/>
                <a:cs typeface="Calibri" panose="020F0502020204030204" pitchFamily="34" charset="0"/>
              </a:rPr>
              <a:t>nhiệt</a:t>
            </a:r>
            <a:r>
              <a:rPr lang="en-US" sz="3200" b="1" dirty="0" smtClean="0">
                <a:solidFill>
                  <a:prstClr val="white"/>
                </a:solidFill>
                <a:latin typeface="Calibri" panose="020F0502020204030204" pitchFamily="34" charset="0"/>
                <a:cs typeface="Calibri" panose="020F0502020204030204" pitchFamily="34" charset="0"/>
              </a:rPr>
              <a:t> </a:t>
            </a:r>
            <a:r>
              <a:rPr lang="vi-VN" sz="3200" b="1" baseline="-25000" dirty="0" smtClean="0">
                <a:solidFill>
                  <a:prstClr val="white"/>
                </a:solidFill>
                <a:latin typeface="Calibri" panose="020F0502020204030204" pitchFamily="34" charset="0"/>
                <a:cs typeface="Calibri" panose="020F0502020204030204" pitchFamily="34" charset="0"/>
              </a:rPr>
              <a:t>năng </a:t>
            </a:r>
            <a:r>
              <a:rPr lang="vi-VN" sz="3200" b="1" baseline="-25000" dirty="0">
                <a:solidFill>
                  <a:prstClr val="white"/>
                </a:solidFill>
                <a:latin typeface="Calibri" panose="020F0502020204030204" pitchFamily="34" charset="0"/>
                <a:cs typeface="Calibri" panose="020F0502020204030204" pitchFamily="34" charset="0"/>
              </a:rPr>
              <a:t>của vật càng nhỏ</a:t>
            </a:r>
            <a:r>
              <a:rPr lang="vi-VN" sz="3200" b="1" baseline="-25000" dirty="0" smtClean="0">
                <a:solidFill>
                  <a:prstClr val="white"/>
                </a:solidFill>
                <a:latin typeface="Calibri" panose="020F0502020204030204" pitchFamily="34" charset="0"/>
                <a:cs typeface="Calibri" panose="020F0502020204030204" pitchFamily="34" charset="0"/>
              </a:rPr>
              <a:t>.</a:t>
            </a:r>
            <a:endParaRPr lang="vi-VN" sz="3200" b="1" baseline="-25000" dirty="0">
              <a:solidFill>
                <a:prstClr val="white"/>
              </a:solidFill>
              <a:latin typeface="Calibri" panose="020F0502020204030204" pitchFamily="34" charset="0"/>
              <a:cs typeface="Calibri" panose="020F0502020204030204" pitchFamily="34" charset="0"/>
            </a:endParaRPr>
          </a:p>
          <a:p>
            <a:pPr lvl="0" fontAlgn="base">
              <a:spcBef>
                <a:spcPct val="0"/>
              </a:spcBef>
              <a:spcAft>
                <a:spcPct val="0"/>
              </a:spcAft>
              <a:defRPr/>
            </a:pPr>
            <a:r>
              <a:rPr lang="vi-VN" sz="3200" b="1" baseline="-25000" dirty="0">
                <a:solidFill>
                  <a:prstClr val="white"/>
                </a:solidFill>
                <a:latin typeface="Calibri" panose="020F0502020204030204" pitchFamily="34" charset="0"/>
                <a:cs typeface="Calibri" panose="020F0502020204030204" pitchFamily="34" charset="0"/>
              </a:rPr>
              <a:t>B. Nhiệt độ của vật càng thấp thì các phân tử cấu tạo nên vật chuyển động càng nhanh và </a:t>
            </a:r>
            <a:r>
              <a:rPr lang="vi-VN" sz="3200" b="1" baseline="-25000" dirty="0" smtClean="0">
                <a:solidFill>
                  <a:prstClr val="white"/>
                </a:solidFill>
                <a:latin typeface="Calibri" panose="020F0502020204030204" pitchFamily="34" charset="0"/>
                <a:cs typeface="Calibri" panose="020F0502020204030204" pitchFamily="34" charset="0"/>
              </a:rPr>
              <a:t>nhiệt</a:t>
            </a:r>
            <a:r>
              <a:rPr lang="en-US" sz="3200" b="1" dirty="0" smtClean="0">
                <a:solidFill>
                  <a:prstClr val="white"/>
                </a:solidFill>
                <a:latin typeface="Calibri" panose="020F0502020204030204" pitchFamily="34" charset="0"/>
                <a:cs typeface="Calibri" panose="020F0502020204030204" pitchFamily="34" charset="0"/>
              </a:rPr>
              <a:t> </a:t>
            </a:r>
            <a:r>
              <a:rPr lang="vi-VN" sz="3200" b="1" baseline="-25000" dirty="0" smtClean="0">
                <a:solidFill>
                  <a:prstClr val="white"/>
                </a:solidFill>
                <a:latin typeface="Calibri" panose="020F0502020204030204" pitchFamily="34" charset="0"/>
                <a:cs typeface="Calibri" panose="020F0502020204030204" pitchFamily="34" charset="0"/>
              </a:rPr>
              <a:t>năng </a:t>
            </a:r>
            <a:r>
              <a:rPr lang="vi-VN" sz="3200" b="1" baseline="-25000" dirty="0">
                <a:solidFill>
                  <a:prstClr val="white"/>
                </a:solidFill>
                <a:latin typeface="Calibri" panose="020F0502020204030204" pitchFamily="34" charset="0"/>
                <a:cs typeface="Calibri" panose="020F0502020204030204" pitchFamily="34" charset="0"/>
              </a:rPr>
              <a:t>của vật càng lớn</a:t>
            </a:r>
            <a:r>
              <a:rPr lang="vi-VN" sz="3200" b="1" baseline="-25000" dirty="0" smtClean="0">
                <a:solidFill>
                  <a:prstClr val="white"/>
                </a:solidFill>
                <a:latin typeface="Calibri" panose="020F0502020204030204" pitchFamily="34" charset="0"/>
                <a:cs typeface="Calibri" panose="020F0502020204030204" pitchFamily="34" charset="0"/>
              </a:rPr>
              <a:t>.</a:t>
            </a:r>
            <a:endParaRPr lang="vi-VN" sz="3200" b="1" baseline="-25000" dirty="0">
              <a:solidFill>
                <a:prstClr val="white"/>
              </a:solidFill>
              <a:latin typeface="Calibri" panose="020F0502020204030204" pitchFamily="34" charset="0"/>
              <a:cs typeface="Calibri" panose="020F0502020204030204" pitchFamily="34" charset="0"/>
            </a:endParaRPr>
          </a:p>
          <a:p>
            <a:pPr lvl="0" fontAlgn="base">
              <a:spcBef>
                <a:spcPct val="0"/>
              </a:spcBef>
              <a:spcAft>
                <a:spcPct val="0"/>
              </a:spcAft>
              <a:defRPr/>
            </a:pPr>
            <a:r>
              <a:rPr lang="vi-VN" sz="3200" b="1" baseline="-25000" dirty="0">
                <a:solidFill>
                  <a:prstClr val="white"/>
                </a:solidFill>
                <a:latin typeface="Calibri" panose="020F0502020204030204" pitchFamily="34" charset="0"/>
                <a:cs typeface="Calibri" panose="020F0502020204030204" pitchFamily="34" charset="0"/>
              </a:rPr>
              <a:t>C. Nhiệt độ của vật càng thấp thì các phân tử cấu tạo nên vật chuyển động càng chậm và </a:t>
            </a:r>
            <a:r>
              <a:rPr lang="vi-VN" sz="3200" b="1" baseline="-25000" dirty="0" smtClean="0">
                <a:solidFill>
                  <a:prstClr val="white"/>
                </a:solidFill>
                <a:latin typeface="Calibri" panose="020F0502020204030204" pitchFamily="34" charset="0"/>
                <a:cs typeface="Calibri" panose="020F0502020204030204" pitchFamily="34" charset="0"/>
              </a:rPr>
              <a:t>nhiệt</a:t>
            </a:r>
            <a:r>
              <a:rPr lang="en-US" sz="3200" b="1" dirty="0" smtClean="0">
                <a:solidFill>
                  <a:prstClr val="white"/>
                </a:solidFill>
                <a:latin typeface="Calibri" panose="020F0502020204030204" pitchFamily="34" charset="0"/>
                <a:cs typeface="Calibri" panose="020F0502020204030204" pitchFamily="34" charset="0"/>
              </a:rPr>
              <a:t> </a:t>
            </a:r>
            <a:r>
              <a:rPr lang="vi-VN" sz="3200" b="1" baseline="-25000" dirty="0" smtClean="0">
                <a:solidFill>
                  <a:prstClr val="white"/>
                </a:solidFill>
                <a:latin typeface="Calibri" panose="020F0502020204030204" pitchFamily="34" charset="0"/>
                <a:cs typeface="Calibri" panose="020F0502020204030204" pitchFamily="34" charset="0"/>
              </a:rPr>
              <a:t>năng </a:t>
            </a:r>
            <a:r>
              <a:rPr lang="vi-VN" sz="3200" b="1" baseline="-25000" dirty="0">
                <a:solidFill>
                  <a:prstClr val="white"/>
                </a:solidFill>
                <a:latin typeface="Calibri" panose="020F0502020204030204" pitchFamily="34" charset="0"/>
                <a:cs typeface="Calibri" panose="020F0502020204030204" pitchFamily="34" charset="0"/>
              </a:rPr>
              <a:t>của vật càng lớn</a:t>
            </a:r>
            <a:r>
              <a:rPr lang="vi-VN" sz="3200" b="1" baseline="-25000" dirty="0" smtClean="0">
                <a:solidFill>
                  <a:prstClr val="white"/>
                </a:solidFill>
                <a:latin typeface="Calibri" panose="020F0502020204030204" pitchFamily="34" charset="0"/>
                <a:cs typeface="Calibri" panose="020F0502020204030204" pitchFamily="34" charset="0"/>
              </a:rPr>
              <a:t>.</a:t>
            </a:r>
            <a:endParaRPr lang="vi-VN" sz="3200" b="1" baseline="-25000" dirty="0">
              <a:solidFill>
                <a:prstClr val="white"/>
              </a:solidFill>
              <a:latin typeface="Calibri" panose="020F0502020204030204" pitchFamily="34" charset="0"/>
              <a:cs typeface="Calibri" panose="020F0502020204030204" pitchFamily="34" charset="0"/>
            </a:endParaRPr>
          </a:p>
          <a:p>
            <a:pPr lvl="0" fontAlgn="base">
              <a:spcBef>
                <a:spcPct val="0"/>
              </a:spcBef>
              <a:spcAft>
                <a:spcPct val="0"/>
              </a:spcAft>
              <a:defRPr/>
            </a:pPr>
            <a:r>
              <a:rPr lang="vi-VN" sz="3200" b="1" baseline="-25000" dirty="0">
                <a:solidFill>
                  <a:prstClr val="white"/>
                </a:solidFill>
                <a:latin typeface="Calibri" panose="020F0502020204030204" pitchFamily="34" charset="0"/>
                <a:cs typeface="Calibri" panose="020F0502020204030204" pitchFamily="34" charset="0"/>
              </a:rPr>
              <a:t>D. Nhiệt độ của vật càng cao thì các phân tử cấu tạo nên vật chuyển động càng nhanh và </a:t>
            </a:r>
            <a:r>
              <a:rPr lang="vi-VN" sz="3200" b="1" baseline="-25000" dirty="0" smtClean="0">
                <a:solidFill>
                  <a:prstClr val="white"/>
                </a:solidFill>
                <a:latin typeface="Calibri" panose="020F0502020204030204" pitchFamily="34" charset="0"/>
                <a:cs typeface="Calibri" panose="020F0502020204030204" pitchFamily="34" charset="0"/>
              </a:rPr>
              <a:t>nhiệt</a:t>
            </a:r>
            <a:r>
              <a:rPr lang="en-US" sz="3200" b="1" dirty="0" smtClean="0">
                <a:solidFill>
                  <a:prstClr val="white"/>
                </a:solidFill>
                <a:latin typeface="Calibri" panose="020F0502020204030204" pitchFamily="34" charset="0"/>
                <a:cs typeface="Calibri" panose="020F0502020204030204" pitchFamily="34" charset="0"/>
              </a:rPr>
              <a:t> </a:t>
            </a:r>
            <a:r>
              <a:rPr lang="vi-VN" sz="3200" b="1" baseline="-25000" dirty="0" smtClean="0">
                <a:solidFill>
                  <a:prstClr val="white"/>
                </a:solidFill>
                <a:latin typeface="Calibri" panose="020F0502020204030204" pitchFamily="34" charset="0"/>
                <a:cs typeface="Calibri" panose="020F0502020204030204" pitchFamily="34" charset="0"/>
              </a:rPr>
              <a:t>năng </a:t>
            </a:r>
            <a:r>
              <a:rPr lang="vi-VN" sz="3200" b="1" baseline="-25000" dirty="0">
                <a:solidFill>
                  <a:prstClr val="white"/>
                </a:solidFill>
                <a:latin typeface="Calibri" panose="020F0502020204030204" pitchFamily="34" charset="0"/>
                <a:cs typeface="Calibri" panose="020F0502020204030204" pitchFamily="34" charset="0"/>
              </a:rPr>
              <a:t>của vật càng lớn.</a:t>
            </a:r>
            <a:endParaRPr lang="vi-VN" sz="3200" b="1" baseline="-250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304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506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5094"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331211" y="2667001"/>
            <a:ext cx="10344048" cy="523220"/>
          </a:xfrm>
          <a:prstGeom prst="rect">
            <a:avLst/>
          </a:prstGeom>
          <a:solidFill>
            <a:srgbClr val="4D4D4D"/>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pt-BR" sz="2800" b="1" dirty="0">
                <a:solidFill>
                  <a:prstClr val="white"/>
                </a:solidFill>
                <a:cs typeface="Arial" pitchFamily="34" charset="0"/>
              </a:rPr>
              <a:t>Dẫn nhiệt là hình thức:</a:t>
            </a:r>
            <a:endParaRPr lang="pt-BR" sz="2800" b="1" dirty="0">
              <a:solidFill>
                <a:prstClr val="white"/>
              </a:solidFill>
              <a:cs typeface="Arial" pitchFamily="34" charset="0"/>
            </a:endParaRPr>
          </a:p>
        </p:txBody>
      </p:sp>
      <p:grpSp>
        <p:nvGrpSpPr>
          <p:cNvPr id="3" name="Group 42"/>
          <p:cNvGrpSpPr>
            <a:grpSpLocks/>
          </p:cNvGrpSpPr>
          <p:nvPr/>
        </p:nvGrpSpPr>
        <p:grpSpPr bwMode="auto">
          <a:xfrm>
            <a:off x="7877117" y="3580711"/>
            <a:ext cx="2709921" cy="2595087"/>
            <a:chOff x="5301344" y="3757857"/>
            <a:chExt cx="3078907" cy="3052319"/>
          </a:xfrm>
        </p:grpSpPr>
        <p:pic>
          <p:nvPicPr>
            <p:cNvPr id="45101"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Box 41"/>
            <p:cNvSpPr txBox="1">
              <a:spLocks noChangeArrowheads="1"/>
            </p:cNvSpPr>
            <p:nvPr/>
          </p:nvSpPr>
          <p:spPr bwMode="auto">
            <a:xfrm>
              <a:off x="5522686" y="4495799"/>
              <a:ext cx="2322352" cy="11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 </a:t>
              </a:r>
              <a:endParaRPr lang="en-US" altLang="en-US" sz="2800" dirty="0" smtClean="0">
                <a:solidFill>
                  <a:prstClr val="black"/>
                </a:solidFill>
              </a:endParaRPr>
            </a:p>
            <a:p>
              <a:pPr eaLnBrk="1" fontAlgn="base" hangingPunct="1">
                <a:spcBef>
                  <a:spcPct val="0"/>
                </a:spcBef>
                <a:spcAft>
                  <a:spcPct val="0"/>
                </a:spcAft>
                <a:defRPr/>
              </a:pPr>
              <a:r>
                <a:rPr lang="en-US" altLang="en-US" sz="2800" dirty="0">
                  <a:solidFill>
                    <a:prstClr val="black"/>
                  </a:solidFill>
                </a:rPr>
                <a:t>C</a:t>
              </a:r>
              <a:endParaRPr lang="en-US" altLang="en-US" sz="2800" dirty="0">
                <a:solidFill>
                  <a:prstClr val="black"/>
                </a:solidFill>
              </a:endParaRPr>
            </a:p>
          </p:txBody>
        </p:sp>
      </p:grpSp>
      <p:sp>
        <p:nvSpPr>
          <p:cNvPr id="46" name="TextBox 45"/>
          <p:cNvSpPr txBox="1"/>
          <p:nvPr/>
        </p:nvSpPr>
        <p:spPr>
          <a:xfrm>
            <a:off x="331210" y="3498142"/>
            <a:ext cx="6967867" cy="2964914"/>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spcBef>
                <a:spcPct val="0"/>
              </a:spcBef>
              <a:spcAft>
                <a:spcPct val="0"/>
              </a:spcAft>
              <a:defRPr/>
            </a:pPr>
            <a:r>
              <a:rPr lang="vi-VN" sz="2800" b="1" baseline="-25000" dirty="0">
                <a:solidFill>
                  <a:prstClr val="white"/>
                </a:solidFill>
                <a:cs typeface="Arial" pitchFamily="34" charset="0"/>
              </a:rPr>
              <a:t>A. Nhiệt năng có thể truyền từ phần này sang phần khác của một vật.</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B. Nhiệt năng có thể truyền từ vật này sang vật khác.</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C. Nhiệt năng có thể truyền từ phần này sang phần khác của một vật, từ vật này sang vật khác</a:t>
            </a:r>
            <a:r>
              <a:rPr lang="vi-VN" sz="2800" b="1" baseline="-25000" dirty="0" smtClean="0">
                <a:solidFill>
                  <a:prstClr val="white"/>
                </a:solidFill>
                <a:cs typeface="Arial" pitchFamily="34" charset="0"/>
              </a:rPr>
              <a:t>.</a:t>
            </a:r>
            <a:endParaRPr lang="vi-VN" sz="2800" b="1" baseline="-25000" dirty="0">
              <a:solidFill>
                <a:prstClr val="white"/>
              </a:solidFill>
              <a:cs typeface="Arial" pitchFamily="34" charset="0"/>
            </a:endParaRP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D. Nhiệt năng được bảo toàn.</a:t>
            </a:r>
            <a:endParaRPr lang="vi-VN" sz="2800" b="1" baseline="-25000" dirty="0">
              <a:solidFill>
                <a:prstClr val="white"/>
              </a:solidFill>
              <a:cs typeface="Arial" pitchFamily="34" charset="0"/>
            </a:endParaRPr>
          </a:p>
        </p:txBody>
      </p:sp>
    </p:spTree>
    <p:extLst>
      <p:ext uri="{BB962C8B-B14F-4D97-AF65-F5344CB8AC3E}">
        <p14:creationId xmlns:p14="http://schemas.microsoft.com/office/powerpoint/2010/main" val="34402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506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5094"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331211" y="2667001"/>
            <a:ext cx="10344048" cy="523220"/>
          </a:xfrm>
          <a:prstGeom prst="rect">
            <a:avLst/>
          </a:prstGeom>
          <a:solidFill>
            <a:srgbClr val="4D4D4D"/>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vi-VN" sz="2800" b="1" dirty="0">
                <a:solidFill>
                  <a:prstClr val="white"/>
                </a:solidFill>
                <a:cs typeface="Arial" pitchFamily="34" charset="0"/>
              </a:rPr>
              <a:t>Đối lưu là:</a:t>
            </a:r>
            <a:endParaRPr lang="pt-BR" sz="2800" b="1" dirty="0">
              <a:solidFill>
                <a:prstClr val="white"/>
              </a:solidFill>
              <a:cs typeface="Arial" pitchFamily="34" charset="0"/>
            </a:endParaRPr>
          </a:p>
        </p:txBody>
      </p:sp>
      <p:grpSp>
        <p:nvGrpSpPr>
          <p:cNvPr id="3" name="Group 42"/>
          <p:cNvGrpSpPr>
            <a:grpSpLocks/>
          </p:cNvGrpSpPr>
          <p:nvPr/>
        </p:nvGrpSpPr>
        <p:grpSpPr bwMode="auto">
          <a:xfrm>
            <a:off x="7877117" y="3580711"/>
            <a:ext cx="2709921" cy="2595087"/>
            <a:chOff x="5301344" y="3757857"/>
            <a:chExt cx="3078907" cy="3052319"/>
          </a:xfrm>
        </p:grpSpPr>
        <p:pic>
          <p:nvPicPr>
            <p:cNvPr id="45101"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Box 41"/>
            <p:cNvSpPr txBox="1">
              <a:spLocks noChangeArrowheads="1"/>
            </p:cNvSpPr>
            <p:nvPr/>
          </p:nvSpPr>
          <p:spPr bwMode="auto">
            <a:xfrm>
              <a:off x="5522686" y="4495799"/>
              <a:ext cx="2322352" cy="11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 </a:t>
              </a:r>
              <a:endParaRPr lang="en-US" altLang="en-US" sz="2800" dirty="0" smtClean="0">
                <a:solidFill>
                  <a:prstClr val="black"/>
                </a:solidFill>
              </a:endParaRPr>
            </a:p>
            <a:p>
              <a:pPr eaLnBrk="1" fontAlgn="base" hangingPunct="1">
                <a:spcBef>
                  <a:spcPct val="0"/>
                </a:spcBef>
                <a:spcAft>
                  <a:spcPct val="0"/>
                </a:spcAft>
                <a:defRPr/>
              </a:pPr>
              <a:r>
                <a:rPr lang="en-US" altLang="en-US" sz="2800" dirty="0" smtClean="0">
                  <a:solidFill>
                    <a:prstClr val="black"/>
                  </a:solidFill>
                </a:rPr>
                <a:t>A</a:t>
              </a:r>
              <a:endParaRPr lang="en-US" altLang="en-US" sz="2800" dirty="0">
                <a:solidFill>
                  <a:prstClr val="black"/>
                </a:solidFill>
              </a:endParaRPr>
            </a:p>
          </p:txBody>
        </p:sp>
      </p:grpSp>
      <p:sp>
        <p:nvSpPr>
          <p:cNvPr id="46" name="TextBox 45"/>
          <p:cNvSpPr txBox="1"/>
          <p:nvPr/>
        </p:nvSpPr>
        <p:spPr>
          <a:xfrm>
            <a:off x="331210" y="3498142"/>
            <a:ext cx="6967867" cy="2390398"/>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spcBef>
                <a:spcPct val="0"/>
              </a:spcBef>
              <a:spcAft>
                <a:spcPct val="0"/>
              </a:spcAft>
              <a:defRPr/>
            </a:pPr>
            <a:r>
              <a:rPr lang="vi-VN" sz="2800" b="1" baseline="-25000" dirty="0">
                <a:solidFill>
                  <a:prstClr val="white"/>
                </a:solidFill>
                <a:cs typeface="Arial" pitchFamily="34" charset="0"/>
              </a:rPr>
              <a:t>A. Sự truyền nhiệt bằng các dòng chất lỏng hoặc chất khí.</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B. Sự truyền nhiệt bằng các dòng chất rắn.</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C. Sự truyền nhiệt bằng các dòng chất lỏng.</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D. Sự truyền nhiệt bằng các dòng chất khí.</a:t>
            </a:r>
            <a:endParaRPr lang="vi-VN" sz="2800" b="1" baseline="-25000" dirty="0">
              <a:solidFill>
                <a:prstClr val="white"/>
              </a:solidFill>
              <a:cs typeface="Arial" pitchFamily="34" charset="0"/>
            </a:endParaRPr>
          </a:p>
        </p:txBody>
      </p:sp>
    </p:spTree>
    <p:extLst>
      <p:ext uri="{BB962C8B-B14F-4D97-AF65-F5344CB8AC3E}">
        <p14:creationId xmlns:p14="http://schemas.microsoft.com/office/powerpoint/2010/main" val="187391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506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5094"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331211" y="2667001"/>
            <a:ext cx="10344048" cy="523220"/>
          </a:xfrm>
          <a:prstGeom prst="rect">
            <a:avLst/>
          </a:prstGeom>
          <a:solidFill>
            <a:srgbClr val="4D4D4D"/>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pt-BR" sz="2800" b="1" dirty="0">
                <a:solidFill>
                  <a:prstClr val="white"/>
                </a:solidFill>
                <a:cs typeface="Arial" pitchFamily="34" charset="0"/>
              </a:rPr>
              <a:t>Bức xạ nhiệt là:</a:t>
            </a:r>
            <a:endParaRPr lang="pt-BR" sz="2800" b="1" dirty="0">
              <a:solidFill>
                <a:prstClr val="white"/>
              </a:solidFill>
              <a:cs typeface="Arial" pitchFamily="34" charset="0"/>
            </a:endParaRPr>
          </a:p>
        </p:txBody>
      </p:sp>
      <p:grpSp>
        <p:nvGrpSpPr>
          <p:cNvPr id="3" name="Group 42"/>
          <p:cNvGrpSpPr>
            <a:grpSpLocks/>
          </p:cNvGrpSpPr>
          <p:nvPr/>
        </p:nvGrpSpPr>
        <p:grpSpPr bwMode="auto">
          <a:xfrm>
            <a:off x="7877117" y="3580711"/>
            <a:ext cx="2709921" cy="2595087"/>
            <a:chOff x="5301344" y="3757857"/>
            <a:chExt cx="3078907" cy="3052319"/>
          </a:xfrm>
        </p:grpSpPr>
        <p:pic>
          <p:nvPicPr>
            <p:cNvPr id="45101"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Box 41"/>
            <p:cNvSpPr txBox="1">
              <a:spLocks noChangeArrowheads="1"/>
            </p:cNvSpPr>
            <p:nvPr/>
          </p:nvSpPr>
          <p:spPr bwMode="auto">
            <a:xfrm>
              <a:off x="5522686" y="4495799"/>
              <a:ext cx="2322352" cy="11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 </a:t>
              </a:r>
              <a:endParaRPr lang="en-US" altLang="en-US" sz="2800" dirty="0" smtClean="0">
                <a:solidFill>
                  <a:prstClr val="black"/>
                </a:solidFill>
              </a:endParaRPr>
            </a:p>
            <a:p>
              <a:pPr eaLnBrk="1" fontAlgn="base" hangingPunct="1">
                <a:spcBef>
                  <a:spcPct val="0"/>
                </a:spcBef>
                <a:spcAft>
                  <a:spcPct val="0"/>
                </a:spcAft>
                <a:defRPr/>
              </a:pPr>
              <a:r>
                <a:rPr lang="en-US" altLang="en-US" sz="2800" dirty="0">
                  <a:solidFill>
                    <a:prstClr val="black"/>
                  </a:solidFill>
                </a:rPr>
                <a:t>C</a:t>
              </a:r>
              <a:endParaRPr lang="en-US" altLang="en-US" sz="2800" dirty="0">
                <a:solidFill>
                  <a:prstClr val="black"/>
                </a:solidFill>
              </a:endParaRPr>
            </a:p>
          </p:txBody>
        </p:sp>
      </p:grpSp>
      <p:sp>
        <p:nvSpPr>
          <p:cNvPr id="46" name="TextBox 45"/>
          <p:cNvSpPr txBox="1"/>
          <p:nvPr/>
        </p:nvSpPr>
        <p:spPr>
          <a:xfrm>
            <a:off x="331210" y="3498142"/>
            <a:ext cx="6967867" cy="2390398"/>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spcBef>
                <a:spcPct val="0"/>
              </a:spcBef>
              <a:spcAft>
                <a:spcPct val="0"/>
              </a:spcAft>
              <a:defRPr/>
            </a:pPr>
            <a:r>
              <a:rPr lang="vi-VN" sz="2800" b="1" baseline="-25000" dirty="0">
                <a:solidFill>
                  <a:prstClr val="white"/>
                </a:solidFill>
                <a:cs typeface="Arial" pitchFamily="34" charset="0"/>
              </a:rPr>
              <a:t>A. Sự truyền nhiệt bằng các tia nhiệt đi thẳng.</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B. Sự truyền nhiệt qua không khí.</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C. Sự truyền nhiệt bằng các tia nhiệt đi theo đường gấp khúc.</a:t>
            </a:r>
          </a:p>
          <a:p>
            <a:pPr lvl="0" fontAlgn="base">
              <a:spcBef>
                <a:spcPct val="0"/>
              </a:spcBef>
              <a:spcAft>
                <a:spcPct val="0"/>
              </a:spcAft>
              <a:defRPr/>
            </a:pPr>
            <a:endParaRPr lang="vi-VN" sz="2800" b="1" baseline="-25000" dirty="0">
              <a:solidFill>
                <a:prstClr val="white"/>
              </a:solidFill>
              <a:cs typeface="Arial" pitchFamily="34" charset="0"/>
            </a:endParaRPr>
          </a:p>
          <a:p>
            <a:pPr lvl="0" fontAlgn="base">
              <a:spcBef>
                <a:spcPct val="0"/>
              </a:spcBef>
              <a:spcAft>
                <a:spcPct val="0"/>
              </a:spcAft>
              <a:defRPr/>
            </a:pPr>
            <a:r>
              <a:rPr lang="vi-VN" sz="2800" b="1" baseline="-25000" dirty="0">
                <a:solidFill>
                  <a:prstClr val="white"/>
                </a:solidFill>
                <a:cs typeface="Arial" pitchFamily="34" charset="0"/>
              </a:rPr>
              <a:t>D. Sự truyền nhiệt qua chất rắn.</a:t>
            </a:r>
            <a:endParaRPr lang="vi-VN" sz="2800" b="1" baseline="-25000" dirty="0">
              <a:solidFill>
                <a:prstClr val="white"/>
              </a:solidFill>
              <a:cs typeface="Arial" pitchFamily="34" charset="0"/>
            </a:endParaRPr>
          </a:p>
        </p:txBody>
      </p:sp>
    </p:spTree>
    <p:extLst>
      <p:ext uri="{BB962C8B-B14F-4D97-AF65-F5344CB8AC3E}">
        <p14:creationId xmlns:p14="http://schemas.microsoft.com/office/powerpoint/2010/main" val="20002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07078D7.mp3">
            <a:hlinkClick r:id="" action="ppaction://media"/>
          </p:cNvPr>
          <p:cNvPicPr>
            <a:picLocks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675813" y="723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4886" y="1752601"/>
            <a:ext cx="2438400" cy="584639"/>
          </a:xfrm>
        </p:spPr>
        <p:style>
          <a:lnRef idx="3">
            <a:schemeClr val="lt1"/>
          </a:lnRef>
          <a:fillRef idx="1">
            <a:schemeClr val="accent5"/>
          </a:fillRef>
          <a:effectRef idx="1">
            <a:schemeClr val="accent5"/>
          </a:effectRef>
          <a:fontRef idx="minor">
            <a:schemeClr val="lt1"/>
          </a:fontRef>
        </p:style>
        <p:txBody>
          <a:bodyPr rtlCol="0">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CÂU HỎI </a:t>
            </a:r>
            <a:r>
              <a:rPr lang="vi-VN"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506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49401" y="392114"/>
            <a:ext cx="14509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flipH="1">
            <a:off x="9274506" y="502933"/>
            <a:ext cx="1386897" cy="103050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noFill/>
            <a:headEnd/>
            <a:tailEnd/>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endParaRPr lang="en-US" sz="3600">
              <a:solidFill>
                <a:prstClr val="white"/>
              </a:solidFill>
              <a:latin typeface="Arial" charset="0"/>
              <a:cs typeface="Arial" charset="0"/>
            </a:endParaRPr>
          </a:p>
        </p:txBody>
      </p:sp>
      <p:sp>
        <p:nvSpPr>
          <p:cNvPr id="11" name="Rectangle 3"/>
          <p:cNvSpPr>
            <a:spLocks noChangeArrowheads="1"/>
          </p:cNvSpPr>
          <p:nvPr/>
        </p:nvSpPr>
        <p:spPr bwMode="auto">
          <a:xfrm>
            <a:off x="9282113"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29</a:t>
            </a:r>
          </a:p>
        </p:txBody>
      </p:sp>
      <p:sp>
        <p:nvSpPr>
          <p:cNvPr id="12" name="Rectangle 4"/>
          <p:cNvSpPr>
            <a:spLocks noChangeArrowheads="1"/>
          </p:cNvSpPr>
          <p:nvPr/>
        </p:nvSpPr>
        <p:spPr bwMode="auto">
          <a:xfrm>
            <a:off x="9290050" y="4572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28</a:t>
            </a:r>
          </a:p>
        </p:txBody>
      </p:sp>
      <p:sp>
        <p:nvSpPr>
          <p:cNvPr id="13" name="Rectangle 5"/>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27</a:t>
            </a:r>
          </a:p>
        </p:txBody>
      </p:sp>
      <p:sp>
        <p:nvSpPr>
          <p:cNvPr id="14" name="Rectangle 6"/>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26</a:t>
            </a:r>
          </a:p>
        </p:txBody>
      </p:sp>
      <p:sp>
        <p:nvSpPr>
          <p:cNvPr id="15" name="Rectangle 7"/>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25</a:t>
            </a:r>
          </a:p>
        </p:txBody>
      </p:sp>
      <p:sp>
        <p:nvSpPr>
          <p:cNvPr id="16" name="Rectangle 8"/>
          <p:cNvSpPr>
            <a:spLocks noChangeArrowheads="1"/>
          </p:cNvSpPr>
          <p:nvPr/>
        </p:nvSpPr>
        <p:spPr bwMode="auto">
          <a:xfrm>
            <a:off x="9307513"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24</a:t>
            </a:r>
          </a:p>
        </p:txBody>
      </p:sp>
      <p:sp>
        <p:nvSpPr>
          <p:cNvPr id="17" name="Rectangle 9"/>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23</a:t>
            </a:r>
          </a:p>
        </p:txBody>
      </p:sp>
      <p:sp>
        <p:nvSpPr>
          <p:cNvPr id="18" name="Rectangle 10"/>
          <p:cNvSpPr>
            <a:spLocks noChangeArrowheads="1"/>
          </p:cNvSpPr>
          <p:nvPr/>
        </p:nvSpPr>
        <p:spPr bwMode="auto">
          <a:xfrm>
            <a:off x="9290050"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22</a:t>
            </a:r>
          </a:p>
        </p:txBody>
      </p:sp>
      <p:sp>
        <p:nvSpPr>
          <p:cNvPr id="19" name="Rectangle 11"/>
          <p:cNvSpPr>
            <a:spLocks noChangeArrowheads="1"/>
          </p:cNvSpPr>
          <p:nvPr/>
        </p:nvSpPr>
        <p:spPr bwMode="auto">
          <a:xfrm>
            <a:off x="9291638" y="4206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21</a:t>
            </a:r>
          </a:p>
        </p:txBody>
      </p:sp>
      <p:sp>
        <p:nvSpPr>
          <p:cNvPr id="20" name="Rectangle 12"/>
          <p:cNvSpPr>
            <a:spLocks noChangeArrowheads="1"/>
          </p:cNvSpPr>
          <p:nvPr/>
        </p:nvSpPr>
        <p:spPr bwMode="auto">
          <a:xfrm>
            <a:off x="9307513" y="42386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20</a:t>
            </a:r>
          </a:p>
        </p:txBody>
      </p:sp>
      <p:sp>
        <p:nvSpPr>
          <p:cNvPr id="21" name="Rectangle 13"/>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19</a:t>
            </a:r>
          </a:p>
        </p:txBody>
      </p:sp>
      <p:sp>
        <p:nvSpPr>
          <p:cNvPr id="22" name="Rectangle 14"/>
          <p:cNvSpPr>
            <a:spLocks noChangeArrowheads="1"/>
          </p:cNvSpPr>
          <p:nvPr/>
        </p:nvSpPr>
        <p:spPr bwMode="auto">
          <a:xfrm>
            <a:off x="9272588" y="40640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18</a:t>
            </a:r>
          </a:p>
        </p:txBody>
      </p:sp>
      <p:sp>
        <p:nvSpPr>
          <p:cNvPr id="23" name="Rectangle 15"/>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17</a:t>
            </a:r>
          </a:p>
        </p:txBody>
      </p:sp>
      <p:sp>
        <p:nvSpPr>
          <p:cNvPr id="24" name="Rectangle 16"/>
          <p:cNvSpPr>
            <a:spLocks noChangeArrowheads="1"/>
          </p:cNvSpPr>
          <p:nvPr/>
        </p:nvSpPr>
        <p:spPr bwMode="auto">
          <a:xfrm>
            <a:off x="93329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16</a:t>
            </a:r>
          </a:p>
        </p:txBody>
      </p:sp>
      <p:sp>
        <p:nvSpPr>
          <p:cNvPr id="25" name="Rectangle 17"/>
          <p:cNvSpPr>
            <a:spLocks noChangeArrowheads="1"/>
          </p:cNvSpPr>
          <p:nvPr/>
        </p:nvSpPr>
        <p:spPr bwMode="auto">
          <a:xfrm>
            <a:off x="9299575"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15</a:t>
            </a:r>
          </a:p>
        </p:txBody>
      </p:sp>
      <p:sp>
        <p:nvSpPr>
          <p:cNvPr id="26" name="Rectangle 18"/>
          <p:cNvSpPr>
            <a:spLocks noChangeArrowheads="1"/>
          </p:cNvSpPr>
          <p:nvPr/>
        </p:nvSpPr>
        <p:spPr bwMode="auto">
          <a:xfrm>
            <a:off x="9272588"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14</a:t>
            </a:r>
          </a:p>
        </p:txBody>
      </p:sp>
      <p:sp>
        <p:nvSpPr>
          <p:cNvPr id="27" name="Rectangle 19"/>
          <p:cNvSpPr>
            <a:spLocks noChangeArrowheads="1"/>
          </p:cNvSpPr>
          <p:nvPr/>
        </p:nvSpPr>
        <p:spPr bwMode="auto">
          <a:xfrm>
            <a:off x="92821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13</a:t>
            </a:r>
          </a:p>
        </p:txBody>
      </p:sp>
      <p:sp>
        <p:nvSpPr>
          <p:cNvPr id="28" name="Rectangle 20"/>
          <p:cNvSpPr>
            <a:spLocks noChangeArrowheads="1"/>
          </p:cNvSpPr>
          <p:nvPr/>
        </p:nvSpPr>
        <p:spPr bwMode="auto">
          <a:xfrm>
            <a:off x="9290050"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12</a:t>
            </a:r>
          </a:p>
        </p:txBody>
      </p:sp>
      <p:sp>
        <p:nvSpPr>
          <p:cNvPr id="29" name="Rectangle 21"/>
          <p:cNvSpPr>
            <a:spLocks noChangeArrowheads="1"/>
          </p:cNvSpPr>
          <p:nvPr/>
        </p:nvSpPr>
        <p:spPr bwMode="auto">
          <a:xfrm>
            <a:off x="9256713"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11</a:t>
            </a:r>
          </a:p>
        </p:txBody>
      </p:sp>
      <p:sp>
        <p:nvSpPr>
          <p:cNvPr id="30" name="Rectangle 22"/>
          <p:cNvSpPr>
            <a:spLocks noChangeArrowheads="1"/>
          </p:cNvSpPr>
          <p:nvPr/>
        </p:nvSpPr>
        <p:spPr bwMode="auto">
          <a:xfrm>
            <a:off x="9297988" y="41433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10</a:t>
            </a:r>
          </a:p>
        </p:txBody>
      </p:sp>
      <p:sp>
        <p:nvSpPr>
          <p:cNvPr id="31" name="Rectangle 23"/>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09</a:t>
            </a:r>
          </a:p>
        </p:txBody>
      </p:sp>
      <p:sp>
        <p:nvSpPr>
          <p:cNvPr id="32" name="Rectangle 24"/>
          <p:cNvSpPr>
            <a:spLocks noChangeArrowheads="1"/>
          </p:cNvSpPr>
          <p:nvPr/>
        </p:nvSpPr>
        <p:spPr bwMode="auto">
          <a:xfrm>
            <a:off x="9312275"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08</a:t>
            </a:r>
          </a:p>
        </p:txBody>
      </p:sp>
      <p:sp>
        <p:nvSpPr>
          <p:cNvPr id="33" name="Rectangle 25"/>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07</a:t>
            </a:r>
          </a:p>
        </p:txBody>
      </p:sp>
      <p:sp>
        <p:nvSpPr>
          <p:cNvPr id="34" name="Rectangle 26"/>
          <p:cNvSpPr>
            <a:spLocks noChangeArrowheads="1"/>
          </p:cNvSpPr>
          <p:nvPr/>
        </p:nvSpPr>
        <p:spPr bwMode="auto">
          <a:xfrm>
            <a:off x="9307513" y="400050"/>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06</a:t>
            </a:r>
          </a:p>
        </p:txBody>
      </p:sp>
      <p:sp>
        <p:nvSpPr>
          <p:cNvPr id="35" name="Rectangle 27"/>
          <p:cNvSpPr>
            <a:spLocks noChangeArrowheads="1"/>
          </p:cNvSpPr>
          <p:nvPr/>
        </p:nvSpPr>
        <p:spPr bwMode="auto">
          <a:xfrm>
            <a:off x="9307513" y="4333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05</a:t>
            </a:r>
          </a:p>
        </p:txBody>
      </p:sp>
      <p:sp>
        <p:nvSpPr>
          <p:cNvPr id="36" name="Rectangle 28"/>
          <p:cNvSpPr>
            <a:spLocks noChangeArrowheads="1"/>
          </p:cNvSpPr>
          <p:nvPr/>
        </p:nvSpPr>
        <p:spPr bwMode="auto">
          <a:xfrm>
            <a:off x="9290050"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04</a:t>
            </a:r>
          </a:p>
        </p:txBody>
      </p:sp>
      <p:sp>
        <p:nvSpPr>
          <p:cNvPr id="37" name="Rectangle 29"/>
          <p:cNvSpPr>
            <a:spLocks noChangeArrowheads="1"/>
          </p:cNvSpPr>
          <p:nvPr/>
        </p:nvSpPr>
        <p:spPr bwMode="auto">
          <a:xfrm>
            <a:off x="9291638" y="417513"/>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03</a:t>
            </a:r>
          </a:p>
        </p:txBody>
      </p:sp>
      <p:sp>
        <p:nvSpPr>
          <p:cNvPr id="38" name="Rectangle 30"/>
          <p:cNvSpPr>
            <a:spLocks noChangeArrowheads="1"/>
          </p:cNvSpPr>
          <p:nvPr/>
        </p:nvSpPr>
        <p:spPr bwMode="auto">
          <a:xfrm>
            <a:off x="9291638" y="390525"/>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02</a:t>
            </a:r>
          </a:p>
        </p:txBody>
      </p:sp>
      <p:sp>
        <p:nvSpPr>
          <p:cNvPr id="39" name="Rectangle 31"/>
          <p:cNvSpPr>
            <a:spLocks noChangeArrowheads="1"/>
          </p:cNvSpPr>
          <p:nvPr/>
        </p:nvSpPr>
        <p:spPr bwMode="auto">
          <a:xfrm>
            <a:off x="9307513" y="395288"/>
            <a:ext cx="1295400" cy="1143000"/>
          </a:xfrm>
          <a:prstGeom prst="rect">
            <a:avLst/>
          </a:prstGeom>
          <a:noFill/>
          <a:ln>
            <a:noFill/>
          </a:ln>
          <a:effectLst/>
          <a:extLst/>
        </p:spPr>
        <p:txBody>
          <a:bodyPr anchor="ctr"/>
          <a:lstStyle/>
          <a:p>
            <a:pPr algn="ctr" fontAlgn="base">
              <a:spcBef>
                <a:spcPct val="0"/>
              </a:spcBef>
              <a:spcAft>
                <a:spcPct val="0"/>
              </a:spcAft>
              <a:defRPr/>
            </a:pPr>
            <a:r>
              <a:rPr lang="en-US" sz="7400">
                <a:solidFill>
                  <a:srgbClr val="FF5050"/>
                </a:solidFill>
                <a:effectLst>
                  <a:outerShdw blurRad="38100" dist="38100" dir="2700000" algn="tl">
                    <a:srgbClr val="000000"/>
                  </a:outerShdw>
                </a:effectLst>
                <a:latin typeface="Arial" panose="020B0604020202020204" pitchFamily="34" charset="0"/>
                <a:cs typeface="Arial" pitchFamily="34" charset="0"/>
              </a:rPr>
              <a:t>01</a:t>
            </a:r>
          </a:p>
        </p:txBody>
      </p:sp>
      <p:sp>
        <p:nvSpPr>
          <p:cNvPr id="40" name="Rectangle 32"/>
          <p:cNvSpPr>
            <a:spLocks noChangeArrowheads="1"/>
          </p:cNvSpPr>
          <p:nvPr/>
        </p:nvSpPr>
        <p:spPr bwMode="auto">
          <a:xfrm>
            <a:off x="9304338" y="661988"/>
            <a:ext cx="1350962" cy="781050"/>
          </a:xfrm>
          <a:prstGeom prst="rect">
            <a:avLst/>
          </a:prstGeom>
          <a:noFill/>
          <a:ln>
            <a:noFill/>
          </a:ln>
          <a:effectLst/>
          <a:extLst/>
        </p:spPr>
        <p:txBody>
          <a:bodyPr anchor="ctr"/>
          <a:lstStyle/>
          <a:p>
            <a:pPr algn="ctr" fontAlgn="base">
              <a:spcBef>
                <a:spcPct val="0"/>
              </a:spcBef>
              <a:spcAft>
                <a:spcPct val="0"/>
              </a:spcAft>
              <a:defRPr/>
            </a:pPr>
            <a:r>
              <a:rPr lang="en-US" sz="2400" b="1">
                <a:solidFill>
                  <a:prstClr val="white"/>
                </a:solidFill>
                <a:effectLst>
                  <a:outerShdw blurRad="38100" dist="38100" dir="2700000" algn="tl">
                    <a:srgbClr val="000000"/>
                  </a:outerShdw>
                </a:effectLst>
                <a:latin typeface="Arial" panose="020B0604020202020204" pitchFamily="34" charset="0"/>
                <a:cs typeface="Arial" pitchFamily="34" charset="0"/>
              </a:rPr>
              <a:t>HẾT GIỜ</a:t>
            </a:r>
          </a:p>
        </p:txBody>
      </p:sp>
      <p:sp>
        <p:nvSpPr>
          <p:cNvPr id="45094" name="TextBox 4"/>
          <p:cNvSpPr txBox="1">
            <a:spLocks noChangeArrowheads="1"/>
          </p:cNvSpPr>
          <p:nvPr/>
        </p:nvSpPr>
        <p:spPr bwMode="auto">
          <a:xfrm>
            <a:off x="1524000" y="2667000"/>
            <a:ext cx="915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a:solidFill>
                <a:prstClr val="black"/>
              </a:solidFill>
            </a:endParaRPr>
          </a:p>
        </p:txBody>
      </p:sp>
      <p:sp>
        <p:nvSpPr>
          <p:cNvPr id="8" name="TextBox 7"/>
          <p:cNvSpPr txBox="1"/>
          <p:nvPr/>
        </p:nvSpPr>
        <p:spPr>
          <a:xfrm>
            <a:off x="331211" y="2667001"/>
            <a:ext cx="10344048" cy="954107"/>
          </a:xfrm>
          <a:prstGeom prst="rect">
            <a:avLst/>
          </a:prstGeom>
          <a:solidFill>
            <a:srgbClr val="4D4D4D"/>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fontAlgn="base">
              <a:spcBef>
                <a:spcPct val="0"/>
              </a:spcBef>
              <a:spcAft>
                <a:spcPct val="0"/>
              </a:spcAft>
              <a:defRPr/>
            </a:pPr>
            <a:r>
              <a:rPr lang="vi-VN" sz="2800" b="1" dirty="0">
                <a:solidFill>
                  <a:prstClr val="white"/>
                </a:solidFill>
                <a:cs typeface="Arial" pitchFamily="34" charset="0"/>
              </a:rPr>
              <a:t>Trong các hình thức truyền nhiệt dưới đây, sự truyền nhiệt nào không phải là bức xạ nhiệt?</a:t>
            </a:r>
            <a:endParaRPr lang="pt-BR" sz="2800" b="1" dirty="0">
              <a:solidFill>
                <a:prstClr val="white"/>
              </a:solidFill>
              <a:cs typeface="Arial" pitchFamily="34" charset="0"/>
            </a:endParaRPr>
          </a:p>
        </p:txBody>
      </p:sp>
      <p:grpSp>
        <p:nvGrpSpPr>
          <p:cNvPr id="3" name="Group 42"/>
          <p:cNvGrpSpPr>
            <a:grpSpLocks/>
          </p:cNvGrpSpPr>
          <p:nvPr/>
        </p:nvGrpSpPr>
        <p:grpSpPr bwMode="auto">
          <a:xfrm>
            <a:off x="8930292" y="3823390"/>
            <a:ext cx="2709921" cy="2595087"/>
            <a:chOff x="5301344" y="3757857"/>
            <a:chExt cx="3078907" cy="3052319"/>
          </a:xfrm>
        </p:grpSpPr>
        <p:pic>
          <p:nvPicPr>
            <p:cNvPr id="45101" name="Picture 5" descr="D:\tin hoc\temple powerpoint\templete powerpoint\Backround\BCKMC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344" y="3757857"/>
              <a:ext cx="3078907" cy="305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2" name="TextBox 41"/>
            <p:cNvSpPr txBox="1">
              <a:spLocks noChangeArrowheads="1"/>
            </p:cNvSpPr>
            <p:nvPr/>
          </p:nvSpPr>
          <p:spPr bwMode="auto">
            <a:xfrm>
              <a:off x="5522686" y="4495799"/>
              <a:ext cx="2322352" cy="11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vi-VN" altLang="en-US" sz="2800" dirty="0">
                  <a:solidFill>
                    <a:prstClr val="black"/>
                  </a:solidFill>
                </a:rPr>
                <a:t>ĐÁP ÁN : </a:t>
              </a:r>
              <a:endParaRPr lang="en-US" altLang="en-US" sz="2800" dirty="0" smtClean="0">
                <a:solidFill>
                  <a:prstClr val="black"/>
                </a:solidFill>
              </a:endParaRPr>
            </a:p>
            <a:p>
              <a:pPr eaLnBrk="1" fontAlgn="base" hangingPunct="1">
                <a:spcBef>
                  <a:spcPct val="0"/>
                </a:spcBef>
                <a:spcAft>
                  <a:spcPct val="0"/>
                </a:spcAft>
                <a:defRPr/>
              </a:pPr>
              <a:r>
                <a:rPr lang="en-US" altLang="en-US" sz="2800" dirty="0" smtClean="0">
                  <a:solidFill>
                    <a:prstClr val="black"/>
                  </a:solidFill>
                </a:rPr>
                <a:t>A</a:t>
              </a:r>
              <a:endParaRPr lang="en-US" altLang="en-US" sz="2800" dirty="0">
                <a:solidFill>
                  <a:prstClr val="black"/>
                </a:solidFill>
              </a:endParaRPr>
            </a:p>
          </p:txBody>
        </p:sp>
      </p:grpSp>
      <p:sp>
        <p:nvSpPr>
          <p:cNvPr id="46" name="TextBox 45"/>
          <p:cNvSpPr txBox="1"/>
          <p:nvPr/>
        </p:nvSpPr>
        <p:spPr>
          <a:xfrm>
            <a:off x="438179" y="3823390"/>
            <a:ext cx="7777566" cy="2677656"/>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lnSpc>
                <a:spcPct val="150000"/>
              </a:lnSpc>
              <a:spcBef>
                <a:spcPct val="0"/>
              </a:spcBef>
              <a:spcAft>
                <a:spcPct val="0"/>
              </a:spcAft>
              <a:defRPr/>
            </a:pPr>
            <a:r>
              <a:rPr lang="vi-VN" sz="2800" b="1" baseline="-25000" dirty="0">
                <a:solidFill>
                  <a:prstClr val="white"/>
                </a:solidFill>
                <a:cs typeface="Arial" pitchFamily="34" charset="0"/>
              </a:rPr>
              <a:t>A. Sự truyền nhiệt từ đầu bị nung nóng sang đầu không bị nung nóng của một thanh đồng</a:t>
            </a:r>
            <a:r>
              <a:rPr lang="vi-VN" sz="2800" b="1" baseline="-25000" dirty="0" smtClean="0">
                <a:solidFill>
                  <a:prstClr val="white"/>
                </a:solidFill>
                <a:cs typeface="Arial" pitchFamily="34" charset="0"/>
              </a:rPr>
              <a:t>.</a:t>
            </a:r>
            <a:endParaRPr lang="vi-VN" sz="2800" b="1" baseline="-25000" dirty="0">
              <a:solidFill>
                <a:prstClr val="white"/>
              </a:solidFill>
              <a:cs typeface="Arial" pitchFamily="34" charset="0"/>
            </a:endParaRPr>
          </a:p>
          <a:p>
            <a:pPr lvl="0" fontAlgn="base">
              <a:lnSpc>
                <a:spcPct val="150000"/>
              </a:lnSpc>
              <a:spcBef>
                <a:spcPct val="0"/>
              </a:spcBef>
              <a:spcAft>
                <a:spcPct val="0"/>
              </a:spcAft>
              <a:defRPr/>
            </a:pPr>
            <a:r>
              <a:rPr lang="vi-VN" sz="2800" b="1" baseline="-25000" dirty="0">
                <a:solidFill>
                  <a:prstClr val="white"/>
                </a:solidFill>
                <a:cs typeface="Arial" pitchFamily="34" charset="0"/>
              </a:rPr>
              <a:t>B. Sự truyền nhiệt từ bếp lò đến người đứng gần bếp lò</a:t>
            </a:r>
            <a:r>
              <a:rPr lang="vi-VN" sz="2800" b="1" baseline="-25000" dirty="0" smtClean="0">
                <a:solidFill>
                  <a:prstClr val="white"/>
                </a:solidFill>
                <a:cs typeface="Arial" pitchFamily="34" charset="0"/>
              </a:rPr>
              <a:t>.</a:t>
            </a:r>
            <a:endParaRPr lang="vi-VN" sz="2800" b="1" baseline="-25000" dirty="0">
              <a:solidFill>
                <a:prstClr val="white"/>
              </a:solidFill>
              <a:cs typeface="Arial" pitchFamily="34" charset="0"/>
            </a:endParaRPr>
          </a:p>
          <a:p>
            <a:pPr lvl="0" fontAlgn="base">
              <a:lnSpc>
                <a:spcPct val="150000"/>
              </a:lnSpc>
              <a:spcBef>
                <a:spcPct val="0"/>
              </a:spcBef>
              <a:spcAft>
                <a:spcPct val="0"/>
              </a:spcAft>
              <a:defRPr/>
            </a:pPr>
            <a:r>
              <a:rPr lang="vi-VN" sz="2800" b="1" baseline="-25000" dirty="0" smtClean="0">
                <a:solidFill>
                  <a:prstClr val="white"/>
                </a:solidFill>
                <a:cs typeface="Arial" pitchFamily="34" charset="0"/>
              </a:rPr>
              <a:t>C. </a:t>
            </a:r>
            <a:r>
              <a:rPr lang="vi-VN" sz="2800" b="1" baseline="-25000" dirty="0">
                <a:solidFill>
                  <a:prstClr val="white"/>
                </a:solidFill>
                <a:cs typeface="Arial" pitchFamily="34" charset="0"/>
              </a:rPr>
              <a:t>Sự truyền nhiệt từ Mặt Trời tới Trái Đất</a:t>
            </a:r>
            <a:r>
              <a:rPr lang="vi-VN" sz="2800" b="1" baseline="-25000" dirty="0" smtClean="0">
                <a:solidFill>
                  <a:prstClr val="white"/>
                </a:solidFill>
                <a:cs typeface="Arial" pitchFamily="34" charset="0"/>
              </a:rPr>
              <a:t>.</a:t>
            </a:r>
            <a:endParaRPr lang="vi-VN" sz="2800" b="1" baseline="-25000" dirty="0">
              <a:solidFill>
                <a:prstClr val="white"/>
              </a:solidFill>
              <a:cs typeface="Arial" pitchFamily="34" charset="0"/>
            </a:endParaRPr>
          </a:p>
          <a:p>
            <a:pPr lvl="0" fontAlgn="base">
              <a:lnSpc>
                <a:spcPct val="150000"/>
              </a:lnSpc>
              <a:spcBef>
                <a:spcPct val="0"/>
              </a:spcBef>
              <a:spcAft>
                <a:spcPct val="0"/>
              </a:spcAft>
              <a:defRPr/>
            </a:pPr>
            <a:r>
              <a:rPr lang="vi-VN" sz="2800" b="1" baseline="-25000" dirty="0">
                <a:solidFill>
                  <a:prstClr val="white"/>
                </a:solidFill>
                <a:cs typeface="Arial" pitchFamily="34" charset="0"/>
              </a:rPr>
              <a:t>D. Sự truyền nhiệt từ dây tóc bóng đèn đang sáng ra khoảng không gian bên trong bóng đèn.</a:t>
            </a:r>
            <a:endParaRPr lang="vi-VN" sz="2800" b="1" baseline="-25000" dirty="0">
              <a:solidFill>
                <a:prstClr val="white"/>
              </a:solidFill>
              <a:cs typeface="Arial" pitchFamily="34" charset="0"/>
            </a:endParaRPr>
          </a:p>
        </p:txBody>
      </p:sp>
    </p:spTree>
    <p:extLst>
      <p:ext uri="{BB962C8B-B14F-4D97-AF65-F5344CB8AC3E}">
        <p14:creationId xmlns:p14="http://schemas.microsoft.com/office/powerpoint/2010/main" val="28034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grpId="1" nodeType="afterEffect">
                                  <p:stCondLst>
                                    <p:cond delay="100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100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xit" presetSubtype="0" fill="hold" grpId="1" nodeType="afterEffect">
                                  <p:stCondLst>
                                    <p:cond delay="100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nodeType="afterGroup">
                            <p:stCondLst>
                              <p:cond delay="3000"/>
                            </p:stCondLst>
                            <p:childTnLst>
                              <p:par>
                                <p:cTn id="39" presetID="1" presetClass="exit" presetSubtype="0" fill="hold" grpId="1" nodeType="afterEffect">
                                  <p:stCondLst>
                                    <p:cond delay="100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xit" presetSubtype="0" fill="hold" grpId="1" nodeType="withEffect">
                                  <p:stCondLst>
                                    <p:cond delay="100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1000"/>
                                  </p:stCondLst>
                                  <p:childTnLst>
                                    <p:set>
                                      <p:cBhvr>
                                        <p:cTn id="50" dur="1" fill="hold">
                                          <p:stCondLst>
                                            <p:cond delay="0"/>
                                          </p:stCondLst>
                                        </p:cTn>
                                        <p:tgtEl>
                                          <p:spTgt spid="16"/>
                                        </p:tgtEl>
                                        <p:attrNameLst>
                                          <p:attrName>style.visibility</p:attrName>
                                        </p:attrNameLst>
                                      </p:cBhvr>
                                      <p:to>
                                        <p:strVal val="hidden"/>
                                      </p:to>
                                    </p:set>
                                  </p:childTnLst>
                                </p:cTn>
                              </p:par>
                            </p:childTnLst>
                          </p:cTn>
                        </p:par>
                        <p:par>
                          <p:cTn id="51" fill="hold" nodeType="afterGroup">
                            <p:stCondLst>
                              <p:cond delay="6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xit" presetSubtype="0" fill="hold" grpId="1" nodeType="withEffect">
                                  <p:stCondLst>
                                    <p:cond delay="1000"/>
                                  </p:stCondLst>
                                  <p:childTnLst>
                                    <p:set>
                                      <p:cBhvr>
                                        <p:cTn id="55" dur="1" fill="hold">
                                          <p:stCondLst>
                                            <p:cond delay="0"/>
                                          </p:stCondLst>
                                        </p:cTn>
                                        <p:tgtEl>
                                          <p:spTgt spid="17"/>
                                        </p:tgtEl>
                                        <p:attrNameLst>
                                          <p:attrName>style.visibility</p:attrName>
                                        </p:attrNameLst>
                                      </p:cBhvr>
                                      <p:to>
                                        <p:strVal val="hidden"/>
                                      </p:to>
                                    </p:set>
                                  </p:childTnLst>
                                </p:cTn>
                              </p:par>
                            </p:childTnLst>
                          </p:cTn>
                        </p:par>
                        <p:par>
                          <p:cTn id="56" fill="hold" nodeType="afterGroup">
                            <p:stCondLst>
                              <p:cond delay="7000"/>
                            </p:stCondLst>
                            <p:childTnLst>
                              <p:par>
                                <p:cTn id="57" presetID="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xit" presetSubtype="0" fill="hold" grpId="1" nodeType="withEffect">
                                  <p:stCondLst>
                                    <p:cond delay="1000"/>
                                  </p:stCondLst>
                                  <p:childTnLst>
                                    <p:set>
                                      <p:cBhvr>
                                        <p:cTn id="60" dur="1" fill="hold">
                                          <p:stCondLst>
                                            <p:cond delay="0"/>
                                          </p:stCondLst>
                                        </p:cTn>
                                        <p:tgtEl>
                                          <p:spTgt spid="18"/>
                                        </p:tgtEl>
                                        <p:attrNameLst>
                                          <p:attrName>style.visibility</p:attrName>
                                        </p:attrNameLst>
                                      </p:cBhvr>
                                      <p:to>
                                        <p:strVal val="hidden"/>
                                      </p:to>
                                    </p:set>
                                  </p:childTnLst>
                                </p:cTn>
                              </p:par>
                            </p:childTnLst>
                          </p:cTn>
                        </p:par>
                        <p:par>
                          <p:cTn id="61" fill="hold" nodeType="afterGroup">
                            <p:stCondLst>
                              <p:cond delay="800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grpId="1" nodeType="withEffect">
                                  <p:stCondLst>
                                    <p:cond delay="1000"/>
                                  </p:stCondLst>
                                  <p:childTnLst>
                                    <p:set>
                                      <p:cBhvr>
                                        <p:cTn id="65" dur="1" fill="hold">
                                          <p:stCondLst>
                                            <p:cond delay="0"/>
                                          </p:stCondLst>
                                        </p:cTn>
                                        <p:tgtEl>
                                          <p:spTgt spid="19"/>
                                        </p:tgtEl>
                                        <p:attrNameLst>
                                          <p:attrName>style.visibility</p:attrName>
                                        </p:attrNameLst>
                                      </p:cBhvr>
                                      <p:to>
                                        <p:strVal val="hidden"/>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10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nodeType="afterGroup">
                            <p:stCondLst>
                              <p:cond delay="100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xit" presetSubtype="0" fill="hold" grpId="1" nodeType="withEffect">
                                  <p:stCondLst>
                                    <p:cond delay="1000"/>
                                  </p:stCondLst>
                                  <p:childTnLst>
                                    <p:set>
                                      <p:cBhvr>
                                        <p:cTn id="75" dur="1" fill="hold">
                                          <p:stCondLst>
                                            <p:cond delay="0"/>
                                          </p:stCondLst>
                                        </p:cTn>
                                        <p:tgtEl>
                                          <p:spTgt spid="21"/>
                                        </p:tgtEl>
                                        <p:attrNameLst>
                                          <p:attrName>style.visibility</p:attrName>
                                        </p:attrNameLst>
                                      </p:cBhvr>
                                      <p:to>
                                        <p:strVal val="hidden"/>
                                      </p:to>
                                    </p:set>
                                  </p:childTnLst>
                                </p:cTn>
                              </p:par>
                            </p:childTnLst>
                          </p:cTn>
                        </p:par>
                        <p:par>
                          <p:cTn id="76" fill="hold" nodeType="afterGroup">
                            <p:stCondLst>
                              <p:cond delay="11000"/>
                            </p:stCondLst>
                            <p:childTnLst>
                              <p:par>
                                <p:cTn id="77" presetID="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xit" presetSubtype="0" fill="hold" grpId="1" nodeType="withEffect">
                                  <p:stCondLst>
                                    <p:cond delay="1000"/>
                                  </p:stCondLst>
                                  <p:childTnLst>
                                    <p:set>
                                      <p:cBhvr>
                                        <p:cTn id="80" dur="1" fill="hold">
                                          <p:stCondLst>
                                            <p:cond delay="0"/>
                                          </p:stCondLst>
                                        </p:cTn>
                                        <p:tgtEl>
                                          <p:spTgt spid="22"/>
                                        </p:tgtEl>
                                        <p:attrNameLst>
                                          <p:attrName>style.visibility</p:attrName>
                                        </p:attrNameLst>
                                      </p:cBhvr>
                                      <p:to>
                                        <p:strVal val="hidden"/>
                                      </p:to>
                                    </p:set>
                                  </p:childTnLst>
                                </p:cTn>
                              </p:par>
                            </p:childTnLst>
                          </p:cTn>
                        </p:par>
                        <p:par>
                          <p:cTn id="81" fill="hold" nodeType="afterGroup">
                            <p:stCondLst>
                              <p:cond delay="12000"/>
                            </p:stCondLst>
                            <p:childTnLst>
                              <p:par>
                                <p:cTn id="82" presetID="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23"/>
                                        </p:tgtEl>
                                        <p:attrNameLst>
                                          <p:attrName>style.visibility</p:attrName>
                                        </p:attrNameLst>
                                      </p:cBhvr>
                                      <p:to>
                                        <p:strVal val="hidden"/>
                                      </p:to>
                                    </p:set>
                                  </p:childTnLst>
                                </p:cTn>
                              </p:par>
                            </p:childTnLst>
                          </p:cTn>
                        </p:par>
                        <p:par>
                          <p:cTn id="86" fill="hold" nodeType="afterGroup">
                            <p:stCondLst>
                              <p:cond delay="13000"/>
                            </p:stCondLst>
                            <p:childTnLst>
                              <p:par>
                                <p:cTn id="87" presetID="1"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xit" presetSubtype="0" fill="hold" grpId="1" nodeType="withEffect">
                                  <p:stCondLst>
                                    <p:cond delay="1000"/>
                                  </p:stCondLst>
                                  <p:childTnLst>
                                    <p:set>
                                      <p:cBhvr>
                                        <p:cTn id="90" dur="1" fill="hold">
                                          <p:stCondLst>
                                            <p:cond delay="0"/>
                                          </p:stCondLst>
                                        </p:cTn>
                                        <p:tgtEl>
                                          <p:spTgt spid="24"/>
                                        </p:tgtEl>
                                        <p:attrNameLst>
                                          <p:attrName>style.visibility</p:attrName>
                                        </p:attrNameLst>
                                      </p:cBhvr>
                                      <p:to>
                                        <p:strVal val="hidden"/>
                                      </p:to>
                                    </p:set>
                                  </p:childTnLst>
                                </p:cTn>
                              </p:par>
                            </p:childTnLst>
                          </p:cTn>
                        </p:par>
                        <p:par>
                          <p:cTn id="91" fill="hold" nodeType="afterGroup">
                            <p:stCondLst>
                              <p:cond delay="14000"/>
                            </p:stCondLst>
                            <p:childTnLst>
                              <p:par>
                                <p:cTn id="92" presetID="1"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xit" presetSubtype="0" fill="hold" grpId="1" nodeType="withEffect">
                                  <p:stCondLst>
                                    <p:cond delay="1000"/>
                                  </p:stCondLst>
                                  <p:childTnLst>
                                    <p:set>
                                      <p:cBhvr>
                                        <p:cTn id="95" dur="1" fill="hold">
                                          <p:stCondLst>
                                            <p:cond delay="0"/>
                                          </p:stCondLst>
                                        </p:cTn>
                                        <p:tgtEl>
                                          <p:spTgt spid="25"/>
                                        </p:tgtEl>
                                        <p:attrNameLst>
                                          <p:attrName>style.visibility</p:attrName>
                                        </p:attrNameLst>
                                      </p:cBhvr>
                                      <p:to>
                                        <p:strVal val="hidden"/>
                                      </p:to>
                                    </p:set>
                                  </p:childTnLst>
                                </p:cTn>
                              </p:par>
                            </p:childTnLst>
                          </p:cTn>
                        </p:par>
                        <p:par>
                          <p:cTn id="96" fill="hold" nodeType="afterGroup">
                            <p:stCondLst>
                              <p:cond delay="150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xit" presetSubtype="0" fill="hold" grpId="1" nodeType="withEffect">
                                  <p:stCondLst>
                                    <p:cond delay="100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6000"/>
                            </p:stCondLst>
                            <p:childTnLst>
                              <p:par>
                                <p:cTn id="102" presetID="1"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par>
                                <p:cTn id="104" presetID="1" presetClass="exit" presetSubtype="0" fill="hold" grpId="1" nodeType="withEffect">
                                  <p:stCondLst>
                                    <p:cond delay="1000"/>
                                  </p:stCondLst>
                                  <p:childTnLst>
                                    <p:set>
                                      <p:cBhvr>
                                        <p:cTn id="105" dur="1" fill="hold">
                                          <p:stCondLst>
                                            <p:cond delay="0"/>
                                          </p:stCondLst>
                                        </p:cTn>
                                        <p:tgtEl>
                                          <p:spTgt spid="27"/>
                                        </p:tgtEl>
                                        <p:attrNameLst>
                                          <p:attrName>style.visibility</p:attrName>
                                        </p:attrNameLst>
                                      </p:cBhvr>
                                      <p:to>
                                        <p:strVal val="hidden"/>
                                      </p:to>
                                    </p:set>
                                  </p:child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xit" presetSubtype="0" fill="hold" grpId="1" nodeType="withEffect">
                                  <p:stCondLst>
                                    <p:cond delay="1000"/>
                                  </p:stCondLst>
                                  <p:childTnLst>
                                    <p:set>
                                      <p:cBhvr>
                                        <p:cTn id="110" dur="1" fill="hold">
                                          <p:stCondLst>
                                            <p:cond delay="0"/>
                                          </p:stCondLst>
                                        </p:cTn>
                                        <p:tgtEl>
                                          <p:spTgt spid="28"/>
                                        </p:tgtEl>
                                        <p:attrNameLst>
                                          <p:attrName>style.visibility</p:attrName>
                                        </p:attrNameLst>
                                      </p:cBhvr>
                                      <p:to>
                                        <p:strVal val="hidden"/>
                                      </p:to>
                                    </p:set>
                                  </p:childTnLst>
                                </p:cTn>
                              </p:par>
                            </p:childTnLst>
                          </p:cTn>
                        </p:par>
                        <p:par>
                          <p:cTn id="111" fill="hold" nodeType="afterGroup">
                            <p:stCondLst>
                              <p:cond delay="1800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1" presetClass="exit" presetSubtype="0" fill="hold" grpId="1" nodeType="withEffect">
                                  <p:stCondLst>
                                    <p:cond delay="1000"/>
                                  </p:stCondLst>
                                  <p:childTnLst>
                                    <p:set>
                                      <p:cBhvr>
                                        <p:cTn id="115" dur="1" fill="hold">
                                          <p:stCondLst>
                                            <p:cond delay="0"/>
                                          </p:stCondLst>
                                        </p:cTn>
                                        <p:tgtEl>
                                          <p:spTgt spid="29"/>
                                        </p:tgtEl>
                                        <p:attrNameLst>
                                          <p:attrName>style.visibility</p:attrName>
                                        </p:attrNameLst>
                                      </p:cBhvr>
                                      <p:to>
                                        <p:strVal val="hidden"/>
                                      </p:to>
                                    </p:set>
                                  </p:childTnLst>
                                </p:cTn>
                              </p:par>
                            </p:childTnLst>
                          </p:cTn>
                        </p:par>
                        <p:par>
                          <p:cTn id="116" fill="hold" nodeType="afterGroup">
                            <p:stCondLst>
                              <p:cond delay="19000"/>
                            </p:stCondLst>
                            <p:childTnLst>
                              <p:par>
                                <p:cTn id="117" presetID="1" presetClass="entr" presetSubtype="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grpId="1" nodeType="with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nodeType="afterGroup">
                            <p:stCondLst>
                              <p:cond delay="20000"/>
                            </p:stCondLst>
                            <p:childTnLst>
                              <p:par>
                                <p:cTn id="122" presetID="1"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par>
                                <p:cTn id="124" presetID="1" presetClass="exit" presetSubtype="0" fill="hold" grpId="1" nodeType="withEffect">
                                  <p:stCondLst>
                                    <p:cond delay="1000"/>
                                  </p:stCondLst>
                                  <p:childTnLst>
                                    <p:set>
                                      <p:cBhvr>
                                        <p:cTn id="125" dur="1" fill="hold">
                                          <p:stCondLst>
                                            <p:cond delay="0"/>
                                          </p:stCondLst>
                                        </p:cTn>
                                        <p:tgtEl>
                                          <p:spTgt spid="31"/>
                                        </p:tgtEl>
                                        <p:attrNameLst>
                                          <p:attrName>style.visibility</p:attrName>
                                        </p:attrNameLst>
                                      </p:cBhvr>
                                      <p:to>
                                        <p:strVal val="hidden"/>
                                      </p:to>
                                    </p:set>
                                  </p:childTnLst>
                                </p:cTn>
                              </p:par>
                            </p:childTnLst>
                          </p:cTn>
                        </p:par>
                        <p:par>
                          <p:cTn id="126" fill="hold" nodeType="afterGroup">
                            <p:stCondLst>
                              <p:cond delay="21000"/>
                            </p:stCondLst>
                            <p:childTnLst>
                              <p:par>
                                <p:cTn id="127" presetID="1"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1" nodeType="withEffect">
                                  <p:stCondLst>
                                    <p:cond delay="1000"/>
                                  </p:stCondLst>
                                  <p:childTnLst>
                                    <p:set>
                                      <p:cBhvr>
                                        <p:cTn id="130" dur="1" fill="hold">
                                          <p:stCondLst>
                                            <p:cond delay="0"/>
                                          </p:stCondLst>
                                        </p:cTn>
                                        <p:tgtEl>
                                          <p:spTgt spid="32"/>
                                        </p:tgtEl>
                                        <p:attrNameLst>
                                          <p:attrName>style.visibility</p:attrName>
                                        </p:attrNameLst>
                                      </p:cBhvr>
                                      <p:to>
                                        <p:strVal val="hidden"/>
                                      </p:to>
                                    </p:set>
                                  </p:childTnLst>
                                </p:cTn>
                              </p:par>
                            </p:childTnLst>
                          </p:cTn>
                        </p:par>
                        <p:par>
                          <p:cTn id="131" fill="hold" nodeType="afterGroup">
                            <p:stCondLst>
                              <p:cond delay="22000"/>
                            </p:stCondLst>
                            <p:childTnLst>
                              <p:par>
                                <p:cTn id="132" presetID="1"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xit" presetSubtype="0" fill="hold" grpId="1" nodeType="withEffect">
                                  <p:stCondLst>
                                    <p:cond delay="1000"/>
                                  </p:stCondLst>
                                  <p:childTnLst>
                                    <p:set>
                                      <p:cBhvr>
                                        <p:cTn id="135" dur="1" fill="hold">
                                          <p:stCondLst>
                                            <p:cond delay="0"/>
                                          </p:stCondLst>
                                        </p:cTn>
                                        <p:tgtEl>
                                          <p:spTgt spid="33"/>
                                        </p:tgtEl>
                                        <p:attrNameLst>
                                          <p:attrName>style.visibility</p:attrName>
                                        </p:attrNameLst>
                                      </p:cBhvr>
                                      <p:to>
                                        <p:strVal val="hidden"/>
                                      </p:to>
                                    </p:set>
                                  </p:childTnLst>
                                </p:cTn>
                              </p:par>
                            </p:childTnLst>
                          </p:cTn>
                        </p:par>
                        <p:par>
                          <p:cTn id="136" fill="hold" nodeType="afterGroup">
                            <p:stCondLst>
                              <p:cond delay="23000"/>
                            </p:stCondLst>
                            <p:childTnLst>
                              <p:par>
                                <p:cTn id="137" presetID="1"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xit" presetSubtype="0" fill="hold" grpId="1" nodeType="withEffect">
                                  <p:stCondLst>
                                    <p:cond delay="1000"/>
                                  </p:stCondLst>
                                  <p:childTnLst>
                                    <p:set>
                                      <p:cBhvr>
                                        <p:cTn id="140" dur="1" fill="hold">
                                          <p:stCondLst>
                                            <p:cond delay="0"/>
                                          </p:stCondLst>
                                        </p:cTn>
                                        <p:tgtEl>
                                          <p:spTgt spid="34"/>
                                        </p:tgtEl>
                                        <p:attrNameLst>
                                          <p:attrName>style.visibility</p:attrName>
                                        </p:attrNameLst>
                                      </p:cBhvr>
                                      <p:to>
                                        <p:strVal val="hidden"/>
                                      </p:to>
                                    </p:set>
                                  </p:childTnLst>
                                </p:cTn>
                              </p:par>
                            </p:childTnLst>
                          </p:cTn>
                        </p:par>
                        <p:par>
                          <p:cTn id="141" fill="hold" nodeType="afterGroup">
                            <p:stCondLst>
                              <p:cond delay="24000"/>
                            </p:stCondLst>
                            <p:childTnLst>
                              <p:par>
                                <p:cTn id="142" presetID="1" presetClass="entr" presetSubtype="0" fill="hold" grpId="0" nodeType="after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par>
                                <p:cTn id="144" presetID="1" presetClass="exit" presetSubtype="0" fill="hold" grpId="1" nodeType="withEffect">
                                  <p:stCondLst>
                                    <p:cond delay="1000"/>
                                  </p:stCondLst>
                                  <p:childTnLst>
                                    <p:set>
                                      <p:cBhvr>
                                        <p:cTn id="145" dur="1" fill="hold">
                                          <p:stCondLst>
                                            <p:cond delay="0"/>
                                          </p:stCondLst>
                                        </p:cTn>
                                        <p:tgtEl>
                                          <p:spTgt spid="35"/>
                                        </p:tgtEl>
                                        <p:attrNameLst>
                                          <p:attrName>style.visibility</p:attrName>
                                        </p:attrNameLst>
                                      </p:cBhvr>
                                      <p:to>
                                        <p:strVal val="hidden"/>
                                      </p:to>
                                    </p:set>
                                  </p:childTnLst>
                                </p:cTn>
                              </p:par>
                            </p:childTnLst>
                          </p:cTn>
                        </p:par>
                        <p:par>
                          <p:cTn id="146" fill="hold" nodeType="afterGroup">
                            <p:stCondLst>
                              <p:cond delay="25000"/>
                            </p:stCondLst>
                            <p:childTnLst>
                              <p:par>
                                <p:cTn id="147" presetID="1" presetClass="entr" presetSubtype="0"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par>
                                <p:cTn id="149" presetID="1" presetClass="exit" presetSubtype="0" fill="hold" grpId="1" nodeType="withEffect">
                                  <p:stCondLst>
                                    <p:cond delay="1000"/>
                                  </p:stCondLst>
                                  <p:childTnLst>
                                    <p:set>
                                      <p:cBhvr>
                                        <p:cTn id="150" dur="1" fill="hold">
                                          <p:stCondLst>
                                            <p:cond delay="0"/>
                                          </p:stCondLst>
                                        </p:cTn>
                                        <p:tgtEl>
                                          <p:spTgt spid="36"/>
                                        </p:tgtEl>
                                        <p:attrNameLst>
                                          <p:attrName>style.visibility</p:attrName>
                                        </p:attrNameLst>
                                      </p:cBhvr>
                                      <p:to>
                                        <p:strVal val="hidden"/>
                                      </p:to>
                                    </p:set>
                                  </p:childTnLst>
                                </p:cTn>
                              </p:par>
                            </p:childTnLst>
                          </p:cTn>
                        </p:par>
                        <p:par>
                          <p:cTn id="151" fill="hold" nodeType="afterGroup">
                            <p:stCondLst>
                              <p:cond delay="26000"/>
                            </p:stCondLst>
                            <p:childTnLst>
                              <p:par>
                                <p:cTn id="152" presetID="1" presetClass="entr" presetSubtype="0" fill="hold" grpId="0" nodeType="afterEffect">
                                  <p:stCondLst>
                                    <p:cond delay="0"/>
                                  </p:stCondLst>
                                  <p:childTnLst>
                                    <p:set>
                                      <p:cBhvr>
                                        <p:cTn id="153" dur="1" fill="hold">
                                          <p:stCondLst>
                                            <p:cond delay="0"/>
                                          </p:stCondLst>
                                        </p:cTn>
                                        <p:tgtEl>
                                          <p:spTgt spid="37"/>
                                        </p:tgtEl>
                                        <p:attrNameLst>
                                          <p:attrName>style.visibility</p:attrName>
                                        </p:attrNameLst>
                                      </p:cBhvr>
                                      <p:to>
                                        <p:strVal val="visible"/>
                                      </p:to>
                                    </p:set>
                                  </p:childTnLst>
                                </p:cTn>
                              </p:par>
                              <p:par>
                                <p:cTn id="154" presetID="1" presetClass="exit" presetSubtype="0" fill="hold" grpId="1" nodeType="withEffect">
                                  <p:stCondLst>
                                    <p:cond delay="100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nodeType="afterGroup">
                            <p:stCondLst>
                              <p:cond delay="27000"/>
                            </p:stCondLst>
                            <p:childTnLst>
                              <p:par>
                                <p:cTn id="157" presetID="1"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childTnLst>
                                </p:cTn>
                              </p:par>
                              <p:par>
                                <p:cTn id="159" presetID="1" presetClass="exit" presetSubtype="0" fill="hold" grpId="1" nodeType="withEffect">
                                  <p:stCondLst>
                                    <p:cond delay="1000"/>
                                  </p:stCondLst>
                                  <p:childTnLst>
                                    <p:set>
                                      <p:cBhvr>
                                        <p:cTn id="160" dur="1" fill="hold">
                                          <p:stCondLst>
                                            <p:cond delay="0"/>
                                          </p:stCondLst>
                                        </p:cTn>
                                        <p:tgtEl>
                                          <p:spTgt spid="38"/>
                                        </p:tgtEl>
                                        <p:attrNameLst>
                                          <p:attrName>style.visibility</p:attrName>
                                        </p:attrNameLst>
                                      </p:cBhvr>
                                      <p:to>
                                        <p:strVal val="hidden"/>
                                      </p:to>
                                    </p:set>
                                  </p:childTnLst>
                                </p:cTn>
                              </p:par>
                            </p:childTnLst>
                          </p:cTn>
                        </p:par>
                        <p:par>
                          <p:cTn id="161" fill="hold" nodeType="afterGroup">
                            <p:stCondLst>
                              <p:cond delay="28000"/>
                            </p:stCondLst>
                            <p:childTnLst>
                              <p:par>
                                <p:cTn id="162" presetID="1" presetClass="entr" presetSubtype="0" fill="hold" nodeType="afterEffect">
                                  <p:stCondLst>
                                    <p:cond delay="0"/>
                                  </p:stCondLst>
                                  <p:childTnLst>
                                    <p:set>
                                      <p:cBhvr>
                                        <p:cTn id="163" dur="1" fill="hold">
                                          <p:stCondLst>
                                            <p:cond delay="0"/>
                                          </p:stCondLst>
                                        </p:cTn>
                                        <p:tgtEl>
                                          <p:spTgt spid="39">
                                            <p:txEl>
                                              <p:pRg st="0" end="0"/>
                                            </p:txEl>
                                          </p:spTgt>
                                        </p:tgtEl>
                                        <p:attrNameLst>
                                          <p:attrName>style.visibility</p:attrName>
                                        </p:attrNameLst>
                                      </p:cBhvr>
                                      <p:to>
                                        <p:strVal val="visible"/>
                                      </p:to>
                                    </p:set>
                                  </p:childTnLst>
                                </p:cTn>
                              </p:par>
                              <p:par>
                                <p:cTn id="164" presetID="1" presetClass="exit" presetSubtype="0" fill="hold" nodeType="withEffect">
                                  <p:stCondLst>
                                    <p:cond delay="500"/>
                                  </p:stCondLst>
                                  <p:childTnLst>
                                    <p:set>
                                      <p:cBhvr>
                                        <p:cTn id="165" dur="1" fill="hold">
                                          <p:stCondLst>
                                            <p:cond delay="0"/>
                                          </p:stCondLst>
                                        </p:cTn>
                                        <p:tgtEl>
                                          <p:spTgt spid="39">
                                            <p:txEl>
                                              <p:pRg st="0" end="0"/>
                                            </p:txEl>
                                          </p:spTgt>
                                        </p:tgtEl>
                                        <p:attrNameLst>
                                          <p:attrName>style.visibility</p:attrName>
                                        </p:attrNameLst>
                                      </p:cBhvr>
                                      <p:to>
                                        <p:strVal val="hidden"/>
                                      </p:to>
                                    </p:set>
                                  </p:childTnLst>
                                </p:cTn>
                              </p:par>
                            </p:childTnLst>
                          </p:cTn>
                        </p:par>
                        <p:par>
                          <p:cTn id="166" fill="hold" nodeType="afterGroup">
                            <p:stCondLst>
                              <p:cond delay="28500"/>
                            </p:stCondLst>
                            <p:childTnLst>
                              <p:par>
                                <p:cTn id="167" presetID="16" presetClass="entr" presetSubtype="21"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par>
                          <p:cTn id="170" fill="hold" nodeType="afterGroup">
                            <p:stCondLst>
                              <p:cond delay="29000"/>
                            </p:stCondLst>
                            <p:childTnLst>
                              <p:par>
                                <p:cTn id="171" presetID="1" presetClass="mediacall" presetSubtype="0" fill="hold" nodeType="afterEffect">
                                  <p:stCondLst>
                                    <p:cond delay="0"/>
                                  </p:stCondLst>
                                  <p:childTnLst>
                                    <p:cmd type="call" cmd="playFrom(0.0)">
                                      <p:cBhvr>
                                        <p:cTn id="172" dur="8150" fill="hold"/>
                                        <p:tgtEl>
                                          <p:spTgt spid="9"/>
                                        </p:tgtEl>
                                      </p:cBhvr>
                                    </p:cmd>
                                  </p:childTnLst>
                                </p:cTn>
                              </p:par>
                            </p:childTnLst>
                          </p:cTn>
                        </p:par>
                      </p:childTnLst>
                    </p:cTn>
                  </p:par>
                </p:childTnLst>
              </p:cTn>
              <p:nextCondLst>
                <p:cond evt="onClick" delay="0">
                  <p:tgtEl>
                    <p:spTgt spid="10"/>
                  </p:tgtEl>
                </p:cond>
              </p:nextCondLst>
            </p:seq>
            <p:audio>
              <p:cMediaNode vol="80000">
                <p:cTn id="173" fill="hold" display="0">
                  <p:stCondLst>
                    <p:cond delay="indefinite"/>
                  </p:stCondLst>
                  <p:endCondLst>
                    <p:cond evt="onStopAudio" delay="0">
                      <p:tgtEl>
                        <p:sldTgt/>
                      </p:tgtEl>
                    </p:cond>
                  </p:endCondLst>
                </p:cTn>
                <p:tgtEl>
                  <p:spTgt spid="9"/>
                </p:tgtEl>
              </p:cMediaNode>
            </p:audio>
            <p:seq concurrent="1" nextAc="seek">
              <p:cTn id="174" restart="whenNotActive" fill="hold" evtFilter="cancelBubble" nodeType="interactiveSeq">
                <p:stCondLst>
                  <p:cond evt="onClick" delay="0">
                    <p:tgtEl>
                      <p:spTgt spid="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 presetClass="entr" presetSubtype="2" fill="hold" nodeType="click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899" y="790867"/>
            <a:ext cx="8686800" cy="146490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sz="6000" b="1"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latin typeface="Arial" pitchFamily="34" charset="0"/>
                <a:cs typeface="Arial" pitchFamily="34" charset="0"/>
              </a:rPr>
              <a:t>VÒNG </a:t>
            </a:r>
            <a:r>
              <a:rPr lang="en-US" sz="6000" b="1" dirty="0" smtClean="0">
                <a:ln w="11430"/>
                <a:solidFill>
                  <a:srgbClr val="FFFF00"/>
                </a:solidFill>
                <a:effectLst>
                  <a:outerShdw blurRad="80000" dist="40000" dir="5040000" algn="tl">
                    <a:srgbClr val="000000">
                      <a:alpha val="30000"/>
                    </a:srgbClr>
                  </a:outerShdw>
                  <a:reflection blurRad="6350" stA="55000" endA="300" endPos="45500" dir="5400000" sy="-100000" algn="bl" rotWithShape="0"/>
                </a:effectLst>
                <a:latin typeface="Arial" pitchFamily="34" charset="0"/>
                <a:cs typeface="Arial" pitchFamily="34" charset="0"/>
              </a:rPr>
              <a:t>3</a:t>
            </a:r>
            <a:endParaRPr sz="6000" b="1"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latin typeface="Arial" pitchFamily="34" charset="0"/>
              <a:cs typeface="Arial" pitchFamily="34" charset="0"/>
            </a:endParaRPr>
          </a:p>
        </p:txBody>
      </p:sp>
      <p:sp>
        <p:nvSpPr>
          <p:cNvPr id="3" name="Content Placeholder 2"/>
          <p:cNvSpPr>
            <a:spLocks noGrp="1"/>
          </p:cNvSpPr>
          <p:nvPr>
            <p:ph type="subTitle" idx="1"/>
          </p:nvPr>
        </p:nvSpPr>
        <p:spPr>
          <a:xfrm>
            <a:off x="3933443" y="3362665"/>
            <a:ext cx="6535734" cy="1133476"/>
          </a:xfrm>
        </p:spPr>
        <p:txBody>
          <a:bodyPr>
            <a:prstTxWarp prst="textChevron">
              <a:avLst>
                <a:gd name="adj" fmla="val 34127"/>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pPr>
              <a:spcBef>
                <a:spcPts val="580"/>
              </a:spcBef>
              <a:defRPr/>
            </a:pPr>
            <a:r>
              <a:rPr lang="en-US" sz="5400" b="1" dirty="0" smtClean="0">
                <a:ln w="11430"/>
                <a:solidFill>
                  <a:srgbClr val="00B050"/>
                </a:solidFill>
                <a:effectLst/>
                <a:latin typeface="Arial" pitchFamily="34" charset="0"/>
                <a:cs typeface="Arial" pitchFamily="34" charset="0"/>
              </a:rPr>
              <a:t>VỀ ĐÍCH</a:t>
            </a:r>
            <a:endParaRPr lang="en-US" sz="5400" b="1" dirty="0">
              <a:ln w="11430"/>
              <a:solidFill>
                <a:srgbClr val="00B050"/>
              </a:solidFill>
              <a:effectLst/>
              <a:latin typeface="Arial" pitchFamily="34" charset="0"/>
              <a:cs typeface="Arial" pitchFamily="34" charset="0"/>
            </a:endParaRPr>
          </a:p>
        </p:txBody>
      </p:sp>
      <p:pic>
        <p:nvPicPr>
          <p:cNvPr id="39942" name="Picture 13" descr="be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94823">
            <a:off x="1915319" y="1713707"/>
            <a:ext cx="1219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2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063551" y="1340768"/>
            <a:ext cx="8560905" cy="5057328"/>
          </a:xfrm>
          <a:prstGeom prst="cloudCallout">
            <a:avLst>
              <a:gd name="adj1" fmla="val -33707"/>
              <a:gd name="adj2" fmla="val 5445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tabLst>
                <a:tab pos="360045" algn="l"/>
              </a:tabLst>
            </a:pPr>
            <a:r>
              <a:rPr lang="vi-VN" sz="2800" dirty="0">
                <a:solidFill>
                  <a:prstClr val="black"/>
                </a:solidFill>
                <a:latin typeface="Arial" panose="020B0604020202020204" pitchFamily="34" charset="0"/>
                <a:cs typeface="Arial" panose="020B0604020202020204" pitchFamily="34" charset="0"/>
              </a:rPr>
              <a:t>- Các đội </a:t>
            </a:r>
            <a:r>
              <a:rPr lang="vi-VN" sz="2800" dirty="0">
                <a:solidFill>
                  <a:srgbClr val="0034DA"/>
                </a:solidFill>
                <a:latin typeface="Arial" panose="020B0604020202020204" pitchFamily="34" charset="0"/>
                <a:cs typeface="Arial" panose="020B0604020202020204" pitchFamily="34" charset="0"/>
              </a:rPr>
              <a:t>cùng hoàn thành bài tập chung của nhóm </a:t>
            </a:r>
            <a:r>
              <a:rPr lang="vi-VN" sz="2800" dirty="0">
                <a:solidFill>
                  <a:prstClr val="black"/>
                </a:solidFill>
                <a:latin typeface="Arial" panose="020B0604020202020204" pitchFamily="34" charset="0"/>
                <a:cs typeface="Arial" panose="020B0604020202020204" pitchFamily="34" charset="0"/>
              </a:rPr>
              <a:t>trong </a:t>
            </a:r>
            <a:r>
              <a:rPr lang="en-US" sz="2800" b="1" smtClean="0">
                <a:solidFill>
                  <a:srgbClr val="00B050"/>
                </a:solidFill>
                <a:latin typeface="Arial" panose="020B0604020202020204" pitchFamily="34" charset="0"/>
                <a:cs typeface="Arial" panose="020B0604020202020204" pitchFamily="34" charset="0"/>
              </a:rPr>
              <a:t>15</a:t>
            </a:r>
            <a:r>
              <a:rPr lang="vi-VN" sz="2800" b="1" smtClean="0">
                <a:solidFill>
                  <a:srgbClr val="00B050"/>
                </a:solidFill>
                <a:latin typeface="Arial" panose="020B0604020202020204" pitchFamily="34" charset="0"/>
                <a:cs typeface="Arial" panose="020B0604020202020204" pitchFamily="34" charset="0"/>
              </a:rPr>
              <a:t> </a:t>
            </a:r>
            <a:r>
              <a:rPr lang="vi-VN" sz="2800" b="1" dirty="0">
                <a:solidFill>
                  <a:srgbClr val="00B050"/>
                </a:solidFill>
                <a:latin typeface="Arial" panose="020B0604020202020204" pitchFamily="34" charset="0"/>
                <a:cs typeface="Arial" panose="020B0604020202020204" pitchFamily="34" charset="0"/>
              </a:rPr>
              <a:t>phút</a:t>
            </a:r>
            <a:r>
              <a:rPr lang="vi-VN" sz="2800" dirty="0">
                <a:solidFill>
                  <a:prstClr val="black"/>
                </a:solidFill>
                <a:latin typeface="Arial" panose="020B0604020202020204" pitchFamily="34" charset="0"/>
                <a:cs typeface="Arial" panose="020B0604020202020204" pitchFamily="34" charset="0"/>
              </a:rPr>
              <a:t>, trình bày phần bài làm vào bảng nhóm (Phiếu học </a:t>
            </a:r>
            <a:r>
              <a:rPr lang="vi-VN" sz="2800" dirty="0" smtClean="0">
                <a:solidFill>
                  <a:prstClr val="black"/>
                </a:solidFill>
                <a:latin typeface="Arial" panose="020B0604020202020204" pitchFamily="34" charset="0"/>
                <a:cs typeface="Arial" panose="020B0604020202020204" pitchFamily="34" charset="0"/>
              </a:rPr>
              <a:t>tập).</a:t>
            </a:r>
            <a:endParaRPr lang="vi-VN" sz="2800" dirty="0">
              <a:solidFill>
                <a:prstClr val="black"/>
              </a:solidFill>
              <a:latin typeface="Arial" panose="020B0604020202020204" pitchFamily="34" charset="0"/>
              <a:cs typeface="Arial" panose="020B0604020202020204" pitchFamily="34" charset="0"/>
            </a:endParaRPr>
          </a:p>
        </p:txBody>
      </p:sp>
      <p:sp>
        <p:nvSpPr>
          <p:cNvPr id="3" name="Title 1"/>
          <p:cNvSpPr>
            <a:spLocks noGrp="1"/>
          </p:cNvSpPr>
          <p:nvPr>
            <p:ph type="title"/>
          </p:nvPr>
        </p:nvSpPr>
        <p:spPr>
          <a:xfrm>
            <a:off x="3899756" y="61392"/>
            <a:ext cx="4392488" cy="991344"/>
          </a:xfrm>
          <a:solidFill>
            <a:srgbClr val="43FF43"/>
          </a:solid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vi-VN" sz="5400" b="1" dirty="0">
                <a:ln w="11430"/>
                <a:solidFill>
                  <a:srgbClr val="FF0000"/>
                </a:solidFill>
                <a:effectLst>
                  <a:outerShdw blurRad="80000" dist="40000" dir="5040000" algn="tl">
                    <a:srgbClr val="000000">
                      <a:alpha val="30000"/>
                    </a:srgbClr>
                  </a:outerShdw>
                  <a:reflection blurRad="6350" stA="55000" endA="300" endPos="45500" dir="5400000" sy="-100000" algn="bl" rotWithShape="0"/>
                </a:effectLst>
              </a:rPr>
              <a:t>LUẬT CHƠI</a:t>
            </a:r>
            <a:endParaRPr lang="en-US" sz="5400" b="1" dirty="0">
              <a:ln w="11430"/>
              <a:solidFill>
                <a:srgbClr val="FF0000"/>
              </a:solidFill>
              <a:effectLst>
                <a:outerShdw blurRad="80000" dist="40000" dir="5040000" algn="tl">
                  <a:srgbClr val="000000">
                    <a:alpha val="30000"/>
                  </a:srgbClr>
                </a:outerShdw>
                <a:reflection blurRad="6350" stA="55000" endA="300" endPos="45500" dir="5400000" sy="-100000" algn="bl" rotWithShape="0"/>
              </a:effectLst>
            </a:endParaRPr>
          </a:p>
        </p:txBody>
      </p:sp>
      <p:sp>
        <p:nvSpPr>
          <p:cNvPr id="5" name="Rectangle 4"/>
          <p:cNvSpPr/>
          <p:nvPr/>
        </p:nvSpPr>
        <p:spPr>
          <a:xfrm>
            <a:off x="3810000" y="2136339"/>
            <a:ext cx="4572000" cy="369332"/>
          </a:xfrm>
          <a:prstGeom prst="rect">
            <a:avLst/>
          </a:prstGeom>
        </p:spPr>
        <p:txBody>
          <a:bodyPr>
            <a:spAutoFit/>
          </a:bodyPr>
          <a:lstStyle/>
          <a:p>
            <a:pPr algn="just">
              <a:tabLst>
                <a:tab pos="360045" algn="l"/>
              </a:tabLst>
              <a:defRPr/>
            </a:pPr>
            <a:endParaRPr lang="en-US" dirty="0">
              <a:solidFill>
                <a:prstClr val="black"/>
              </a:solidFill>
              <a:latin typeface="Perpetua"/>
            </a:endParaRPr>
          </a:p>
        </p:txBody>
      </p:sp>
    </p:spTree>
    <p:extLst>
      <p:ext uri="{BB962C8B-B14F-4D97-AF65-F5344CB8AC3E}">
        <p14:creationId xmlns:p14="http://schemas.microsoft.com/office/powerpoint/2010/main" val="18228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838451" y="3088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4" name="TextBox 3"/>
          <p:cNvSpPr txBox="1"/>
          <p:nvPr/>
        </p:nvSpPr>
        <p:spPr>
          <a:xfrm>
            <a:off x="1524001" y="1"/>
            <a:ext cx="9151257" cy="954107"/>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800" b="1" dirty="0"/>
              <a:t>PHIẾU HỌC </a:t>
            </a:r>
            <a:r>
              <a:rPr lang="en-US" sz="2800" b="1" dirty="0" smtClean="0"/>
              <a:t>TẬP</a:t>
            </a:r>
            <a:endParaRPr lang="en-US" sz="2800" b="1" dirty="0"/>
          </a:p>
          <a:p>
            <a:pPr algn="ctr">
              <a:defRPr/>
            </a:pPr>
            <a:r>
              <a:rPr lang="en-US" sz="2800" b="1" dirty="0" smtClean="0"/>
              <a:t>VẬN DỤNG</a:t>
            </a:r>
            <a:endParaRPr lang="en-US" sz="2800" b="1" dirty="0"/>
          </a:p>
        </p:txBody>
      </p:sp>
      <p:sp>
        <p:nvSpPr>
          <p:cNvPr id="2" name="Rectangle 1"/>
          <p:cNvSpPr/>
          <p:nvPr/>
        </p:nvSpPr>
        <p:spPr>
          <a:xfrm>
            <a:off x="239485" y="1329179"/>
            <a:ext cx="11778343" cy="4832092"/>
          </a:xfrm>
          <a:prstGeom prst="rect">
            <a:avLst/>
          </a:prstGeom>
        </p:spPr>
        <p:txBody>
          <a:bodyPr wrap="square">
            <a:spAutoFit/>
          </a:bodyPr>
          <a:lstStyle/>
          <a:p>
            <a:r>
              <a:rPr lang="vi-VN" sz="2800" b="1" dirty="0">
                <a:solidFill>
                  <a:srgbClr val="FF0000"/>
                </a:solidFill>
                <a:cs typeface="Calibri" panose="020F0502020204030204" pitchFamily="34" charset="0"/>
              </a:rPr>
              <a:t>Câu </a:t>
            </a:r>
            <a:r>
              <a:rPr lang="en-US" sz="2800" b="1" dirty="0">
                <a:solidFill>
                  <a:srgbClr val="FF0000"/>
                </a:solidFill>
                <a:cs typeface="Calibri" panose="020F0502020204030204" pitchFamily="34" charset="0"/>
              </a:rPr>
              <a:t>1 (10đ)</a:t>
            </a:r>
            <a:r>
              <a:rPr lang="vi-VN" sz="2800" b="1" dirty="0">
                <a:solidFill>
                  <a:srgbClr val="FF0000"/>
                </a:solidFill>
                <a:cs typeface="Calibri" panose="020F0502020204030204" pitchFamily="34" charset="0"/>
              </a:rPr>
              <a:t>: </a:t>
            </a:r>
            <a:r>
              <a:rPr lang="en-US" sz="2800" dirty="0" err="1">
                <a:cs typeface="Calibri" panose="020F0502020204030204" pitchFamily="34" charset="0"/>
              </a:rPr>
              <a:t>Có</a:t>
            </a:r>
            <a:r>
              <a:rPr lang="en-US" sz="2800" dirty="0">
                <a:cs typeface="Calibri" panose="020F0502020204030204" pitchFamily="34" charset="0"/>
              </a:rPr>
              <a:t> </a:t>
            </a:r>
            <a:r>
              <a:rPr lang="en-US" sz="2800" dirty="0" err="1">
                <a:cs typeface="Calibri" panose="020F0502020204030204" pitchFamily="34" charset="0"/>
              </a:rPr>
              <a:t>vật</a:t>
            </a:r>
            <a:r>
              <a:rPr lang="en-US" sz="2800" dirty="0">
                <a:cs typeface="Calibri" panose="020F0502020204030204" pitchFamily="34" charset="0"/>
              </a:rPr>
              <a:t> </a:t>
            </a:r>
            <a:r>
              <a:rPr lang="en-US" sz="2800" dirty="0" err="1">
                <a:cs typeface="Calibri" panose="020F0502020204030204" pitchFamily="34" charset="0"/>
              </a:rPr>
              <a:t>có</a:t>
            </a:r>
            <a:r>
              <a:rPr lang="en-US" sz="2800" dirty="0">
                <a:cs typeface="Calibri" panose="020F0502020204030204" pitchFamily="34" charset="0"/>
              </a:rPr>
              <a:t> </a:t>
            </a:r>
            <a:r>
              <a:rPr lang="en-US" sz="2800" dirty="0" err="1" smtClean="0">
                <a:cs typeface="Calibri" panose="020F0502020204030204" pitchFamily="34" charset="0"/>
              </a:rPr>
              <a:t>năng</a:t>
            </a:r>
            <a:r>
              <a:rPr lang="en-US" sz="2800" dirty="0" smtClean="0">
                <a:cs typeface="Calibri" panose="020F0502020204030204" pitchFamily="34" charset="0"/>
              </a:rPr>
              <a:t> </a:t>
            </a:r>
            <a:r>
              <a:rPr lang="en-US" sz="2800" dirty="0" err="1" smtClean="0">
                <a:cs typeface="Calibri" panose="020F0502020204030204" pitchFamily="34" charset="0"/>
              </a:rPr>
              <a:t>lượng</a:t>
            </a:r>
            <a:r>
              <a:rPr lang="en-US" sz="2800" dirty="0" smtClean="0">
                <a:cs typeface="Calibri" panose="020F0502020204030204" pitchFamily="34" charset="0"/>
              </a:rPr>
              <a:t> </a:t>
            </a:r>
            <a:r>
              <a:rPr lang="en-US" sz="2800" dirty="0" err="1" smtClean="0">
                <a:cs typeface="Calibri" panose="020F0502020204030204" pitchFamily="34" charset="0"/>
              </a:rPr>
              <a:t>nhiệt</a:t>
            </a:r>
            <a:r>
              <a:rPr lang="en-US" sz="2800" dirty="0" smtClean="0">
                <a:cs typeface="Calibri" panose="020F0502020204030204" pitchFamily="34" charset="0"/>
              </a:rPr>
              <a:t> </a:t>
            </a:r>
            <a:r>
              <a:rPr lang="en-US" sz="2800" dirty="0" err="1">
                <a:cs typeface="Calibri" panose="020F0502020204030204" pitchFamily="34" charset="0"/>
              </a:rPr>
              <a:t>bằng</a:t>
            </a:r>
            <a:r>
              <a:rPr lang="en-US" sz="2800" dirty="0">
                <a:cs typeface="Calibri" panose="020F0502020204030204" pitchFamily="34" charset="0"/>
              </a:rPr>
              <a:t> </a:t>
            </a:r>
            <a:r>
              <a:rPr lang="en-US" sz="2800" dirty="0" err="1">
                <a:cs typeface="Calibri" panose="020F0502020204030204" pitchFamily="34" charset="0"/>
              </a:rPr>
              <a:t>không</a:t>
            </a:r>
            <a:r>
              <a:rPr lang="en-US" sz="2800" dirty="0">
                <a:cs typeface="Calibri" panose="020F0502020204030204" pitchFamily="34" charset="0"/>
              </a:rPr>
              <a:t> hay </a:t>
            </a:r>
            <a:r>
              <a:rPr lang="en-US" sz="2800" dirty="0" err="1">
                <a:cs typeface="Calibri" panose="020F0502020204030204" pitchFamily="34" charset="0"/>
              </a:rPr>
              <a:t>không</a:t>
            </a:r>
            <a:r>
              <a:rPr lang="en-US" sz="2800" dirty="0">
                <a:cs typeface="Calibri" panose="020F0502020204030204" pitchFamily="34" charset="0"/>
              </a:rPr>
              <a:t> ? </a:t>
            </a:r>
            <a:r>
              <a:rPr lang="en-US" sz="2800" dirty="0" err="1">
                <a:cs typeface="Calibri" panose="020F0502020204030204" pitchFamily="34" charset="0"/>
              </a:rPr>
              <a:t>Vì</a:t>
            </a:r>
            <a:r>
              <a:rPr lang="en-US" sz="2800" dirty="0">
                <a:cs typeface="Calibri" panose="020F0502020204030204" pitchFamily="34" charset="0"/>
              </a:rPr>
              <a:t> Sao ? </a:t>
            </a:r>
            <a:br>
              <a:rPr lang="en-US" sz="2800" dirty="0">
                <a:cs typeface="Calibri" panose="020F0502020204030204" pitchFamily="34" charset="0"/>
              </a:rPr>
            </a:br>
            <a:r>
              <a:rPr lang="vi-VN" sz="2800" b="1" dirty="0">
                <a:solidFill>
                  <a:srgbClr val="FF0000"/>
                </a:solidFill>
                <a:cs typeface="Calibri" panose="020F0502020204030204" pitchFamily="34" charset="0"/>
              </a:rPr>
              <a:t>Câu </a:t>
            </a:r>
            <a:r>
              <a:rPr lang="en-US" sz="2800" b="1" dirty="0">
                <a:solidFill>
                  <a:srgbClr val="FF0000"/>
                </a:solidFill>
                <a:cs typeface="Calibri" panose="020F0502020204030204" pitchFamily="34" charset="0"/>
              </a:rPr>
              <a:t>2 (10đ)</a:t>
            </a:r>
            <a:r>
              <a:rPr lang="vi-VN" sz="2800" b="1" dirty="0">
                <a:solidFill>
                  <a:srgbClr val="FF0000"/>
                </a:solidFill>
                <a:cs typeface="Calibri" panose="020F0502020204030204" pitchFamily="34" charset="0"/>
              </a:rPr>
              <a:t>: </a:t>
            </a:r>
            <a:r>
              <a:rPr lang="vi-VN" sz="2800" dirty="0">
                <a:cs typeface="Calibri" panose="020F0502020204030204" pitchFamily="34" charset="0"/>
              </a:rPr>
              <a:t>Vào ngày nóng nực, ở trong mái lá ta thấy mát hơn nhà mái tôn. </a:t>
            </a:r>
            <a:r>
              <a:rPr lang="vi-VN" sz="2800" dirty="0">
                <a:cs typeface="Calibri" panose="020F0502020204030204" pitchFamily="34" charset="0"/>
              </a:rPr>
              <a:t>Hãy giải hiện tượng </a:t>
            </a:r>
            <a:r>
              <a:rPr lang="vi-VN" sz="2800" dirty="0" smtClean="0">
                <a:cs typeface="Calibri" panose="020F0502020204030204" pitchFamily="34" charset="0"/>
              </a:rPr>
              <a:t>đó</a:t>
            </a:r>
            <a:r>
              <a:rPr lang="en-US" sz="2800" dirty="0" smtClean="0">
                <a:cs typeface="Calibri" panose="020F0502020204030204" pitchFamily="34" charset="0"/>
              </a:rPr>
              <a:t>?</a:t>
            </a:r>
            <a:r>
              <a:rPr lang="vi-VN" sz="2800" dirty="0" smtClean="0">
                <a:cs typeface="Calibri" panose="020F0502020204030204" pitchFamily="34" charset="0"/>
              </a:rPr>
              <a:t> </a:t>
            </a:r>
            <a:r>
              <a:rPr lang="vi-VN" sz="2800" dirty="0">
                <a:cs typeface="Calibri" panose="020F0502020204030204" pitchFamily="34" charset="0"/>
              </a:rPr>
              <a:t/>
            </a:r>
            <a:br>
              <a:rPr lang="vi-VN" sz="2800" dirty="0">
                <a:cs typeface="Calibri" panose="020F0502020204030204" pitchFamily="34" charset="0"/>
              </a:rPr>
            </a:b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Câu</a:t>
            </a:r>
            <a:r>
              <a:rPr lang="en-US" sz="2800" b="1" dirty="0">
                <a:solidFill>
                  <a:srgbClr val="FF0000"/>
                </a:solidFill>
                <a:cs typeface="Calibri" panose="020F0502020204030204" pitchFamily="34" charset="0"/>
              </a:rPr>
              <a:t> 3(15đ): </a:t>
            </a:r>
            <a:r>
              <a:rPr lang="vi-VN" sz="2800" dirty="0">
                <a:cs typeface="Calibri" panose="020F0502020204030204" pitchFamily="34" charset="0"/>
              </a:rPr>
              <a:t>Trong các hiện tượng sau, hiện tượng nào là đối lưu, hiện tượng nào là bức xạ nhiệt ?</a:t>
            </a:r>
            <a:br>
              <a:rPr lang="vi-VN" sz="2800" dirty="0">
                <a:cs typeface="Calibri" panose="020F0502020204030204" pitchFamily="34" charset="0"/>
              </a:rPr>
            </a:br>
            <a:r>
              <a:rPr lang="vi-VN" sz="2800" dirty="0">
                <a:cs typeface="Calibri" panose="020F0502020204030204" pitchFamily="34" charset="0"/>
              </a:rPr>
              <a:t>- Nước sôi trong ấm.</a:t>
            </a:r>
            <a:br>
              <a:rPr lang="vi-VN" sz="2800" dirty="0">
                <a:cs typeface="Calibri" panose="020F0502020204030204" pitchFamily="34" charset="0"/>
              </a:rPr>
            </a:br>
            <a:r>
              <a:rPr lang="vi-VN" sz="2800" dirty="0">
                <a:cs typeface="Calibri" panose="020F0502020204030204" pitchFamily="34" charset="0"/>
              </a:rPr>
              <a:t>- Sự tạo thành gió.</a:t>
            </a:r>
            <a:br>
              <a:rPr lang="vi-VN" sz="2800" dirty="0">
                <a:cs typeface="Calibri" panose="020F0502020204030204" pitchFamily="34" charset="0"/>
              </a:rPr>
            </a:br>
            <a:r>
              <a:rPr lang="vi-VN" sz="2800" dirty="0">
                <a:cs typeface="Calibri" panose="020F0502020204030204" pitchFamily="34" charset="0"/>
              </a:rPr>
              <a:t>- Khói bay ra từ ống khói bếp lò.</a:t>
            </a:r>
            <a:br>
              <a:rPr lang="vi-VN" sz="2800" dirty="0">
                <a:cs typeface="Calibri" panose="020F0502020204030204" pitchFamily="34" charset="0"/>
              </a:rPr>
            </a:br>
            <a:r>
              <a:rPr lang="vi-VN" sz="2800" dirty="0">
                <a:cs typeface="Calibri" panose="020F0502020204030204" pitchFamily="34" charset="0"/>
              </a:rPr>
              <a:t>- Đặt tay gần bóng đèn thấy nóng.</a:t>
            </a:r>
            <a:br>
              <a:rPr lang="vi-VN" sz="2800" dirty="0">
                <a:cs typeface="Calibri" panose="020F0502020204030204" pitchFamily="34" charset="0"/>
              </a:rPr>
            </a:br>
            <a:r>
              <a:rPr lang="vi-VN" sz="2800" dirty="0">
                <a:cs typeface="Calibri" panose="020F0502020204030204" pitchFamily="34" charset="0"/>
              </a:rPr>
              <a:t>- Đứng gần bếp lò thấy nóng. </a:t>
            </a:r>
            <a:br>
              <a:rPr lang="vi-VN" sz="2800" dirty="0">
                <a:cs typeface="Calibri" panose="020F0502020204030204" pitchFamily="34" charset="0"/>
              </a:rPr>
            </a:br>
            <a:endParaRPr lang="en-US" sz="2800" dirty="0">
              <a:cs typeface="Calibri" panose="020F0502020204030204" pitchFamily="34" charset="0"/>
            </a:endParaRPr>
          </a:p>
        </p:txBody>
      </p:sp>
    </p:spTree>
    <p:extLst>
      <p:ext uri="{BB962C8B-B14F-4D97-AF65-F5344CB8AC3E}">
        <p14:creationId xmlns:p14="http://schemas.microsoft.com/office/powerpoint/2010/main" val="425964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3552" y="1582341"/>
            <a:ext cx="8136904" cy="646331"/>
          </a:xfrm>
          <a:prstGeom prst="rect">
            <a:avLst/>
          </a:prstGeom>
        </p:spPr>
        <p:txBody>
          <a:bodyPr wrap="square">
            <a:spAutoFit/>
          </a:bodyPr>
          <a:lstStyle/>
          <a:p>
            <a:pPr algn="ctr">
              <a:lnSpc>
                <a:spcPct val="150000"/>
              </a:lnSpc>
            </a:pPr>
            <a:r>
              <a:rPr lang="vi-VN" sz="2400" dirty="0"/>
              <a:t> </a:t>
            </a:r>
          </a:p>
        </p:txBody>
      </p:sp>
      <p:sp>
        <p:nvSpPr>
          <p:cNvPr id="7" name="TextBox 6"/>
          <p:cNvSpPr txBox="1"/>
          <p:nvPr/>
        </p:nvSpPr>
        <p:spPr>
          <a:xfrm>
            <a:off x="1556376" y="0"/>
            <a:ext cx="9151257"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vi-VN" sz="2800" b="1" dirty="0">
                <a:solidFill>
                  <a:prstClr val="white"/>
                </a:solidFill>
                <a:latin typeface="Arial" panose="020B0604020202020204" pitchFamily="34" charset="0"/>
              </a:rPr>
              <a:t>ĐÁP ÁN PHIẾU HỌC </a:t>
            </a:r>
            <a:r>
              <a:rPr lang="vi-VN" sz="2800" b="1" dirty="0" smtClean="0">
                <a:solidFill>
                  <a:prstClr val="white"/>
                </a:solidFill>
                <a:latin typeface="Arial" panose="020B0604020202020204" pitchFamily="34" charset="0"/>
              </a:rPr>
              <a:t>TẬP</a:t>
            </a:r>
            <a:endParaRPr lang="vi-VN" sz="2800" b="1" dirty="0">
              <a:solidFill>
                <a:prstClr val="white"/>
              </a:solidFill>
              <a:latin typeface="Arial" panose="020B0604020202020204" pitchFamily="34" charset="0"/>
            </a:endParaRPr>
          </a:p>
        </p:txBody>
      </p:sp>
      <p:sp>
        <p:nvSpPr>
          <p:cNvPr id="8" name="TextBox 7"/>
          <p:cNvSpPr txBox="1"/>
          <p:nvPr/>
        </p:nvSpPr>
        <p:spPr>
          <a:xfrm>
            <a:off x="1197430" y="1582340"/>
            <a:ext cx="9533084" cy="2677656"/>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vi-VN" sz="2800" b="1" dirty="0"/>
              <a:t>Câu </a:t>
            </a:r>
            <a:r>
              <a:rPr lang="en-US" sz="2800" b="1" dirty="0" smtClean="0"/>
              <a:t>1</a:t>
            </a:r>
            <a:r>
              <a:rPr lang="vi-VN" sz="2800" b="1" dirty="0" smtClean="0"/>
              <a:t>: </a:t>
            </a:r>
            <a:endParaRPr lang="vi-VN" sz="2800" b="1" dirty="0"/>
          </a:p>
          <a:p>
            <a:pPr>
              <a:defRPr/>
            </a:pPr>
            <a:r>
              <a:rPr lang="en-US" sz="2800" dirty="0" err="1"/>
              <a:t>Mọi</a:t>
            </a:r>
            <a:r>
              <a:rPr lang="en-US" sz="2800" dirty="0"/>
              <a:t> </a:t>
            </a:r>
            <a:r>
              <a:rPr lang="en-US" sz="2800" dirty="0" err="1"/>
              <a:t>vật</a:t>
            </a:r>
            <a:r>
              <a:rPr lang="en-US" sz="2800" dirty="0"/>
              <a:t> </a:t>
            </a:r>
            <a:r>
              <a:rPr lang="en-US" sz="2800" dirty="0" err="1"/>
              <a:t>đều</a:t>
            </a:r>
            <a:r>
              <a:rPr lang="en-US" sz="2800" dirty="0"/>
              <a:t> </a:t>
            </a:r>
            <a:r>
              <a:rPr lang="en-US" sz="2800" dirty="0" err="1"/>
              <a:t>có</a:t>
            </a:r>
            <a:r>
              <a:rPr lang="en-US" sz="2800" dirty="0"/>
              <a:t> </a:t>
            </a:r>
            <a:r>
              <a:rPr lang="en-US" sz="2800" dirty="0" err="1" smtClean="0"/>
              <a:t>năng</a:t>
            </a:r>
            <a:r>
              <a:rPr lang="en-US" sz="2800" dirty="0" smtClean="0"/>
              <a:t> </a:t>
            </a:r>
            <a:r>
              <a:rPr lang="en-US" sz="2800" dirty="0" err="1" smtClean="0"/>
              <a:t>lượng</a:t>
            </a:r>
            <a:r>
              <a:rPr lang="en-US" sz="2800" dirty="0" smtClean="0"/>
              <a:t> </a:t>
            </a:r>
            <a:r>
              <a:rPr lang="en-US" sz="2800" dirty="0" err="1" smtClean="0"/>
              <a:t>nhiệt</a:t>
            </a:r>
            <a:r>
              <a:rPr lang="en-US" sz="2800" dirty="0"/>
              <a:t> </a:t>
            </a:r>
            <a:r>
              <a:rPr lang="en-US" sz="2800" dirty="0" err="1"/>
              <a:t>vì</a:t>
            </a:r>
            <a:r>
              <a:rPr lang="en-US" sz="2800" dirty="0"/>
              <a:t> </a:t>
            </a:r>
            <a:r>
              <a:rPr lang="en-US" sz="2800" dirty="0" err="1"/>
              <a:t>phân</a:t>
            </a:r>
            <a:r>
              <a:rPr lang="en-US" sz="2800" dirty="0"/>
              <a:t> </a:t>
            </a:r>
            <a:r>
              <a:rPr lang="en-US" sz="2800" dirty="0" err="1"/>
              <a:t>tử</a:t>
            </a:r>
            <a:r>
              <a:rPr lang="en-US" sz="2800" dirty="0"/>
              <a:t> </a:t>
            </a:r>
            <a:r>
              <a:rPr lang="en-US" sz="2800" dirty="0" err="1"/>
              <a:t>cấu</a:t>
            </a:r>
            <a:r>
              <a:rPr lang="en-US" sz="2800" dirty="0"/>
              <a:t> </a:t>
            </a:r>
            <a:r>
              <a:rPr lang="en-US" sz="2800" dirty="0" err="1"/>
              <a:t>tạo</a:t>
            </a:r>
            <a:r>
              <a:rPr lang="en-US" sz="2800" dirty="0"/>
              <a:t> </a:t>
            </a:r>
            <a:r>
              <a:rPr lang="en-US" sz="2800" dirty="0" err="1"/>
              <a:t>nên</a:t>
            </a:r>
            <a:r>
              <a:rPr lang="en-US" sz="2800" dirty="0"/>
              <a:t> </a:t>
            </a:r>
            <a:r>
              <a:rPr lang="en-US" sz="2800" dirty="0" err="1"/>
              <a:t>vật</a:t>
            </a:r>
            <a:r>
              <a:rPr lang="en-US" sz="2800" dirty="0"/>
              <a:t> </a:t>
            </a:r>
            <a:r>
              <a:rPr lang="en-US" sz="2800" dirty="0" err="1"/>
              <a:t>luôn</a:t>
            </a:r>
            <a:r>
              <a:rPr lang="en-US" sz="2800" dirty="0"/>
              <a:t> </a:t>
            </a:r>
            <a:r>
              <a:rPr lang="en-US" sz="2800" dirty="0" err="1"/>
              <a:t>luôn</a:t>
            </a:r>
            <a:r>
              <a:rPr lang="en-US" sz="2800" dirty="0"/>
              <a:t> </a:t>
            </a:r>
            <a:r>
              <a:rPr lang="en-US" sz="2800" dirty="0" err="1"/>
              <a:t>chuyển</a:t>
            </a:r>
            <a:r>
              <a:rPr lang="en-US" sz="2800" dirty="0"/>
              <a:t> </a:t>
            </a:r>
            <a:r>
              <a:rPr lang="en-US" sz="2800" dirty="0" err="1"/>
              <a:t>động</a:t>
            </a:r>
            <a:r>
              <a:rPr lang="en-US" sz="2800" dirty="0"/>
              <a:t>. </a:t>
            </a:r>
            <a:r>
              <a:rPr lang="en-US" sz="2800" dirty="0" err="1"/>
              <a:t>Nhiệt</a:t>
            </a:r>
            <a:r>
              <a:rPr lang="en-US" sz="2800" dirty="0"/>
              <a:t> </a:t>
            </a:r>
            <a:r>
              <a:rPr lang="en-US" sz="2800" dirty="0" err="1"/>
              <a:t>năng</a:t>
            </a:r>
            <a:r>
              <a:rPr lang="en-US" sz="2800" dirty="0"/>
              <a:t> </a:t>
            </a:r>
            <a:r>
              <a:rPr lang="en-US" sz="2800" dirty="0" err="1"/>
              <a:t>phụ</a:t>
            </a:r>
            <a:r>
              <a:rPr lang="en-US" sz="2800" dirty="0"/>
              <a:t> </a:t>
            </a:r>
            <a:r>
              <a:rPr lang="en-US" sz="2800" dirty="0" err="1"/>
              <a:t>thuộc</a:t>
            </a:r>
            <a:r>
              <a:rPr lang="en-US" sz="2800" dirty="0"/>
              <a:t> </a:t>
            </a:r>
            <a:r>
              <a:rPr lang="en-US" sz="2800" dirty="0" err="1"/>
              <a:t>vào</a:t>
            </a:r>
            <a:r>
              <a:rPr lang="en-US" sz="2800" dirty="0"/>
              <a:t> </a:t>
            </a:r>
            <a:r>
              <a:rPr lang="en-US" sz="2800" dirty="0" err="1"/>
              <a:t>nhiệt</a:t>
            </a:r>
            <a:r>
              <a:rPr lang="en-US" sz="2800" dirty="0"/>
              <a:t> </a:t>
            </a:r>
            <a:r>
              <a:rPr lang="en-US" sz="2800" dirty="0" err="1"/>
              <a:t>độ</a:t>
            </a:r>
            <a:r>
              <a:rPr lang="en-US" sz="2800" dirty="0"/>
              <a:t>: </a:t>
            </a:r>
            <a:r>
              <a:rPr lang="en-US" sz="2800" dirty="0" err="1"/>
              <a:t>Nhiệt</a:t>
            </a:r>
            <a:r>
              <a:rPr lang="en-US" sz="2800" dirty="0"/>
              <a:t> </a:t>
            </a:r>
            <a:r>
              <a:rPr lang="en-US" sz="2800" dirty="0" err="1"/>
              <a:t>độ</a:t>
            </a:r>
            <a:r>
              <a:rPr lang="en-US" sz="2800" dirty="0"/>
              <a:t> </a:t>
            </a:r>
            <a:r>
              <a:rPr lang="en-US" sz="2800" dirty="0" err="1"/>
              <a:t>của</a:t>
            </a:r>
            <a:r>
              <a:rPr lang="en-US" sz="2800" dirty="0"/>
              <a:t> </a:t>
            </a:r>
            <a:r>
              <a:rPr lang="en-US" sz="2800" dirty="0" err="1"/>
              <a:t>vật</a:t>
            </a:r>
            <a:r>
              <a:rPr lang="en-US" sz="2800" dirty="0"/>
              <a:t> </a:t>
            </a:r>
            <a:r>
              <a:rPr lang="en-US" sz="2800" dirty="0" err="1"/>
              <a:t>càng</a:t>
            </a:r>
            <a:r>
              <a:rPr lang="en-US" sz="2800" dirty="0"/>
              <a:t> </a:t>
            </a:r>
            <a:r>
              <a:rPr lang="en-US" sz="2800" dirty="0" err="1"/>
              <a:t>cao</a:t>
            </a:r>
            <a:r>
              <a:rPr lang="en-US" sz="2800" dirty="0"/>
              <a:t> </a:t>
            </a:r>
            <a:r>
              <a:rPr lang="en-US" sz="2800" dirty="0" err="1"/>
              <a:t>thì</a:t>
            </a:r>
            <a:r>
              <a:rPr lang="en-US" sz="2800" dirty="0"/>
              <a:t> </a:t>
            </a:r>
            <a:r>
              <a:rPr lang="en-US" sz="2800" dirty="0" err="1"/>
              <a:t>các</a:t>
            </a:r>
            <a:r>
              <a:rPr lang="en-US" sz="2800" dirty="0"/>
              <a:t> </a:t>
            </a:r>
            <a:r>
              <a:rPr lang="en-US" sz="2800" dirty="0" err="1"/>
              <a:t>phân</a:t>
            </a:r>
            <a:r>
              <a:rPr lang="en-US" sz="2800" dirty="0"/>
              <a:t> </a:t>
            </a:r>
            <a:r>
              <a:rPr lang="en-US" sz="2800" dirty="0" err="1"/>
              <a:t>tử</a:t>
            </a:r>
            <a:r>
              <a:rPr lang="en-US" sz="2800" dirty="0"/>
              <a:t> </a:t>
            </a:r>
            <a:r>
              <a:rPr lang="en-US" sz="2800" dirty="0" err="1"/>
              <a:t>cấu</a:t>
            </a:r>
            <a:r>
              <a:rPr lang="en-US" sz="2800" dirty="0"/>
              <a:t> </a:t>
            </a:r>
            <a:r>
              <a:rPr lang="en-US" sz="2800" dirty="0" err="1"/>
              <a:t>tạo</a:t>
            </a:r>
            <a:r>
              <a:rPr lang="en-US" sz="2800" dirty="0"/>
              <a:t> </a:t>
            </a:r>
            <a:r>
              <a:rPr lang="en-US" sz="2800" dirty="0" err="1"/>
              <a:t>nên</a:t>
            </a:r>
            <a:r>
              <a:rPr lang="en-US" sz="2800" dirty="0"/>
              <a:t> </a:t>
            </a:r>
            <a:r>
              <a:rPr lang="en-US" sz="2800" dirty="0" err="1"/>
              <a:t>vật</a:t>
            </a:r>
            <a:r>
              <a:rPr lang="en-US" sz="2800" dirty="0"/>
              <a:t> </a:t>
            </a:r>
            <a:r>
              <a:rPr lang="en-US" sz="2800" dirty="0" err="1"/>
              <a:t>chuyển</a:t>
            </a:r>
            <a:r>
              <a:rPr lang="en-US" sz="2800" dirty="0"/>
              <a:t> </a:t>
            </a:r>
            <a:r>
              <a:rPr lang="en-US" sz="2800" dirty="0" err="1"/>
              <a:t>động</a:t>
            </a:r>
            <a:r>
              <a:rPr lang="en-US" sz="2800" dirty="0"/>
              <a:t> </a:t>
            </a:r>
            <a:r>
              <a:rPr lang="en-US" sz="2800" dirty="0" err="1"/>
              <a:t>càng</a:t>
            </a:r>
            <a:r>
              <a:rPr lang="en-US" sz="2800" dirty="0"/>
              <a:t> </a:t>
            </a:r>
            <a:r>
              <a:rPr lang="en-US" sz="2800" dirty="0" err="1"/>
              <a:t>nhanh</a:t>
            </a:r>
            <a:r>
              <a:rPr lang="en-US" sz="2800" dirty="0"/>
              <a:t> </a:t>
            </a:r>
            <a:r>
              <a:rPr lang="en-US" sz="2800" dirty="0" err="1"/>
              <a:t>và</a:t>
            </a:r>
            <a:r>
              <a:rPr lang="en-US" sz="2800" dirty="0"/>
              <a:t> </a:t>
            </a:r>
            <a:r>
              <a:rPr lang="en-US" sz="2800" dirty="0" err="1"/>
              <a:t>năng</a:t>
            </a:r>
            <a:r>
              <a:rPr lang="en-US" sz="2800" dirty="0"/>
              <a:t> </a:t>
            </a:r>
            <a:r>
              <a:rPr lang="en-US" sz="2800" dirty="0" err="1"/>
              <a:t>lượng</a:t>
            </a:r>
            <a:r>
              <a:rPr lang="en-US" sz="2800" dirty="0"/>
              <a:t> </a:t>
            </a:r>
            <a:r>
              <a:rPr lang="en-US" sz="2800" dirty="0" err="1"/>
              <a:t>nhiệt</a:t>
            </a:r>
            <a:r>
              <a:rPr lang="en-US" sz="2800" dirty="0" smtClean="0"/>
              <a:t> </a:t>
            </a:r>
            <a:r>
              <a:rPr lang="en-US" sz="2800" dirty="0" err="1"/>
              <a:t>của</a:t>
            </a:r>
            <a:r>
              <a:rPr lang="en-US" sz="2800" dirty="0"/>
              <a:t> </a:t>
            </a:r>
            <a:r>
              <a:rPr lang="en-US" sz="2800" dirty="0" err="1"/>
              <a:t>vật</a:t>
            </a:r>
            <a:r>
              <a:rPr lang="en-US" sz="2800" dirty="0"/>
              <a:t> </a:t>
            </a:r>
            <a:r>
              <a:rPr lang="en-US" sz="2800" dirty="0" err="1"/>
              <a:t>càng</a:t>
            </a:r>
            <a:r>
              <a:rPr lang="en-US" sz="2800" dirty="0"/>
              <a:t> </a:t>
            </a:r>
            <a:r>
              <a:rPr lang="en-US" sz="2800" dirty="0" err="1"/>
              <a:t>lớn</a:t>
            </a:r>
            <a:r>
              <a:rPr lang="en-US" sz="2800" dirty="0"/>
              <a:t>.</a:t>
            </a:r>
            <a:endParaRPr lang="vi-VN" sz="2800" b="1" dirty="0"/>
          </a:p>
        </p:txBody>
      </p:sp>
    </p:spTree>
    <p:extLst>
      <p:ext uri="{BB962C8B-B14F-4D97-AF65-F5344CB8AC3E}">
        <p14:creationId xmlns:p14="http://schemas.microsoft.com/office/powerpoint/2010/main" val="20087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218" y="2811729"/>
            <a:ext cx="5604164" cy="117838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6000" b="1" dirty="0" err="1" smtClean="0">
                <a:ln w="11430"/>
                <a:solidFill>
                  <a:srgbClr val="FF0000"/>
                </a:solidFill>
                <a:effectLst>
                  <a:outerShdw blurRad="80000" dist="40000" dir="5040000" algn="tl">
                    <a:srgbClr val="000000">
                      <a:alpha val="30000"/>
                    </a:srgbClr>
                  </a:outerShdw>
                  <a:reflection blurRad="6350" stA="55000" endA="300" endPos="45500" dir="5400000" sy="-100000" algn="bl" rotWithShape="0"/>
                </a:effectLst>
              </a:rPr>
              <a:t>Khởi</a:t>
            </a:r>
            <a:r>
              <a:rPr lang="en-US" sz="6000" b="1" dirty="0" smtClean="0">
                <a:ln w="11430"/>
                <a:solidFill>
                  <a:srgbClr val="FF0000"/>
                </a:solidFill>
                <a:effectLst>
                  <a:outerShdw blurRad="80000" dist="40000" dir="5040000" algn="tl">
                    <a:srgbClr val="000000">
                      <a:alpha val="30000"/>
                    </a:srgbClr>
                  </a:outerShdw>
                  <a:reflection blurRad="6350" stA="55000" endA="300" endPos="45500" dir="5400000" sy="-100000" algn="bl" rotWithShape="0"/>
                </a:effectLst>
              </a:rPr>
              <a:t> </a:t>
            </a:r>
            <a:r>
              <a:rPr lang="en-US" sz="6000" b="1" dirty="0" err="1" smtClean="0">
                <a:ln w="11430"/>
                <a:solidFill>
                  <a:srgbClr val="FF0000"/>
                </a:solidFill>
                <a:effectLst>
                  <a:outerShdw blurRad="80000" dist="40000" dir="5040000" algn="tl">
                    <a:srgbClr val="000000">
                      <a:alpha val="30000"/>
                    </a:srgbClr>
                  </a:outerShdw>
                  <a:reflection blurRad="6350" stA="55000" endA="300" endPos="45500" dir="5400000" sy="-100000" algn="bl" rotWithShape="0"/>
                </a:effectLst>
              </a:rPr>
              <a:t>động</a:t>
            </a:r>
            <a:endParaRPr lang="en-US" sz="6000" b="1" dirty="0">
              <a:ln w="11430"/>
              <a:solidFill>
                <a:srgbClr val="FF0000"/>
              </a:solidFill>
              <a:effectLst>
                <a:outerShdw blurRad="80000" dist="40000" dir="5040000" algn="tl">
                  <a:srgbClr val="000000">
                    <a:alpha val="30000"/>
                  </a:srgbClr>
                </a:outerShdw>
                <a:reflection blurRad="6350" stA="55000" endA="300" endPos="45500" dir="5400000" sy="-100000" algn="bl" rotWithShape="0"/>
              </a:effectLst>
            </a:endParaRPr>
          </a:p>
        </p:txBody>
      </p:sp>
      <p:pic>
        <p:nvPicPr>
          <p:cNvPr id="33796" name="Picture 3" descr="E:\luan van thac si – THAO\HINH EBOOK\j028676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0436" y="2474266"/>
            <a:ext cx="2976852" cy="438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697288" y="781377"/>
            <a:ext cx="4752528" cy="991344"/>
          </a:xfrm>
          <a:prstGeom prst="rect">
            <a:avLst/>
          </a:prstGeom>
          <a:noFill/>
          <a:ln>
            <a:noFill/>
          </a:ln>
          <a:effectLst/>
          <a:extLst/>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algn="ctr" rtl="0" fontAlgn="base">
              <a:spcBef>
                <a:spcPct val="0"/>
              </a:spcBef>
              <a:spcAft>
                <a:spcPct val="0"/>
              </a:spcAft>
              <a:defRPr sz="3500">
                <a:solidFill>
                  <a:srgbClr val="333333"/>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2pPr>
            <a:lvl3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3pPr>
            <a:lvl4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4pPr>
            <a:lvl5pPr algn="ctr" rtl="0" fontAlgn="base">
              <a:spcBef>
                <a:spcPct val="0"/>
              </a:spcBef>
              <a:spcAft>
                <a:spcPct val="0"/>
              </a:spcAft>
              <a:defRPr sz="3500">
                <a:solidFill>
                  <a:srgbClr val="333333"/>
                </a:solidFill>
                <a:effectLst>
                  <a:outerShdw blurRad="38100" dist="38100" dir="2700000" algn="tl">
                    <a:srgbClr val="C0C0C0"/>
                  </a:outerShdw>
                </a:effectLst>
                <a:latin typeface="Neuropol" pitchFamily="34" charset="0"/>
              </a:defRPr>
            </a:lvl5pPr>
            <a:lvl6pPr marL="4572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6pPr>
            <a:lvl7pPr marL="9144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7pPr>
            <a:lvl8pPr marL="13716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8pPr>
            <a:lvl9pPr marL="1828800" algn="ctr" rtl="0" eaLnBrk="1" fontAlgn="base" hangingPunct="1">
              <a:spcBef>
                <a:spcPct val="0"/>
              </a:spcBef>
              <a:spcAft>
                <a:spcPct val="0"/>
              </a:spcAft>
              <a:defRPr sz="3500">
                <a:solidFill>
                  <a:srgbClr val="333333"/>
                </a:solidFill>
                <a:effectLst>
                  <a:outerShdw blurRad="38100" dist="38100" dir="2700000" algn="tl">
                    <a:srgbClr val="C0C0C0"/>
                  </a:outerShdw>
                </a:effectLst>
                <a:latin typeface="Neuropol" pitchFamily="34" charset="0"/>
              </a:defRPr>
            </a:lvl9pPr>
          </a:lstStyle>
          <a:p>
            <a:pPr>
              <a:defRPr/>
            </a:pPr>
            <a:r>
              <a:rPr lang="vi-VN" sz="5400" b="1" kern="0" dirty="0">
                <a:ln w="11430"/>
                <a:solidFill>
                  <a:srgbClr val="0034DA"/>
                </a:solidFill>
                <a:effectLst>
                  <a:outerShdw blurRad="80000" dist="40000" dir="5040000" algn="tl">
                    <a:srgbClr val="000000">
                      <a:alpha val="30000"/>
                    </a:srgbClr>
                  </a:outerShdw>
                  <a:reflection blurRad="6350" stA="55000" endA="300" endPos="45500" dir="5400000" sy="-100000" algn="bl" rotWithShape="0"/>
                </a:effectLst>
              </a:rPr>
              <a:t>VÒNG 1: </a:t>
            </a:r>
            <a:endParaRPr lang="en-US" sz="5400" b="1" kern="0" dirty="0">
              <a:ln w="11430"/>
              <a:solidFill>
                <a:srgbClr val="0034DA"/>
              </a:solidFill>
              <a:effectLst>
                <a:outerShdw blurRad="80000" dist="40000" dir="5040000" algn="tl">
                  <a:srgbClr val="000000">
                    <a:alpha val="30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327387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3552" y="1582341"/>
            <a:ext cx="8136904" cy="646331"/>
          </a:xfrm>
          <a:prstGeom prst="rect">
            <a:avLst/>
          </a:prstGeom>
        </p:spPr>
        <p:txBody>
          <a:bodyPr wrap="square">
            <a:spAutoFit/>
          </a:bodyPr>
          <a:lstStyle/>
          <a:p>
            <a:pPr algn="ctr">
              <a:lnSpc>
                <a:spcPct val="150000"/>
              </a:lnSpc>
              <a:defRPr/>
            </a:pPr>
            <a:r>
              <a:rPr lang="vi-VN" sz="2400" dirty="0">
                <a:solidFill>
                  <a:prstClr val="black"/>
                </a:solidFill>
                <a:latin typeface="Arial" panose="020B0604020202020204" pitchFamily="34" charset="0"/>
              </a:rPr>
              <a:t> </a:t>
            </a:r>
          </a:p>
        </p:txBody>
      </p:sp>
      <p:sp>
        <p:nvSpPr>
          <p:cNvPr id="7" name="TextBox 6"/>
          <p:cNvSpPr txBox="1"/>
          <p:nvPr/>
        </p:nvSpPr>
        <p:spPr>
          <a:xfrm>
            <a:off x="1556376" y="0"/>
            <a:ext cx="9151257"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vi-VN" sz="2800" b="1" dirty="0">
                <a:solidFill>
                  <a:prstClr val="white"/>
                </a:solidFill>
                <a:latin typeface="Arial" panose="020B0604020202020204" pitchFamily="34" charset="0"/>
              </a:rPr>
              <a:t>ĐÁP ÁN PHIẾU </a:t>
            </a:r>
            <a:r>
              <a:rPr lang="vi-VN" sz="2800" b="1" dirty="0" smtClean="0">
                <a:solidFill>
                  <a:prstClr val="white"/>
                </a:solidFill>
                <a:latin typeface="Arial" panose="020B0604020202020204" pitchFamily="34" charset="0"/>
              </a:rPr>
              <a:t>HỌC</a:t>
            </a:r>
            <a:endParaRPr lang="vi-VN" sz="2800" b="1" dirty="0">
              <a:solidFill>
                <a:prstClr val="white"/>
              </a:solidFill>
              <a:latin typeface="Arial" panose="020B0604020202020204" pitchFamily="34" charset="0"/>
            </a:endParaRPr>
          </a:p>
        </p:txBody>
      </p:sp>
      <p:sp>
        <p:nvSpPr>
          <p:cNvPr id="8" name="TextBox 7"/>
          <p:cNvSpPr txBox="1"/>
          <p:nvPr/>
        </p:nvSpPr>
        <p:spPr>
          <a:xfrm>
            <a:off x="674914" y="1582341"/>
            <a:ext cx="11168743" cy="3539430"/>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defRPr/>
            </a:pPr>
            <a:r>
              <a:rPr lang="vi-VN" sz="2800" b="1" dirty="0">
                <a:solidFill>
                  <a:prstClr val="white"/>
                </a:solidFill>
              </a:rPr>
              <a:t>Câu</a:t>
            </a:r>
            <a:r>
              <a:rPr lang="en-US" sz="2800" b="1" dirty="0">
                <a:solidFill>
                  <a:prstClr val="white"/>
                </a:solidFill>
              </a:rPr>
              <a:t> </a:t>
            </a:r>
            <a:r>
              <a:rPr lang="en-US" sz="2800" b="1" dirty="0" smtClean="0">
                <a:solidFill>
                  <a:prstClr val="white"/>
                </a:solidFill>
              </a:rPr>
              <a:t>2: </a:t>
            </a:r>
            <a:endParaRPr lang="en-US" sz="2800" b="1" dirty="0">
              <a:solidFill>
                <a:prstClr val="white"/>
              </a:solidFill>
            </a:endParaRPr>
          </a:p>
          <a:p>
            <a:pPr lvl="0">
              <a:defRPr/>
            </a:pPr>
            <a:r>
              <a:rPr lang="vi-VN" sz="2800" dirty="0"/>
              <a:t>vì ngói, lá đều là những vật liệu truyền nhiệt kém, còn mái tôn được làm từ kim loại, mà kim loại thì dẫn nhiệt tốt nên khi vào mùa hè trời nóng thì nhà lợp ngói hay lá thì lại mát hơn nhà lợp tôn, vào mùa đông thì nhà lợp ngói, lá sẽ ấm hơn nhà lợp tôn nên khi vào mùa hè trời nóng thì nhà lợp ngói hay lá thì lại mát hơn nhà lợp tôn, vào mùa đông thì nhà lợp ngói, lá sẽ ấm hơn nhà lợp tôn.</a:t>
            </a:r>
            <a:endParaRPr lang="vi-VN" sz="2800" b="1" dirty="0">
              <a:solidFill>
                <a:prstClr val="white"/>
              </a:solidFill>
            </a:endParaRPr>
          </a:p>
        </p:txBody>
      </p:sp>
    </p:spTree>
    <p:extLst>
      <p:ext uri="{BB962C8B-B14F-4D97-AF65-F5344CB8AC3E}">
        <p14:creationId xmlns:p14="http://schemas.microsoft.com/office/powerpoint/2010/main" val="16290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3552" y="1582341"/>
            <a:ext cx="8136904" cy="646331"/>
          </a:xfrm>
          <a:prstGeom prst="rect">
            <a:avLst/>
          </a:prstGeom>
        </p:spPr>
        <p:txBody>
          <a:bodyPr wrap="square">
            <a:spAutoFit/>
          </a:bodyPr>
          <a:lstStyle/>
          <a:p>
            <a:pPr algn="ctr">
              <a:lnSpc>
                <a:spcPct val="150000"/>
              </a:lnSpc>
              <a:defRPr/>
            </a:pPr>
            <a:r>
              <a:rPr lang="vi-VN" sz="2400" dirty="0">
                <a:solidFill>
                  <a:prstClr val="black"/>
                </a:solidFill>
                <a:latin typeface="Arial" panose="020B0604020202020204" pitchFamily="34" charset="0"/>
              </a:rPr>
              <a:t> </a:t>
            </a:r>
          </a:p>
        </p:txBody>
      </p:sp>
      <p:sp>
        <p:nvSpPr>
          <p:cNvPr id="7" name="TextBox 6"/>
          <p:cNvSpPr txBox="1"/>
          <p:nvPr/>
        </p:nvSpPr>
        <p:spPr>
          <a:xfrm>
            <a:off x="1556376" y="0"/>
            <a:ext cx="9151257"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vi-VN" sz="2800" b="1" dirty="0">
                <a:solidFill>
                  <a:prstClr val="white"/>
                </a:solidFill>
                <a:latin typeface="Arial" panose="020B0604020202020204" pitchFamily="34" charset="0"/>
              </a:rPr>
              <a:t>ĐÁP ÁN PHIẾU HỌC </a:t>
            </a:r>
            <a:r>
              <a:rPr lang="vi-VN" sz="2800" b="1" dirty="0" smtClean="0">
                <a:solidFill>
                  <a:prstClr val="white"/>
                </a:solidFill>
                <a:latin typeface="Arial" panose="020B0604020202020204" pitchFamily="34" charset="0"/>
              </a:rPr>
              <a:t>TẬP</a:t>
            </a:r>
            <a:endParaRPr lang="vi-VN" sz="2800" b="1" dirty="0">
              <a:solidFill>
                <a:prstClr val="white"/>
              </a:solidFill>
              <a:latin typeface="Arial" panose="020B0604020202020204" pitchFamily="34" charset="0"/>
            </a:endParaRPr>
          </a:p>
        </p:txBody>
      </p:sp>
      <p:sp>
        <p:nvSpPr>
          <p:cNvPr id="8" name="TextBox 7"/>
          <p:cNvSpPr txBox="1"/>
          <p:nvPr/>
        </p:nvSpPr>
        <p:spPr>
          <a:xfrm>
            <a:off x="849086" y="1125139"/>
            <a:ext cx="10602685" cy="4750018"/>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defRPr/>
            </a:pPr>
            <a:r>
              <a:rPr lang="vi-VN" sz="3200" b="1" dirty="0">
                <a:solidFill>
                  <a:prstClr val="white"/>
                </a:solidFill>
              </a:rPr>
              <a:t>Câu </a:t>
            </a:r>
            <a:r>
              <a:rPr lang="en-US" sz="3200" b="1" dirty="0" smtClean="0">
                <a:solidFill>
                  <a:prstClr val="white"/>
                </a:solidFill>
              </a:rPr>
              <a:t>3</a:t>
            </a:r>
            <a:r>
              <a:rPr lang="vi-VN" sz="3200" b="1" dirty="0" smtClean="0">
                <a:solidFill>
                  <a:prstClr val="white"/>
                </a:solidFill>
              </a:rPr>
              <a:t>:</a:t>
            </a:r>
            <a:r>
              <a:rPr lang="en-US" sz="3200" b="1" dirty="0" smtClean="0">
                <a:solidFill>
                  <a:prstClr val="white"/>
                </a:solidFill>
              </a:rPr>
              <a:t> </a:t>
            </a:r>
          </a:p>
          <a:p>
            <a:pPr lvl="0">
              <a:defRPr/>
            </a:pPr>
            <a:r>
              <a:rPr lang="en-US" sz="2800" b="1" dirty="0" smtClean="0">
                <a:solidFill>
                  <a:prstClr val="white"/>
                </a:solidFill>
                <a:latin typeface="Verdana" panose="020B0604030504040204" pitchFamily="34" charset="0"/>
                <a:ea typeface="Verdana" panose="020B0604030504040204" pitchFamily="34" charset="0"/>
              </a:rPr>
              <a:t>+</a:t>
            </a:r>
            <a:r>
              <a:rPr lang="en-US" sz="2800" b="1" dirty="0" err="1" smtClean="0">
                <a:solidFill>
                  <a:prstClr val="white"/>
                </a:solidFill>
                <a:latin typeface="Verdana" panose="020B0604030504040204" pitchFamily="34" charset="0"/>
                <a:ea typeface="Verdana" panose="020B0604030504040204" pitchFamily="34" charset="0"/>
              </a:rPr>
              <a:t>Hiện</a:t>
            </a:r>
            <a:r>
              <a:rPr lang="en-US" sz="2800" b="1" dirty="0" smtClean="0">
                <a:solidFill>
                  <a:prstClr val="white"/>
                </a:solidFill>
                <a:latin typeface="Verdana" panose="020B0604030504040204" pitchFamily="34" charset="0"/>
                <a:ea typeface="Verdana" panose="020B0604030504040204" pitchFamily="34" charset="0"/>
              </a:rPr>
              <a:t> </a:t>
            </a:r>
            <a:r>
              <a:rPr lang="en-US" sz="2800" b="1" dirty="0" err="1" smtClean="0">
                <a:solidFill>
                  <a:prstClr val="white"/>
                </a:solidFill>
                <a:latin typeface="Verdana" panose="020B0604030504040204" pitchFamily="34" charset="0"/>
                <a:ea typeface="Verdana" panose="020B0604030504040204" pitchFamily="34" charset="0"/>
              </a:rPr>
              <a:t>tượng</a:t>
            </a:r>
            <a:r>
              <a:rPr lang="en-US" sz="2800" b="1" dirty="0" smtClean="0">
                <a:solidFill>
                  <a:prstClr val="white"/>
                </a:solidFill>
                <a:latin typeface="Verdana" panose="020B0604030504040204" pitchFamily="34" charset="0"/>
                <a:ea typeface="Verdana" panose="020B0604030504040204" pitchFamily="34" charset="0"/>
              </a:rPr>
              <a:t> </a:t>
            </a:r>
            <a:r>
              <a:rPr lang="en-US" sz="2800" b="1" dirty="0" err="1" smtClean="0">
                <a:solidFill>
                  <a:prstClr val="white"/>
                </a:solidFill>
                <a:latin typeface="Verdana" panose="020B0604030504040204" pitchFamily="34" charset="0"/>
                <a:ea typeface="Verdana" panose="020B0604030504040204" pitchFamily="34" charset="0"/>
              </a:rPr>
              <a:t>bức</a:t>
            </a:r>
            <a:r>
              <a:rPr lang="en-US" sz="2800" b="1" dirty="0" smtClean="0">
                <a:solidFill>
                  <a:prstClr val="white"/>
                </a:solidFill>
                <a:latin typeface="Verdana" panose="020B0604030504040204" pitchFamily="34" charset="0"/>
                <a:ea typeface="Verdana" panose="020B0604030504040204" pitchFamily="34" charset="0"/>
              </a:rPr>
              <a:t> </a:t>
            </a:r>
            <a:r>
              <a:rPr lang="en-US" sz="2800" b="1" dirty="0" err="1" smtClean="0">
                <a:solidFill>
                  <a:prstClr val="white"/>
                </a:solidFill>
                <a:latin typeface="Verdana" panose="020B0604030504040204" pitchFamily="34" charset="0"/>
                <a:ea typeface="Verdana" panose="020B0604030504040204" pitchFamily="34" charset="0"/>
              </a:rPr>
              <a:t>xạ</a:t>
            </a:r>
            <a:r>
              <a:rPr lang="en-US" sz="2800" b="1" dirty="0" smtClean="0">
                <a:solidFill>
                  <a:prstClr val="white"/>
                </a:solidFill>
                <a:latin typeface="Verdana" panose="020B0604030504040204" pitchFamily="34" charset="0"/>
                <a:ea typeface="Verdana" panose="020B0604030504040204" pitchFamily="34" charset="0"/>
              </a:rPr>
              <a:t>:</a:t>
            </a:r>
          </a:p>
          <a:p>
            <a:pPr lvl="0">
              <a:defRPr/>
            </a:pPr>
            <a:r>
              <a:rPr lang="en-US" sz="2800" dirty="0" smtClean="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Đặt</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tay</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gần</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bóng</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đèn</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thấy</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nóng</a:t>
            </a:r>
            <a:r>
              <a:rPr lang="en-US" sz="2800" dirty="0">
                <a:latin typeface="Verdana" panose="020B0604030504040204" pitchFamily="34" charset="0"/>
                <a:ea typeface="Verdana" panose="020B0604030504040204" pitchFamily="34" charset="0"/>
              </a:rPr>
              <a:t>.</a:t>
            </a:r>
            <a:br>
              <a:rPr lang="en-US" sz="2800" dirty="0">
                <a:latin typeface="Verdana" panose="020B0604030504040204" pitchFamily="34" charset="0"/>
                <a:ea typeface="Verdana" panose="020B0604030504040204" pitchFamily="34" charset="0"/>
              </a:rPr>
            </a:b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Đứng</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gần</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bếp</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lò</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thấy</a:t>
            </a:r>
            <a:r>
              <a:rPr lang="en-US" sz="2800" dirty="0">
                <a:latin typeface="Verdana" panose="020B0604030504040204" pitchFamily="34" charset="0"/>
                <a:ea typeface="Verdana" panose="020B0604030504040204" pitchFamily="34" charset="0"/>
              </a:rPr>
              <a:t> </a:t>
            </a:r>
            <a:r>
              <a:rPr lang="en-US" sz="2800" dirty="0" err="1">
                <a:latin typeface="Verdana" panose="020B0604030504040204" pitchFamily="34" charset="0"/>
                <a:ea typeface="Verdana" panose="020B0604030504040204" pitchFamily="34" charset="0"/>
              </a:rPr>
              <a:t>nóng</a:t>
            </a:r>
            <a:r>
              <a:rPr lang="en-US" sz="2800" dirty="0">
                <a:latin typeface="Verdana" panose="020B0604030504040204" pitchFamily="34" charset="0"/>
                <a:ea typeface="Verdana" panose="020B0604030504040204" pitchFamily="34" charset="0"/>
              </a:rPr>
              <a:t>.</a:t>
            </a:r>
            <a:r>
              <a:rPr lang="en-US" sz="2800" dirty="0">
                <a:latin typeface="Verdana" panose="020B0604030504040204" pitchFamily="34" charset="0"/>
                <a:ea typeface="Verdana" panose="020B0604030504040204" pitchFamily="34" charset="0"/>
              </a:rPr>
              <a:t> </a:t>
            </a:r>
            <a:br>
              <a:rPr lang="en-US" sz="2800" dirty="0">
                <a:latin typeface="Verdana" panose="020B0604030504040204" pitchFamily="34" charset="0"/>
                <a:ea typeface="Verdana" panose="020B0604030504040204" pitchFamily="34" charset="0"/>
              </a:rPr>
            </a:br>
            <a:r>
              <a:rPr lang="en-US" sz="2800" dirty="0">
                <a:latin typeface="Verdana" panose="020B0604030504040204" pitchFamily="34" charset="0"/>
                <a:ea typeface="Verdana" panose="020B0604030504040204" pitchFamily="34" charset="0"/>
              </a:rPr>
              <a:t>+</a:t>
            </a:r>
            <a:r>
              <a:rPr lang="en-US" sz="2800" dirty="0" smtClean="0">
                <a:latin typeface="Verdana" panose="020B0604030504040204" pitchFamily="34" charset="0"/>
                <a:ea typeface="Verdana" panose="020B0604030504040204" pitchFamily="34" charset="0"/>
              </a:rPr>
              <a:t> </a:t>
            </a:r>
            <a:r>
              <a:rPr lang="en-US" sz="2800" dirty="0" err="1" smtClean="0">
                <a:latin typeface="Verdana" panose="020B0604030504040204" pitchFamily="34" charset="0"/>
                <a:ea typeface="Verdana" panose="020B0604030504040204" pitchFamily="34" charset="0"/>
              </a:rPr>
              <a:t>Hiện</a:t>
            </a:r>
            <a:r>
              <a:rPr lang="en-US" sz="2800" dirty="0" smtClean="0">
                <a:latin typeface="Verdana" panose="020B0604030504040204" pitchFamily="34" charset="0"/>
                <a:ea typeface="Verdana" panose="020B0604030504040204" pitchFamily="34" charset="0"/>
              </a:rPr>
              <a:t> </a:t>
            </a:r>
            <a:r>
              <a:rPr lang="en-US" sz="2800" dirty="0" err="1" smtClean="0">
                <a:latin typeface="Verdana" panose="020B0604030504040204" pitchFamily="34" charset="0"/>
                <a:ea typeface="Verdana" panose="020B0604030504040204" pitchFamily="34" charset="0"/>
              </a:rPr>
              <a:t>tượng</a:t>
            </a:r>
            <a:r>
              <a:rPr lang="en-US" sz="2800" dirty="0" smtClean="0">
                <a:latin typeface="Verdana" panose="020B0604030504040204" pitchFamily="34" charset="0"/>
                <a:ea typeface="Verdana" panose="020B0604030504040204" pitchFamily="34" charset="0"/>
              </a:rPr>
              <a:t> </a:t>
            </a:r>
            <a:r>
              <a:rPr lang="en-US" sz="2800" dirty="0" err="1" smtClean="0">
                <a:latin typeface="Verdana" panose="020B0604030504040204" pitchFamily="34" charset="0"/>
                <a:ea typeface="Verdana" panose="020B0604030504040204" pitchFamily="34" charset="0"/>
              </a:rPr>
              <a:t>đối</a:t>
            </a:r>
            <a:r>
              <a:rPr lang="en-US" sz="2800" dirty="0" smtClean="0">
                <a:latin typeface="Verdana" panose="020B0604030504040204" pitchFamily="34" charset="0"/>
                <a:ea typeface="Verdana" panose="020B0604030504040204" pitchFamily="34" charset="0"/>
              </a:rPr>
              <a:t> </a:t>
            </a:r>
            <a:r>
              <a:rPr lang="en-US" sz="2800" dirty="0" err="1" smtClean="0">
                <a:latin typeface="Verdana" panose="020B0604030504040204" pitchFamily="34" charset="0"/>
                <a:ea typeface="Verdana" panose="020B0604030504040204" pitchFamily="34" charset="0"/>
              </a:rPr>
              <a:t>lưu</a:t>
            </a:r>
            <a:r>
              <a:rPr lang="en-US" sz="2800" dirty="0" smtClean="0">
                <a:latin typeface="Verdana" panose="020B0604030504040204" pitchFamily="34" charset="0"/>
                <a:ea typeface="Verdana" panose="020B0604030504040204" pitchFamily="34" charset="0"/>
              </a:rPr>
              <a:t>:</a:t>
            </a:r>
          </a:p>
          <a:p>
            <a:pPr lvl="0">
              <a:defRPr/>
            </a:pPr>
            <a:r>
              <a:rPr lang="vi-VN" sz="2800" dirty="0">
                <a:latin typeface="Verdana" panose="020B0604030504040204" pitchFamily="34" charset="0"/>
                <a:ea typeface="Verdana" panose="020B0604030504040204" pitchFamily="34" charset="0"/>
              </a:rPr>
              <a:t>- Nước sôi trong ấm.</a:t>
            </a:r>
            <a:br>
              <a:rPr lang="vi-VN" sz="2800" dirty="0">
                <a:latin typeface="Verdana" panose="020B0604030504040204" pitchFamily="34" charset="0"/>
                <a:ea typeface="Verdana" panose="020B0604030504040204" pitchFamily="34" charset="0"/>
              </a:rPr>
            </a:br>
            <a:r>
              <a:rPr lang="vi-VN" sz="2800" dirty="0">
                <a:latin typeface="Verdana" panose="020B0604030504040204" pitchFamily="34" charset="0"/>
                <a:ea typeface="Verdana" panose="020B0604030504040204" pitchFamily="34" charset="0"/>
              </a:rPr>
              <a:t>- Sự tạo thành gió.</a:t>
            </a:r>
            <a:br>
              <a:rPr lang="vi-VN" sz="2800" dirty="0">
                <a:latin typeface="Verdana" panose="020B0604030504040204" pitchFamily="34" charset="0"/>
                <a:ea typeface="Verdana" panose="020B0604030504040204" pitchFamily="34" charset="0"/>
              </a:rPr>
            </a:br>
            <a:r>
              <a:rPr lang="vi-VN" sz="2800" dirty="0">
                <a:latin typeface="Verdana" panose="020B0604030504040204" pitchFamily="34" charset="0"/>
                <a:ea typeface="Verdana" panose="020B0604030504040204" pitchFamily="34" charset="0"/>
              </a:rPr>
              <a:t>- Khói bay ra từ ống khói bếp lò.</a:t>
            </a:r>
            <a:br>
              <a:rPr lang="vi-VN" sz="2800" dirty="0">
                <a:latin typeface="Verdana" panose="020B0604030504040204" pitchFamily="34" charset="0"/>
                <a:ea typeface="Verdana" panose="020B0604030504040204" pitchFamily="34" charset="0"/>
              </a:rPr>
            </a:br>
            <a:r>
              <a:rPr lang="vi-VN" sz="2800" dirty="0">
                <a:latin typeface="Verdana" panose="020B0604030504040204" pitchFamily="34" charset="0"/>
                <a:ea typeface="Verdana" panose="020B0604030504040204" pitchFamily="34" charset="0"/>
              </a:rPr>
              <a:t>- Đặt tay gần bóng đèn thấy nóng.</a:t>
            </a:r>
            <a:br>
              <a:rPr lang="vi-VN" sz="2800" dirty="0">
                <a:latin typeface="Verdana" panose="020B0604030504040204" pitchFamily="34" charset="0"/>
                <a:ea typeface="Verdana" panose="020B0604030504040204" pitchFamily="34" charset="0"/>
              </a:rPr>
            </a:br>
            <a:r>
              <a:rPr lang="vi-VN" sz="2800" dirty="0">
                <a:latin typeface="Verdana" panose="020B0604030504040204" pitchFamily="34" charset="0"/>
                <a:ea typeface="Verdana" panose="020B0604030504040204" pitchFamily="34" charset="0"/>
              </a:rPr>
              <a:t>- Đứng gần bếp lò thấy nóng.</a:t>
            </a:r>
            <a:r>
              <a:rPr lang="vi-VN" sz="2800" dirty="0">
                <a:latin typeface="Verdana" panose="020B0604030504040204" pitchFamily="34" charset="0"/>
                <a:ea typeface="Verdana" panose="020B0604030504040204" pitchFamily="34" charset="0"/>
              </a:rPr>
              <a:t> </a:t>
            </a:r>
            <a:br>
              <a:rPr lang="vi-VN" sz="2800" dirty="0">
                <a:latin typeface="Verdana" panose="020B0604030504040204" pitchFamily="34" charset="0"/>
                <a:ea typeface="Verdana" panose="020B0604030504040204" pitchFamily="34" charset="0"/>
              </a:rPr>
            </a:br>
            <a:endParaRPr lang="vi-VN" sz="2800" b="1" baseline="-25000" dirty="0">
              <a:solidFill>
                <a:prstClr val="white"/>
              </a:solidFill>
              <a:latin typeface="Verdana" panose="020B0604030504040204" pitchFamily="34" charset="0"/>
              <a:ea typeface="Verdana" panose="020B0604030504040204" pitchFamily="34" charset="0"/>
            </a:endParaRPr>
          </a:p>
        </p:txBody>
      </p:sp>
      <p:sp>
        <p:nvSpPr>
          <p:cNvPr id="2" name="Rectangle 2"/>
          <p:cNvSpPr>
            <a:spLocks noChangeArrowheads="1"/>
          </p:cNvSpPr>
          <p:nvPr/>
        </p:nvSpPr>
        <p:spPr bwMode="auto">
          <a:xfrm>
            <a:off x="1524001" y="-6418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2936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2"/>
            <a:ext cx="2949196" cy="1603387"/>
          </a:xfrm>
          <a:prstGeom prst="rect">
            <a:avLst/>
          </a:prstGeom>
        </p:spPr>
      </p:pic>
      <p:pic>
        <p:nvPicPr>
          <p:cNvPr id="5" name="Picture 4"/>
          <p:cNvPicPr>
            <a:picLocks noChangeAspect="1"/>
          </p:cNvPicPr>
          <p:nvPr/>
        </p:nvPicPr>
        <p:blipFill>
          <a:blip r:embed="rId2"/>
          <a:stretch>
            <a:fillRect/>
          </a:stretch>
        </p:blipFill>
        <p:spPr>
          <a:xfrm>
            <a:off x="1524000" y="2"/>
            <a:ext cx="2949196" cy="1603387"/>
          </a:xfrm>
          <a:prstGeom prst="rect">
            <a:avLst/>
          </a:prstGeom>
        </p:spPr>
      </p:pic>
      <p:pic>
        <p:nvPicPr>
          <p:cNvPr id="6" name="Picture 5"/>
          <p:cNvPicPr>
            <a:picLocks noChangeAspect="1"/>
          </p:cNvPicPr>
          <p:nvPr/>
        </p:nvPicPr>
        <p:blipFill>
          <a:blip r:embed="rId2"/>
          <a:stretch>
            <a:fillRect/>
          </a:stretch>
        </p:blipFill>
        <p:spPr>
          <a:xfrm>
            <a:off x="1524000" y="2"/>
            <a:ext cx="2949196" cy="1603387"/>
          </a:xfrm>
          <a:prstGeom prst="rect">
            <a:avLst/>
          </a:prstGeom>
        </p:spPr>
      </p:pic>
      <p:sp>
        <p:nvSpPr>
          <p:cNvPr id="8" name="Title 1"/>
          <p:cNvSpPr>
            <a:spLocks noGrp="1"/>
          </p:cNvSpPr>
          <p:nvPr>
            <p:ph type="ctrTitle"/>
          </p:nvPr>
        </p:nvSpPr>
        <p:spPr>
          <a:prstGeom prst="rect">
            <a:avLst/>
          </a:prstGeom>
        </p:spPr>
        <p:txBody>
          <a:bodyPr vert="horz" lIns="91440" tIns="45720" rIns="91440" bIns="45720" rtlCol="0" anchor="b">
            <a:normAutofit/>
          </a:bodyPr>
          <a:lstStyle/>
          <a:p>
            <a:endParaRPr lang="en-US" dirty="0"/>
          </a:p>
        </p:txBody>
      </p:sp>
      <p:sp>
        <p:nvSpPr>
          <p:cNvPr id="3" name="Subtitle 2"/>
          <p:cNvSpPr>
            <a:spLocks noGrp="1"/>
          </p:cNvSpPr>
          <p:nvPr>
            <p:ph type="subTitle" idx="1"/>
          </p:nvPr>
        </p:nvSpPr>
        <p:spPr/>
        <p:txBody>
          <a:bodyPr/>
          <a:lstStyle/>
          <a:p>
            <a:endParaRPr lang="en-US" dirty="0"/>
          </a:p>
        </p:txBody>
      </p:sp>
      <p:sp>
        <p:nvSpPr>
          <p:cNvPr id="10" name="TextBox 9"/>
          <p:cNvSpPr txBox="1"/>
          <p:nvPr/>
        </p:nvSpPr>
        <p:spPr>
          <a:xfrm>
            <a:off x="3378874" y="2404534"/>
            <a:ext cx="4376057" cy="369332"/>
          </a:xfrm>
          <a:prstGeom prst="rect">
            <a:avLst/>
          </a:prstGeom>
          <a:noFill/>
        </p:spPr>
        <p:txBody>
          <a:bodyPr wrap="square" rtlCol="0">
            <a:spAutoFit/>
          </a:bodyPr>
          <a:lstStyle/>
          <a:p>
            <a:endParaRPr lang="en-US" dirty="0"/>
          </a:p>
        </p:txBody>
      </p:sp>
      <p:sp>
        <p:nvSpPr>
          <p:cNvPr id="11" name="TextBox 10"/>
          <p:cNvSpPr txBox="1"/>
          <p:nvPr/>
        </p:nvSpPr>
        <p:spPr>
          <a:xfrm>
            <a:off x="1524000" y="2540154"/>
            <a:ext cx="9617432" cy="1938992"/>
          </a:xfrm>
          <a:prstGeom prst="rect">
            <a:avLst/>
          </a:prstGeom>
          <a:solidFill>
            <a:schemeClr val="accent1"/>
          </a:solidFill>
        </p:spPr>
        <p:txBody>
          <a:bodyPr wrap="square" rtlCol="0">
            <a:spAutoFit/>
          </a:bodyPr>
          <a:lstStyle/>
          <a:p>
            <a:pPr algn="ctr"/>
            <a:r>
              <a:rPr lang="vi-VN" sz="6000" b="1" i="1" dirty="0">
                <a:solidFill>
                  <a:srgbClr val="FFC000"/>
                </a:solidFill>
                <a:effectLst>
                  <a:outerShdw blurRad="38100" dist="38100" dir="2700000" algn="tl">
                    <a:srgbClr val="000000">
                      <a:alpha val="43137"/>
                    </a:srgbClr>
                  </a:outerShdw>
                </a:effectLst>
              </a:rPr>
              <a:t>BÀI HỌC ĐẾN ĐÂY LÀ KẾT THÚC.</a:t>
            </a:r>
          </a:p>
        </p:txBody>
      </p:sp>
    </p:spTree>
    <p:extLst>
      <p:ext uri="{BB962C8B-B14F-4D97-AF65-F5344CB8AC3E}">
        <p14:creationId xmlns:p14="http://schemas.microsoft.com/office/powerpoint/2010/main" val="415256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98934" y="134226"/>
            <a:ext cx="4392488" cy="991344"/>
          </a:xfrm>
          <a:solidFill>
            <a:srgbClr val="43FF43"/>
          </a:solid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dirty="0">
                <a:ln w="11430"/>
                <a:solidFill>
                  <a:srgbClr val="FF0000"/>
                </a:solidFill>
                <a:effectLst>
                  <a:outerShdw blurRad="80000" dist="40000" dir="5040000" algn="tl">
                    <a:srgbClr val="000000">
                      <a:alpha val="30000"/>
                    </a:srgbClr>
                  </a:outerShdw>
                  <a:reflection blurRad="6350" stA="55000" endA="300" endPos="45500" dir="5400000" sy="-100000" algn="bl" rotWithShape="0"/>
                </a:effectLst>
              </a:rPr>
              <a:t>L</a:t>
            </a:r>
            <a:r>
              <a:rPr lang="vi-VN" sz="4800" b="1" dirty="0" smtClean="0">
                <a:ln w="11430"/>
                <a:solidFill>
                  <a:srgbClr val="FF0000"/>
                </a:solidFill>
                <a:effectLst>
                  <a:outerShdw blurRad="80000" dist="40000" dir="5040000" algn="tl">
                    <a:srgbClr val="000000">
                      <a:alpha val="30000"/>
                    </a:srgbClr>
                  </a:outerShdw>
                  <a:reflection blurRad="6350" stA="55000" endA="300" endPos="45500" dir="5400000" sy="-100000" algn="bl" rotWithShape="0"/>
                </a:effectLst>
              </a:rPr>
              <a:t>UẬT </a:t>
            </a:r>
            <a:r>
              <a:rPr lang="vi-VN" sz="4800" b="1" dirty="0">
                <a:ln w="11430"/>
                <a:solidFill>
                  <a:srgbClr val="FF0000"/>
                </a:solidFill>
                <a:effectLst>
                  <a:outerShdw blurRad="80000" dist="40000" dir="5040000" algn="tl">
                    <a:srgbClr val="000000">
                      <a:alpha val="30000"/>
                    </a:srgbClr>
                  </a:outerShdw>
                  <a:reflection blurRad="6350" stA="55000" endA="300" endPos="45500" dir="5400000" sy="-100000" algn="bl" rotWithShape="0"/>
                </a:effectLst>
              </a:rPr>
              <a:t>CHƠI</a:t>
            </a:r>
            <a:endParaRPr lang="en-US" sz="4800" b="1" dirty="0">
              <a:ln w="11430"/>
              <a:solidFill>
                <a:srgbClr val="FF0000"/>
              </a:solidFill>
              <a:effectLst>
                <a:outerShdw blurRad="80000" dist="40000" dir="5040000" algn="tl">
                  <a:srgbClr val="000000">
                    <a:alpha val="30000"/>
                  </a:srgbClr>
                </a:outerShdw>
                <a:reflection blurRad="6350" stA="55000" endA="300" endPos="45500" dir="5400000" sy="-100000" algn="bl" rotWithShape="0"/>
              </a:effectLst>
            </a:endParaRPr>
          </a:p>
        </p:txBody>
      </p:sp>
      <p:sp>
        <p:nvSpPr>
          <p:cNvPr id="4" name="Cloud Callout 3"/>
          <p:cNvSpPr/>
          <p:nvPr/>
        </p:nvSpPr>
        <p:spPr>
          <a:xfrm>
            <a:off x="-138545" y="980728"/>
            <a:ext cx="11779161" cy="6209456"/>
          </a:xfrm>
          <a:prstGeom prst="cloudCallout">
            <a:avLst>
              <a:gd name="adj1" fmla="val -33707"/>
              <a:gd name="adj2" fmla="val 54458"/>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dirty="0">
                <a:solidFill>
                  <a:srgbClr val="140B8B"/>
                </a:solidFill>
                <a:cs typeface="Arial" pitchFamily="34" charset="0"/>
              </a:rPr>
              <a:t>      </a:t>
            </a:r>
          </a:p>
          <a:p>
            <a:r>
              <a:rPr lang="vi-VN" sz="2800" dirty="0">
                <a:solidFill>
                  <a:srgbClr val="140B8B"/>
                </a:solidFill>
                <a:cs typeface="Arial" pitchFamily="34" charset="0"/>
              </a:rPr>
              <a:t>    </a:t>
            </a:r>
            <a:r>
              <a:rPr lang="en-US" sz="2800" dirty="0" smtClean="0">
                <a:solidFill>
                  <a:srgbClr val="140B8B"/>
                </a:solidFill>
                <a:cs typeface="Arial" pitchFamily="34" charset="0"/>
              </a:rPr>
              <a:t>-</a:t>
            </a:r>
            <a:r>
              <a:rPr lang="en-US" sz="2800" dirty="0" smtClean="0"/>
              <a:t>Chia </a:t>
            </a:r>
            <a:r>
              <a:rPr lang="en-US" sz="2800" dirty="0" err="1"/>
              <a:t>lớp</a:t>
            </a:r>
            <a:r>
              <a:rPr lang="en-US" sz="2800" dirty="0"/>
              <a:t> </a:t>
            </a:r>
            <a:r>
              <a:rPr lang="en-US" sz="2800" dirty="0" err="1"/>
              <a:t>thành</a:t>
            </a:r>
            <a:r>
              <a:rPr lang="en-US" sz="2800" dirty="0"/>
              <a:t> 4 </a:t>
            </a:r>
            <a:r>
              <a:rPr lang="en-US" sz="2800" dirty="0" err="1"/>
              <a:t>nhóm</a:t>
            </a:r>
            <a:r>
              <a:rPr lang="en-US" sz="2800" dirty="0"/>
              <a:t> </a:t>
            </a:r>
          </a:p>
          <a:p>
            <a:r>
              <a:rPr lang="en-US" sz="2800" dirty="0" smtClean="0"/>
              <a:t>-</a:t>
            </a:r>
            <a:r>
              <a:rPr lang="en-US" sz="2800" dirty="0" err="1" smtClean="0"/>
              <a:t>Trong</a:t>
            </a:r>
            <a:r>
              <a:rPr lang="en-US" sz="2800" dirty="0" smtClean="0"/>
              <a:t> </a:t>
            </a:r>
            <a:r>
              <a:rPr lang="en-US" sz="2800" dirty="0" err="1"/>
              <a:t>vòng</a:t>
            </a:r>
            <a:r>
              <a:rPr lang="en-US" sz="2800" dirty="0"/>
              <a:t> 15’, </a:t>
            </a:r>
            <a:r>
              <a:rPr lang="en-US" sz="2800" dirty="0" err="1"/>
              <a:t>yêu</a:t>
            </a:r>
            <a:r>
              <a:rPr lang="en-US" sz="2800" dirty="0"/>
              <a:t> </a:t>
            </a:r>
            <a:r>
              <a:rPr lang="en-US" sz="2800" dirty="0" err="1"/>
              <a:t>cầu</a:t>
            </a:r>
            <a:r>
              <a:rPr lang="en-US" sz="2800" dirty="0"/>
              <a:t>:</a:t>
            </a:r>
          </a:p>
          <a:p>
            <a:r>
              <a:rPr lang="en-US" sz="2800" dirty="0"/>
              <a:t> </a:t>
            </a:r>
            <a:r>
              <a:rPr lang="en-US" sz="2800" dirty="0">
                <a:solidFill>
                  <a:srgbClr val="FF0000"/>
                </a:solidFill>
              </a:rPr>
              <a:t>+</a:t>
            </a:r>
            <a:r>
              <a:rPr lang="en-US" sz="2800" dirty="0" err="1">
                <a:solidFill>
                  <a:srgbClr val="FF0000"/>
                </a:solidFill>
              </a:rPr>
              <a:t>Nhóm</a:t>
            </a:r>
            <a:r>
              <a:rPr lang="en-US" sz="2800" dirty="0">
                <a:solidFill>
                  <a:srgbClr val="FF0000"/>
                </a:solidFill>
              </a:rPr>
              <a:t> 1,2: </a:t>
            </a:r>
            <a:r>
              <a:rPr lang="en-US" sz="2800" dirty="0" err="1" smtClean="0">
                <a:solidFill>
                  <a:srgbClr val="FF0000"/>
                </a:solidFill>
              </a:rPr>
              <a:t>Hoàn</a:t>
            </a:r>
            <a:r>
              <a:rPr lang="en-US" sz="2800" dirty="0" smtClean="0">
                <a:solidFill>
                  <a:srgbClr val="FF0000"/>
                </a:solidFill>
              </a:rPr>
              <a:t> </a:t>
            </a:r>
            <a:r>
              <a:rPr lang="en-US" sz="2800" dirty="0" err="1" smtClean="0">
                <a:solidFill>
                  <a:srgbClr val="FF0000"/>
                </a:solidFill>
              </a:rPr>
              <a:t>thành</a:t>
            </a:r>
            <a:r>
              <a:rPr lang="en-US" sz="2800" dirty="0" smtClean="0">
                <a:solidFill>
                  <a:srgbClr val="FF0000"/>
                </a:solidFill>
              </a:rPr>
              <a:t> </a:t>
            </a:r>
            <a:r>
              <a:rPr lang="en-US" sz="2800" dirty="0" err="1" smtClean="0">
                <a:solidFill>
                  <a:srgbClr val="FF0000"/>
                </a:solidFill>
              </a:rPr>
              <a:t>sơ</a:t>
            </a:r>
            <a:r>
              <a:rPr lang="en-US" sz="2800" dirty="0" smtClean="0">
                <a:solidFill>
                  <a:srgbClr val="FF0000"/>
                </a:solidFill>
              </a:rPr>
              <a:t> </a:t>
            </a:r>
            <a:r>
              <a:rPr lang="en-US" sz="2800" dirty="0" err="1" smtClean="0">
                <a:solidFill>
                  <a:srgbClr val="FF0000"/>
                </a:solidFill>
              </a:rPr>
              <a:t>đồ</a:t>
            </a:r>
            <a:r>
              <a:rPr lang="en-US" sz="2800" dirty="0" smtClean="0">
                <a:solidFill>
                  <a:srgbClr val="FF0000"/>
                </a:solidFill>
              </a:rPr>
              <a:t> </a:t>
            </a:r>
            <a:r>
              <a:rPr lang="en-US" sz="2800" dirty="0" err="1" smtClean="0">
                <a:solidFill>
                  <a:srgbClr val="FF0000"/>
                </a:solidFill>
              </a:rPr>
              <a:t>tư</a:t>
            </a:r>
            <a:r>
              <a:rPr lang="en-US" sz="2800" dirty="0" smtClean="0">
                <a:solidFill>
                  <a:srgbClr val="FF0000"/>
                </a:solidFill>
              </a:rPr>
              <a:t> </a:t>
            </a:r>
            <a:r>
              <a:rPr lang="en-US" sz="2800" dirty="0" err="1" smtClean="0">
                <a:solidFill>
                  <a:srgbClr val="FF0000"/>
                </a:solidFill>
              </a:rPr>
              <a:t>duy</a:t>
            </a:r>
            <a:r>
              <a:rPr lang="en-US" sz="2800" dirty="0" smtClean="0">
                <a:solidFill>
                  <a:srgbClr val="FF0000"/>
                </a:solidFill>
              </a:rPr>
              <a:t> </a:t>
            </a:r>
            <a:r>
              <a:rPr lang="en-US" sz="2800" dirty="0" err="1" smtClean="0">
                <a:solidFill>
                  <a:srgbClr val="FF0000"/>
                </a:solidFill>
              </a:rPr>
              <a:t>khuyết</a:t>
            </a:r>
            <a:r>
              <a:rPr lang="en-US" sz="2800" dirty="0" smtClean="0">
                <a:solidFill>
                  <a:srgbClr val="FF0000"/>
                </a:solidFill>
              </a:rPr>
              <a:t> </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nhiệt</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cách</a:t>
            </a:r>
            <a:r>
              <a:rPr lang="en-US" sz="2800" dirty="0">
                <a:solidFill>
                  <a:srgbClr val="FF0000"/>
                </a:solidFill>
              </a:rPr>
              <a:t> </a:t>
            </a:r>
            <a:r>
              <a:rPr lang="en-US" sz="2800" dirty="0" err="1">
                <a:solidFill>
                  <a:srgbClr val="FF0000"/>
                </a:solidFill>
              </a:rPr>
              <a:t>truyền</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nhiệt</a:t>
            </a:r>
            <a:endParaRPr lang="en-US" sz="2800" dirty="0">
              <a:solidFill>
                <a:srgbClr val="FF0000"/>
              </a:solidFill>
            </a:endParaRPr>
          </a:p>
          <a:p>
            <a:r>
              <a:rPr lang="en-US" sz="2800" dirty="0">
                <a:solidFill>
                  <a:srgbClr val="FF0000"/>
                </a:solidFill>
              </a:rPr>
              <a:t>+ </a:t>
            </a:r>
            <a:r>
              <a:rPr lang="en-US" sz="2800" dirty="0" err="1">
                <a:solidFill>
                  <a:srgbClr val="FF0000"/>
                </a:solidFill>
              </a:rPr>
              <a:t>Nhóm</a:t>
            </a:r>
            <a:r>
              <a:rPr lang="en-US" sz="2800" dirty="0">
                <a:solidFill>
                  <a:srgbClr val="FF0000"/>
                </a:solidFill>
              </a:rPr>
              <a:t> 3,4: </a:t>
            </a:r>
            <a:r>
              <a:rPr lang="en-US" sz="2800" dirty="0" err="1">
                <a:solidFill>
                  <a:srgbClr val="FF0000"/>
                </a:solidFill>
              </a:rPr>
              <a:t>Hoàn</a:t>
            </a:r>
            <a:r>
              <a:rPr lang="en-US" sz="2800" dirty="0">
                <a:solidFill>
                  <a:srgbClr val="FF0000"/>
                </a:solidFill>
              </a:rPr>
              <a:t> </a:t>
            </a:r>
            <a:r>
              <a:rPr lang="en-US" sz="2800" dirty="0" err="1">
                <a:solidFill>
                  <a:srgbClr val="FF0000"/>
                </a:solidFill>
              </a:rPr>
              <a:t>thành</a:t>
            </a:r>
            <a:r>
              <a:rPr lang="en-US" sz="2800" dirty="0">
                <a:solidFill>
                  <a:srgbClr val="FF0000"/>
                </a:solidFill>
              </a:rPr>
              <a:t> </a:t>
            </a:r>
            <a:r>
              <a:rPr lang="en-US" sz="2800" dirty="0" err="1">
                <a:solidFill>
                  <a:srgbClr val="FF0000"/>
                </a:solidFill>
              </a:rPr>
              <a:t>sơ</a:t>
            </a:r>
            <a:r>
              <a:rPr lang="en-US" sz="2800" dirty="0">
                <a:solidFill>
                  <a:srgbClr val="FF0000"/>
                </a:solidFill>
              </a:rPr>
              <a:t> </a:t>
            </a:r>
            <a:r>
              <a:rPr lang="en-US" sz="2800" dirty="0" err="1">
                <a:solidFill>
                  <a:srgbClr val="FF0000"/>
                </a:solidFill>
              </a:rPr>
              <a:t>đồ</a:t>
            </a:r>
            <a:r>
              <a:rPr lang="en-US" sz="2800" dirty="0">
                <a:solidFill>
                  <a:srgbClr val="FF0000"/>
                </a:solidFill>
              </a:rPr>
              <a:t> </a:t>
            </a:r>
            <a:r>
              <a:rPr lang="en-US" sz="2800" dirty="0" err="1">
                <a:solidFill>
                  <a:srgbClr val="FF0000"/>
                </a:solidFill>
              </a:rPr>
              <a:t>tư</a:t>
            </a:r>
            <a:r>
              <a:rPr lang="en-US" sz="2800" dirty="0">
                <a:solidFill>
                  <a:srgbClr val="FF0000"/>
                </a:solidFill>
              </a:rPr>
              <a:t> </a:t>
            </a:r>
            <a:r>
              <a:rPr lang="en-US" sz="2800" dirty="0" err="1">
                <a:solidFill>
                  <a:srgbClr val="FF0000"/>
                </a:solidFill>
              </a:rPr>
              <a:t>duy</a:t>
            </a:r>
            <a:r>
              <a:rPr lang="en-US" sz="2800" dirty="0">
                <a:solidFill>
                  <a:srgbClr val="FF0000"/>
                </a:solidFill>
              </a:rPr>
              <a:t> </a:t>
            </a:r>
            <a:r>
              <a:rPr lang="en-US" sz="2800" dirty="0" err="1">
                <a:solidFill>
                  <a:srgbClr val="FF0000"/>
                </a:solidFill>
              </a:rPr>
              <a:t>khuyết</a:t>
            </a:r>
            <a:r>
              <a:rPr lang="en-US" sz="2800" dirty="0">
                <a:solidFill>
                  <a:srgbClr val="FF0000"/>
                </a:solidFill>
              </a:rPr>
              <a:t> :</a:t>
            </a:r>
            <a:r>
              <a:rPr lang="en-US" sz="2800" dirty="0" smtClean="0">
                <a:solidFill>
                  <a:srgbClr val="FF0000"/>
                </a:solidFill>
              </a:rPr>
              <a:t> </a:t>
            </a:r>
            <a:r>
              <a:rPr lang="en-US" sz="2800" dirty="0" err="1">
                <a:solidFill>
                  <a:srgbClr val="FF0000"/>
                </a:solidFill>
              </a:rPr>
              <a:t>sự</a:t>
            </a:r>
            <a:r>
              <a:rPr lang="en-US" sz="2800" dirty="0">
                <a:solidFill>
                  <a:srgbClr val="FF0000"/>
                </a:solidFill>
              </a:rPr>
              <a:t> </a:t>
            </a:r>
            <a:r>
              <a:rPr lang="en-US" sz="2800" dirty="0" err="1">
                <a:solidFill>
                  <a:srgbClr val="FF0000"/>
                </a:solidFill>
              </a:rPr>
              <a:t>nở</a:t>
            </a:r>
            <a:r>
              <a:rPr lang="en-US" sz="2800" dirty="0">
                <a:solidFill>
                  <a:srgbClr val="FF0000"/>
                </a:solidFill>
              </a:rPr>
              <a:t> </a:t>
            </a:r>
            <a:r>
              <a:rPr lang="en-US" sz="2800" dirty="0" err="1">
                <a:solidFill>
                  <a:srgbClr val="FF0000"/>
                </a:solidFill>
              </a:rPr>
              <a:t>vì</a:t>
            </a:r>
            <a:r>
              <a:rPr lang="en-US" sz="2800" dirty="0">
                <a:solidFill>
                  <a:srgbClr val="FF0000"/>
                </a:solidFill>
              </a:rPr>
              <a:t> </a:t>
            </a:r>
            <a:r>
              <a:rPr lang="en-US" sz="2800" dirty="0" err="1">
                <a:solidFill>
                  <a:srgbClr val="FF0000"/>
                </a:solidFill>
              </a:rPr>
              <a:t>nhiệt</a:t>
            </a:r>
            <a:endParaRPr lang="en-US" sz="2800" dirty="0">
              <a:solidFill>
                <a:srgbClr val="FF0000"/>
              </a:solidFill>
            </a:endParaRPr>
          </a:p>
          <a:p>
            <a:r>
              <a:rPr lang="vi-VN" sz="2800" dirty="0" smtClean="0">
                <a:solidFill>
                  <a:srgbClr val="140B8B"/>
                </a:solidFill>
                <a:cs typeface="Arial" pitchFamily="34" charset="0"/>
              </a:rPr>
              <a:t>   </a:t>
            </a:r>
            <a:r>
              <a:rPr lang="vi-VN" sz="2800" dirty="0">
                <a:solidFill>
                  <a:srgbClr val="140B8B"/>
                </a:solidFill>
                <a:latin typeface="Calibri" panose="020F0502020204030204" pitchFamily="34" charset="0"/>
                <a:cs typeface="Calibri" panose="020F0502020204030204" pitchFamily="34" charset="0"/>
              </a:rPr>
              <a:t>- Thời gian hoàn thành là </a:t>
            </a:r>
            <a:r>
              <a:rPr lang="en-US" sz="2800" dirty="0" smtClean="0">
                <a:solidFill>
                  <a:srgbClr val="00B050"/>
                </a:solidFill>
                <a:latin typeface="Calibri" panose="020F0502020204030204" pitchFamily="34" charset="0"/>
                <a:cs typeface="Calibri" panose="020F0502020204030204" pitchFamily="34" charset="0"/>
              </a:rPr>
              <a:t>10</a:t>
            </a:r>
            <a:r>
              <a:rPr lang="vi-VN" sz="2800" dirty="0" smtClean="0">
                <a:solidFill>
                  <a:srgbClr val="00B050"/>
                </a:solidFill>
                <a:latin typeface="Calibri" panose="020F0502020204030204" pitchFamily="34" charset="0"/>
                <a:cs typeface="Calibri" panose="020F0502020204030204" pitchFamily="34" charset="0"/>
              </a:rPr>
              <a:t> </a:t>
            </a:r>
            <a:r>
              <a:rPr lang="vi-VN" sz="2800" dirty="0">
                <a:solidFill>
                  <a:srgbClr val="00B050"/>
                </a:solidFill>
                <a:latin typeface="Calibri" panose="020F0502020204030204" pitchFamily="34" charset="0"/>
                <a:cs typeface="Calibri" panose="020F0502020204030204" pitchFamily="34" charset="0"/>
              </a:rPr>
              <a:t>phút</a:t>
            </a:r>
            <a:r>
              <a:rPr lang="vi-VN" sz="2800" dirty="0">
                <a:solidFill>
                  <a:srgbClr val="140B8B"/>
                </a:solidFill>
                <a:latin typeface="Calibri" panose="020F0502020204030204" pitchFamily="34" charset="0"/>
                <a:cs typeface="Calibri" panose="020F0502020204030204" pitchFamily="34" charset="0"/>
              </a:rPr>
              <a:t>. Mỗi </a:t>
            </a:r>
            <a:r>
              <a:rPr lang="en-US" sz="2800" dirty="0" err="1" smtClean="0">
                <a:solidFill>
                  <a:srgbClr val="140B8B"/>
                </a:solidFill>
                <a:latin typeface="Calibri" panose="020F0502020204030204" pitchFamily="34" charset="0"/>
                <a:cs typeface="Calibri" panose="020F0502020204030204" pitchFamily="34" charset="0"/>
              </a:rPr>
              <a:t>sơ</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đồ</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tư</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duy</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đúng</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và</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đủ</a:t>
            </a:r>
            <a:r>
              <a:rPr lang="vi-VN" sz="2800" dirty="0" smtClean="0">
                <a:solidFill>
                  <a:srgbClr val="140B8B"/>
                </a:solidFill>
                <a:latin typeface="Calibri" panose="020F0502020204030204" pitchFamily="34" charset="0"/>
                <a:cs typeface="Calibri" panose="020F0502020204030204" pitchFamily="34" charset="0"/>
              </a:rPr>
              <a:t> </a:t>
            </a:r>
            <a:r>
              <a:rPr lang="vi-VN" sz="2800" dirty="0">
                <a:solidFill>
                  <a:srgbClr val="140B8B"/>
                </a:solidFill>
                <a:latin typeface="Calibri" panose="020F0502020204030204" pitchFamily="34" charset="0"/>
                <a:cs typeface="Calibri" panose="020F0502020204030204" pitchFamily="34" charset="0"/>
              </a:rPr>
              <a:t>sẽ </a:t>
            </a:r>
            <a:r>
              <a:rPr lang="vi-VN" sz="2800" dirty="0" smtClean="0">
                <a:solidFill>
                  <a:srgbClr val="140B8B"/>
                </a:solidFill>
                <a:latin typeface="Calibri" panose="020F0502020204030204" pitchFamily="34" charset="0"/>
                <a:cs typeface="Calibri" panose="020F0502020204030204" pitchFamily="34" charset="0"/>
              </a:rPr>
              <a:t>được</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tối</a:t>
            </a:r>
            <a:r>
              <a:rPr lang="en-US" sz="2800" dirty="0" smtClean="0">
                <a:solidFill>
                  <a:srgbClr val="140B8B"/>
                </a:solidFill>
                <a:latin typeface="Calibri" panose="020F0502020204030204" pitchFamily="34" charset="0"/>
                <a:cs typeface="Calibri" panose="020F0502020204030204" pitchFamily="34" charset="0"/>
              </a:rPr>
              <a:t> </a:t>
            </a:r>
            <a:r>
              <a:rPr lang="en-US" sz="2800" dirty="0" err="1" smtClean="0">
                <a:solidFill>
                  <a:srgbClr val="140B8B"/>
                </a:solidFill>
                <a:latin typeface="Calibri" panose="020F0502020204030204" pitchFamily="34" charset="0"/>
                <a:cs typeface="Calibri" panose="020F0502020204030204" pitchFamily="34" charset="0"/>
              </a:rPr>
              <a:t>đa</a:t>
            </a:r>
            <a:r>
              <a:rPr lang="vi-VN" sz="2800" dirty="0" smtClean="0">
                <a:solidFill>
                  <a:srgbClr val="140B8B"/>
                </a:solidFill>
                <a:latin typeface="Calibri" panose="020F0502020204030204" pitchFamily="34" charset="0"/>
                <a:cs typeface="Calibri" panose="020F0502020204030204" pitchFamily="34" charset="0"/>
              </a:rPr>
              <a:t> </a:t>
            </a:r>
            <a:r>
              <a:rPr lang="en-US" sz="2800" dirty="0" smtClean="0">
                <a:solidFill>
                  <a:srgbClr val="00B050"/>
                </a:solidFill>
                <a:latin typeface="Calibri" panose="020F0502020204030204" pitchFamily="34" charset="0"/>
                <a:cs typeface="Calibri" panose="020F0502020204030204" pitchFamily="34" charset="0"/>
              </a:rPr>
              <a:t>18</a:t>
            </a:r>
            <a:r>
              <a:rPr lang="vi-VN" sz="2800" dirty="0" smtClean="0">
                <a:solidFill>
                  <a:srgbClr val="00B050"/>
                </a:solidFill>
                <a:latin typeface="Calibri" panose="020F0502020204030204" pitchFamily="34" charset="0"/>
                <a:cs typeface="Calibri" panose="020F0502020204030204" pitchFamily="34" charset="0"/>
              </a:rPr>
              <a:t>đ</a:t>
            </a:r>
            <a:endParaRPr lang="en-US" sz="2800" dirty="0" smtClean="0">
              <a:solidFill>
                <a:srgbClr val="00B050"/>
              </a:solidFill>
              <a:latin typeface="Calibri" panose="020F0502020204030204" pitchFamily="34" charset="0"/>
              <a:cs typeface="Calibri" panose="020F0502020204030204" pitchFamily="34" charset="0"/>
            </a:endParaRPr>
          </a:p>
          <a:p>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Phần</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trình</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bày</a:t>
            </a:r>
            <a:r>
              <a:rPr lang="en-US" sz="2800" dirty="0" smtClean="0">
                <a:solidFill>
                  <a:srgbClr val="7030A0"/>
                </a:solidFill>
                <a:latin typeface="Calibri" panose="020F0502020204030204" pitchFamily="34" charset="0"/>
                <a:cs typeface="Calibri" panose="020F0502020204030204" pitchFamily="34" charset="0"/>
              </a:rPr>
              <a:t>: </a:t>
            </a:r>
            <a:r>
              <a:rPr lang="en-US" sz="2800" dirty="0" smtClean="0">
                <a:solidFill>
                  <a:srgbClr val="00B050"/>
                </a:solidFill>
                <a:latin typeface="Calibri" panose="020F0502020204030204" pitchFamily="34" charset="0"/>
                <a:cs typeface="Calibri" panose="020F0502020204030204" pitchFamily="34" charset="0"/>
              </a:rPr>
              <a:t>2đ</a:t>
            </a:r>
            <a:endParaRPr lang="vi-VN" sz="28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018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460999"/>
            <a:ext cx="10058400" cy="921998"/>
          </a:xfrm>
        </p:spPr>
        <p:txBody>
          <a:bodyPr>
            <a:normAutofit/>
          </a:bodyPr>
          <a:lstStyle/>
          <a:p>
            <a:r>
              <a:rPr lang="en-US" sz="2800" dirty="0" err="1" smtClean="0"/>
              <a:t>Sơ</a:t>
            </a:r>
            <a:r>
              <a:rPr lang="en-US" sz="2800" dirty="0" smtClean="0"/>
              <a:t> </a:t>
            </a:r>
            <a:r>
              <a:rPr lang="en-US" sz="2800" dirty="0" err="1" smtClean="0"/>
              <a:t>đồ</a:t>
            </a:r>
            <a:r>
              <a:rPr lang="en-US" sz="2800" dirty="0" smtClean="0"/>
              <a:t> </a:t>
            </a:r>
            <a:r>
              <a:rPr lang="en-US" sz="2800" dirty="0" err="1" smtClean="0"/>
              <a:t>tư</a:t>
            </a:r>
            <a:r>
              <a:rPr lang="en-US" sz="2800" dirty="0" smtClean="0"/>
              <a:t> </a:t>
            </a:r>
            <a:r>
              <a:rPr lang="en-US" sz="2800" dirty="0" err="1" smtClean="0"/>
              <a:t>duy</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9156880"/>
              </p:ext>
            </p:extLst>
          </p:nvPr>
        </p:nvGraphicFramePr>
        <p:xfrm>
          <a:off x="-2549235" y="328614"/>
          <a:ext cx="15722310" cy="6432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5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94360"/>
            <a:ext cx="10058400" cy="1188720"/>
          </a:xfrm>
        </p:spPr>
        <p:txBody>
          <a:bodyPr>
            <a:normAutofit/>
          </a:bodyPr>
          <a:lstStyle/>
          <a:p>
            <a:r>
              <a:rPr lang="en-US" sz="2800" dirty="0" err="1"/>
              <a:t>Sơ</a:t>
            </a:r>
            <a:r>
              <a:rPr lang="en-US" sz="2800" dirty="0"/>
              <a:t> </a:t>
            </a:r>
            <a:r>
              <a:rPr lang="en-US" sz="2800" dirty="0" err="1"/>
              <a:t>đồ</a:t>
            </a:r>
            <a:r>
              <a:rPr lang="en-US" sz="2800" dirty="0"/>
              <a:t> </a:t>
            </a:r>
            <a:r>
              <a:rPr lang="en-US" sz="2800" dirty="0" err="1"/>
              <a:t>tư</a:t>
            </a:r>
            <a:r>
              <a:rPr lang="en-US" sz="2800" dirty="0"/>
              <a:t> </a:t>
            </a:r>
            <a:r>
              <a:rPr lang="en-US" sz="2800" dirty="0" err="1"/>
              <a:t>duy</a:t>
            </a:r>
            <a:r>
              <a:rPr lang="en-US" sz="2800" dirty="0"/>
              <a:t> </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4980515"/>
              </p:ext>
            </p:extLst>
          </p:nvPr>
        </p:nvGraphicFramePr>
        <p:xfrm>
          <a:off x="415637" y="1"/>
          <a:ext cx="13343226" cy="6679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31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460999"/>
            <a:ext cx="10058400" cy="921998"/>
          </a:xfrm>
        </p:spPr>
        <p:txBody>
          <a:bodyPr>
            <a:normAutofit/>
          </a:bodyPr>
          <a:lstStyle/>
          <a:p>
            <a:r>
              <a:rPr lang="en-US" sz="2800" dirty="0" err="1" smtClean="0"/>
              <a:t>Sơ</a:t>
            </a:r>
            <a:r>
              <a:rPr lang="en-US" sz="2800" dirty="0" smtClean="0"/>
              <a:t> </a:t>
            </a:r>
            <a:r>
              <a:rPr lang="en-US" sz="2800" dirty="0" err="1" smtClean="0"/>
              <a:t>đồ</a:t>
            </a:r>
            <a:r>
              <a:rPr lang="en-US" sz="2800" dirty="0" smtClean="0"/>
              <a:t> </a:t>
            </a:r>
            <a:r>
              <a:rPr lang="en-US" sz="2800" dirty="0" err="1" smtClean="0"/>
              <a:t>tư</a:t>
            </a:r>
            <a:r>
              <a:rPr lang="en-US" sz="2800" dirty="0" smtClean="0"/>
              <a:t> </a:t>
            </a:r>
            <a:r>
              <a:rPr lang="en-US" sz="2800" dirty="0" err="1" smtClean="0"/>
              <a:t>duy</a:t>
            </a:r>
            <a:r>
              <a:rPr lang="en-US" sz="2800" dirty="0" smtClean="0"/>
              <a:t>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6970243"/>
              </p:ext>
            </p:extLst>
          </p:nvPr>
        </p:nvGraphicFramePr>
        <p:xfrm>
          <a:off x="-2549235" y="128588"/>
          <a:ext cx="15836610" cy="663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580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94360"/>
            <a:ext cx="10058400" cy="1188720"/>
          </a:xfrm>
        </p:spPr>
        <p:txBody>
          <a:bodyPr>
            <a:normAutofit/>
          </a:bodyPr>
          <a:lstStyle/>
          <a:p>
            <a:r>
              <a:rPr lang="en-US" sz="2800" dirty="0" err="1"/>
              <a:t>Sơ</a:t>
            </a:r>
            <a:r>
              <a:rPr lang="en-US" sz="2800" dirty="0"/>
              <a:t> </a:t>
            </a:r>
            <a:r>
              <a:rPr lang="en-US" sz="2800" dirty="0" err="1"/>
              <a:t>đồ</a:t>
            </a:r>
            <a:r>
              <a:rPr lang="en-US" sz="2800" dirty="0"/>
              <a:t> </a:t>
            </a:r>
            <a:r>
              <a:rPr lang="en-US" sz="2800" dirty="0" err="1"/>
              <a:t>tư</a:t>
            </a:r>
            <a:r>
              <a:rPr lang="en-US" sz="2800" dirty="0"/>
              <a:t> </a:t>
            </a:r>
            <a:r>
              <a:rPr lang="en-US" sz="2800" dirty="0" err="1"/>
              <a:t>duy</a:t>
            </a:r>
            <a:r>
              <a:rPr lang="en-US" sz="2800" dirty="0"/>
              <a:t> </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9038107"/>
              </p:ext>
            </p:extLst>
          </p:nvPr>
        </p:nvGraphicFramePr>
        <p:xfrm>
          <a:off x="124690" y="949553"/>
          <a:ext cx="13009419" cy="5399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95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899" y="790867"/>
            <a:ext cx="8686800" cy="146490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sz="6000" b="1"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latin typeface="Arial" pitchFamily="34" charset="0"/>
                <a:cs typeface="Arial" pitchFamily="34" charset="0"/>
              </a:rPr>
              <a:t>VÒNG 2</a:t>
            </a:r>
          </a:p>
        </p:txBody>
      </p:sp>
      <p:sp>
        <p:nvSpPr>
          <p:cNvPr id="3" name="Content Placeholder 2"/>
          <p:cNvSpPr>
            <a:spLocks noGrp="1"/>
          </p:cNvSpPr>
          <p:nvPr>
            <p:ph type="subTitle" idx="1"/>
          </p:nvPr>
        </p:nvSpPr>
        <p:spPr>
          <a:xfrm>
            <a:off x="3933443" y="3362665"/>
            <a:ext cx="6535734" cy="1133476"/>
          </a:xfrm>
        </p:spPr>
        <p:txBody>
          <a:bodyPr>
            <a:prstTxWarp prst="textChevron">
              <a:avLst>
                <a:gd name="adj" fmla="val 34127"/>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pPr>
              <a:spcBef>
                <a:spcPts val="580"/>
              </a:spcBef>
              <a:defRPr/>
            </a:pPr>
            <a:r>
              <a:rPr lang="vi-VN" sz="5400" b="1" dirty="0">
                <a:ln w="11430"/>
                <a:solidFill>
                  <a:srgbClr val="00B050"/>
                </a:solidFill>
                <a:effectLst/>
                <a:latin typeface="Arial" pitchFamily="34" charset="0"/>
                <a:cs typeface="Arial" pitchFamily="34" charset="0"/>
              </a:rPr>
              <a:t>TĂNG TỐC </a:t>
            </a:r>
            <a:r>
              <a:rPr lang="en-US" sz="5400" b="1" dirty="0">
                <a:ln w="11430"/>
                <a:solidFill>
                  <a:srgbClr val="00B050"/>
                </a:solidFill>
                <a:effectLst/>
                <a:latin typeface="Arial" pitchFamily="34" charset="0"/>
                <a:cs typeface="Arial" pitchFamily="34" charset="0"/>
              </a:rPr>
              <a:t>?</a:t>
            </a:r>
          </a:p>
        </p:txBody>
      </p:sp>
      <p:pic>
        <p:nvPicPr>
          <p:cNvPr id="39942" name="Picture 13" descr="be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94823">
            <a:off x="1915319" y="1713707"/>
            <a:ext cx="1219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8">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8" id="{5F31D331-F747-484C-AD3B-91C58702EA51}" vid="{64FF0483-7422-45A5-B69A-3C01E638C8EE}"/>
    </a:ext>
  </a:extLst>
</a:theme>
</file>

<file path=docProps/app.xml><?xml version="1.0" encoding="utf-8"?>
<Properties xmlns="http://schemas.openxmlformats.org/officeDocument/2006/extended-properties" xmlns:vt="http://schemas.openxmlformats.org/officeDocument/2006/docPropsVTypes">
  <Template>Theme8</Template>
  <TotalTime>1489</TotalTime>
  <Words>2527</Words>
  <PresentationFormat>Widescreen</PresentationFormat>
  <Paragraphs>672</Paragraphs>
  <Slides>32</Slides>
  <Notes>0</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vt:lpstr>
      <vt:lpstr>Perpetua</vt:lpstr>
      <vt:lpstr>Tahoma</vt:lpstr>
      <vt:lpstr>Times New Roman</vt:lpstr>
      <vt:lpstr>Verdana</vt:lpstr>
      <vt:lpstr>Theme8</vt:lpstr>
      <vt:lpstr>PowerPoint Presentation</vt:lpstr>
      <vt:lpstr>PowerPoint Presentation</vt:lpstr>
      <vt:lpstr>Khởi động</vt:lpstr>
      <vt:lpstr>LUẬT CHƠI</vt:lpstr>
      <vt:lpstr>Sơ đồ tư duy:</vt:lpstr>
      <vt:lpstr>Sơ đồ tư duy :</vt:lpstr>
      <vt:lpstr>Sơ đồ tư duy :</vt:lpstr>
      <vt:lpstr>Sơ đồ tư duy :</vt:lpstr>
      <vt:lpstr>VÒNG 2</vt:lpstr>
      <vt:lpstr>PowerPoint Presentation</vt:lpstr>
      <vt:lpstr>CÂU HỎI 1</vt:lpstr>
      <vt:lpstr>CÂU HỎI 2</vt:lpstr>
      <vt:lpstr>CÂU HỎI 3</vt:lpstr>
      <vt:lpstr>CÂU HỎI 4</vt:lpstr>
      <vt:lpstr>CÂU HỎI 5</vt:lpstr>
      <vt:lpstr>CÂU HỎI 6</vt:lpstr>
      <vt:lpstr>CÂU HỎI 7</vt:lpstr>
      <vt:lpstr>CÂU HỎI 8</vt:lpstr>
      <vt:lpstr>CÂU HỎI 9</vt:lpstr>
      <vt:lpstr>CÂU HỎI 10</vt:lpstr>
      <vt:lpstr>CÂU HỎI 11</vt:lpstr>
      <vt:lpstr>CÂU HỎI 12</vt:lpstr>
      <vt:lpstr>CÂU HỎI 13</vt:lpstr>
      <vt:lpstr>CÂU HỎI 14</vt:lpstr>
      <vt:lpstr>CÂU HỎI 15</vt:lpstr>
      <vt:lpstr>VÒNG 3</vt:lpstr>
      <vt:lpstr>LUẬT CHƠI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2023-06-14T03:26:45Z</dcterms:created>
  <dcterms:modified xsi:type="dcterms:W3CDTF">2023-06-15T15:34:22Z</dcterms:modified>
</cp:coreProperties>
</file>