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6537"/>
    <a:srgbClr val="BB7733"/>
    <a:srgbClr val="E0664E"/>
    <a:srgbClr val="680E17"/>
    <a:srgbClr val="37287B"/>
    <a:srgbClr val="5146AF"/>
    <a:srgbClr val="DA5431"/>
    <a:srgbClr val="1A1A1A"/>
    <a:srgbClr val="FFD41D"/>
    <a:srgbClr val="FFE4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102" y="76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596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76986" y="586585"/>
            <a:ext cx="8272947" cy="1527050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986" y="2149036"/>
            <a:ext cx="8272947" cy="880830"/>
          </a:xfrm>
        </p:spPr>
        <p:txBody>
          <a:bodyPr>
            <a:normAutofit/>
          </a:bodyPr>
          <a:lstStyle>
            <a:lvl1pPr marL="0" indent="0" algn="l">
              <a:buNone/>
              <a:defRPr sz="2800" b="0" i="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8470"/>
            <a:ext cx="8246070" cy="899840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730" y="1197405"/>
            <a:ext cx="8246070" cy="3569858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348" y="460824"/>
            <a:ext cx="6410827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348" y="1323749"/>
            <a:ext cx="6393606" cy="334411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552" y="135155"/>
            <a:ext cx="8076896" cy="902860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655520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127917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55520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127917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FPPT.com</a:t>
            </a: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Make Effective Presentations</a:t>
            </a:r>
          </a:p>
          <a:p>
            <a:r>
              <a:rPr lang="en-US"/>
              <a:t>Using Awesome Backgrounds</a:t>
            </a:r>
          </a:p>
          <a:p>
            <a:r>
              <a:rPr lang="en-US"/>
              <a:t>Engage your Audience</a:t>
            </a:r>
          </a:p>
          <a:p>
            <a:r>
              <a:rPr lang="en-US"/>
              <a:t>Capture Audience Attention</a:t>
            </a:r>
          </a:p>
          <a:p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Make Effective Presentations</a:t>
            </a:r>
          </a:p>
          <a:p>
            <a:r>
              <a:rPr lang="en-US"/>
              <a:t>Using Awesome Backgrounds</a:t>
            </a:r>
          </a:p>
          <a:p>
            <a:r>
              <a:rPr lang="en-US"/>
              <a:t>Engage your Audience</a:t>
            </a:r>
          </a:p>
          <a:p>
            <a:r>
              <a:rPr lang="en-US"/>
              <a:t>Capture Audience Attention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Product B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websites\free-power-point-templates\2012\logo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100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</Words>
  <PresentationFormat>On-screen Show (16:9)</PresentationFormat>
  <Paragraphs>22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VnTeach.Com</dc:creator>
  <cp:keywords>VnTeach.Com</cp:keywords>
  <cp:lastModifiedBy/>
  <dcterms:created xsi:type="dcterms:W3CDTF">2017-08-01T15:40:51Z</dcterms:created>
  <dcterms:modified xsi:type="dcterms:W3CDTF">2020-09-25T20:18:22Z</dcterms:modified>
</cp:coreProperties>
</file>