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6537"/>
    <a:srgbClr val="BB7733"/>
    <a:srgbClr val="E0664E"/>
    <a:srgbClr val="680E17"/>
    <a:srgbClr val="37287B"/>
    <a:srgbClr val="5146AF"/>
    <a:srgbClr val="DA5431"/>
    <a:srgbClr val="1A1A1A"/>
    <a:srgbClr val="FFD41D"/>
    <a:srgbClr val="FFE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02" y="7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6986" y="586585"/>
            <a:ext cx="827294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986" y="2149036"/>
            <a:ext cx="8272947" cy="88083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470"/>
            <a:ext cx="8246070" cy="89984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197405"/>
            <a:ext cx="8246070" cy="356985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48" y="460824"/>
            <a:ext cx="6410827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48" y="1323749"/>
            <a:ext cx="6393606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552" y="135155"/>
            <a:ext cx="8076896" cy="90286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27917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27917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2020-09-25T20:18:22Z</dcterms:modified>
</cp:coreProperties>
</file>