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2"/>
  </p:notesMasterIdLst>
  <p:sldIdLst>
    <p:sldId id="294" r:id="rId2"/>
    <p:sldId id="295" r:id="rId3"/>
    <p:sldId id="296" r:id="rId4"/>
    <p:sldId id="297" r:id="rId5"/>
    <p:sldId id="298" r:id="rId6"/>
    <p:sldId id="299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00" r:id="rId15"/>
    <p:sldId id="316" r:id="rId16"/>
    <p:sldId id="317" r:id="rId17"/>
    <p:sldId id="318" r:id="rId18"/>
    <p:sldId id="301" r:id="rId19"/>
    <p:sldId id="319" r:id="rId20"/>
    <p:sldId id="320" r:id="rId21"/>
    <p:sldId id="321" r:id="rId22"/>
    <p:sldId id="322" r:id="rId23"/>
    <p:sldId id="323" r:id="rId24"/>
    <p:sldId id="302" r:id="rId25"/>
    <p:sldId id="305" r:id="rId26"/>
    <p:sldId id="306" r:id="rId27"/>
    <p:sldId id="307" r:id="rId28"/>
    <p:sldId id="308" r:id="rId29"/>
    <p:sldId id="303" r:id="rId30"/>
    <p:sldId id="304" r:id="rId31"/>
  </p:sldIdLst>
  <p:sldSz cx="12193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d nurjamil" initials="fn" lastIdx="1" clrIdx="0">
    <p:extLst>
      <p:ext uri="{19B8F6BF-5375-455C-9EA6-DF929625EA0E}">
        <p15:presenceInfo xmlns:p15="http://schemas.microsoft.com/office/powerpoint/2012/main" userId="8f222afd016eafa4" providerId="Windows Live"/>
      </p:ext>
    </p:extLst>
  </p:cmAuthor>
  <p:cmAuthor id="2" name="wowo hermawan" initials="wh" lastIdx="1" clrIdx="1">
    <p:extLst>
      <p:ext uri="{19B8F6BF-5375-455C-9EA6-DF929625EA0E}">
        <p15:presenceInfo xmlns:p15="http://schemas.microsoft.com/office/powerpoint/2012/main" userId="598feb332afde99c" providerId="Windows Live"/>
      </p:ext>
    </p:extLst>
  </p:cmAuthor>
  <p:cmAuthor id="3" name="wowoher@outlook.com" initials="w" lastIdx="1" clrIdx="2">
    <p:extLst>
      <p:ext uri="{19B8F6BF-5375-455C-9EA6-DF929625EA0E}">
        <p15:presenceInfo xmlns:p15="http://schemas.microsoft.com/office/powerpoint/2012/main" userId="5fe86b4ec768752f" providerId="Windows Live"/>
      </p:ext>
    </p:extLst>
  </p:cmAuthor>
  <p:cmAuthor id="4" name="smart" initials="s" lastIdx="1" clrIdx="3">
    <p:extLst>
      <p:ext uri="{19B8F6BF-5375-455C-9EA6-DF929625EA0E}">
        <p15:presenceInfo xmlns:p15="http://schemas.microsoft.com/office/powerpoint/2012/main" userId="sma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980"/>
    <a:srgbClr val="BECCCF"/>
    <a:srgbClr val="6E7D76"/>
    <a:srgbClr val="CF786F"/>
    <a:srgbClr val="6E5434"/>
    <a:srgbClr val="322111"/>
    <a:srgbClr val="00524B"/>
    <a:srgbClr val="4B5B50"/>
    <a:srgbClr val="E6C6A9"/>
    <a:srgbClr val="EDD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48" autoAdjust="0"/>
    <p:restoredTop sz="94291" autoAdjust="0"/>
  </p:normalViewPr>
  <p:slideViewPr>
    <p:cSldViewPr snapToGrid="0">
      <p:cViewPr varScale="1">
        <p:scale>
          <a:sx n="112" d="100"/>
          <a:sy n="112" d="100"/>
        </p:scale>
        <p:origin x="53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79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explosion val="13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B0-49B1-BAC1-7D18E0ADDB31}"/>
              </c:ext>
            </c:extLst>
          </c:dPt>
          <c:dPt>
            <c:idx val="1"/>
            <c:bubble3D val="0"/>
            <c:explosion val="7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B0-49B1-BAC1-7D18E0ADDB31}"/>
              </c:ext>
            </c:extLst>
          </c:dPt>
          <c:dPt>
            <c:idx val="2"/>
            <c:bubble3D val="0"/>
            <c:explosion val="24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B0-49B1-BAC1-7D18E0ADDB31}"/>
              </c:ext>
            </c:extLst>
          </c:dPt>
          <c:dPt>
            <c:idx val="3"/>
            <c:bubble3D val="0"/>
            <c:explosion val="8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B0-49B1-BAC1-7D18E0ADDB3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B0-49B1-BAC1-7D18E0ADD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2.5</c:v>
                </c:pt>
                <c:pt idx="5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2E-4134-9AF0-8E388E9D70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4.4000000000000004</c:v>
                </c:pt>
                <c:pt idx="5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2E-4134-9AF0-8E388E9D70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2E-4134-9AF0-8E388E9D7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8297024"/>
        <c:axId val="1420353088"/>
      </c:barChart>
      <c:catAx>
        <c:axId val="898297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20353088"/>
        <c:crosses val="autoZero"/>
        <c:auto val="1"/>
        <c:lblAlgn val="ctr"/>
        <c:lblOffset val="100"/>
        <c:noMultiLvlLbl val="0"/>
      </c:catAx>
      <c:valAx>
        <c:axId val="14203530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9829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939A9-F7F4-4ABA-B53D-5991DD400101}" type="datetimeFigureOut">
              <a:rPr lang="en-ID" smtClean="0"/>
              <a:t>21/03/2021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7763-7AA7-4511-95D0-0DC176BB7E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492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3291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6583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9875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13167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645996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9751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23043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2633594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80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43E230C5-55A0-46E2-A28D-2AA785674A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52446" y="1"/>
            <a:ext cx="6241142" cy="4717143"/>
          </a:xfrm>
          <a:custGeom>
            <a:avLst/>
            <a:gdLst>
              <a:gd name="connsiteX0" fmla="*/ 0 w 6241142"/>
              <a:gd name="connsiteY0" fmla="*/ 0 h 4717143"/>
              <a:gd name="connsiteX1" fmla="*/ 6241142 w 6241142"/>
              <a:gd name="connsiteY1" fmla="*/ 0 h 4717143"/>
              <a:gd name="connsiteX2" fmla="*/ 6241142 w 6241142"/>
              <a:gd name="connsiteY2" fmla="*/ 4717143 h 4717143"/>
              <a:gd name="connsiteX3" fmla="*/ 0 w 6241142"/>
              <a:gd name="connsiteY3" fmla="*/ 4717143 h 471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2" h="4717143">
                <a:moveTo>
                  <a:pt x="0" y="0"/>
                </a:moveTo>
                <a:lnTo>
                  <a:pt x="6241142" y="0"/>
                </a:lnTo>
                <a:lnTo>
                  <a:pt x="6241142" y="4717143"/>
                </a:lnTo>
                <a:lnTo>
                  <a:pt x="0" y="471714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782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">
            <a:extLst>
              <a:ext uri="{FF2B5EF4-FFF2-40B4-BE49-F238E27FC236}">
                <a16:creationId xmlns:a16="http://schemas.microsoft.com/office/drawing/2014/main" id="{0A8F70CD-954D-4C48-B3C8-981253127C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840039" cy="5753100"/>
          </a:xfrm>
          <a:custGeom>
            <a:avLst/>
            <a:gdLst>
              <a:gd name="connsiteX0" fmla="*/ 0 w 2840039"/>
              <a:gd name="connsiteY0" fmla="*/ 0 h 5753100"/>
              <a:gd name="connsiteX1" fmla="*/ 2840039 w 2840039"/>
              <a:gd name="connsiteY1" fmla="*/ 0 h 5753100"/>
              <a:gd name="connsiteX2" fmla="*/ 2840039 w 2840039"/>
              <a:gd name="connsiteY2" fmla="*/ 5753100 h 5753100"/>
              <a:gd name="connsiteX3" fmla="*/ 0 w 2840039"/>
              <a:gd name="connsiteY3" fmla="*/ 575310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0039" h="5753100">
                <a:moveTo>
                  <a:pt x="0" y="0"/>
                </a:moveTo>
                <a:lnTo>
                  <a:pt x="2840039" y="0"/>
                </a:lnTo>
                <a:lnTo>
                  <a:pt x="2840039" y="5753100"/>
                </a:lnTo>
                <a:lnTo>
                  <a:pt x="0" y="5753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3" name="PpHolder2">
            <a:extLst>
              <a:ext uri="{FF2B5EF4-FFF2-40B4-BE49-F238E27FC236}">
                <a16:creationId xmlns:a16="http://schemas.microsoft.com/office/drawing/2014/main" id="{F01BED22-0DCE-4D42-8729-32FDE6ABE05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96526" y="823914"/>
            <a:ext cx="1897063" cy="1995487"/>
          </a:xfrm>
          <a:custGeom>
            <a:avLst/>
            <a:gdLst>
              <a:gd name="connsiteX0" fmla="*/ 0 w 1897063"/>
              <a:gd name="connsiteY0" fmla="*/ 0 h 1995487"/>
              <a:gd name="connsiteX1" fmla="*/ 1897063 w 1897063"/>
              <a:gd name="connsiteY1" fmla="*/ 0 h 1995487"/>
              <a:gd name="connsiteX2" fmla="*/ 1897063 w 1897063"/>
              <a:gd name="connsiteY2" fmla="*/ 1995487 h 1995487"/>
              <a:gd name="connsiteX3" fmla="*/ 0 w 1897063"/>
              <a:gd name="connsiteY3" fmla="*/ 1995487 h 199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3" h="1995487">
                <a:moveTo>
                  <a:pt x="0" y="0"/>
                </a:moveTo>
                <a:lnTo>
                  <a:pt x="1897063" y="0"/>
                </a:lnTo>
                <a:lnTo>
                  <a:pt x="1897063" y="1995487"/>
                </a:lnTo>
                <a:lnTo>
                  <a:pt x="0" y="199548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1" name="PpHolder3">
            <a:extLst>
              <a:ext uri="{FF2B5EF4-FFF2-40B4-BE49-F238E27FC236}">
                <a16:creationId xmlns:a16="http://schemas.microsoft.com/office/drawing/2014/main" id="{E5FA29D6-84CD-4C1F-A60E-7C09998B5C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96526" y="3057525"/>
            <a:ext cx="1897063" cy="1993900"/>
          </a:xfrm>
          <a:custGeom>
            <a:avLst/>
            <a:gdLst>
              <a:gd name="connsiteX0" fmla="*/ 0 w 1897063"/>
              <a:gd name="connsiteY0" fmla="*/ 0 h 1993900"/>
              <a:gd name="connsiteX1" fmla="*/ 1897063 w 1897063"/>
              <a:gd name="connsiteY1" fmla="*/ 0 h 1993900"/>
              <a:gd name="connsiteX2" fmla="*/ 1897063 w 1897063"/>
              <a:gd name="connsiteY2" fmla="*/ 1993900 h 1993900"/>
              <a:gd name="connsiteX3" fmla="*/ 0 w 1897063"/>
              <a:gd name="connsiteY3" fmla="*/ 1993900 h 199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3" h="1993900">
                <a:moveTo>
                  <a:pt x="0" y="0"/>
                </a:moveTo>
                <a:lnTo>
                  <a:pt x="1897063" y="0"/>
                </a:lnTo>
                <a:lnTo>
                  <a:pt x="1897063" y="1993900"/>
                </a:lnTo>
                <a:lnTo>
                  <a:pt x="0" y="1993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9" name="PpHolder4">
            <a:extLst>
              <a:ext uri="{FF2B5EF4-FFF2-40B4-BE49-F238E27FC236}">
                <a16:creationId xmlns:a16="http://schemas.microsoft.com/office/drawing/2014/main" id="{93CF6B5B-A865-47EE-AD43-F1BBE5B02FD8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0296526" y="5289550"/>
            <a:ext cx="1897063" cy="1568450"/>
          </a:xfrm>
          <a:custGeom>
            <a:avLst/>
            <a:gdLst>
              <a:gd name="connsiteX0" fmla="*/ 0 w 1897063"/>
              <a:gd name="connsiteY0" fmla="*/ 0 h 1568450"/>
              <a:gd name="connsiteX1" fmla="*/ 1897063 w 1897063"/>
              <a:gd name="connsiteY1" fmla="*/ 0 h 1568450"/>
              <a:gd name="connsiteX2" fmla="*/ 1897063 w 1897063"/>
              <a:gd name="connsiteY2" fmla="*/ 1568450 h 1568450"/>
              <a:gd name="connsiteX3" fmla="*/ 0 w 1897063"/>
              <a:gd name="connsiteY3" fmla="*/ 156845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3" h="1568450">
                <a:moveTo>
                  <a:pt x="0" y="0"/>
                </a:moveTo>
                <a:lnTo>
                  <a:pt x="1897063" y="0"/>
                </a:lnTo>
                <a:lnTo>
                  <a:pt x="1897063" y="1568450"/>
                </a:lnTo>
                <a:lnTo>
                  <a:pt x="0" y="15684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7694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8FECEC96-62F1-4E10-9902-43EC5D6ACD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3657" y="1"/>
            <a:ext cx="4011614" cy="5122863"/>
          </a:xfrm>
          <a:custGeom>
            <a:avLst/>
            <a:gdLst>
              <a:gd name="connsiteX0" fmla="*/ 0 w 4011614"/>
              <a:gd name="connsiteY0" fmla="*/ 0 h 5122863"/>
              <a:gd name="connsiteX1" fmla="*/ 4011614 w 4011614"/>
              <a:gd name="connsiteY1" fmla="*/ 0 h 5122863"/>
              <a:gd name="connsiteX2" fmla="*/ 4011614 w 4011614"/>
              <a:gd name="connsiteY2" fmla="*/ 5122863 h 5122863"/>
              <a:gd name="connsiteX3" fmla="*/ 0 w 4011614"/>
              <a:gd name="connsiteY3" fmla="*/ 5122863 h 512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1614" h="5122863">
                <a:moveTo>
                  <a:pt x="0" y="0"/>
                </a:moveTo>
                <a:lnTo>
                  <a:pt x="4011614" y="0"/>
                </a:lnTo>
                <a:lnTo>
                  <a:pt x="4011614" y="5122863"/>
                </a:lnTo>
                <a:lnTo>
                  <a:pt x="0" y="512286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3791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C9024560-7551-4AB3-AAA4-97EF3708E9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7144" y="1309478"/>
            <a:ext cx="4936445" cy="5548523"/>
          </a:xfrm>
          <a:custGeom>
            <a:avLst/>
            <a:gdLst>
              <a:gd name="connsiteX0" fmla="*/ 0 w 4936445"/>
              <a:gd name="connsiteY0" fmla="*/ 0 h 5548523"/>
              <a:gd name="connsiteX1" fmla="*/ 4936445 w 4936445"/>
              <a:gd name="connsiteY1" fmla="*/ 0 h 5548523"/>
              <a:gd name="connsiteX2" fmla="*/ 4936445 w 4936445"/>
              <a:gd name="connsiteY2" fmla="*/ 5548523 h 5548523"/>
              <a:gd name="connsiteX3" fmla="*/ 0 w 4936445"/>
              <a:gd name="connsiteY3" fmla="*/ 5548523 h 554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445" h="5548523">
                <a:moveTo>
                  <a:pt x="0" y="0"/>
                </a:moveTo>
                <a:lnTo>
                  <a:pt x="4936445" y="0"/>
                </a:lnTo>
                <a:lnTo>
                  <a:pt x="4936445" y="5548523"/>
                </a:lnTo>
                <a:lnTo>
                  <a:pt x="0" y="554852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666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B462F9BE-AFB9-499D-9460-25A065B1D6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241143" cy="3189805"/>
          </a:xfrm>
          <a:custGeom>
            <a:avLst/>
            <a:gdLst>
              <a:gd name="connsiteX0" fmla="*/ 0 w 6241143"/>
              <a:gd name="connsiteY0" fmla="*/ 0 h 3189805"/>
              <a:gd name="connsiteX1" fmla="*/ 6241143 w 6241143"/>
              <a:gd name="connsiteY1" fmla="*/ 0 h 3189805"/>
              <a:gd name="connsiteX2" fmla="*/ 6241143 w 6241143"/>
              <a:gd name="connsiteY2" fmla="*/ 3189805 h 3189805"/>
              <a:gd name="connsiteX3" fmla="*/ 0 w 6241143"/>
              <a:gd name="connsiteY3" fmla="*/ 3189805 h 318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3189805">
                <a:moveTo>
                  <a:pt x="0" y="0"/>
                </a:moveTo>
                <a:lnTo>
                  <a:pt x="6241143" y="0"/>
                </a:lnTo>
                <a:lnTo>
                  <a:pt x="6241143" y="3189805"/>
                </a:lnTo>
                <a:lnTo>
                  <a:pt x="0" y="318980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9683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28AFB84A-9A7F-47DE-BE1F-771DCED6CF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6264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3">
            <a:extLst>
              <a:ext uri="{FF2B5EF4-FFF2-40B4-BE49-F238E27FC236}">
                <a16:creationId xmlns:a16="http://schemas.microsoft.com/office/drawing/2014/main" id="{5C4F01A7-6692-40B0-8D28-B8A3FAC2C3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38945" y="3325095"/>
            <a:ext cx="1665428" cy="1959923"/>
          </a:xfrm>
          <a:custGeom>
            <a:avLst/>
            <a:gdLst>
              <a:gd name="connsiteX0" fmla="*/ 0 w 1665428"/>
              <a:gd name="connsiteY0" fmla="*/ 0 h 1959923"/>
              <a:gd name="connsiteX1" fmla="*/ 1665428 w 1665428"/>
              <a:gd name="connsiteY1" fmla="*/ 0 h 1959923"/>
              <a:gd name="connsiteX2" fmla="*/ 1665428 w 1665428"/>
              <a:gd name="connsiteY2" fmla="*/ 1959923 h 1959923"/>
              <a:gd name="connsiteX3" fmla="*/ 0 w 1665428"/>
              <a:gd name="connsiteY3" fmla="*/ 1959923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428" h="1959923">
                <a:moveTo>
                  <a:pt x="0" y="0"/>
                </a:moveTo>
                <a:lnTo>
                  <a:pt x="1665428" y="0"/>
                </a:lnTo>
                <a:lnTo>
                  <a:pt x="1665428" y="1959923"/>
                </a:lnTo>
                <a:lnTo>
                  <a:pt x="0" y="195992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0" name="PpHolder4">
            <a:extLst>
              <a:ext uri="{FF2B5EF4-FFF2-40B4-BE49-F238E27FC236}">
                <a16:creationId xmlns:a16="http://schemas.microsoft.com/office/drawing/2014/main" id="{36BD4629-28A3-492E-B107-3EC68294C2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87416" y="3325093"/>
            <a:ext cx="1571584" cy="1959923"/>
          </a:xfrm>
          <a:custGeom>
            <a:avLst/>
            <a:gdLst>
              <a:gd name="connsiteX0" fmla="*/ 0 w 1571584"/>
              <a:gd name="connsiteY0" fmla="*/ 0 h 1959923"/>
              <a:gd name="connsiteX1" fmla="*/ 1571584 w 1571584"/>
              <a:gd name="connsiteY1" fmla="*/ 0 h 1959923"/>
              <a:gd name="connsiteX2" fmla="*/ 1571584 w 1571584"/>
              <a:gd name="connsiteY2" fmla="*/ 1959923 h 1959923"/>
              <a:gd name="connsiteX3" fmla="*/ 0 w 1571584"/>
              <a:gd name="connsiteY3" fmla="*/ 1959923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584" h="1959923">
                <a:moveTo>
                  <a:pt x="0" y="0"/>
                </a:moveTo>
                <a:lnTo>
                  <a:pt x="1571584" y="0"/>
                </a:lnTo>
                <a:lnTo>
                  <a:pt x="1571584" y="1959923"/>
                </a:lnTo>
                <a:lnTo>
                  <a:pt x="0" y="195992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8" name="PpHolder5">
            <a:extLst>
              <a:ext uri="{FF2B5EF4-FFF2-40B4-BE49-F238E27FC236}">
                <a16:creationId xmlns:a16="http://schemas.microsoft.com/office/drawing/2014/main" id="{9475EEC4-17CE-4DC4-BF42-1109ABF2EA12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" y="1573214"/>
            <a:ext cx="3206751" cy="3711575"/>
          </a:xfrm>
          <a:custGeom>
            <a:avLst/>
            <a:gdLst>
              <a:gd name="connsiteX0" fmla="*/ 0 w 3206751"/>
              <a:gd name="connsiteY0" fmla="*/ 0 h 3711575"/>
              <a:gd name="connsiteX1" fmla="*/ 3206751 w 3206751"/>
              <a:gd name="connsiteY1" fmla="*/ 0 h 3711575"/>
              <a:gd name="connsiteX2" fmla="*/ 3206751 w 3206751"/>
              <a:gd name="connsiteY2" fmla="*/ 3711575 h 3711575"/>
              <a:gd name="connsiteX3" fmla="*/ 0 w 3206751"/>
              <a:gd name="connsiteY3" fmla="*/ 3711575 h 371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751" h="3711575">
                <a:moveTo>
                  <a:pt x="0" y="0"/>
                </a:moveTo>
                <a:lnTo>
                  <a:pt x="3206751" y="0"/>
                </a:lnTo>
                <a:lnTo>
                  <a:pt x="3206751" y="3711575"/>
                </a:lnTo>
                <a:lnTo>
                  <a:pt x="0" y="37115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6341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">
            <a:extLst>
              <a:ext uri="{FF2B5EF4-FFF2-40B4-BE49-F238E27FC236}">
                <a16:creationId xmlns:a16="http://schemas.microsoft.com/office/drawing/2014/main" id="{3CB13314-D86D-4829-A133-8B966C6173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164" y="1887795"/>
            <a:ext cx="2173287" cy="2751137"/>
          </a:xfrm>
          <a:custGeom>
            <a:avLst/>
            <a:gdLst>
              <a:gd name="connsiteX0" fmla="*/ 0 w 2173287"/>
              <a:gd name="connsiteY0" fmla="*/ 0 h 2751137"/>
              <a:gd name="connsiteX1" fmla="*/ 2173287 w 2173287"/>
              <a:gd name="connsiteY1" fmla="*/ 0 h 2751137"/>
              <a:gd name="connsiteX2" fmla="*/ 2173287 w 2173287"/>
              <a:gd name="connsiteY2" fmla="*/ 2751137 h 2751137"/>
              <a:gd name="connsiteX3" fmla="*/ 0 w 2173287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7" h="2751137">
                <a:moveTo>
                  <a:pt x="0" y="0"/>
                </a:moveTo>
                <a:lnTo>
                  <a:pt x="2173287" y="0"/>
                </a:lnTo>
                <a:lnTo>
                  <a:pt x="2173287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3" name="PpHolder2">
            <a:extLst>
              <a:ext uri="{FF2B5EF4-FFF2-40B4-BE49-F238E27FC236}">
                <a16:creationId xmlns:a16="http://schemas.microsoft.com/office/drawing/2014/main" id="{FB150687-C7B0-4DCC-B62D-2507F7A0D7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5963" y="1887795"/>
            <a:ext cx="2173288" cy="2751137"/>
          </a:xfrm>
          <a:custGeom>
            <a:avLst/>
            <a:gdLst>
              <a:gd name="connsiteX0" fmla="*/ 0 w 2173288"/>
              <a:gd name="connsiteY0" fmla="*/ 0 h 2751137"/>
              <a:gd name="connsiteX1" fmla="*/ 2173288 w 2173288"/>
              <a:gd name="connsiteY1" fmla="*/ 0 h 2751137"/>
              <a:gd name="connsiteX2" fmla="*/ 2173288 w 2173288"/>
              <a:gd name="connsiteY2" fmla="*/ 2751137 h 2751137"/>
              <a:gd name="connsiteX3" fmla="*/ 0 w 2173288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8" h="2751137">
                <a:moveTo>
                  <a:pt x="0" y="0"/>
                </a:moveTo>
                <a:lnTo>
                  <a:pt x="2173288" y="0"/>
                </a:lnTo>
                <a:lnTo>
                  <a:pt x="2173288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1" name="PpHolder3">
            <a:extLst>
              <a:ext uri="{FF2B5EF4-FFF2-40B4-BE49-F238E27FC236}">
                <a16:creationId xmlns:a16="http://schemas.microsoft.com/office/drawing/2014/main" id="{B2BFBDE3-C82B-4BF5-8511-6FA25D47CD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19764" y="1887795"/>
            <a:ext cx="2173286" cy="2751137"/>
          </a:xfrm>
          <a:custGeom>
            <a:avLst/>
            <a:gdLst>
              <a:gd name="connsiteX0" fmla="*/ 0 w 2173286"/>
              <a:gd name="connsiteY0" fmla="*/ 0 h 2751137"/>
              <a:gd name="connsiteX1" fmla="*/ 2173286 w 2173286"/>
              <a:gd name="connsiteY1" fmla="*/ 0 h 2751137"/>
              <a:gd name="connsiteX2" fmla="*/ 2173286 w 2173286"/>
              <a:gd name="connsiteY2" fmla="*/ 2751137 h 2751137"/>
              <a:gd name="connsiteX3" fmla="*/ 0 w 2173286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6" h="2751137">
                <a:moveTo>
                  <a:pt x="0" y="0"/>
                </a:moveTo>
                <a:lnTo>
                  <a:pt x="2173286" y="0"/>
                </a:lnTo>
                <a:lnTo>
                  <a:pt x="2173286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9" name="PpHolder4">
            <a:extLst>
              <a:ext uri="{FF2B5EF4-FFF2-40B4-BE49-F238E27FC236}">
                <a16:creationId xmlns:a16="http://schemas.microsoft.com/office/drawing/2014/main" id="{2DC1EBA1-040D-42A9-9B5A-C01FE0595D2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183564" y="1887795"/>
            <a:ext cx="2173287" cy="2751137"/>
          </a:xfrm>
          <a:custGeom>
            <a:avLst/>
            <a:gdLst>
              <a:gd name="connsiteX0" fmla="*/ 0 w 2173287"/>
              <a:gd name="connsiteY0" fmla="*/ 0 h 2751137"/>
              <a:gd name="connsiteX1" fmla="*/ 2173287 w 2173287"/>
              <a:gd name="connsiteY1" fmla="*/ 0 h 2751137"/>
              <a:gd name="connsiteX2" fmla="*/ 2173287 w 2173287"/>
              <a:gd name="connsiteY2" fmla="*/ 2751137 h 2751137"/>
              <a:gd name="connsiteX3" fmla="*/ 0 w 2173287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7" h="2751137">
                <a:moveTo>
                  <a:pt x="0" y="0"/>
                </a:moveTo>
                <a:lnTo>
                  <a:pt x="2173287" y="0"/>
                </a:lnTo>
                <a:lnTo>
                  <a:pt x="2173287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2158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2A3CD364-D5B8-4682-8840-F68A680877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4251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9">
            <a:extLst>
              <a:ext uri="{FF2B5EF4-FFF2-40B4-BE49-F238E27FC236}">
                <a16:creationId xmlns:a16="http://schemas.microsoft.com/office/drawing/2014/main" id="{ABDE7657-CCFD-43BA-87C3-666AB6A229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76629" y="1572985"/>
            <a:ext cx="1571585" cy="1959924"/>
          </a:xfrm>
          <a:custGeom>
            <a:avLst/>
            <a:gdLst>
              <a:gd name="connsiteX0" fmla="*/ 0 w 1571585"/>
              <a:gd name="connsiteY0" fmla="*/ 0 h 1959924"/>
              <a:gd name="connsiteX1" fmla="*/ 1571585 w 1571585"/>
              <a:gd name="connsiteY1" fmla="*/ 0 h 1959924"/>
              <a:gd name="connsiteX2" fmla="*/ 1571585 w 1571585"/>
              <a:gd name="connsiteY2" fmla="*/ 1959924 h 1959924"/>
              <a:gd name="connsiteX3" fmla="*/ 0 w 1571585"/>
              <a:gd name="connsiteY3" fmla="*/ 1959924 h 1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585" h="1959924">
                <a:moveTo>
                  <a:pt x="0" y="0"/>
                </a:moveTo>
                <a:lnTo>
                  <a:pt x="1571585" y="0"/>
                </a:lnTo>
                <a:lnTo>
                  <a:pt x="1571585" y="1959924"/>
                </a:lnTo>
                <a:lnTo>
                  <a:pt x="0" y="195992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0" name="PpHolder10">
            <a:extLst>
              <a:ext uri="{FF2B5EF4-FFF2-40B4-BE49-F238E27FC236}">
                <a16:creationId xmlns:a16="http://schemas.microsoft.com/office/drawing/2014/main" id="{15A54991-74C2-4FA2-863F-8D4AF6DF51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573214"/>
            <a:ext cx="3206751" cy="3711575"/>
          </a:xfrm>
          <a:custGeom>
            <a:avLst/>
            <a:gdLst>
              <a:gd name="connsiteX0" fmla="*/ 0 w 3206751"/>
              <a:gd name="connsiteY0" fmla="*/ 0 h 3711575"/>
              <a:gd name="connsiteX1" fmla="*/ 3206751 w 3206751"/>
              <a:gd name="connsiteY1" fmla="*/ 0 h 3711575"/>
              <a:gd name="connsiteX2" fmla="*/ 3206751 w 3206751"/>
              <a:gd name="connsiteY2" fmla="*/ 3711575 h 3711575"/>
              <a:gd name="connsiteX3" fmla="*/ 0 w 3206751"/>
              <a:gd name="connsiteY3" fmla="*/ 3711575 h 371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751" h="3711575">
                <a:moveTo>
                  <a:pt x="0" y="0"/>
                </a:moveTo>
                <a:lnTo>
                  <a:pt x="3206751" y="0"/>
                </a:lnTo>
                <a:lnTo>
                  <a:pt x="3206751" y="3711575"/>
                </a:lnTo>
                <a:lnTo>
                  <a:pt x="0" y="37115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8" name="PpHolder11">
            <a:extLst>
              <a:ext uri="{FF2B5EF4-FFF2-40B4-BE49-F238E27FC236}">
                <a16:creationId xmlns:a16="http://schemas.microsoft.com/office/drawing/2014/main" id="{578AF89B-35FE-4C8F-8CFB-3F95B3B4AA53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677276" y="3751264"/>
            <a:ext cx="3516313" cy="1533525"/>
          </a:xfrm>
          <a:custGeom>
            <a:avLst/>
            <a:gdLst>
              <a:gd name="connsiteX0" fmla="*/ 0 w 3516313"/>
              <a:gd name="connsiteY0" fmla="*/ 0 h 1533525"/>
              <a:gd name="connsiteX1" fmla="*/ 3516313 w 3516313"/>
              <a:gd name="connsiteY1" fmla="*/ 0 h 1533525"/>
              <a:gd name="connsiteX2" fmla="*/ 3516313 w 3516313"/>
              <a:gd name="connsiteY2" fmla="*/ 1533525 h 1533525"/>
              <a:gd name="connsiteX3" fmla="*/ 0 w 3516313"/>
              <a:gd name="connsiteY3" fmla="*/ 1533525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313" h="1533525">
                <a:moveTo>
                  <a:pt x="0" y="0"/>
                </a:moveTo>
                <a:lnTo>
                  <a:pt x="3516313" y="0"/>
                </a:lnTo>
                <a:lnTo>
                  <a:pt x="3516313" y="1533525"/>
                </a:lnTo>
                <a:lnTo>
                  <a:pt x="0" y="153352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388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A0EC03F4-690A-4B10-8C32-3D8E820C3A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0101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6">
            <a:extLst>
              <a:ext uri="{FF2B5EF4-FFF2-40B4-BE49-F238E27FC236}">
                <a16:creationId xmlns:a16="http://schemas.microsoft.com/office/drawing/2014/main" id="{5279CEC8-F8BF-46EB-AD73-CF03269499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4018" y="1626225"/>
            <a:ext cx="3976244" cy="2744402"/>
          </a:xfrm>
          <a:custGeom>
            <a:avLst/>
            <a:gdLst>
              <a:gd name="connsiteX0" fmla="*/ 0 w 3976244"/>
              <a:gd name="connsiteY0" fmla="*/ 0 h 2744402"/>
              <a:gd name="connsiteX1" fmla="*/ 3976244 w 3976244"/>
              <a:gd name="connsiteY1" fmla="*/ 0 h 2744402"/>
              <a:gd name="connsiteX2" fmla="*/ 3976244 w 3976244"/>
              <a:gd name="connsiteY2" fmla="*/ 2744402 h 2744402"/>
              <a:gd name="connsiteX3" fmla="*/ 0 w 3976244"/>
              <a:gd name="connsiteY3" fmla="*/ 2744402 h 274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6244" h="2744402">
                <a:moveTo>
                  <a:pt x="0" y="0"/>
                </a:moveTo>
                <a:lnTo>
                  <a:pt x="3976244" y="0"/>
                </a:lnTo>
                <a:lnTo>
                  <a:pt x="3976244" y="2744402"/>
                </a:lnTo>
                <a:lnTo>
                  <a:pt x="0" y="274440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9262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4">
            <a:extLst>
              <a:ext uri="{FF2B5EF4-FFF2-40B4-BE49-F238E27FC236}">
                <a16:creationId xmlns:a16="http://schemas.microsoft.com/office/drawing/2014/main" id="{98342944-761E-4F65-88BC-0A5150B48B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4305" y="1881950"/>
            <a:ext cx="4159305" cy="3121873"/>
          </a:xfrm>
          <a:custGeom>
            <a:avLst/>
            <a:gdLst>
              <a:gd name="connsiteX0" fmla="*/ 81136 w 4159305"/>
              <a:gd name="connsiteY0" fmla="*/ 0 h 3121873"/>
              <a:gd name="connsiteX1" fmla="*/ 4078167 w 4159305"/>
              <a:gd name="connsiteY1" fmla="*/ 0 h 3121873"/>
              <a:gd name="connsiteX2" fmla="*/ 4159305 w 4159305"/>
              <a:gd name="connsiteY2" fmla="*/ 81137 h 3121873"/>
              <a:gd name="connsiteX3" fmla="*/ 4159305 w 4159305"/>
              <a:gd name="connsiteY3" fmla="*/ 3040736 h 3121873"/>
              <a:gd name="connsiteX4" fmla="*/ 4078167 w 4159305"/>
              <a:gd name="connsiteY4" fmla="*/ 3121873 h 3121873"/>
              <a:gd name="connsiteX5" fmla="*/ 81136 w 4159305"/>
              <a:gd name="connsiteY5" fmla="*/ 3121873 h 3121873"/>
              <a:gd name="connsiteX6" fmla="*/ 0 w 4159305"/>
              <a:gd name="connsiteY6" fmla="*/ 3040736 h 3121873"/>
              <a:gd name="connsiteX7" fmla="*/ 0 w 4159305"/>
              <a:gd name="connsiteY7" fmla="*/ 81137 h 3121873"/>
              <a:gd name="connsiteX8" fmla="*/ 81136 w 4159305"/>
              <a:gd name="connsiteY8" fmla="*/ 0 h 312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9305" h="3121873">
                <a:moveTo>
                  <a:pt x="81136" y="0"/>
                </a:moveTo>
                <a:lnTo>
                  <a:pt x="4078167" y="0"/>
                </a:lnTo>
                <a:cubicBezTo>
                  <a:pt x="4122979" y="0"/>
                  <a:pt x="4159305" y="36326"/>
                  <a:pt x="4159305" y="81137"/>
                </a:cubicBezTo>
                <a:lnTo>
                  <a:pt x="4159305" y="3040736"/>
                </a:lnTo>
                <a:cubicBezTo>
                  <a:pt x="4159305" y="3085547"/>
                  <a:pt x="4122979" y="3121873"/>
                  <a:pt x="4078167" y="3121873"/>
                </a:cubicBezTo>
                <a:lnTo>
                  <a:pt x="81136" y="3121873"/>
                </a:lnTo>
                <a:cubicBezTo>
                  <a:pt x="36325" y="3121873"/>
                  <a:pt x="0" y="3085547"/>
                  <a:pt x="0" y="3040736"/>
                </a:cubicBezTo>
                <a:lnTo>
                  <a:pt x="0" y="81137"/>
                </a:lnTo>
                <a:cubicBezTo>
                  <a:pt x="0" y="36326"/>
                  <a:pt x="36325" y="0"/>
                  <a:pt x="81136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7367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5">
            <a:extLst>
              <a:ext uri="{FF2B5EF4-FFF2-40B4-BE49-F238E27FC236}">
                <a16:creationId xmlns:a16="http://schemas.microsoft.com/office/drawing/2014/main" id="{52EE9C76-FB6F-49CA-BE97-E87E290C00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54196" y="1925165"/>
            <a:ext cx="3113653" cy="3809097"/>
          </a:xfrm>
          <a:custGeom>
            <a:avLst/>
            <a:gdLst>
              <a:gd name="connsiteX0" fmla="*/ 2437088 w 3113653"/>
              <a:gd name="connsiteY0" fmla="*/ 1234 h 3809097"/>
              <a:gd name="connsiteX1" fmla="*/ 2524766 w 3113653"/>
              <a:gd name="connsiteY1" fmla="*/ 61888 h 3809097"/>
              <a:gd name="connsiteX2" fmla="*/ 3112420 w 3113653"/>
              <a:gd name="connsiteY2" fmla="*/ 3287457 h 3809097"/>
              <a:gd name="connsiteX3" fmla="*/ 3051766 w 3113653"/>
              <a:gd name="connsiteY3" fmla="*/ 3375135 h 3809097"/>
              <a:gd name="connsiteX4" fmla="*/ 676567 w 3113653"/>
              <a:gd name="connsiteY4" fmla="*/ 3807863 h 3809097"/>
              <a:gd name="connsiteX5" fmla="*/ 588888 w 3113653"/>
              <a:gd name="connsiteY5" fmla="*/ 3747209 h 3809097"/>
              <a:gd name="connsiteX6" fmla="*/ 1235 w 3113653"/>
              <a:gd name="connsiteY6" fmla="*/ 521641 h 3809097"/>
              <a:gd name="connsiteX7" fmla="*/ 61889 w 3113653"/>
              <a:gd name="connsiteY7" fmla="*/ 433963 h 380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3653" h="3809097">
                <a:moveTo>
                  <a:pt x="2437088" y="1234"/>
                </a:moveTo>
                <a:cubicBezTo>
                  <a:pt x="2478048" y="-6228"/>
                  <a:pt x="2517303" y="20928"/>
                  <a:pt x="2524766" y="61888"/>
                </a:cubicBezTo>
                <a:lnTo>
                  <a:pt x="3112420" y="3287457"/>
                </a:lnTo>
                <a:cubicBezTo>
                  <a:pt x="3119882" y="3328418"/>
                  <a:pt x="3092726" y="3367673"/>
                  <a:pt x="3051766" y="3375135"/>
                </a:cubicBezTo>
                <a:lnTo>
                  <a:pt x="676567" y="3807863"/>
                </a:lnTo>
                <a:cubicBezTo>
                  <a:pt x="635606" y="3815326"/>
                  <a:pt x="596351" y="3788170"/>
                  <a:pt x="588888" y="3747209"/>
                </a:cubicBezTo>
                <a:lnTo>
                  <a:pt x="1235" y="521641"/>
                </a:lnTo>
                <a:cubicBezTo>
                  <a:pt x="-6228" y="480680"/>
                  <a:pt x="20928" y="441425"/>
                  <a:pt x="61889" y="433963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8637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5">
            <a:extLst>
              <a:ext uri="{FF2B5EF4-FFF2-40B4-BE49-F238E27FC236}">
                <a16:creationId xmlns:a16="http://schemas.microsoft.com/office/drawing/2014/main" id="{2178DD76-CBEC-4BF0-8663-92950182DA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15131" y="1183665"/>
            <a:ext cx="2312100" cy="4368751"/>
          </a:xfrm>
          <a:custGeom>
            <a:avLst/>
            <a:gdLst>
              <a:gd name="connsiteX0" fmla="*/ 0 w 2312100"/>
              <a:gd name="connsiteY0" fmla="*/ 0 h 4368751"/>
              <a:gd name="connsiteX1" fmla="*/ 172868 w 2312100"/>
              <a:gd name="connsiteY1" fmla="*/ 51804 h 4368751"/>
              <a:gd name="connsiteX2" fmla="*/ 1879932 w 2312100"/>
              <a:gd name="connsiteY2" fmla="*/ 548253 h 4368751"/>
              <a:gd name="connsiteX3" fmla="*/ 1901540 w 2312100"/>
              <a:gd name="connsiteY3" fmla="*/ 574154 h 4368751"/>
              <a:gd name="connsiteX4" fmla="*/ 1927471 w 2312100"/>
              <a:gd name="connsiteY4" fmla="*/ 820220 h 4368751"/>
              <a:gd name="connsiteX5" fmla="*/ 1953400 w 2312100"/>
              <a:gd name="connsiteY5" fmla="*/ 1057652 h 4368751"/>
              <a:gd name="connsiteX6" fmla="*/ 1983652 w 2312100"/>
              <a:gd name="connsiteY6" fmla="*/ 1320986 h 4368751"/>
              <a:gd name="connsiteX7" fmla="*/ 2009582 w 2312100"/>
              <a:gd name="connsiteY7" fmla="*/ 1558419 h 4368751"/>
              <a:gd name="connsiteX8" fmla="*/ 2035512 w 2312100"/>
              <a:gd name="connsiteY8" fmla="*/ 1795851 h 4368751"/>
              <a:gd name="connsiteX9" fmla="*/ 2057120 w 2312100"/>
              <a:gd name="connsiteY9" fmla="*/ 2020332 h 4368751"/>
              <a:gd name="connsiteX10" fmla="*/ 2078729 w 2312100"/>
              <a:gd name="connsiteY10" fmla="*/ 2223229 h 4368751"/>
              <a:gd name="connsiteX11" fmla="*/ 2104659 w 2312100"/>
              <a:gd name="connsiteY11" fmla="*/ 2456344 h 4368751"/>
              <a:gd name="connsiteX12" fmla="*/ 2130590 w 2312100"/>
              <a:gd name="connsiteY12" fmla="*/ 2685142 h 4368751"/>
              <a:gd name="connsiteX13" fmla="*/ 2152197 w 2312100"/>
              <a:gd name="connsiteY13" fmla="*/ 2888039 h 4368751"/>
              <a:gd name="connsiteX14" fmla="*/ 2182450 w 2312100"/>
              <a:gd name="connsiteY14" fmla="*/ 3142738 h 4368751"/>
              <a:gd name="connsiteX15" fmla="*/ 2208379 w 2312100"/>
              <a:gd name="connsiteY15" fmla="*/ 3384487 h 4368751"/>
              <a:gd name="connsiteX16" fmla="*/ 2234309 w 2312100"/>
              <a:gd name="connsiteY16" fmla="*/ 3643504 h 4368751"/>
              <a:gd name="connsiteX17" fmla="*/ 2264562 w 2312100"/>
              <a:gd name="connsiteY17" fmla="*/ 3919789 h 4368751"/>
              <a:gd name="connsiteX18" fmla="*/ 2294813 w 2312100"/>
              <a:gd name="connsiteY18" fmla="*/ 4174489 h 4368751"/>
              <a:gd name="connsiteX19" fmla="*/ 2312100 w 2312100"/>
              <a:gd name="connsiteY19" fmla="*/ 4338533 h 4368751"/>
              <a:gd name="connsiteX20" fmla="*/ 2312100 w 2312100"/>
              <a:gd name="connsiteY20" fmla="*/ 4368751 h 4368751"/>
              <a:gd name="connsiteX21" fmla="*/ 2126268 w 2312100"/>
              <a:gd name="connsiteY21" fmla="*/ 4338533 h 4368751"/>
              <a:gd name="connsiteX22" fmla="*/ 1707065 w 2312100"/>
              <a:gd name="connsiteY22" fmla="*/ 4269462 h 4368751"/>
              <a:gd name="connsiteX23" fmla="*/ 1257610 w 2312100"/>
              <a:gd name="connsiteY23" fmla="*/ 4196074 h 4368751"/>
              <a:gd name="connsiteX24" fmla="*/ 812476 w 2312100"/>
              <a:gd name="connsiteY24" fmla="*/ 4122685 h 4368751"/>
              <a:gd name="connsiteX25" fmla="*/ 315483 w 2312100"/>
              <a:gd name="connsiteY25" fmla="*/ 4044981 h 4368751"/>
              <a:gd name="connsiteX26" fmla="*/ 285231 w 2312100"/>
              <a:gd name="connsiteY26" fmla="*/ 4040663 h 4368751"/>
              <a:gd name="connsiteX27" fmla="*/ 254980 w 2312100"/>
              <a:gd name="connsiteY27" fmla="*/ 4006128 h 4368751"/>
              <a:gd name="connsiteX28" fmla="*/ 237693 w 2312100"/>
              <a:gd name="connsiteY28" fmla="*/ 3760061 h 4368751"/>
              <a:gd name="connsiteX29" fmla="*/ 224728 w 2312100"/>
              <a:gd name="connsiteY29" fmla="*/ 3526947 h 4368751"/>
              <a:gd name="connsiteX30" fmla="*/ 207441 w 2312100"/>
              <a:gd name="connsiteY30" fmla="*/ 3272246 h 4368751"/>
              <a:gd name="connsiteX31" fmla="*/ 194476 w 2312100"/>
              <a:gd name="connsiteY31" fmla="*/ 3021864 h 4368751"/>
              <a:gd name="connsiteX32" fmla="*/ 177190 w 2312100"/>
              <a:gd name="connsiteY32" fmla="*/ 2784432 h 4368751"/>
              <a:gd name="connsiteX33" fmla="*/ 164224 w 2312100"/>
              <a:gd name="connsiteY33" fmla="*/ 2546999 h 4368751"/>
              <a:gd name="connsiteX34" fmla="*/ 146938 w 2312100"/>
              <a:gd name="connsiteY34" fmla="*/ 2300933 h 4368751"/>
              <a:gd name="connsiteX35" fmla="*/ 129651 w 2312100"/>
              <a:gd name="connsiteY35" fmla="*/ 2046233 h 4368751"/>
              <a:gd name="connsiteX36" fmla="*/ 116686 w 2312100"/>
              <a:gd name="connsiteY36" fmla="*/ 1808802 h 4368751"/>
              <a:gd name="connsiteX37" fmla="*/ 99399 w 2312100"/>
              <a:gd name="connsiteY37" fmla="*/ 1571370 h 4368751"/>
              <a:gd name="connsiteX38" fmla="*/ 86434 w 2312100"/>
              <a:gd name="connsiteY38" fmla="*/ 1329621 h 4368751"/>
              <a:gd name="connsiteX39" fmla="*/ 69147 w 2312100"/>
              <a:gd name="connsiteY39" fmla="*/ 1070604 h 4368751"/>
              <a:gd name="connsiteX40" fmla="*/ 51861 w 2312100"/>
              <a:gd name="connsiteY40" fmla="*/ 828855 h 4368751"/>
              <a:gd name="connsiteX41" fmla="*/ 43217 w 2312100"/>
              <a:gd name="connsiteY41" fmla="*/ 673445 h 4368751"/>
              <a:gd name="connsiteX42" fmla="*/ 25931 w 2312100"/>
              <a:gd name="connsiteY42" fmla="*/ 418745 h 4368751"/>
              <a:gd name="connsiteX43" fmla="*/ 8644 w 2312100"/>
              <a:gd name="connsiteY43" fmla="*/ 159728 h 4368751"/>
              <a:gd name="connsiteX44" fmla="*/ 0 w 2312100"/>
              <a:gd name="connsiteY44" fmla="*/ 0 h 436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312100" h="4368751">
                <a:moveTo>
                  <a:pt x="0" y="0"/>
                </a:moveTo>
                <a:cubicBezTo>
                  <a:pt x="60504" y="17268"/>
                  <a:pt x="116686" y="34536"/>
                  <a:pt x="172868" y="51804"/>
                </a:cubicBezTo>
                <a:cubicBezTo>
                  <a:pt x="739008" y="215848"/>
                  <a:pt x="1309470" y="379892"/>
                  <a:pt x="1879932" y="548253"/>
                </a:cubicBezTo>
                <a:cubicBezTo>
                  <a:pt x="1892897" y="552570"/>
                  <a:pt x="1897219" y="556886"/>
                  <a:pt x="1901540" y="574154"/>
                </a:cubicBezTo>
                <a:cubicBezTo>
                  <a:pt x="1910183" y="656177"/>
                  <a:pt x="1918827" y="738198"/>
                  <a:pt x="1927471" y="820220"/>
                </a:cubicBezTo>
                <a:cubicBezTo>
                  <a:pt x="1936113" y="902243"/>
                  <a:pt x="1944757" y="979948"/>
                  <a:pt x="1953400" y="1057652"/>
                </a:cubicBezTo>
                <a:cubicBezTo>
                  <a:pt x="1962044" y="1148308"/>
                  <a:pt x="1970687" y="1234648"/>
                  <a:pt x="1983652" y="1320986"/>
                </a:cubicBezTo>
                <a:cubicBezTo>
                  <a:pt x="1992295" y="1403009"/>
                  <a:pt x="2000939" y="1480714"/>
                  <a:pt x="2009582" y="1558419"/>
                </a:cubicBezTo>
                <a:cubicBezTo>
                  <a:pt x="2018226" y="1640441"/>
                  <a:pt x="2026869" y="1718146"/>
                  <a:pt x="2035512" y="1795851"/>
                </a:cubicBezTo>
                <a:cubicBezTo>
                  <a:pt x="2044155" y="1873556"/>
                  <a:pt x="2052799" y="1946944"/>
                  <a:pt x="2057120" y="2020332"/>
                </a:cubicBezTo>
                <a:cubicBezTo>
                  <a:pt x="2065764" y="2089404"/>
                  <a:pt x="2074407" y="2158474"/>
                  <a:pt x="2078729" y="2223229"/>
                </a:cubicBezTo>
                <a:cubicBezTo>
                  <a:pt x="2087372" y="2300933"/>
                  <a:pt x="2096016" y="2378638"/>
                  <a:pt x="2104659" y="2456344"/>
                </a:cubicBezTo>
                <a:cubicBezTo>
                  <a:pt x="2113302" y="2534048"/>
                  <a:pt x="2121946" y="2607436"/>
                  <a:pt x="2130590" y="2685142"/>
                </a:cubicBezTo>
                <a:cubicBezTo>
                  <a:pt x="2139233" y="2754213"/>
                  <a:pt x="2147876" y="2823284"/>
                  <a:pt x="2152197" y="2888039"/>
                </a:cubicBezTo>
                <a:cubicBezTo>
                  <a:pt x="2165163" y="2974377"/>
                  <a:pt x="2173806" y="3060716"/>
                  <a:pt x="2182450" y="3142738"/>
                </a:cubicBezTo>
                <a:cubicBezTo>
                  <a:pt x="2191092" y="3224761"/>
                  <a:pt x="2199736" y="3306782"/>
                  <a:pt x="2208379" y="3384487"/>
                </a:cubicBezTo>
                <a:cubicBezTo>
                  <a:pt x="2217023" y="3470826"/>
                  <a:pt x="2225667" y="3557165"/>
                  <a:pt x="2234309" y="3643504"/>
                </a:cubicBezTo>
                <a:cubicBezTo>
                  <a:pt x="2247275" y="3734160"/>
                  <a:pt x="2255918" y="3829133"/>
                  <a:pt x="2264562" y="3919789"/>
                </a:cubicBezTo>
                <a:cubicBezTo>
                  <a:pt x="2273204" y="4001810"/>
                  <a:pt x="2281848" y="4088150"/>
                  <a:pt x="2294813" y="4174489"/>
                </a:cubicBezTo>
                <a:cubicBezTo>
                  <a:pt x="2299134" y="4226293"/>
                  <a:pt x="2307778" y="4282413"/>
                  <a:pt x="2312100" y="4338533"/>
                </a:cubicBezTo>
                <a:cubicBezTo>
                  <a:pt x="2312100" y="4347167"/>
                  <a:pt x="2312100" y="4355801"/>
                  <a:pt x="2312100" y="4368751"/>
                </a:cubicBezTo>
                <a:cubicBezTo>
                  <a:pt x="2251597" y="4355801"/>
                  <a:pt x="2186771" y="4347167"/>
                  <a:pt x="2126268" y="4338533"/>
                </a:cubicBezTo>
                <a:cubicBezTo>
                  <a:pt x="1987973" y="4316948"/>
                  <a:pt x="1845359" y="4291046"/>
                  <a:pt x="1707065" y="4269462"/>
                </a:cubicBezTo>
                <a:cubicBezTo>
                  <a:pt x="1555806" y="4243560"/>
                  <a:pt x="1408868" y="4221975"/>
                  <a:pt x="1257610" y="4196074"/>
                </a:cubicBezTo>
                <a:cubicBezTo>
                  <a:pt x="1110673" y="4174489"/>
                  <a:pt x="959414" y="4148587"/>
                  <a:pt x="812476" y="4122685"/>
                </a:cubicBezTo>
                <a:cubicBezTo>
                  <a:pt x="648252" y="4096783"/>
                  <a:pt x="479707" y="4070882"/>
                  <a:pt x="315483" y="4044981"/>
                </a:cubicBezTo>
                <a:cubicBezTo>
                  <a:pt x="306840" y="4040663"/>
                  <a:pt x="293875" y="4040663"/>
                  <a:pt x="285231" y="4040663"/>
                </a:cubicBezTo>
                <a:cubicBezTo>
                  <a:pt x="254980" y="4036346"/>
                  <a:pt x="254980" y="4036346"/>
                  <a:pt x="254980" y="4006128"/>
                </a:cubicBezTo>
                <a:cubicBezTo>
                  <a:pt x="250658" y="3924106"/>
                  <a:pt x="246336" y="3842084"/>
                  <a:pt x="237693" y="3760061"/>
                </a:cubicBezTo>
                <a:cubicBezTo>
                  <a:pt x="233371" y="3682356"/>
                  <a:pt x="229050" y="3604651"/>
                  <a:pt x="224728" y="3526947"/>
                </a:cubicBezTo>
                <a:cubicBezTo>
                  <a:pt x="220407" y="3440607"/>
                  <a:pt x="211763" y="3358586"/>
                  <a:pt x="207441" y="3272246"/>
                </a:cubicBezTo>
                <a:cubicBezTo>
                  <a:pt x="203120" y="3190225"/>
                  <a:pt x="198798" y="3103886"/>
                  <a:pt x="194476" y="3021864"/>
                </a:cubicBezTo>
                <a:cubicBezTo>
                  <a:pt x="190154" y="2944158"/>
                  <a:pt x="181511" y="2862136"/>
                  <a:pt x="177190" y="2784432"/>
                </a:cubicBezTo>
                <a:cubicBezTo>
                  <a:pt x="172868" y="2702410"/>
                  <a:pt x="168546" y="2624704"/>
                  <a:pt x="164224" y="2546999"/>
                </a:cubicBezTo>
                <a:cubicBezTo>
                  <a:pt x="155581" y="2464978"/>
                  <a:pt x="151260" y="2382955"/>
                  <a:pt x="146938" y="2300933"/>
                </a:cubicBezTo>
                <a:cubicBezTo>
                  <a:pt x="142616" y="2218912"/>
                  <a:pt x="138295" y="2132573"/>
                  <a:pt x="129651" y="2046233"/>
                </a:cubicBezTo>
                <a:cubicBezTo>
                  <a:pt x="125329" y="1968529"/>
                  <a:pt x="121008" y="1890824"/>
                  <a:pt x="116686" y="1808802"/>
                </a:cubicBezTo>
                <a:cubicBezTo>
                  <a:pt x="108043" y="1731096"/>
                  <a:pt x="103721" y="1649074"/>
                  <a:pt x="99399" y="1571370"/>
                </a:cubicBezTo>
                <a:cubicBezTo>
                  <a:pt x="95078" y="1489347"/>
                  <a:pt x="90756" y="1407325"/>
                  <a:pt x="86434" y="1329621"/>
                </a:cubicBezTo>
                <a:cubicBezTo>
                  <a:pt x="77790" y="1243281"/>
                  <a:pt x="73469" y="1156943"/>
                  <a:pt x="69147" y="1070604"/>
                </a:cubicBezTo>
                <a:cubicBezTo>
                  <a:pt x="64826" y="992899"/>
                  <a:pt x="56183" y="910876"/>
                  <a:pt x="51861" y="828855"/>
                </a:cubicBezTo>
                <a:cubicBezTo>
                  <a:pt x="47539" y="777051"/>
                  <a:pt x="47539" y="725247"/>
                  <a:pt x="43217" y="673445"/>
                </a:cubicBezTo>
                <a:cubicBezTo>
                  <a:pt x="38896" y="587105"/>
                  <a:pt x="30253" y="500766"/>
                  <a:pt x="25931" y="418745"/>
                </a:cubicBezTo>
                <a:cubicBezTo>
                  <a:pt x="21609" y="332405"/>
                  <a:pt x="17288" y="246067"/>
                  <a:pt x="8644" y="159728"/>
                </a:cubicBezTo>
                <a:cubicBezTo>
                  <a:pt x="8644" y="107924"/>
                  <a:pt x="4322" y="56120"/>
                  <a:pt x="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7647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730B2FD9-D43D-4B6B-B1E5-0E63D4BAB5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6263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7AF539A8-9CBB-4F33-947D-0E7158C686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211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D8429FD3-C0DE-4F25-BC99-AAFB826D2D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229101" cy="5161935"/>
          </a:xfrm>
          <a:custGeom>
            <a:avLst/>
            <a:gdLst>
              <a:gd name="connsiteX0" fmla="*/ 0 w 4229101"/>
              <a:gd name="connsiteY0" fmla="*/ 0 h 5161935"/>
              <a:gd name="connsiteX1" fmla="*/ 4229101 w 4229101"/>
              <a:gd name="connsiteY1" fmla="*/ 0 h 5161935"/>
              <a:gd name="connsiteX2" fmla="*/ 4229101 w 4229101"/>
              <a:gd name="connsiteY2" fmla="*/ 5161935 h 5161935"/>
              <a:gd name="connsiteX3" fmla="*/ 0 w 4229101"/>
              <a:gd name="connsiteY3" fmla="*/ 5161935 h 516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101" h="5161935">
                <a:moveTo>
                  <a:pt x="0" y="0"/>
                </a:moveTo>
                <a:lnTo>
                  <a:pt x="4229101" y="0"/>
                </a:lnTo>
                <a:lnTo>
                  <a:pt x="4229101" y="5161935"/>
                </a:lnTo>
                <a:lnTo>
                  <a:pt x="0" y="516193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243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2">
            <a:extLst>
              <a:ext uri="{FF2B5EF4-FFF2-40B4-BE49-F238E27FC236}">
                <a16:creationId xmlns:a16="http://schemas.microsoft.com/office/drawing/2014/main" id="{8D14E35D-2060-438C-BCD1-AD39100AD2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01939" y="2364465"/>
            <a:ext cx="2129070" cy="2129070"/>
          </a:xfrm>
          <a:custGeom>
            <a:avLst/>
            <a:gdLst>
              <a:gd name="connsiteX0" fmla="*/ 0 w 2129070"/>
              <a:gd name="connsiteY0" fmla="*/ 0 h 2129070"/>
              <a:gd name="connsiteX1" fmla="*/ 2129070 w 2129070"/>
              <a:gd name="connsiteY1" fmla="*/ 0 h 2129070"/>
              <a:gd name="connsiteX2" fmla="*/ 2129070 w 2129070"/>
              <a:gd name="connsiteY2" fmla="*/ 2129070 h 2129070"/>
              <a:gd name="connsiteX3" fmla="*/ 0 w 2129070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70" h="2129070">
                <a:moveTo>
                  <a:pt x="0" y="0"/>
                </a:moveTo>
                <a:lnTo>
                  <a:pt x="2129070" y="0"/>
                </a:lnTo>
                <a:lnTo>
                  <a:pt x="2129070" y="2129070"/>
                </a:lnTo>
                <a:lnTo>
                  <a:pt x="0" y="212907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0" name="PpHolder3">
            <a:extLst>
              <a:ext uri="{FF2B5EF4-FFF2-40B4-BE49-F238E27FC236}">
                <a16:creationId xmlns:a16="http://schemas.microsoft.com/office/drawing/2014/main" id="{05002E15-4752-4149-9165-6D5327BF54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32261" y="2364465"/>
            <a:ext cx="2129069" cy="2129070"/>
          </a:xfrm>
          <a:custGeom>
            <a:avLst/>
            <a:gdLst>
              <a:gd name="connsiteX0" fmla="*/ 0 w 2129069"/>
              <a:gd name="connsiteY0" fmla="*/ 0 h 2129070"/>
              <a:gd name="connsiteX1" fmla="*/ 2129069 w 2129069"/>
              <a:gd name="connsiteY1" fmla="*/ 0 h 2129070"/>
              <a:gd name="connsiteX2" fmla="*/ 2129069 w 2129069"/>
              <a:gd name="connsiteY2" fmla="*/ 2129070 h 2129070"/>
              <a:gd name="connsiteX3" fmla="*/ 0 w 2129069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69" h="2129070">
                <a:moveTo>
                  <a:pt x="0" y="0"/>
                </a:moveTo>
                <a:lnTo>
                  <a:pt x="2129069" y="0"/>
                </a:lnTo>
                <a:lnTo>
                  <a:pt x="2129069" y="2129070"/>
                </a:lnTo>
                <a:lnTo>
                  <a:pt x="0" y="212907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8" name="PpHolder4">
            <a:extLst>
              <a:ext uri="{FF2B5EF4-FFF2-40B4-BE49-F238E27FC236}">
                <a16:creationId xmlns:a16="http://schemas.microsoft.com/office/drawing/2014/main" id="{37A5B0F2-88D5-49CA-A828-09B71D62A2F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7262580" y="2364465"/>
            <a:ext cx="2129070" cy="2129070"/>
          </a:xfrm>
          <a:custGeom>
            <a:avLst/>
            <a:gdLst>
              <a:gd name="connsiteX0" fmla="*/ 0 w 2129070"/>
              <a:gd name="connsiteY0" fmla="*/ 0 h 2129070"/>
              <a:gd name="connsiteX1" fmla="*/ 2129070 w 2129070"/>
              <a:gd name="connsiteY1" fmla="*/ 0 h 2129070"/>
              <a:gd name="connsiteX2" fmla="*/ 2129070 w 2129070"/>
              <a:gd name="connsiteY2" fmla="*/ 2129070 h 2129070"/>
              <a:gd name="connsiteX3" fmla="*/ 0 w 2129070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70" h="2129070">
                <a:moveTo>
                  <a:pt x="0" y="0"/>
                </a:moveTo>
                <a:lnTo>
                  <a:pt x="2129070" y="0"/>
                </a:lnTo>
                <a:lnTo>
                  <a:pt x="2129070" y="2129070"/>
                </a:lnTo>
                <a:lnTo>
                  <a:pt x="0" y="212907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072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A7CEC631-BC7B-4BDE-8B4D-A1DFC15FB6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73838" cy="3752850"/>
          </a:xfrm>
          <a:custGeom>
            <a:avLst/>
            <a:gdLst>
              <a:gd name="connsiteX0" fmla="*/ 0 w 6573838"/>
              <a:gd name="connsiteY0" fmla="*/ 0 h 3752850"/>
              <a:gd name="connsiteX1" fmla="*/ 6573838 w 6573838"/>
              <a:gd name="connsiteY1" fmla="*/ 0 h 3752850"/>
              <a:gd name="connsiteX2" fmla="*/ 6573838 w 6573838"/>
              <a:gd name="connsiteY2" fmla="*/ 3752850 h 3752850"/>
              <a:gd name="connsiteX3" fmla="*/ 0 w 6573838"/>
              <a:gd name="connsiteY3" fmla="*/ 3752850 h 375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3838" h="3752850">
                <a:moveTo>
                  <a:pt x="0" y="0"/>
                </a:moveTo>
                <a:lnTo>
                  <a:pt x="6573838" y="0"/>
                </a:lnTo>
                <a:lnTo>
                  <a:pt x="6573838" y="3752850"/>
                </a:lnTo>
                <a:lnTo>
                  <a:pt x="0" y="37528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93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F01030E2-E397-4338-8A34-17C8F6E497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886200"/>
            <a:ext cx="12193588" cy="2971800"/>
          </a:xfrm>
          <a:custGeom>
            <a:avLst/>
            <a:gdLst>
              <a:gd name="connsiteX0" fmla="*/ 0 w 12193588"/>
              <a:gd name="connsiteY0" fmla="*/ 0 h 2971800"/>
              <a:gd name="connsiteX1" fmla="*/ 12193588 w 12193588"/>
              <a:gd name="connsiteY1" fmla="*/ 0 h 2971800"/>
              <a:gd name="connsiteX2" fmla="*/ 12193588 w 12193588"/>
              <a:gd name="connsiteY2" fmla="*/ 2971800 h 2971800"/>
              <a:gd name="connsiteX3" fmla="*/ 0 w 12193588"/>
              <a:gd name="connsiteY3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2971800">
                <a:moveTo>
                  <a:pt x="0" y="0"/>
                </a:moveTo>
                <a:lnTo>
                  <a:pt x="12193588" y="0"/>
                </a:lnTo>
                <a:lnTo>
                  <a:pt x="12193588" y="2971800"/>
                </a:lnTo>
                <a:lnTo>
                  <a:pt x="0" y="2971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411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2AA6D339-8E9E-4F32-9933-473AF7C2E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192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0B1242FF-1A73-4774-9021-6C6922C662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241143" cy="3189805"/>
          </a:xfrm>
          <a:custGeom>
            <a:avLst/>
            <a:gdLst>
              <a:gd name="connsiteX0" fmla="*/ 0 w 6241143"/>
              <a:gd name="connsiteY0" fmla="*/ 0 h 3189805"/>
              <a:gd name="connsiteX1" fmla="*/ 6241143 w 6241143"/>
              <a:gd name="connsiteY1" fmla="*/ 0 h 3189805"/>
              <a:gd name="connsiteX2" fmla="*/ 6241143 w 6241143"/>
              <a:gd name="connsiteY2" fmla="*/ 3189805 h 3189805"/>
              <a:gd name="connsiteX3" fmla="*/ 0 w 6241143"/>
              <a:gd name="connsiteY3" fmla="*/ 3189805 h 318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3189805">
                <a:moveTo>
                  <a:pt x="0" y="0"/>
                </a:moveTo>
                <a:lnTo>
                  <a:pt x="6241143" y="0"/>
                </a:lnTo>
                <a:lnTo>
                  <a:pt x="6241143" y="3189805"/>
                </a:lnTo>
                <a:lnTo>
                  <a:pt x="0" y="318980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811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10">
            <a:extLst>
              <a:ext uri="{FF2B5EF4-FFF2-40B4-BE49-F238E27FC236}">
                <a16:creationId xmlns:a16="http://schemas.microsoft.com/office/drawing/2014/main" id="{A5ECB16B-DA53-4C66-81C6-FE1A3BA0A5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02714" y="2187245"/>
            <a:ext cx="1617663" cy="1400175"/>
          </a:xfrm>
          <a:custGeom>
            <a:avLst/>
            <a:gdLst>
              <a:gd name="connsiteX0" fmla="*/ 0 w 1617663"/>
              <a:gd name="connsiteY0" fmla="*/ 0 h 1400175"/>
              <a:gd name="connsiteX1" fmla="*/ 1617663 w 1617663"/>
              <a:gd name="connsiteY1" fmla="*/ 0 h 1400175"/>
              <a:gd name="connsiteX2" fmla="*/ 1617663 w 1617663"/>
              <a:gd name="connsiteY2" fmla="*/ 1400175 h 1400175"/>
              <a:gd name="connsiteX3" fmla="*/ 0 w 1617663"/>
              <a:gd name="connsiteY3" fmla="*/ 1400175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663" h="1400175">
                <a:moveTo>
                  <a:pt x="0" y="0"/>
                </a:moveTo>
                <a:lnTo>
                  <a:pt x="1617663" y="0"/>
                </a:lnTo>
                <a:lnTo>
                  <a:pt x="1617663" y="1400175"/>
                </a:lnTo>
                <a:lnTo>
                  <a:pt x="0" y="14001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7" name="PpHolder11">
            <a:extLst>
              <a:ext uri="{FF2B5EF4-FFF2-40B4-BE49-F238E27FC236}">
                <a16:creationId xmlns:a16="http://schemas.microsoft.com/office/drawing/2014/main" id="{3CDFC6C1-85E2-4C27-ABFD-50EBE231F956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071752" y="2187609"/>
            <a:ext cx="1617456" cy="1400573"/>
          </a:xfrm>
          <a:custGeom>
            <a:avLst/>
            <a:gdLst>
              <a:gd name="connsiteX0" fmla="*/ 0 w 1617456"/>
              <a:gd name="connsiteY0" fmla="*/ 0 h 1400573"/>
              <a:gd name="connsiteX1" fmla="*/ 1617456 w 1617456"/>
              <a:gd name="connsiteY1" fmla="*/ 0 h 1400573"/>
              <a:gd name="connsiteX2" fmla="*/ 1617456 w 1617456"/>
              <a:gd name="connsiteY2" fmla="*/ 1400573 h 1400573"/>
              <a:gd name="connsiteX3" fmla="*/ 0 w 1617456"/>
              <a:gd name="connsiteY3" fmla="*/ 1400573 h 140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456" h="1400573">
                <a:moveTo>
                  <a:pt x="0" y="0"/>
                </a:moveTo>
                <a:lnTo>
                  <a:pt x="1617456" y="0"/>
                </a:lnTo>
                <a:lnTo>
                  <a:pt x="1617456" y="1400573"/>
                </a:lnTo>
                <a:lnTo>
                  <a:pt x="0" y="140057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912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3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</p:sldLayoutIdLst>
  <p:txStyles>
    <p:titleStyle>
      <a:lvl1pPr algn="l" defTabSz="914065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7" indent="-228517" algn="l" defTabSz="9140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8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6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9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2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80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2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4637E87C-E542-4225-948E-DC136883EB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0" name="Rectangle 57">
            <a:extLst>
              <a:ext uri="{FF2B5EF4-FFF2-40B4-BE49-F238E27FC236}">
                <a16:creationId xmlns:a16="http://schemas.microsoft.com/office/drawing/2014/main" id="{0C584B0A-CBC8-4CAC-A052-E67D25EED589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Graphic 50">
            <a:extLst>
              <a:ext uri="{FF2B5EF4-FFF2-40B4-BE49-F238E27FC236}">
                <a16:creationId xmlns:a16="http://schemas.microsoft.com/office/drawing/2014/main" id="{A1647638-8ADE-49F8-95D0-475AE4D55210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D2A8960-D2EF-4538-AF81-86762EC0E586}"/>
              </a:ext>
            </a:extLst>
          </p:cNvPr>
          <p:cNvGrpSpPr/>
          <p:nvPr/>
        </p:nvGrpSpPr>
        <p:grpSpPr>
          <a:xfrm>
            <a:off x="4016898" y="2643527"/>
            <a:ext cx="4159792" cy="1570946"/>
            <a:chOff x="4016898" y="2643527"/>
            <a:chExt cx="4159792" cy="1570946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30A2F73-F4C9-40C3-A6B7-2921E88E5467}"/>
                </a:ext>
              </a:extLst>
            </p:cNvPr>
            <p:cNvSpPr txBox="1"/>
            <p:nvPr/>
          </p:nvSpPr>
          <p:spPr>
            <a:xfrm>
              <a:off x="4016898" y="2643527"/>
              <a:ext cx="4159792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7200" dirty="0" err="1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Janelkha</a:t>
              </a:r>
              <a:endParaRPr lang="en-US" sz="72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D41252E-2CC3-4630-9A06-DF2BC1ED7851}"/>
                </a:ext>
              </a:extLst>
            </p:cNvPr>
            <p:cNvSpPr txBox="1"/>
            <p:nvPr/>
          </p:nvSpPr>
          <p:spPr>
            <a:xfrm>
              <a:off x="4395206" y="3709822"/>
              <a:ext cx="34031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1">
                      <a:lumMod val="95000"/>
                    </a:schemeClr>
                  </a:solidFill>
                </a:rPr>
                <a:t>presentation template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CD676C7-F96A-4BA4-8151-6C8D56D3D960}"/>
                </a:ext>
              </a:extLst>
            </p:cNvPr>
            <p:cNvGrpSpPr/>
            <p:nvPr/>
          </p:nvGrpSpPr>
          <p:grpSpPr>
            <a:xfrm>
              <a:off x="5809456" y="4109391"/>
              <a:ext cx="574676" cy="105082"/>
              <a:chOff x="5592391" y="1946786"/>
              <a:chExt cx="967887" cy="176981"/>
            </a:xfrm>
            <a:solidFill>
              <a:schemeClr val="bg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4EF56AC-E625-4715-88EA-A2D9A42016F3}"/>
                  </a:ext>
                </a:extLst>
              </p:cNvPr>
              <p:cNvSpPr/>
              <p:nvPr/>
            </p:nvSpPr>
            <p:spPr>
              <a:xfrm flipH="1">
                <a:off x="5987844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9BCD035-9C7A-4077-A841-CBF47D004CDE}"/>
                  </a:ext>
                </a:extLst>
              </p:cNvPr>
              <p:cNvSpPr/>
              <p:nvPr/>
            </p:nvSpPr>
            <p:spPr>
              <a:xfrm flipH="1">
                <a:off x="6383297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FDB2242-16DF-43D1-A08D-E79B334CA838}"/>
                  </a:ext>
                </a:extLst>
              </p:cNvPr>
              <p:cNvSpPr/>
              <p:nvPr/>
            </p:nvSpPr>
            <p:spPr>
              <a:xfrm flipH="1">
                <a:off x="5592391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75" name="PpHeader">
            <a:extLst>
              <a:ext uri="{FF2B5EF4-FFF2-40B4-BE49-F238E27FC236}">
                <a16:creationId xmlns:a16="http://schemas.microsoft.com/office/drawing/2014/main" id="{1C724035-03B4-44A9-8EDC-273615D214D1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76" name="PpFooter">
              <a:extLst>
                <a:ext uri="{FF2B5EF4-FFF2-40B4-BE49-F238E27FC236}">
                  <a16:creationId xmlns:a16="http://schemas.microsoft.com/office/drawing/2014/main" id="{6A40B1FE-E1ED-4BCC-8C04-8446352EF74C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5E61542-95D4-4157-8D7D-EB4B2906E9F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CC9AE8A-498C-4BC1-AE5C-6D0E711C68B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79" name="PpHeader">
              <a:extLst>
                <a:ext uri="{FF2B5EF4-FFF2-40B4-BE49-F238E27FC236}">
                  <a16:creationId xmlns:a16="http://schemas.microsoft.com/office/drawing/2014/main" id="{24BFF3FE-5275-4B1E-AE81-5C8620D9C82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D2B7E61-BCFF-43C1-A5C5-C4E97EB0791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1" name="Icon 1">
                <a:extLst>
                  <a:ext uri="{FF2B5EF4-FFF2-40B4-BE49-F238E27FC236}">
                    <a16:creationId xmlns:a16="http://schemas.microsoft.com/office/drawing/2014/main" id="{36FCE8B9-94FA-4C4E-BF3E-C810587683A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2" name="Icon 5">
                <a:extLst>
                  <a:ext uri="{FF2B5EF4-FFF2-40B4-BE49-F238E27FC236}">
                    <a16:creationId xmlns:a16="http://schemas.microsoft.com/office/drawing/2014/main" id="{A4BC07CA-F2BA-4E77-B1BA-B928C0EB217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3" name="Icon 7">
                <a:extLst>
                  <a:ext uri="{FF2B5EF4-FFF2-40B4-BE49-F238E27FC236}">
                    <a16:creationId xmlns:a16="http://schemas.microsoft.com/office/drawing/2014/main" id="{DC09AA91-1869-4BD3-BA49-BCE2713DA27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6876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pHolder1">
            <a:extLst>
              <a:ext uri="{FF2B5EF4-FFF2-40B4-BE49-F238E27FC236}">
                <a16:creationId xmlns:a16="http://schemas.microsoft.com/office/drawing/2014/main" id="{63E42DAB-3419-4223-87C4-028D02C165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PpHolder2">
            <a:extLst>
              <a:ext uri="{FF2B5EF4-FFF2-40B4-BE49-F238E27FC236}">
                <a16:creationId xmlns:a16="http://schemas.microsoft.com/office/drawing/2014/main" id="{E12728B6-9831-4BDA-A249-181DBEEE10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pHolder3">
            <a:extLst>
              <a:ext uri="{FF2B5EF4-FFF2-40B4-BE49-F238E27FC236}">
                <a16:creationId xmlns:a16="http://schemas.microsoft.com/office/drawing/2014/main" id="{7119296B-C581-4819-A3FD-5722349AC3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4">
            <a:extLst>
              <a:ext uri="{FF2B5EF4-FFF2-40B4-BE49-F238E27FC236}">
                <a16:creationId xmlns:a16="http://schemas.microsoft.com/office/drawing/2014/main" id="{0A9CD5A2-0C50-4850-A32C-2AE72E6890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1CB8CD55-0034-43D3-AE4A-0A39D169425D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92FE10C2-15BE-4A5B-845A-FD83ECC10EA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1FB8835-5963-4439-9F37-1198F031C54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6CDFE33-CE0C-47C5-A66E-38C8C075B73E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A21889B1-0E46-419B-A331-21DCC6E2E0A1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92120A6-040E-4F10-967B-DEA16C0C3A3C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965EC5D-9D64-4D2E-AE77-AEF148B84CB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02D74075-3ADB-40F0-BA74-D5314469781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C11CF451-9416-41B8-A4B1-23F1784A6DC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361131F-AA75-4C19-B973-68369FEBA506}"/>
              </a:ext>
            </a:extLst>
          </p:cNvPr>
          <p:cNvSpPr/>
          <p:nvPr/>
        </p:nvSpPr>
        <p:spPr>
          <a:xfrm>
            <a:off x="2382838" y="1364456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id="{F8E823D7-6E84-43F2-8682-0C1BA324034E}"/>
              </a:ext>
            </a:extLst>
          </p:cNvPr>
          <p:cNvSpPr>
            <a:spLocks noChangeAspect="1"/>
          </p:cNvSpPr>
          <p:nvPr/>
        </p:nvSpPr>
        <p:spPr>
          <a:xfrm>
            <a:off x="2637276" y="1618894"/>
            <a:ext cx="405524" cy="405524"/>
          </a:xfrm>
          <a:custGeom>
            <a:avLst/>
            <a:gdLst>
              <a:gd name="connsiteX0" fmla="*/ 506647 w 512845"/>
              <a:gd name="connsiteY0" fmla="*/ 439592 h 513816"/>
              <a:gd name="connsiteX1" fmla="*/ 473695 w 512845"/>
              <a:gd name="connsiteY1" fmla="*/ 379203 h 513816"/>
              <a:gd name="connsiteX2" fmla="*/ 473695 w 512845"/>
              <a:gd name="connsiteY2" fmla="*/ 326204 h 513816"/>
              <a:gd name="connsiteX3" fmla="*/ 453662 w 512845"/>
              <a:gd name="connsiteY3" fmla="*/ 306132 h 513816"/>
              <a:gd name="connsiteX4" fmla="*/ 433633 w 512845"/>
              <a:gd name="connsiteY4" fmla="*/ 326204 h 513816"/>
              <a:gd name="connsiteX5" fmla="*/ 433633 w 512845"/>
              <a:gd name="connsiteY5" fmla="*/ 363283 h 513816"/>
              <a:gd name="connsiteX6" fmla="*/ 81072 w 512845"/>
              <a:gd name="connsiteY6" fmla="*/ 363283 h 513816"/>
              <a:gd name="connsiteX7" fmla="*/ 81072 w 512845"/>
              <a:gd name="connsiteY7" fmla="*/ 127450 h 513816"/>
              <a:gd name="connsiteX8" fmla="*/ 130587 w 512845"/>
              <a:gd name="connsiteY8" fmla="*/ 127450 h 513816"/>
              <a:gd name="connsiteX9" fmla="*/ 149861 w 512845"/>
              <a:gd name="connsiteY9" fmla="*/ 181065 h 513816"/>
              <a:gd name="connsiteX10" fmla="*/ 131608 w 512845"/>
              <a:gd name="connsiteY10" fmla="*/ 226302 h 513816"/>
              <a:gd name="connsiteX11" fmla="*/ 136237 w 512845"/>
              <a:gd name="connsiteY11" fmla="*/ 248236 h 513816"/>
              <a:gd name="connsiteX12" fmla="*/ 150186 w 512845"/>
              <a:gd name="connsiteY12" fmla="*/ 253897 h 513816"/>
              <a:gd name="connsiteX13" fmla="*/ 158262 w 512845"/>
              <a:gd name="connsiteY13" fmla="*/ 252192 h 513816"/>
              <a:gd name="connsiteX14" fmla="*/ 212347 w 512845"/>
              <a:gd name="connsiteY14" fmla="*/ 228305 h 513816"/>
              <a:gd name="connsiteX15" fmla="*/ 256850 w 512845"/>
              <a:gd name="connsiteY15" fmla="*/ 235781 h 513816"/>
              <a:gd name="connsiteX16" fmla="*/ 317230 w 512845"/>
              <a:gd name="connsiteY16" fmla="*/ 221570 h 513816"/>
              <a:gd name="connsiteX17" fmla="*/ 363021 w 512845"/>
              <a:gd name="connsiteY17" fmla="*/ 182273 h 513816"/>
              <a:gd name="connsiteX18" fmla="*/ 363220 w 512845"/>
              <a:gd name="connsiteY18" fmla="*/ 181990 h 513816"/>
              <a:gd name="connsiteX19" fmla="*/ 383124 w 512845"/>
              <a:gd name="connsiteY19" fmla="*/ 127450 h 513816"/>
              <a:gd name="connsiteX20" fmla="*/ 433633 w 512845"/>
              <a:gd name="connsiteY20" fmla="*/ 127450 h 513816"/>
              <a:gd name="connsiteX21" fmla="*/ 433633 w 512845"/>
              <a:gd name="connsiteY21" fmla="*/ 225800 h 513816"/>
              <a:gd name="connsiteX22" fmla="*/ 453666 w 512845"/>
              <a:gd name="connsiteY22" fmla="*/ 245868 h 513816"/>
              <a:gd name="connsiteX23" fmla="*/ 473695 w 512845"/>
              <a:gd name="connsiteY23" fmla="*/ 225800 h 513816"/>
              <a:gd name="connsiteX24" fmla="*/ 473695 w 512845"/>
              <a:gd name="connsiteY24" fmla="*/ 107378 h 513816"/>
              <a:gd name="connsiteX25" fmla="*/ 453666 w 512845"/>
              <a:gd name="connsiteY25" fmla="*/ 87310 h 513816"/>
              <a:gd name="connsiteX26" fmla="*/ 379219 w 512845"/>
              <a:gd name="connsiteY26" fmla="*/ 87310 h 513816"/>
              <a:gd name="connsiteX27" fmla="*/ 256850 w 512845"/>
              <a:gd name="connsiteY27" fmla="*/ 0 h 513816"/>
              <a:gd name="connsiteX28" fmla="*/ 134484 w 512845"/>
              <a:gd name="connsiteY28" fmla="*/ 87310 h 513816"/>
              <a:gd name="connsiteX29" fmla="*/ 61039 w 512845"/>
              <a:gd name="connsiteY29" fmla="*/ 87310 h 513816"/>
              <a:gd name="connsiteX30" fmla="*/ 41006 w 512845"/>
              <a:gd name="connsiteY30" fmla="*/ 107378 h 513816"/>
              <a:gd name="connsiteX31" fmla="*/ 41006 w 512845"/>
              <a:gd name="connsiteY31" fmla="*/ 375534 h 513816"/>
              <a:gd name="connsiteX32" fmla="*/ 6050 w 512845"/>
              <a:gd name="connsiteY32" fmla="*/ 439592 h 513816"/>
              <a:gd name="connsiteX33" fmla="*/ 7067 w 512845"/>
              <a:gd name="connsiteY33" fmla="*/ 488632 h 513816"/>
              <a:gd name="connsiteX34" fmla="*/ 51074 w 512845"/>
              <a:gd name="connsiteY34" fmla="*/ 513816 h 513816"/>
              <a:gd name="connsiteX35" fmla="*/ 462630 w 512845"/>
              <a:gd name="connsiteY35" fmla="*/ 513816 h 513816"/>
              <a:gd name="connsiteX36" fmla="*/ 505783 w 512845"/>
              <a:gd name="connsiteY36" fmla="*/ 489204 h 513816"/>
              <a:gd name="connsiteX37" fmla="*/ 506647 w 512845"/>
              <a:gd name="connsiteY37" fmla="*/ 439592 h 513816"/>
              <a:gd name="connsiteX38" fmla="*/ 256850 w 512845"/>
              <a:gd name="connsiteY38" fmla="*/ 40140 h 513816"/>
              <a:gd name="connsiteX39" fmla="*/ 343488 w 512845"/>
              <a:gd name="connsiteY39" fmla="*/ 117889 h 513816"/>
              <a:gd name="connsiteX40" fmla="*/ 330467 w 512845"/>
              <a:gd name="connsiteY40" fmla="*/ 158868 h 513816"/>
              <a:gd name="connsiteX41" fmla="*/ 300226 w 512845"/>
              <a:gd name="connsiteY41" fmla="*/ 185217 h 513816"/>
              <a:gd name="connsiteX42" fmla="*/ 299459 w 512845"/>
              <a:gd name="connsiteY42" fmla="*/ 185585 h 513816"/>
              <a:gd name="connsiteX43" fmla="*/ 256850 w 512845"/>
              <a:gd name="connsiteY43" fmla="*/ 195641 h 513816"/>
              <a:gd name="connsiteX44" fmla="*/ 219699 w 512845"/>
              <a:gd name="connsiteY44" fmla="*/ 188130 h 513816"/>
              <a:gd name="connsiteX45" fmla="*/ 211838 w 512845"/>
              <a:gd name="connsiteY45" fmla="*/ 186522 h 513816"/>
              <a:gd name="connsiteX46" fmla="*/ 203758 w 512845"/>
              <a:gd name="connsiteY46" fmla="*/ 188228 h 513816"/>
              <a:gd name="connsiteX47" fmla="*/ 187243 w 512845"/>
              <a:gd name="connsiteY47" fmla="*/ 195523 h 513816"/>
              <a:gd name="connsiteX48" fmla="*/ 191273 w 512845"/>
              <a:gd name="connsiteY48" fmla="*/ 185530 h 513816"/>
              <a:gd name="connsiteX49" fmla="*/ 187947 w 512845"/>
              <a:gd name="connsiteY49" fmla="*/ 164988 h 513816"/>
              <a:gd name="connsiteX50" fmla="*/ 170211 w 512845"/>
              <a:gd name="connsiteY50" fmla="*/ 117889 h 513816"/>
              <a:gd name="connsiteX51" fmla="*/ 256850 w 512845"/>
              <a:gd name="connsiteY51" fmla="*/ 40140 h 513816"/>
              <a:gd name="connsiteX52" fmla="*/ 471324 w 512845"/>
              <a:gd name="connsiteY52" fmla="*/ 468728 h 513816"/>
              <a:gd name="connsiteX53" fmla="*/ 462630 w 512845"/>
              <a:gd name="connsiteY53" fmla="*/ 473672 h 513816"/>
              <a:gd name="connsiteX54" fmla="*/ 325404 w 512845"/>
              <a:gd name="connsiteY54" fmla="*/ 473672 h 513816"/>
              <a:gd name="connsiteX55" fmla="*/ 305426 w 512845"/>
              <a:gd name="connsiteY55" fmla="*/ 454654 h 513816"/>
              <a:gd name="connsiteX56" fmla="*/ 206270 w 512845"/>
              <a:gd name="connsiteY56" fmla="*/ 454654 h 513816"/>
              <a:gd name="connsiteX57" fmla="*/ 186292 w 512845"/>
              <a:gd name="connsiteY57" fmla="*/ 473672 h 513816"/>
              <a:gd name="connsiteX58" fmla="*/ 51070 w 512845"/>
              <a:gd name="connsiteY58" fmla="*/ 473672 h 513816"/>
              <a:gd name="connsiteX59" fmla="*/ 41530 w 512845"/>
              <a:gd name="connsiteY59" fmla="*/ 468156 h 513816"/>
              <a:gd name="connsiteX60" fmla="*/ 41202 w 512845"/>
              <a:gd name="connsiteY60" fmla="*/ 458849 h 513816"/>
              <a:gd name="connsiteX61" fmla="*/ 71447 w 512845"/>
              <a:gd name="connsiteY61" fmla="*/ 403423 h 513816"/>
              <a:gd name="connsiteX62" fmla="*/ 441251 w 512845"/>
              <a:gd name="connsiteY62" fmla="*/ 403423 h 513816"/>
              <a:gd name="connsiteX63" fmla="*/ 471496 w 512845"/>
              <a:gd name="connsiteY63" fmla="*/ 458849 h 513816"/>
              <a:gd name="connsiteX64" fmla="*/ 471324 w 512845"/>
              <a:gd name="connsiteY64" fmla="*/ 468728 h 51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12845" h="513816">
                <a:moveTo>
                  <a:pt x="506647" y="439592"/>
                </a:moveTo>
                <a:lnTo>
                  <a:pt x="473695" y="379203"/>
                </a:lnTo>
                <a:lnTo>
                  <a:pt x="473695" y="326204"/>
                </a:lnTo>
                <a:cubicBezTo>
                  <a:pt x="473695" y="315117"/>
                  <a:pt x="464727" y="306132"/>
                  <a:pt x="453662" y="306132"/>
                </a:cubicBezTo>
                <a:cubicBezTo>
                  <a:pt x="442601" y="306132"/>
                  <a:pt x="433633" y="315117"/>
                  <a:pt x="433633" y="326204"/>
                </a:cubicBezTo>
                <a:lnTo>
                  <a:pt x="433633" y="363283"/>
                </a:lnTo>
                <a:lnTo>
                  <a:pt x="81072" y="363283"/>
                </a:lnTo>
                <a:lnTo>
                  <a:pt x="81072" y="127450"/>
                </a:lnTo>
                <a:lnTo>
                  <a:pt x="130587" y="127450"/>
                </a:lnTo>
                <a:cubicBezTo>
                  <a:pt x="132266" y="146488"/>
                  <a:pt x="138906" y="164968"/>
                  <a:pt x="149861" y="181065"/>
                </a:cubicBezTo>
                <a:lnTo>
                  <a:pt x="131608" y="226302"/>
                </a:lnTo>
                <a:cubicBezTo>
                  <a:pt x="128553" y="233876"/>
                  <a:pt x="130384" y="242552"/>
                  <a:pt x="136237" y="248236"/>
                </a:cubicBezTo>
                <a:cubicBezTo>
                  <a:pt x="140056" y="251945"/>
                  <a:pt x="145080" y="253897"/>
                  <a:pt x="150186" y="253897"/>
                </a:cubicBezTo>
                <a:cubicBezTo>
                  <a:pt x="152913" y="253897"/>
                  <a:pt x="155664" y="253341"/>
                  <a:pt x="158262" y="252192"/>
                </a:cubicBezTo>
                <a:lnTo>
                  <a:pt x="212347" y="228305"/>
                </a:lnTo>
                <a:cubicBezTo>
                  <a:pt x="226542" y="233268"/>
                  <a:pt x="241473" y="235781"/>
                  <a:pt x="256850" y="235781"/>
                </a:cubicBezTo>
                <a:cubicBezTo>
                  <a:pt x="277935" y="235781"/>
                  <a:pt x="298805" y="230869"/>
                  <a:pt x="317230" y="221570"/>
                </a:cubicBezTo>
                <a:cubicBezTo>
                  <a:pt x="334552" y="213569"/>
                  <a:pt x="349956" y="200349"/>
                  <a:pt x="363021" y="182273"/>
                </a:cubicBezTo>
                <a:cubicBezTo>
                  <a:pt x="363087" y="182178"/>
                  <a:pt x="363154" y="182084"/>
                  <a:pt x="363220" y="181990"/>
                </a:cubicBezTo>
                <a:cubicBezTo>
                  <a:pt x="374657" y="165580"/>
                  <a:pt x="381441" y="146891"/>
                  <a:pt x="383124" y="127450"/>
                </a:cubicBezTo>
                <a:lnTo>
                  <a:pt x="433633" y="127450"/>
                </a:lnTo>
                <a:lnTo>
                  <a:pt x="433633" y="225800"/>
                </a:lnTo>
                <a:cubicBezTo>
                  <a:pt x="433633" y="236883"/>
                  <a:pt x="442601" y="245868"/>
                  <a:pt x="453666" y="245868"/>
                </a:cubicBezTo>
                <a:cubicBezTo>
                  <a:pt x="464727" y="245868"/>
                  <a:pt x="473695" y="236883"/>
                  <a:pt x="473695" y="225800"/>
                </a:cubicBezTo>
                <a:lnTo>
                  <a:pt x="473695" y="107378"/>
                </a:lnTo>
                <a:cubicBezTo>
                  <a:pt x="473695" y="96295"/>
                  <a:pt x="464727" y="87310"/>
                  <a:pt x="453666" y="87310"/>
                </a:cubicBezTo>
                <a:lnTo>
                  <a:pt x="379219" y="87310"/>
                </a:lnTo>
                <a:cubicBezTo>
                  <a:pt x="364707" y="37083"/>
                  <a:pt x="315348" y="0"/>
                  <a:pt x="256850" y="0"/>
                </a:cubicBezTo>
                <a:cubicBezTo>
                  <a:pt x="198355" y="0"/>
                  <a:pt x="148996" y="37083"/>
                  <a:pt x="134484" y="87310"/>
                </a:cubicBezTo>
                <a:lnTo>
                  <a:pt x="61039" y="87310"/>
                </a:lnTo>
                <a:cubicBezTo>
                  <a:pt x="49974" y="87310"/>
                  <a:pt x="41006" y="96295"/>
                  <a:pt x="41006" y="107378"/>
                </a:cubicBezTo>
                <a:lnTo>
                  <a:pt x="41006" y="375534"/>
                </a:lnTo>
                <a:lnTo>
                  <a:pt x="6050" y="439592"/>
                </a:lnTo>
                <a:cubicBezTo>
                  <a:pt x="-2362" y="455007"/>
                  <a:pt x="-1983" y="473339"/>
                  <a:pt x="7067" y="488632"/>
                </a:cubicBezTo>
                <a:cubicBezTo>
                  <a:pt x="16403" y="504400"/>
                  <a:pt x="32852" y="513816"/>
                  <a:pt x="51074" y="513816"/>
                </a:cubicBezTo>
                <a:lnTo>
                  <a:pt x="462630" y="513816"/>
                </a:lnTo>
                <a:cubicBezTo>
                  <a:pt x="480530" y="513816"/>
                  <a:pt x="496662" y="504615"/>
                  <a:pt x="505783" y="489204"/>
                </a:cubicBezTo>
                <a:cubicBezTo>
                  <a:pt x="514884" y="473825"/>
                  <a:pt x="515208" y="455278"/>
                  <a:pt x="506647" y="439592"/>
                </a:cubicBezTo>
                <a:close/>
                <a:moveTo>
                  <a:pt x="256850" y="40140"/>
                </a:moveTo>
                <a:cubicBezTo>
                  <a:pt x="304620" y="40140"/>
                  <a:pt x="343488" y="75020"/>
                  <a:pt x="343488" y="117889"/>
                </a:cubicBezTo>
                <a:cubicBezTo>
                  <a:pt x="343488" y="132421"/>
                  <a:pt x="338985" y="146590"/>
                  <a:pt x="330467" y="158868"/>
                </a:cubicBezTo>
                <a:cubicBezTo>
                  <a:pt x="321323" y="171484"/>
                  <a:pt x="311432" y="180101"/>
                  <a:pt x="300226" y="185217"/>
                </a:cubicBezTo>
                <a:cubicBezTo>
                  <a:pt x="299968" y="185334"/>
                  <a:pt x="299713" y="185460"/>
                  <a:pt x="299459" y="185585"/>
                </a:cubicBezTo>
                <a:cubicBezTo>
                  <a:pt x="286539" y="192164"/>
                  <a:pt x="271804" y="195641"/>
                  <a:pt x="256850" y="195641"/>
                </a:cubicBezTo>
                <a:cubicBezTo>
                  <a:pt x="243852" y="195641"/>
                  <a:pt x="231355" y="193112"/>
                  <a:pt x="219699" y="188130"/>
                </a:cubicBezTo>
                <a:cubicBezTo>
                  <a:pt x="217187" y="187059"/>
                  <a:pt x="214510" y="186522"/>
                  <a:pt x="211838" y="186522"/>
                </a:cubicBezTo>
                <a:cubicBezTo>
                  <a:pt x="209084" y="186522"/>
                  <a:pt x="206329" y="187091"/>
                  <a:pt x="203758" y="188228"/>
                </a:cubicBezTo>
                <a:lnTo>
                  <a:pt x="187243" y="195523"/>
                </a:lnTo>
                <a:lnTo>
                  <a:pt x="191273" y="185530"/>
                </a:lnTo>
                <a:cubicBezTo>
                  <a:pt x="194071" y="178595"/>
                  <a:pt x="192787" y="170680"/>
                  <a:pt x="187947" y="164988"/>
                </a:cubicBezTo>
                <a:cubicBezTo>
                  <a:pt x="176346" y="151349"/>
                  <a:pt x="170211" y="135064"/>
                  <a:pt x="170211" y="117889"/>
                </a:cubicBezTo>
                <a:cubicBezTo>
                  <a:pt x="170211" y="75020"/>
                  <a:pt x="209080" y="40140"/>
                  <a:pt x="256850" y="40140"/>
                </a:cubicBezTo>
                <a:close/>
                <a:moveTo>
                  <a:pt x="471324" y="468728"/>
                </a:moveTo>
                <a:cubicBezTo>
                  <a:pt x="470443" y="470214"/>
                  <a:pt x="467834" y="473672"/>
                  <a:pt x="462630" y="473672"/>
                </a:cubicBezTo>
                <a:lnTo>
                  <a:pt x="325404" y="473672"/>
                </a:lnTo>
                <a:cubicBezTo>
                  <a:pt x="324856" y="463083"/>
                  <a:pt x="316135" y="454654"/>
                  <a:pt x="305426" y="454654"/>
                </a:cubicBezTo>
                <a:lnTo>
                  <a:pt x="206270" y="454654"/>
                </a:lnTo>
                <a:cubicBezTo>
                  <a:pt x="195561" y="454654"/>
                  <a:pt x="186840" y="463079"/>
                  <a:pt x="186292" y="473672"/>
                </a:cubicBezTo>
                <a:lnTo>
                  <a:pt x="51070" y="473672"/>
                </a:lnTo>
                <a:cubicBezTo>
                  <a:pt x="45248" y="473672"/>
                  <a:pt x="42293" y="469450"/>
                  <a:pt x="41530" y="468156"/>
                </a:cubicBezTo>
                <a:cubicBezTo>
                  <a:pt x="40478" y="466384"/>
                  <a:pt x="39042" y="462813"/>
                  <a:pt x="41202" y="458849"/>
                </a:cubicBezTo>
                <a:lnTo>
                  <a:pt x="71447" y="403423"/>
                </a:lnTo>
                <a:lnTo>
                  <a:pt x="441251" y="403423"/>
                </a:lnTo>
                <a:lnTo>
                  <a:pt x="471496" y="458849"/>
                </a:lnTo>
                <a:cubicBezTo>
                  <a:pt x="473863" y="463189"/>
                  <a:pt x="472404" y="466901"/>
                  <a:pt x="471324" y="468728"/>
                </a:cubicBezTo>
                <a:close/>
              </a:path>
            </a:pathLst>
          </a:custGeom>
          <a:solidFill>
            <a:schemeClr val="bg1"/>
          </a:solidFill>
          <a:ln w="9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Justify Text Body">
            <a:extLst>
              <a:ext uri="{FF2B5EF4-FFF2-40B4-BE49-F238E27FC236}">
                <a16:creationId xmlns:a16="http://schemas.microsoft.com/office/drawing/2014/main" id="{D485D847-3F9F-4971-B9C4-E2B1B4E2FE2E}"/>
              </a:ext>
            </a:extLst>
          </p:cNvPr>
          <p:cNvSpPr txBox="1"/>
          <p:nvPr/>
        </p:nvSpPr>
        <p:spPr>
          <a:xfrm>
            <a:off x="4007674" y="3913450"/>
            <a:ext cx="5256796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ducimus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5E7EE5-A1E9-49EE-B717-93BB1D3DB733}"/>
              </a:ext>
            </a:extLst>
          </p:cNvPr>
          <p:cNvSpPr txBox="1"/>
          <p:nvPr/>
        </p:nvSpPr>
        <p:spPr>
          <a:xfrm>
            <a:off x="4032896" y="5500656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2C165A-1611-419B-A64E-C678E35D054E}"/>
              </a:ext>
            </a:extLst>
          </p:cNvPr>
          <p:cNvSpPr txBox="1"/>
          <p:nvPr/>
        </p:nvSpPr>
        <p:spPr>
          <a:xfrm>
            <a:off x="4016989" y="1588636"/>
            <a:ext cx="384239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What We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Serve ?</a:t>
            </a:r>
          </a:p>
        </p:txBody>
      </p:sp>
      <p:sp>
        <p:nvSpPr>
          <p:cNvPr id="25" name="Justify Text Body">
            <a:extLst>
              <a:ext uri="{FF2B5EF4-FFF2-40B4-BE49-F238E27FC236}">
                <a16:creationId xmlns:a16="http://schemas.microsoft.com/office/drawing/2014/main" id="{BDC2E84C-0E9A-47F8-AA98-41791C259C41}"/>
              </a:ext>
            </a:extLst>
          </p:cNvPr>
          <p:cNvSpPr txBox="1"/>
          <p:nvPr/>
        </p:nvSpPr>
        <p:spPr>
          <a:xfrm>
            <a:off x="4007674" y="2489721"/>
            <a:ext cx="5256796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1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ABAB19E2-949F-49A0-8418-F28DD1B9CFA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7D898FCF-D038-4AA9-8452-4ABBBDBD6DE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9A0F61A-4911-4185-8D7B-9A2467D2F27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3B8F7F8-F3E9-4013-BDB0-5980DB14992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2CCA787B-F924-4772-AC5A-CC837AF56474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184715-350C-4BC0-A602-0C82EC7BB9F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32CC2FB9-0715-4556-B302-64FEC3E6603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D938FD6-D0D5-4E46-9D06-7E9E920F5C15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A0B5758F-B1FA-43B4-B506-9DEB5754C392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PpHolder3">
            <a:extLst>
              <a:ext uri="{FF2B5EF4-FFF2-40B4-BE49-F238E27FC236}">
                <a16:creationId xmlns:a16="http://schemas.microsoft.com/office/drawing/2014/main" id="{E892BDBF-DE04-4DD9-AE20-205C9113F7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7F00AF-15D1-4CCA-ADF5-DD6CC9B12B7B}"/>
              </a:ext>
            </a:extLst>
          </p:cNvPr>
          <p:cNvSpPr/>
          <p:nvPr/>
        </p:nvSpPr>
        <p:spPr>
          <a:xfrm>
            <a:off x="1892528" y="4383315"/>
            <a:ext cx="2699657" cy="1480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Icon 29">
            <a:extLst>
              <a:ext uri="{FF2B5EF4-FFF2-40B4-BE49-F238E27FC236}">
                <a16:creationId xmlns:a16="http://schemas.microsoft.com/office/drawing/2014/main" id="{6D75D1E1-F6A6-4447-9261-49AE29A66695}"/>
              </a:ext>
            </a:extLst>
          </p:cNvPr>
          <p:cNvSpPr/>
          <p:nvPr/>
        </p:nvSpPr>
        <p:spPr>
          <a:xfrm>
            <a:off x="2249145" y="4555409"/>
            <a:ext cx="306324" cy="306324"/>
          </a:xfrm>
          <a:custGeom>
            <a:avLst/>
            <a:gdLst>
              <a:gd name="connsiteX0" fmla="*/ 73027 w 485776"/>
              <a:gd name="connsiteY0" fmla="*/ 222317 h 485776"/>
              <a:gd name="connsiteX1" fmla="*/ 37952 w 485776"/>
              <a:gd name="connsiteY1" fmla="*/ 303159 h 485776"/>
              <a:gd name="connsiteX2" fmla="*/ 65267 w 485776"/>
              <a:gd name="connsiteY2" fmla="*/ 375704 h 485776"/>
              <a:gd name="connsiteX3" fmla="*/ 68419 w 485776"/>
              <a:gd name="connsiteY3" fmla="*/ 395126 h 485776"/>
              <a:gd name="connsiteX4" fmla="*/ 54084 w 485776"/>
              <a:gd name="connsiteY4" fmla="*/ 430586 h 485776"/>
              <a:gd name="connsiteX5" fmla="*/ 98522 w 485776"/>
              <a:gd name="connsiteY5" fmla="*/ 410998 h 485776"/>
              <a:gd name="connsiteX6" fmla="*/ 113623 w 485776"/>
              <a:gd name="connsiteY6" fmla="*/ 410908 h 485776"/>
              <a:gd name="connsiteX7" fmla="*/ 169065 w 485776"/>
              <a:gd name="connsiteY7" fmla="*/ 422246 h 485776"/>
              <a:gd name="connsiteX8" fmla="*/ 169833 w 485776"/>
              <a:gd name="connsiteY8" fmla="*/ 422207 h 485776"/>
              <a:gd name="connsiteX9" fmla="*/ 267212 w 485776"/>
              <a:gd name="connsiteY9" fmla="*/ 383310 h 485776"/>
              <a:gd name="connsiteX10" fmla="*/ 129159 w 485776"/>
              <a:gd name="connsiteY10" fmla="*/ 324898 h 485776"/>
              <a:gd name="connsiteX11" fmla="*/ 73027 w 485776"/>
              <a:gd name="connsiteY11" fmla="*/ 222317 h 485776"/>
              <a:gd name="connsiteX12" fmla="*/ 352947 w 485776"/>
              <a:gd name="connsiteY12" fmla="*/ 173626 h 485776"/>
              <a:gd name="connsiteX13" fmla="*/ 371922 w 485776"/>
              <a:gd name="connsiteY13" fmla="*/ 192602 h 485776"/>
              <a:gd name="connsiteX14" fmla="*/ 352947 w 485776"/>
              <a:gd name="connsiteY14" fmla="*/ 211577 h 485776"/>
              <a:gd name="connsiteX15" fmla="*/ 333971 w 485776"/>
              <a:gd name="connsiteY15" fmla="*/ 192602 h 485776"/>
              <a:gd name="connsiteX16" fmla="*/ 352947 w 485776"/>
              <a:gd name="connsiteY16" fmla="*/ 173626 h 485776"/>
              <a:gd name="connsiteX17" fmla="*/ 277044 w 485776"/>
              <a:gd name="connsiteY17" fmla="*/ 173626 h 485776"/>
              <a:gd name="connsiteX18" fmla="*/ 296019 w 485776"/>
              <a:gd name="connsiteY18" fmla="*/ 192602 h 485776"/>
              <a:gd name="connsiteX19" fmla="*/ 277044 w 485776"/>
              <a:gd name="connsiteY19" fmla="*/ 211577 h 485776"/>
              <a:gd name="connsiteX20" fmla="*/ 258068 w 485776"/>
              <a:gd name="connsiteY20" fmla="*/ 192602 h 485776"/>
              <a:gd name="connsiteX21" fmla="*/ 277044 w 485776"/>
              <a:gd name="connsiteY21" fmla="*/ 173626 h 485776"/>
              <a:gd name="connsiteX22" fmla="*/ 201142 w 485776"/>
              <a:gd name="connsiteY22" fmla="*/ 173626 h 485776"/>
              <a:gd name="connsiteX23" fmla="*/ 220117 w 485776"/>
              <a:gd name="connsiteY23" fmla="*/ 192602 h 485776"/>
              <a:gd name="connsiteX24" fmla="*/ 201142 w 485776"/>
              <a:gd name="connsiteY24" fmla="*/ 211577 h 485776"/>
              <a:gd name="connsiteX25" fmla="*/ 182166 w 485776"/>
              <a:gd name="connsiteY25" fmla="*/ 192602 h 485776"/>
              <a:gd name="connsiteX26" fmla="*/ 201142 w 485776"/>
              <a:gd name="connsiteY26" fmla="*/ 173626 h 485776"/>
              <a:gd name="connsiteX27" fmla="*/ 277993 w 485776"/>
              <a:gd name="connsiteY27" fmla="*/ 0 h 485776"/>
              <a:gd name="connsiteX28" fmla="*/ 424311 w 485776"/>
              <a:gd name="connsiteY28" fmla="*/ 55592 h 485776"/>
              <a:gd name="connsiteX29" fmla="*/ 485776 w 485776"/>
              <a:gd name="connsiteY29" fmla="*/ 191782 h 485776"/>
              <a:gd name="connsiteX30" fmla="*/ 483670 w 485776"/>
              <a:gd name="connsiteY30" fmla="*/ 219122 h 485776"/>
              <a:gd name="connsiteX31" fmla="*/ 462103 w 485776"/>
              <a:gd name="connsiteY31" fmla="*/ 235089 h 485776"/>
              <a:gd name="connsiteX32" fmla="*/ 446135 w 485776"/>
              <a:gd name="connsiteY32" fmla="*/ 213522 h 485776"/>
              <a:gd name="connsiteX33" fmla="*/ 447824 w 485776"/>
              <a:gd name="connsiteY33" fmla="*/ 191782 h 485776"/>
              <a:gd name="connsiteX34" fmla="*/ 277993 w 485776"/>
              <a:gd name="connsiteY34" fmla="*/ 37951 h 485776"/>
              <a:gd name="connsiteX35" fmla="*/ 108161 w 485776"/>
              <a:gd name="connsiteY35" fmla="*/ 191782 h 485776"/>
              <a:gd name="connsiteX36" fmla="*/ 277993 w 485776"/>
              <a:gd name="connsiteY36" fmla="*/ 345614 h 485776"/>
              <a:gd name="connsiteX37" fmla="*/ 350218 w 485776"/>
              <a:gd name="connsiteY37" fmla="*/ 331028 h 485776"/>
              <a:gd name="connsiteX38" fmla="*/ 365320 w 485776"/>
              <a:gd name="connsiteY38" fmla="*/ 331118 h 485776"/>
              <a:gd name="connsiteX39" fmla="*/ 431694 w 485776"/>
              <a:gd name="connsiteY39" fmla="*/ 360378 h 485776"/>
              <a:gd name="connsiteX40" fmla="*/ 409346 w 485776"/>
              <a:gd name="connsiteY40" fmla="*/ 305096 h 485776"/>
              <a:gd name="connsiteX41" fmla="*/ 419827 w 485776"/>
              <a:gd name="connsiteY41" fmla="*/ 280392 h 485776"/>
              <a:gd name="connsiteX42" fmla="*/ 444531 w 485776"/>
              <a:gd name="connsiteY42" fmla="*/ 290872 h 485776"/>
              <a:gd name="connsiteX43" fmla="*/ 484392 w 485776"/>
              <a:gd name="connsiteY43" fmla="*/ 389478 h 485776"/>
              <a:gd name="connsiteX44" fmla="*/ 480008 w 485776"/>
              <a:gd name="connsiteY44" fmla="*/ 410213 h 485776"/>
              <a:gd name="connsiteX45" fmla="*/ 466795 w 485776"/>
              <a:gd name="connsiteY45" fmla="*/ 415566 h 485776"/>
              <a:gd name="connsiteX46" fmla="*/ 459145 w 485776"/>
              <a:gd name="connsiteY46" fmla="*/ 413953 h 485776"/>
              <a:gd name="connsiteX47" fmla="*/ 357340 w 485776"/>
              <a:gd name="connsiteY47" fmla="*/ 369076 h 485776"/>
              <a:gd name="connsiteX48" fmla="*/ 317921 w 485776"/>
              <a:gd name="connsiteY48" fmla="*/ 380035 h 485776"/>
              <a:gd name="connsiteX49" fmla="*/ 260515 w 485776"/>
              <a:gd name="connsiteY49" fmla="*/ 435935 h 485776"/>
              <a:gd name="connsiteX50" fmla="*/ 171237 w 485776"/>
              <a:gd name="connsiteY50" fmla="*/ 460135 h 485776"/>
              <a:gd name="connsiteX51" fmla="*/ 169831 w 485776"/>
              <a:gd name="connsiteY51" fmla="*/ 460206 h 485776"/>
              <a:gd name="connsiteX52" fmla="*/ 106545 w 485776"/>
              <a:gd name="connsiteY52" fmla="*/ 448935 h 485776"/>
              <a:gd name="connsiteX53" fmla="*/ 26630 w 485776"/>
              <a:gd name="connsiteY53" fmla="*/ 484163 h 485776"/>
              <a:gd name="connsiteX54" fmla="*/ 18980 w 485776"/>
              <a:gd name="connsiteY54" fmla="*/ 485776 h 485776"/>
              <a:gd name="connsiteX55" fmla="*/ 5768 w 485776"/>
              <a:gd name="connsiteY55" fmla="*/ 480423 h 485776"/>
              <a:gd name="connsiteX56" fmla="*/ 1384 w 485776"/>
              <a:gd name="connsiteY56" fmla="*/ 459687 h 485776"/>
              <a:gd name="connsiteX57" fmla="*/ 29100 w 485776"/>
              <a:gd name="connsiteY57" fmla="*/ 391127 h 485776"/>
              <a:gd name="connsiteX58" fmla="*/ 1 w 485776"/>
              <a:gd name="connsiteY58" fmla="*/ 303159 h 485776"/>
              <a:gd name="connsiteX59" fmla="*/ 70962 w 485776"/>
              <a:gd name="connsiteY59" fmla="*/ 175455 h 485776"/>
              <a:gd name="connsiteX60" fmla="*/ 131675 w 485776"/>
              <a:gd name="connsiteY60" fmla="*/ 55591 h 485776"/>
              <a:gd name="connsiteX61" fmla="*/ 277993 w 485776"/>
              <a:gd name="connsiteY61" fmla="*/ 0 h 48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85776" h="485776">
                <a:moveTo>
                  <a:pt x="73027" y="222317"/>
                </a:moveTo>
                <a:cubicBezTo>
                  <a:pt x="50708" y="244103"/>
                  <a:pt x="37952" y="272835"/>
                  <a:pt x="37952" y="303159"/>
                </a:cubicBezTo>
                <a:cubicBezTo>
                  <a:pt x="37952" y="329654"/>
                  <a:pt x="47397" y="354739"/>
                  <a:pt x="65267" y="375704"/>
                </a:cubicBezTo>
                <a:cubicBezTo>
                  <a:pt x="69854" y="381085"/>
                  <a:pt x="71069" y="388571"/>
                  <a:pt x="68419" y="395126"/>
                </a:cubicBezTo>
                <a:lnTo>
                  <a:pt x="54084" y="430586"/>
                </a:lnTo>
                <a:lnTo>
                  <a:pt x="98522" y="410998"/>
                </a:lnTo>
                <a:cubicBezTo>
                  <a:pt x="103326" y="408879"/>
                  <a:pt x="108794" y="408846"/>
                  <a:pt x="113623" y="410908"/>
                </a:cubicBezTo>
                <a:cubicBezTo>
                  <a:pt x="131039" y="418339"/>
                  <a:pt x="149689" y="422147"/>
                  <a:pt x="169065" y="422246"/>
                </a:cubicBezTo>
                <a:cubicBezTo>
                  <a:pt x="169322" y="422235"/>
                  <a:pt x="169574" y="422207"/>
                  <a:pt x="169833" y="422207"/>
                </a:cubicBezTo>
                <a:cubicBezTo>
                  <a:pt x="207215" y="422207"/>
                  <a:pt x="242532" y="407603"/>
                  <a:pt x="267212" y="383310"/>
                </a:cubicBezTo>
                <a:cubicBezTo>
                  <a:pt x="214645" y="380839"/>
                  <a:pt x="165963" y="360319"/>
                  <a:pt x="129159" y="324898"/>
                </a:cubicBezTo>
                <a:cubicBezTo>
                  <a:pt x="99583" y="296433"/>
                  <a:pt x="79976" y="260197"/>
                  <a:pt x="73027" y="222317"/>
                </a:cubicBezTo>
                <a:close/>
                <a:moveTo>
                  <a:pt x="352947" y="173626"/>
                </a:moveTo>
                <a:cubicBezTo>
                  <a:pt x="363427" y="173626"/>
                  <a:pt x="371922" y="182122"/>
                  <a:pt x="371922" y="192602"/>
                </a:cubicBezTo>
                <a:cubicBezTo>
                  <a:pt x="371922" y="203082"/>
                  <a:pt x="363427" y="211577"/>
                  <a:pt x="352947" y="211577"/>
                </a:cubicBezTo>
                <a:cubicBezTo>
                  <a:pt x="342467" y="211577"/>
                  <a:pt x="333971" y="203082"/>
                  <a:pt x="333971" y="192602"/>
                </a:cubicBezTo>
                <a:cubicBezTo>
                  <a:pt x="333971" y="182122"/>
                  <a:pt x="342467" y="173626"/>
                  <a:pt x="352947" y="173626"/>
                </a:cubicBezTo>
                <a:close/>
                <a:moveTo>
                  <a:pt x="277044" y="173626"/>
                </a:moveTo>
                <a:cubicBezTo>
                  <a:pt x="287524" y="173626"/>
                  <a:pt x="296019" y="182122"/>
                  <a:pt x="296019" y="192602"/>
                </a:cubicBezTo>
                <a:cubicBezTo>
                  <a:pt x="296019" y="203082"/>
                  <a:pt x="287524" y="211577"/>
                  <a:pt x="277044" y="211577"/>
                </a:cubicBezTo>
                <a:cubicBezTo>
                  <a:pt x="266564" y="211577"/>
                  <a:pt x="258068" y="203082"/>
                  <a:pt x="258068" y="192602"/>
                </a:cubicBezTo>
                <a:cubicBezTo>
                  <a:pt x="258068" y="182122"/>
                  <a:pt x="266564" y="173626"/>
                  <a:pt x="277044" y="173626"/>
                </a:cubicBezTo>
                <a:close/>
                <a:moveTo>
                  <a:pt x="201142" y="173626"/>
                </a:moveTo>
                <a:cubicBezTo>
                  <a:pt x="211622" y="173626"/>
                  <a:pt x="220117" y="182122"/>
                  <a:pt x="220117" y="192602"/>
                </a:cubicBezTo>
                <a:cubicBezTo>
                  <a:pt x="220117" y="203082"/>
                  <a:pt x="211622" y="211577"/>
                  <a:pt x="201142" y="211577"/>
                </a:cubicBezTo>
                <a:cubicBezTo>
                  <a:pt x="190662" y="211577"/>
                  <a:pt x="182166" y="203082"/>
                  <a:pt x="182166" y="192602"/>
                </a:cubicBezTo>
                <a:cubicBezTo>
                  <a:pt x="182166" y="182122"/>
                  <a:pt x="190662" y="173626"/>
                  <a:pt x="201142" y="173626"/>
                </a:cubicBezTo>
                <a:close/>
                <a:moveTo>
                  <a:pt x="277993" y="0"/>
                </a:moveTo>
                <a:cubicBezTo>
                  <a:pt x="333180" y="0"/>
                  <a:pt x="385143" y="19743"/>
                  <a:pt x="424311" y="55592"/>
                </a:cubicBezTo>
                <a:cubicBezTo>
                  <a:pt x="463948" y="91868"/>
                  <a:pt x="485776" y="140235"/>
                  <a:pt x="485776" y="191782"/>
                </a:cubicBezTo>
                <a:cubicBezTo>
                  <a:pt x="485776" y="200313"/>
                  <a:pt x="485028" y="210023"/>
                  <a:pt x="483670" y="219122"/>
                </a:cubicBezTo>
                <a:cubicBezTo>
                  <a:pt x="482125" y="229487"/>
                  <a:pt x="472469" y="236640"/>
                  <a:pt x="462103" y="235089"/>
                </a:cubicBezTo>
                <a:cubicBezTo>
                  <a:pt x="451737" y="233543"/>
                  <a:pt x="444588" y="223887"/>
                  <a:pt x="446135" y="213522"/>
                </a:cubicBezTo>
                <a:cubicBezTo>
                  <a:pt x="447208" y="206324"/>
                  <a:pt x="447824" y="198400"/>
                  <a:pt x="447824" y="191782"/>
                </a:cubicBezTo>
                <a:cubicBezTo>
                  <a:pt x="447824" y="106960"/>
                  <a:pt x="371638" y="37951"/>
                  <a:pt x="277993" y="37951"/>
                </a:cubicBezTo>
                <a:cubicBezTo>
                  <a:pt x="184348" y="37951"/>
                  <a:pt x="108161" y="106960"/>
                  <a:pt x="108161" y="191782"/>
                </a:cubicBezTo>
                <a:cubicBezTo>
                  <a:pt x="108161" y="266073"/>
                  <a:pt x="176404" y="345614"/>
                  <a:pt x="277993" y="345614"/>
                </a:cubicBezTo>
                <a:cubicBezTo>
                  <a:pt x="303234" y="345614"/>
                  <a:pt x="327534" y="340707"/>
                  <a:pt x="350218" y="331028"/>
                </a:cubicBezTo>
                <a:cubicBezTo>
                  <a:pt x="355047" y="328967"/>
                  <a:pt x="360515" y="329001"/>
                  <a:pt x="365320" y="331118"/>
                </a:cubicBezTo>
                <a:lnTo>
                  <a:pt x="431694" y="360378"/>
                </a:lnTo>
                <a:lnTo>
                  <a:pt x="409346" y="305096"/>
                </a:lnTo>
                <a:cubicBezTo>
                  <a:pt x="405418" y="295380"/>
                  <a:pt x="410111" y="284320"/>
                  <a:pt x="419827" y="280392"/>
                </a:cubicBezTo>
                <a:cubicBezTo>
                  <a:pt x="429542" y="276462"/>
                  <a:pt x="440603" y="281157"/>
                  <a:pt x="444531" y="290872"/>
                </a:cubicBezTo>
                <a:lnTo>
                  <a:pt x="484392" y="389478"/>
                </a:lnTo>
                <a:cubicBezTo>
                  <a:pt x="487287" y="396638"/>
                  <a:pt x="485554" y="404837"/>
                  <a:pt x="480008" y="410213"/>
                </a:cubicBezTo>
                <a:cubicBezTo>
                  <a:pt x="476394" y="413717"/>
                  <a:pt x="471631" y="415565"/>
                  <a:pt x="466795" y="415566"/>
                </a:cubicBezTo>
                <a:cubicBezTo>
                  <a:pt x="464212" y="415566"/>
                  <a:pt x="461607" y="415038"/>
                  <a:pt x="459145" y="413953"/>
                </a:cubicBezTo>
                <a:lnTo>
                  <a:pt x="357340" y="369076"/>
                </a:lnTo>
                <a:cubicBezTo>
                  <a:pt x="344560" y="373961"/>
                  <a:pt x="331393" y="377616"/>
                  <a:pt x="317921" y="380035"/>
                </a:cubicBezTo>
                <a:cubicBezTo>
                  <a:pt x="304123" y="402729"/>
                  <a:pt x="284442" y="421946"/>
                  <a:pt x="260515" y="435935"/>
                </a:cubicBezTo>
                <a:cubicBezTo>
                  <a:pt x="233804" y="451551"/>
                  <a:pt x="202962" y="459895"/>
                  <a:pt x="171237" y="460135"/>
                </a:cubicBezTo>
                <a:cubicBezTo>
                  <a:pt x="170771" y="460169"/>
                  <a:pt x="170306" y="460206"/>
                  <a:pt x="169831" y="460206"/>
                </a:cubicBezTo>
                <a:cubicBezTo>
                  <a:pt x="147897" y="460206"/>
                  <a:pt x="126647" y="456418"/>
                  <a:pt x="106545" y="448935"/>
                </a:cubicBezTo>
                <a:lnTo>
                  <a:pt x="26630" y="484163"/>
                </a:lnTo>
                <a:cubicBezTo>
                  <a:pt x="24169" y="485248"/>
                  <a:pt x="21564" y="485775"/>
                  <a:pt x="18980" y="485776"/>
                </a:cubicBezTo>
                <a:cubicBezTo>
                  <a:pt x="14144" y="485776"/>
                  <a:pt x="9382" y="483928"/>
                  <a:pt x="5768" y="480423"/>
                </a:cubicBezTo>
                <a:cubicBezTo>
                  <a:pt x="223" y="475047"/>
                  <a:pt x="-1511" y="466847"/>
                  <a:pt x="1384" y="459687"/>
                </a:cubicBezTo>
                <a:lnTo>
                  <a:pt x="29100" y="391127"/>
                </a:lnTo>
                <a:cubicBezTo>
                  <a:pt x="10023" y="365152"/>
                  <a:pt x="1" y="334969"/>
                  <a:pt x="1" y="303159"/>
                </a:cubicBezTo>
                <a:cubicBezTo>
                  <a:pt x="1" y="252235"/>
                  <a:pt x="26410" y="204958"/>
                  <a:pt x="70962" y="175455"/>
                </a:cubicBezTo>
                <a:cubicBezTo>
                  <a:pt x="75071" y="130085"/>
                  <a:pt x="96255" y="88009"/>
                  <a:pt x="131675" y="55591"/>
                </a:cubicBezTo>
                <a:cubicBezTo>
                  <a:pt x="170844" y="19743"/>
                  <a:pt x="222806" y="0"/>
                  <a:pt x="277993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ECB94A-6291-4121-9C9E-7A3EE348D3B3}"/>
              </a:ext>
            </a:extLst>
          </p:cNvPr>
          <p:cNvSpPr/>
          <p:nvPr/>
        </p:nvSpPr>
        <p:spPr>
          <a:xfrm>
            <a:off x="2098431" y="4899600"/>
            <a:ext cx="2394530" cy="79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i="1" dirty="0" err="1">
                <a:solidFill>
                  <a:schemeClr val="bg1"/>
                </a:solidFill>
              </a:rPr>
              <a:t>Dapibus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quam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aliquam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sied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pretium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viverra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ornare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ipraesen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turpisa</a:t>
            </a:r>
            <a:r>
              <a:rPr lang="en-US" sz="1050" i="1" dirty="0">
                <a:solidFill>
                  <a:schemeClr val="bg1"/>
                </a:solidFill>
              </a:rPr>
              <a:t>  </a:t>
            </a:r>
            <a:r>
              <a:rPr lang="en-US" sz="1050" i="1" dirty="0" err="1">
                <a:solidFill>
                  <a:schemeClr val="bg1"/>
                </a:solidFill>
              </a:rPr>
              <a:t>nulla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sedas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massa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feugiat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A2C490-5DC9-4563-885B-B67D656F09CB}"/>
              </a:ext>
            </a:extLst>
          </p:cNvPr>
          <p:cNvSpPr txBox="1"/>
          <p:nvPr/>
        </p:nvSpPr>
        <p:spPr>
          <a:xfrm>
            <a:off x="2692390" y="4600849"/>
            <a:ext cx="7341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  <a:latin typeface="+mj-lt"/>
              </a:rPr>
              <a:t>12.345 k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97541C-91A2-4B71-B9CE-5764912A496B}"/>
              </a:ext>
            </a:extLst>
          </p:cNvPr>
          <p:cNvGrpSpPr/>
          <p:nvPr/>
        </p:nvGrpSpPr>
        <p:grpSpPr>
          <a:xfrm>
            <a:off x="5993136" y="1797864"/>
            <a:ext cx="5256796" cy="4065908"/>
            <a:chOff x="4007674" y="1588636"/>
            <a:chExt cx="5256796" cy="4065908"/>
          </a:xfrm>
        </p:grpSpPr>
        <p:sp>
          <p:nvSpPr>
            <p:cNvPr id="20" name="Justify Text Body">
              <a:extLst>
                <a:ext uri="{FF2B5EF4-FFF2-40B4-BE49-F238E27FC236}">
                  <a16:creationId xmlns:a16="http://schemas.microsoft.com/office/drawing/2014/main" id="{1DCDA1AE-EB5A-4397-90BB-3F941394BDE8}"/>
                </a:ext>
              </a:extLst>
            </p:cNvPr>
            <p:cNvSpPr txBox="1"/>
            <p:nvPr/>
          </p:nvSpPr>
          <p:spPr>
            <a:xfrm>
              <a:off x="4007674" y="3913450"/>
              <a:ext cx="5256796" cy="1353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eros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antesa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dolor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is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tristiquel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sedas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ducimus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5BD692-A149-4F27-92F3-19F7C5D80BCC}"/>
                </a:ext>
              </a:extLst>
            </p:cNvPr>
            <p:cNvSpPr txBox="1"/>
            <p:nvPr/>
          </p:nvSpPr>
          <p:spPr>
            <a:xfrm>
              <a:off x="4032896" y="5500656"/>
              <a:ext cx="7614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483BFF-926D-432D-A2F8-AD5EA6F69DBE}"/>
                </a:ext>
              </a:extLst>
            </p:cNvPr>
            <p:cNvSpPr txBox="1"/>
            <p:nvPr/>
          </p:nvSpPr>
          <p:spPr>
            <a:xfrm>
              <a:off x="4016989" y="1588636"/>
              <a:ext cx="3842399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What We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Serve ?</a:t>
              </a:r>
            </a:p>
          </p:txBody>
        </p:sp>
        <p:sp>
          <p:nvSpPr>
            <p:cNvPr id="23" name="Justify Text Body">
              <a:extLst>
                <a:ext uri="{FF2B5EF4-FFF2-40B4-BE49-F238E27FC236}">
                  <a16:creationId xmlns:a16="http://schemas.microsoft.com/office/drawing/2014/main" id="{1F822D35-20C3-4BB1-B21B-58E708FCF443}"/>
                </a:ext>
              </a:extLst>
            </p:cNvPr>
            <p:cNvSpPr txBox="1"/>
            <p:nvPr/>
          </p:nvSpPr>
          <p:spPr>
            <a:xfrm>
              <a:off x="4007674" y="2489721"/>
              <a:ext cx="5256796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eros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antesa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dolor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is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tristiquel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603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31C6E26A-A139-414B-81B4-A34A6C0940A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15C4DDAA-E9CC-4A28-A4A2-6647720E8929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CB69F4E-FE1D-4B74-877F-4F88D88E75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4F7D06A-4AEE-4765-9A77-DA45FC40061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9FE3CE4-9939-4201-8672-25FD99223B5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3176E3-FFED-4A12-A153-E05B072D963F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4EDDD00C-78ED-490F-889E-62D16FA26308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52F0C75-989C-4376-A482-9389FDCB608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F56AE967-1B06-48C5-B9A9-F8532C8C844B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0" name="PpHolder3">
            <a:extLst>
              <a:ext uri="{FF2B5EF4-FFF2-40B4-BE49-F238E27FC236}">
                <a16:creationId xmlns:a16="http://schemas.microsoft.com/office/drawing/2014/main" id="{9A9E9A9E-922F-48E3-A890-2F45D80E2E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9DEFD3-76DD-40A6-BC7E-57BE0C3C6E9E}"/>
              </a:ext>
            </a:extLst>
          </p:cNvPr>
          <p:cNvSpPr/>
          <p:nvPr/>
        </p:nvSpPr>
        <p:spPr>
          <a:xfrm>
            <a:off x="1177388" y="4383315"/>
            <a:ext cx="7284441" cy="1480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EC93C9-1771-44AC-82EF-81D989C85BDC}"/>
              </a:ext>
            </a:extLst>
          </p:cNvPr>
          <p:cNvSpPr txBox="1"/>
          <p:nvPr/>
        </p:nvSpPr>
        <p:spPr>
          <a:xfrm>
            <a:off x="1186703" y="1588636"/>
            <a:ext cx="444192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About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Missions</a:t>
            </a:r>
          </a:p>
        </p:txBody>
      </p: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18ADAEA6-4EDE-400B-8CBB-ED02DC12D392}"/>
              </a:ext>
            </a:extLst>
          </p:cNvPr>
          <p:cNvSpPr txBox="1"/>
          <p:nvPr/>
        </p:nvSpPr>
        <p:spPr>
          <a:xfrm>
            <a:off x="1177388" y="2489721"/>
            <a:ext cx="5256796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AE1D96-FEAE-4A86-803A-BFBF544CC9CE}"/>
              </a:ext>
            </a:extLst>
          </p:cNvPr>
          <p:cNvSpPr txBox="1"/>
          <p:nvPr/>
        </p:nvSpPr>
        <p:spPr>
          <a:xfrm>
            <a:off x="1189106" y="3909588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6" name="Left Text Body">
            <a:extLst>
              <a:ext uri="{FF2B5EF4-FFF2-40B4-BE49-F238E27FC236}">
                <a16:creationId xmlns:a16="http://schemas.microsoft.com/office/drawing/2014/main" id="{11C44164-CF44-45B5-99D9-937B3CFB11D2}"/>
              </a:ext>
            </a:extLst>
          </p:cNvPr>
          <p:cNvSpPr txBox="1"/>
          <p:nvPr/>
        </p:nvSpPr>
        <p:spPr>
          <a:xfrm>
            <a:off x="2050937" y="5024212"/>
            <a:ext cx="2380802" cy="524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ipsum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dapibus</a:t>
            </a:r>
            <a:r>
              <a:rPr lang="en-US" sz="1200" dirty="0">
                <a:solidFill>
                  <a:schemeClr val="bg1"/>
                </a:solidFill>
              </a:rPr>
              <a:t> at integer </a:t>
            </a:r>
            <a:r>
              <a:rPr lang="en-US" sz="1200" dirty="0" err="1">
                <a:solidFill>
                  <a:schemeClr val="bg1"/>
                </a:solidFill>
              </a:rPr>
              <a:t>eleifend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17" name="LeftSub">
            <a:extLst>
              <a:ext uri="{FF2B5EF4-FFF2-40B4-BE49-F238E27FC236}">
                <a16:creationId xmlns:a16="http://schemas.microsoft.com/office/drawing/2014/main" id="{386C2572-7F2C-4188-B1F4-1D850E82965F}"/>
              </a:ext>
            </a:extLst>
          </p:cNvPr>
          <p:cNvSpPr txBox="1"/>
          <p:nvPr/>
        </p:nvSpPr>
        <p:spPr>
          <a:xfrm>
            <a:off x="2050937" y="4698564"/>
            <a:ext cx="891270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Mission 01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18" name="Left Text Body">
            <a:extLst>
              <a:ext uri="{FF2B5EF4-FFF2-40B4-BE49-F238E27FC236}">
                <a16:creationId xmlns:a16="http://schemas.microsoft.com/office/drawing/2014/main" id="{7191A6C1-6E97-4B40-A094-A7E9D74BA867}"/>
              </a:ext>
            </a:extLst>
          </p:cNvPr>
          <p:cNvSpPr txBox="1"/>
          <p:nvPr/>
        </p:nvSpPr>
        <p:spPr>
          <a:xfrm>
            <a:off x="5207478" y="5024212"/>
            <a:ext cx="2380802" cy="524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ipsum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dapibus</a:t>
            </a:r>
            <a:r>
              <a:rPr lang="en-US" sz="1200" dirty="0">
                <a:solidFill>
                  <a:schemeClr val="bg1"/>
                </a:solidFill>
              </a:rPr>
              <a:t> at integer </a:t>
            </a:r>
            <a:r>
              <a:rPr lang="en-US" sz="1200" dirty="0" err="1">
                <a:solidFill>
                  <a:schemeClr val="bg1"/>
                </a:solidFill>
              </a:rPr>
              <a:t>eleifend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19" name="LeftSub">
            <a:extLst>
              <a:ext uri="{FF2B5EF4-FFF2-40B4-BE49-F238E27FC236}">
                <a16:creationId xmlns:a16="http://schemas.microsoft.com/office/drawing/2014/main" id="{2CA07483-7B5C-42A2-BE99-1F238CA39897}"/>
              </a:ext>
            </a:extLst>
          </p:cNvPr>
          <p:cNvSpPr txBox="1"/>
          <p:nvPr/>
        </p:nvSpPr>
        <p:spPr>
          <a:xfrm>
            <a:off x="5207478" y="4698564"/>
            <a:ext cx="891270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Mission 02</a:t>
            </a:r>
            <a:endParaRPr lang="en-ID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97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240B0866-3F75-4DF2-A407-8A033D41E18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95DEB391-180D-493A-82E1-754C92D5225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5BCC762-D4C8-4A7E-9CA6-459A5057DC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77FDF4E-3669-4546-83B8-2376DD4A637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6673335-6F90-4B21-808B-7630B6EF0C9C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7A9794D-FA4E-4B06-9550-6165FAA2714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1BCA72D-1924-45A8-A10F-8EE00FCA0B5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92356EB-F707-4544-A396-24035D3BF75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99338CDB-DB9F-4C99-B056-66E8CA42AE0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7" name="PpHolder3">
            <a:extLst>
              <a:ext uri="{FF2B5EF4-FFF2-40B4-BE49-F238E27FC236}">
                <a16:creationId xmlns:a16="http://schemas.microsoft.com/office/drawing/2014/main" id="{61E86F74-6FEE-4663-8379-A752820CE3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CE02E-24B2-412E-BF17-2DCBA38D9605}"/>
              </a:ext>
            </a:extLst>
          </p:cNvPr>
          <p:cNvSpPr/>
          <p:nvPr/>
        </p:nvSpPr>
        <p:spPr>
          <a:xfrm>
            <a:off x="2278347" y="2434360"/>
            <a:ext cx="7284441" cy="2199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E35B5D-C2E4-406E-B7F4-DEEE10793E5D}"/>
              </a:ext>
            </a:extLst>
          </p:cNvPr>
          <p:cNvSpPr txBox="1"/>
          <p:nvPr/>
        </p:nvSpPr>
        <p:spPr>
          <a:xfrm>
            <a:off x="7313100" y="1040904"/>
            <a:ext cx="223304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Our Great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Vision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A647EEEE-7973-4055-BC0D-5AB910D6E962}"/>
              </a:ext>
            </a:extLst>
          </p:cNvPr>
          <p:cNvSpPr txBox="1"/>
          <p:nvPr/>
        </p:nvSpPr>
        <p:spPr>
          <a:xfrm>
            <a:off x="3067223" y="2905893"/>
            <a:ext cx="570668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“</a:t>
            </a:r>
            <a:r>
              <a:rPr lang="en-US" sz="1400" b="1" dirty="0" err="1">
                <a:solidFill>
                  <a:schemeClr val="bg1"/>
                </a:solidFill>
              </a:rPr>
              <a:t>Asuscipit</a:t>
            </a:r>
            <a:r>
              <a:rPr lang="en-US" sz="1400" b="1" dirty="0">
                <a:solidFill>
                  <a:schemeClr val="bg1"/>
                </a:solidFill>
              </a:rPr>
              <a:t> eros </a:t>
            </a:r>
            <a:r>
              <a:rPr lang="en-US" sz="1400" b="1" dirty="0" err="1">
                <a:solidFill>
                  <a:schemeClr val="bg1"/>
                </a:solidFill>
              </a:rPr>
              <a:t>iste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metus</a:t>
            </a:r>
            <a:r>
              <a:rPr lang="en-US" sz="1400" b="1" dirty="0">
                <a:solidFill>
                  <a:schemeClr val="bg1"/>
                </a:solidFill>
              </a:rPr>
              <a:t> auctor id </a:t>
            </a:r>
            <a:r>
              <a:rPr lang="en-US" sz="1400" b="1" dirty="0" err="1">
                <a:solidFill>
                  <a:schemeClr val="bg1"/>
                </a:solidFill>
              </a:rPr>
              <a:t>dapibus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quam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aliquam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sied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pretium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viverra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ornare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ipraesen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turpisa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antesa</a:t>
            </a:r>
            <a:r>
              <a:rPr lang="en-US" sz="1400" b="1" dirty="0">
                <a:solidFill>
                  <a:schemeClr val="bg1"/>
                </a:solidFill>
              </a:rPr>
              <a:t> dolor </a:t>
            </a:r>
            <a:r>
              <a:rPr lang="en-US" sz="1400" b="1" dirty="0" err="1">
                <a:solidFill>
                  <a:schemeClr val="bg1"/>
                </a:solidFill>
              </a:rPr>
              <a:t>elementum</a:t>
            </a:r>
            <a:r>
              <a:rPr lang="en-US" sz="1400" b="1" dirty="0">
                <a:solidFill>
                  <a:schemeClr val="bg1"/>
                </a:solidFill>
              </a:rPr>
              <a:t> ipsum </a:t>
            </a:r>
            <a:r>
              <a:rPr lang="en-US" sz="1400" b="1" dirty="0" err="1">
                <a:solidFill>
                  <a:schemeClr val="bg1"/>
                </a:solidFill>
              </a:rPr>
              <a:t>volutpat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tincidunt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dapibus</a:t>
            </a:r>
            <a:r>
              <a:rPr lang="en-US" sz="1400" b="1" dirty="0">
                <a:solidFill>
                  <a:schemeClr val="bg1"/>
                </a:solidFill>
              </a:rPr>
              <a:t> integer </a:t>
            </a:r>
            <a:r>
              <a:rPr lang="en-US" sz="1400" b="1" dirty="0" err="1">
                <a:solidFill>
                  <a:schemeClr val="bg1"/>
                </a:solidFill>
              </a:rPr>
              <a:t>mollis</a:t>
            </a:r>
            <a:r>
              <a:rPr lang="en-US" sz="1400" b="1" dirty="0">
                <a:solidFill>
                  <a:schemeClr val="bg1"/>
                </a:solidFill>
              </a:rPr>
              <a:t> da vel magna is </a:t>
            </a:r>
            <a:r>
              <a:rPr lang="en-US" sz="1400" b="1" dirty="0" err="1">
                <a:solidFill>
                  <a:schemeClr val="bg1"/>
                </a:solidFill>
              </a:rPr>
              <a:t>hendrerit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eleifend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nulla</a:t>
            </a:r>
            <a:r>
              <a:rPr lang="en-US" sz="1400" b="1" dirty="0">
                <a:solidFill>
                  <a:schemeClr val="bg1"/>
                </a:solidFill>
              </a:rPr>
              <a:t> dictum </a:t>
            </a:r>
            <a:r>
              <a:rPr lang="en-US" sz="1400" b="1" dirty="0" err="1">
                <a:solidFill>
                  <a:schemeClr val="bg1"/>
                </a:solidFill>
              </a:rPr>
              <a:t>pellentesque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lacus</a:t>
            </a:r>
            <a:r>
              <a:rPr lang="en-US" sz="1400" b="1" dirty="0">
                <a:solidFill>
                  <a:schemeClr val="bg1"/>
                </a:solidFill>
              </a:rPr>
              <a:t> vita </a:t>
            </a:r>
            <a:r>
              <a:rPr lang="en-US" sz="1400" b="1" dirty="0" err="1">
                <a:solidFill>
                  <a:schemeClr val="bg1"/>
                </a:solidFill>
              </a:rPr>
              <a:t>tristiquel</a:t>
            </a:r>
            <a:r>
              <a:rPr lang="en-US" sz="1400" b="1" dirty="0">
                <a:solidFill>
                  <a:schemeClr val="bg1"/>
                </a:solidFill>
              </a:rPr>
              <a:t>.”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718E18CB-1216-46F3-B0D8-475EEDD0841C}"/>
              </a:ext>
            </a:extLst>
          </p:cNvPr>
          <p:cNvSpPr txBox="1"/>
          <p:nvPr/>
        </p:nvSpPr>
        <p:spPr>
          <a:xfrm>
            <a:off x="2286254" y="5012947"/>
            <a:ext cx="728444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5681DB-6D4E-428A-8426-A06094350199}"/>
              </a:ext>
            </a:extLst>
          </p:cNvPr>
          <p:cNvSpPr txBox="1"/>
          <p:nvPr/>
        </p:nvSpPr>
        <p:spPr>
          <a:xfrm>
            <a:off x="2278347" y="574433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Graphic 50">
            <a:extLst>
              <a:ext uri="{FF2B5EF4-FFF2-40B4-BE49-F238E27FC236}">
                <a16:creationId xmlns:a16="http://schemas.microsoft.com/office/drawing/2014/main" id="{F2A96923-8D1B-4729-AD02-B38F9CAFC34E}"/>
              </a:ext>
            </a:extLst>
          </p:cNvPr>
          <p:cNvSpPr/>
          <p:nvPr/>
        </p:nvSpPr>
        <p:spPr>
          <a:xfrm>
            <a:off x="7801588" y="2656113"/>
            <a:ext cx="1435804" cy="197402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16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pHolder1">
            <a:extLst>
              <a:ext uri="{FF2B5EF4-FFF2-40B4-BE49-F238E27FC236}">
                <a16:creationId xmlns:a16="http://schemas.microsoft.com/office/drawing/2014/main" id="{B3624EC6-7D92-4B82-A1A3-C1DCBD2C4A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562A9839-64DB-43E4-9D27-B6737C55BBA1}"/>
              </a:ext>
            </a:extLst>
          </p:cNvPr>
          <p:cNvSpPr/>
          <p:nvPr/>
        </p:nvSpPr>
        <p:spPr>
          <a:xfrm flipH="1">
            <a:off x="6096794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CD4AB111-0192-4CC3-9557-8F824A4752FA}"/>
              </a:ext>
            </a:extLst>
          </p:cNvPr>
          <p:cNvSpPr/>
          <p:nvPr/>
        </p:nvSpPr>
        <p:spPr>
          <a:xfrm>
            <a:off x="7510526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D43B31-E8E5-4A69-94C7-5CA5D90A8A4D}"/>
              </a:ext>
            </a:extLst>
          </p:cNvPr>
          <p:cNvGrpSpPr/>
          <p:nvPr/>
        </p:nvGrpSpPr>
        <p:grpSpPr>
          <a:xfrm>
            <a:off x="6742096" y="1657567"/>
            <a:ext cx="4683063" cy="3577681"/>
            <a:chOff x="6679945" y="1507786"/>
            <a:chExt cx="4683063" cy="3577681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50CB708D-7BF5-4DA5-A387-FEEB5ABCF02F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76494C-A9DE-4EF1-9D29-6DA7C21999FE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F6EF18-6EF4-41A3-A799-F56FB1FACE96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085D0E-71BB-4070-9E2D-962E4B64F10D}"/>
                </a:ext>
              </a:extLst>
            </p:cNvPr>
            <p:cNvSpPr txBox="1"/>
            <p:nvPr/>
          </p:nvSpPr>
          <p:spPr>
            <a:xfrm>
              <a:off x="8988960" y="1507786"/>
              <a:ext cx="2374048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Meet Our</a:t>
              </a:r>
            </a:p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Best Team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79DCA74-17E4-4B64-BF2D-918B4757BBE2}"/>
              </a:ext>
            </a:extLst>
          </p:cNvPr>
          <p:cNvSpPr txBox="1"/>
          <p:nvPr/>
        </p:nvSpPr>
        <p:spPr>
          <a:xfrm flipH="1">
            <a:off x="1892632" y="2576898"/>
            <a:ext cx="2311530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30000"/>
                  </a:schemeClr>
                </a:solidFill>
                <a:latin typeface="+mj-lt"/>
              </a:rPr>
              <a:t>02</a:t>
            </a:r>
          </a:p>
        </p:txBody>
      </p:sp>
      <p:grpSp>
        <p:nvGrpSpPr>
          <p:cNvPr id="10" name="PpHeader">
            <a:extLst>
              <a:ext uri="{FF2B5EF4-FFF2-40B4-BE49-F238E27FC236}">
                <a16:creationId xmlns:a16="http://schemas.microsoft.com/office/drawing/2014/main" id="{9F7DC054-A8C6-4540-9354-A6A8A8EF92B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1" name="PpFooter">
              <a:extLst>
                <a:ext uri="{FF2B5EF4-FFF2-40B4-BE49-F238E27FC236}">
                  <a16:creationId xmlns:a16="http://schemas.microsoft.com/office/drawing/2014/main" id="{2FA229B1-0B3D-462E-B759-03C34B222AC5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717EE7-B797-48E8-83A6-A1D4378AF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F97BB6-4F06-42D8-93FD-53871476A22E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4" name="PpHeader">
              <a:extLst>
                <a:ext uri="{FF2B5EF4-FFF2-40B4-BE49-F238E27FC236}">
                  <a16:creationId xmlns:a16="http://schemas.microsoft.com/office/drawing/2014/main" id="{E69F8E7B-21E1-463A-91D9-450F541BDAD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E3A8765-444A-41BB-A524-7A0F168872BD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6" name="Icon 1">
                <a:extLst>
                  <a:ext uri="{FF2B5EF4-FFF2-40B4-BE49-F238E27FC236}">
                    <a16:creationId xmlns:a16="http://schemas.microsoft.com/office/drawing/2014/main" id="{1430A19F-86EA-4F29-914C-6C17D41FCFB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Icon 5">
                <a:extLst>
                  <a:ext uri="{FF2B5EF4-FFF2-40B4-BE49-F238E27FC236}">
                    <a16:creationId xmlns:a16="http://schemas.microsoft.com/office/drawing/2014/main" id="{8C86B7A0-FC1B-4F5E-9122-5788E225DD98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7">
                <a:extLst>
                  <a:ext uri="{FF2B5EF4-FFF2-40B4-BE49-F238E27FC236}">
                    <a16:creationId xmlns:a16="http://schemas.microsoft.com/office/drawing/2014/main" id="{CCD7BA24-E5CD-40ED-9040-89E61B554F4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155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C76E06-36E9-48CE-BE42-1EF7EF57F68D}"/>
              </a:ext>
            </a:extLst>
          </p:cNvPr>
          <p:cNvSpPr>
            <a:spLocks/>
          </p:cNvSpPr>
          <p:nvPr/>
        </p:nvSpPr>
        <p:spPr>
          <a:xfrm>
            <a:off x="444500" y="444500"/>
            <a:ext cx="11304588" cy="596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8CC54371-1DA3-4A0E-9777-FC647E11499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6F59806-C1C9-488F-9940-30DB912C64DC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B3CCF9-4828-4F48-9AA0-BF5A9212D83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9D6E8EE-5E77-4C77-BEEF-05D795DA1C3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FD440A42-78D0-4A31-847F-B2030E51F1A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A7A2D6A-0CAE-40FD-A3B4-180D289955A0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192A46C-B06B-4A58-8E9A-3B6A224834C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E243616B-018D-4F79-AD8C-92D6C168D46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00596011-9616-4B79-A01B-FBFB54B551E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8" name="Graphic 50">
            <a:extLst>
              <a:ext uri="{FF2B5EF4-FFF2-40B4-BE49-F238E27FC236}">
                <a16:creationId xmlns:a16="http://schemas.microsoft.com/office/drawing/2014/main" id="{AD825D7D-28AA-4C67-BF96-42B6DD29A2D9}"/>
              </a:ext>
            </a:extLst>
          </p:cNvPr>
          <p:cNvSpPr/>
          <p:nvPr/>
        </p:nvSpPr>
        <p:spPr>
          <a:xfrm>
            <a:off x="1329568" y="1763134"/>
            <a:ext cx="3392992" cy="4664882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igures">
            <a:extLst>
              <a:ext uri="{FF2B5EF4-FFF2-40B4-BE49-F238E27FC236}">
                <a16:creationId xmlns:a16="http://schemas.microsoft.com/office/drawing/2014/main" id="{39AF95F0-AF73-4194-ACE2-A6B3E88CCE16}"/>
              </a:ext>
            </a:extLst>
          </p:cNvPr>
          <p:cNvSpPr/>
          <p:nvPr/>
        </p:nvSpPr>
        <p:spPr>
          <a:xfrm>
            <a:off x="8370525" y="738602"/>
            <a:ext cx="2292134" cy="5674309"/>
          </a:xfrm>
          <a:custGeom>
            <a:avLst/>
            <a:gdLst>
              <a:gd name="connsiteX0" fmla="*/ 1224258 w 2292134"/>
              <a:gd name="connsiteY0" fmla="*/ 5385916 h 5674309"/>
              <a:gd name="connsiteX1" fmla="*/ 1202644 w 2292134"/>
              <a:gd name="connsiteY1" fmla="*/ 5489950 h 5674309"/>
              <a:gd name="connsiteX2" fmla="*/ 1189930 w 2292134"/>
              <a:gd name="connsiteY2" fmla="*/ 5566072 h 5674309"/>
              <a:gd name="connsiteX3" fmla="*/ 1130173 w 2292134"/>
              <a:gd name="connsiteY3" fmla="*/ 5626970 h 5674309"/>
              <a:gd name="connsiteX4" fmla="*/ 1001760 w 2292134"/>
              <a:gd name="connsiteY4" fmla="*/ 5651075 h 5674309"/>
              <a:gd name="connsiteX5" fmla="*/ 761463 w 2292134"/>
              <a:gd name="connsiteY5" fmla="*/ 5673912 h 5674309"/>
              <a:gd name="connsiteX6" fmla="*/ 699164 w 2292134"/>
              <a:gd name="connsiteY6" fmla="*/ 5658688 h 5674309"/>
              <a:gd name="connsiteX7" fmla="*/ 690264 w 2292134"/>
              <a:gd name="connsiteY7" fmla="*/ 5609208 h 5674309"/>
              <a:gd name="connsiteX8" fmla="*/ 802148 w 2292134"/>
              <a:gd name="connsiteY8" fmla="*/ 5410021 h 5674309"/>
              <a:gd name="connsiteX9" fmla="*/ 886062 w 2292134"/>
              <a:gd name="connsiteY9" fmla="*/ 5228597 h 5674309"/>
              <a:gd name="connsiteX10" fmla="*/ 968704 w 2292134"/>
              <a:gd name="connsiteY10" fmla="*/ 4806118 h 5674309"/>
              <a:gd name="connsiteX11" fmla="*/ 978875 w 2292134"/>
              <a:gd name="connsiteY11" fmla="*/ 4680516 h 5674309"/>
              <a:gd name="connsiteX12" fmla="*/ 978875 w 2292134"/>
              <a:gd name="connsiteY12" fmla="*/ 4535884 h 5674309"/>
              <a:gd name="connsiteX13" fmla="*/ 975061 w 2292134"/>
              <a:gd name="connsiteY13" fmla="*/ 4492748 h 5674309"/>
              <a:gd name="connsiteX14" fmla="*/ 949632 w 2292134"/>
              <a:gd name="connsiteY14" fmla="*/ 4474986 h 5674309"/>
              <a:gd name="connsiteX15" fmla="*/ 864448 w 2292134"/>
              <a:gd name="connsiteY15" fmla="*/ 4457225 h 5674309"/>
              <a:gd name="connsiteX16" fmla="*/ 844105 w 2292134"/>
              <a:gd name="connsiteY16" fmla="*/ 4447075 h 5674309"/>
              <a:gd name="connsiteX17" fmla="*/ 822491 w 2292134"/>
              <a:gd name="connsiteY17" fmla="*/ 4535884 h 5674309"/>
              <a:gd name="connsiteX18" fmla="*/ 733492 w 2292134"/>
              <a:gd name="connsiteY18" fmla="*/ 4908883 h 5674309"/>
              <a:gd name="connsiteX19" fmla="*/ 662293 w 2292134"/>
              <a:gd name="connsiteY19" fmla="*/ 5207029 h 5674309"/>
              <a:gd name="connsiteX20" fmla="*/ 634322 w 2292134"/>
              <a:gd name="connsiteY20" fmla="*/ 5270464 h 5674309"/>
              <a:gd name="connsiteX21" fmla="*/ 578379 w 2292134"/>
              <a:gd name="connsiteY21" fmla="*/ 5279345 h 5674309"/>
              <a:gd name="connsiteX22" fmla="*/ 556765 w 2292134"/>
              <a:gd name="connsiteY22" fmla="*/ 5245090 h 5674309"/>
              <a:gd name="connsiteX23" fmla="*/ 574565 w 2292134"/>
              <a:gd name="connsiteY23" fmla="*/ 5147400 h 5674309"/>
              <a:gd name="connsiteX24" fmla="*/ 629236 w 2292134"/>
              <a:gd name="connsiteY24" fmla="*/ 4872091 h 5674309"/>
              <a:gd name="connsiteX25" fmla="*/ 616522 w 2292134"/>
              <a:gd name="connsiteY25" fmla="*/ 4854329 h 5674309"/>
              <a:gd name="connsiteX26" fmla="*/ 582194 w 2292134"/>
              <a:gd name="connsiteY26" fmla="*/ 4802312 h 5674309"/>
              <a:gd name="connsiteX27" fmla="*/ 640679 w 2292134"/>
              <a:gd name="connsiteY27" fmla="*/ 4563796 h 5674309"/>
              <a:gd name="connsiteX28" fmla="*/ 720778 w 2292134"/>
              <a:gd name="connsiteY28" fmla="*/ 4235201 h 5674309"/>
              <a:gd name="connsiteX29" fmla="*/ 816134 w 2292134"/>
              <a:gd name="connsiteY29" fmla="*/ 3871083 h 5674309"/>
              <a:gd name="connsiteX30" fmla="*/ 823762 w 2292134"/>
              <a:gd name="connsiteY30" fmla="*/ 3736600 h 5674309"/>
              <a:gd name="connsiteX31" fmla="*/ 827577 w 2292134"/>
              <a:gd name="connsiteY31" fmla="*/ 3647791 h 5674309"/>
              <a:gd name="connsiteX32" fmla="*/ 826305 w 2292134"/>
              <a:gd name="connsiteY32" fmla="*/ 3612267 h 5674309"/>
              <a:gd name="connsiteX33" fmla="*/ 793248 w 2292134"/>
              <a:gd name="connsiteY33" fmla="*/ 3583087 h 5674309"/>
              <a:gd name="connsiteX34" fmla="*/ 504637 w 2292134"/>
              <a:gd name="connsiteY34" fmla="*/ 3518383 h 5674309"/>
              <a:gd name="connsiteX35" fmla="*/ 411824 w 2292134"/>
              <a:gd name="connsiteY35" fmla="*/ 3458754 h 5674309"/>
              <a:gd name="connsiteX36" fmla="*/ 385124 w 2292134"/>
              <a:gd name="connsiteY36" fmla="*/ 3353451 h 5674309"/>
              <a:gd name="connsiteX37" fmla="*/ 452509 w 2292134"/>
              <a:gd name="connsiteY37" fmla="*/ 3104785 h 5674309"/>
              <a:gd name="connsiteX38" fmla="*/ 540237 w 2292134"/>
              <a:gd name="connsiteY38" fmla="*/ 2722905 h 5674309"/>
              <a:gd name="connsiteX39" fmla="*/ 556765 w 2292134"/>
              <a:gd name="connsiteY39" fmla="*/ 2655664 h 5674309"/>
              <a:gd name="connsiteX40" fmla="*/ 554223 w 2292134"/>
              <a:gd name="connsiteY40" fmla="*/ 2640439 h 5674309"/>
              <a:gd name="connsiteX41" fmla="*/ 538966 w 2292134"/>
              <a:gd name="connsiteY41" fmla="*/ 2642977 h 5674309"/>
              <a:gd name="connsiteX42" fmla="*/ 358425 w 2292134"/>
              <a:gd name="connsiteY42" fmla="*/ 2681038 h 5674309"/>
              <a:gd name="connsiteX43" fmla="*/ 247812 w 2292134"/>
              <a:gd name="connsiteY43" fmla="*/ 2735592 h 5674309"/>
              <a:gd name="connsiteX44" fmla="*/ 252897 w 2292134"/>
              <a:gd name="connsiteY44" fmla="*/ 2749548 h 5674309"/>
              <a:gd name="connsiteX45" fmla="*/ 284683 w 2292134"/>
              <a:gd name="connsiteY45" fmla="*/ 2795221 h 5674309"/>
              <a:gd name="connsiteX46" fmla="*/ 285954 w 2292134"/>
              <a:gd name="connsiteY46" fmla="*/ 2819327 h 5674309"/>
              <a:gd name="connsiteX47" fmla="*/ 260526 w 2292134"/>
              <a:gd name="connsiteY47" fmla="*/ 2840895 h 5674309"/>
              <a:gd name="connsiteX48" fmla="*/ 238912 w 2292134"/>
              <a:gd name="connsiteY48" fmla="*/ 2856119 h 5674309"/>
              <a:gd name="connsiteX49" fmla="*/ 235098 w 2292134"/>
              <a:gd name="connsiteY49" fmla="*/ 2872612 h 5674309"/>
              <a:gd name="connsiteX50" fmla="*/ 202041 w 2292134"/>
              <a:gd name="connsiteY50" fmla="*/ 2878956 h 5674309"/>
              <a:gd name="connsiteX51" fmla="*/ 101599 w 2292134"/>
              <a:gd name="connsiteY51" fmla="*/ 2752085 h 5674309"/>
              <a:gd name="connsiteX52" fmla="*/ 82528 w 2292134"/>
              <a:gd name="connsiteY52" fmla="*/ 2735592 h 5674309"/>
              <a:gd name="connsiteX53" fmla="*/ 68542 w 2292134"/>
              <a:gd name="connsiteY53" fmla="*/ 2759697 h 5674309"/>
              <a:gd name="connsiteX54" fmla="*/ 34214 w 2292134"/>
              <a:gd name="connsiteY54" fmla="*/ 2843432 h 5674309"/>
              <a:gd name="connsiteX55" fmla="*/ 15143 w 2292134"/>
              <a:gd name="connsiteY55" fmla="*/ 2848507 h 5674309"/>
              <a:gd name="connsiteX56" fmla="*/ 3700 w 2292134"/>
              <a:gd name="connsiteY56" fmla="*/ 2830745 h 5674309"/>
              <a:gd name="connsiteX57" fmla="*/ 21500 w 2292134"/>
              <a:gd name="connsiteY57" fmla="*/ 2641708 h 5674309"/>
              <a:gd name="connsiteX58" fmla="*/ 76171 w 2292134"/>
              <a:gd name="connsiteY58" fmla="*/ 2559242 h 5674309"/>
              <a:gd name="connsiteX59" fmla="*/ 120670 w 2292134"/>
              <a:gd name="connsiteY59" fmla="*/ 2500882 h 5674309"/>
              <a:gd name="connsiteX60" fmla="*/ 210941 w 2292134"/>
              <a:gd name="connsiteY60" fmla="*/ 2462821 h 5674309"/>
              <a:gd name="connsiteX61" fmla="*/ 268154 w 2292134"/>
              <a:gd name="connsiteY61" fmla="*/ 2461552 h 5674309"/>
              <a:gd name="connsiteX62" fmla="*/ 463952 w 2292134"/>
              <a:gd name="connsiteY62" fmla="*/ 2448865 h 5674309"/>
              <a:gd name="connsiteX63" fmla="*/ 566937 w 2292134"/>
              <a:gd name="connsiteY63" fmla="*/ 2427297 h 5674309"/>
              <a:gd name="connsiteX64" fmla="*/ 584736 w 2292134"/>
              <a:gd name="connsiteY64" fmla="*/ 2426028 h 5674309"/>
              <a:gd name="connsiteX65" fmla="*/ 625422 w 2292134"/>
              <a:gd name="connsiteY65" fmla="*/ 2394311 h 5674309"/>
              <a:gd name="connsiteX66" fmla="*/ 737306 w 2292134"/>
              <a:gd name="connsiteY66" fmla="*/ 2058104 h 5674309"/>
              <a:gd name="connsiteX67" fmla="*/ 769092 w 2292134"/>
              <a:gd name="connsiteY67" fmla="*/ 1994669 h 5674309"/>
              <a:gd name="connsiteX68" fmla="*/ 775449 w 2292134"/>
              <a:gd name="connsiteY68" fmla="*/ 1970563 h 5674309"/>
              <a:gd name="connsiteX69" fmla="*/ 685178 w 2292134"/>
              <a:gd name="connsiteY69" fmla="*/ 1756152 h 5674309"/>
              <a:gd name="connsiteX70" fmla="*/ 542780 w 2292134"/>
              <a:gd name="connsiteY70" fmla="*/ 1530323 h 5674309"/>
              <a:gd name="connsiteX71" fmla="*/ 517351 w 2292134"/>
              <a:gd name="connsiteY71" fmla="*/ 1411064 h 5674309"/>
              <a:gd name="connsiteX72" fmla="*/ 582194 w 2292134"/>
              <a:gd name="connsiteY72" fmla="*/ 1295612 h 5674309"/>
              <a:gd name="connsiteX73" fmla="*/ 650850 w 2292134"/>
              <a:gd name="connsiteY73" fmla="*/ 1241058 h 5674309"/>
              <a:gd name="connsiteX74" fmla="*/ 783077 w 2292134"/>
              <a:gd name="connsiteY74" fmla="*/ 1170010 h 5674309"/>
              <a:gd name="connsiteX75" fmla="*/ 872076 w 2292134"/>
              <a:gd name="connsiteY75" fmla="*/ 1064708 h 5674309"/>
              <a:gd name="connsiteX76" fmla="*/ 875890 w 2292134"/>
              <a:gd name="connsiteY76" fmla="*/ 899776 h 5674309"/>
              <a:gd name="connsiteX77" fmla="*/ 874619 w 2292134"/>
              <a:gd name="connsiteY77" fmla="*/ 889627 h 5674309"/>
              <a:gd name="connsiteX78" fmla="*/ 866990 w 2292134"/>
              <a:gd name="connsiteY78" fmla="*/ 733576 h 5674309"/>
              <a:gd name="connsiteX79" fmla="*/ 879705 w 2292134"/>
              <a:gd name="connsiteY79" fmla="*/ 583869 h 5674309"/>
              <a:gd name="connsiteX80" fmla="*/ 878433 w 2292134"/>
              <a:gd name="connsiteY80" fmla="*/ 554689 h 5674309"/>
              <a:gd name="connsiteX81" fmla="*/ 910218 w 2292134"/>
              <a:gd name="connsiteY81" fmla="*/ 323784 h 5674309"/>
              <a:gd name="connsiteX82" fmla="*/ 950904 w 2292134"/>
              <a:gd name="connsiteY82" fmla="*/ 208332 h 5674309"/>
              <a:gd name="connsiteX83" fmla="*/ 1111102 w 2292134"/>
              <a:gd name="connsiteY83" fmla="*/ 31982 h 5674309"/>
              <a:gd name="connsiteX84" fmla="*/ 1266214 w 2292134"/>
              <a:gd name="connsiteY84" fmla="*/ 1533 h 5674309"/>
              <a:gd name="connsiteX85" fmla="*/ 1357756 w 2292134"/>
              <a:gd name="connsiteY85" fmla="*/ 6608 h 5674309"/>
              <a:gd name="connsiteX86" fmla="*/ 1584068 w 2292134"/>
              <a:gd name="connsiteY86" fmla="*/ 118254 h 5674309"/>
              <a:gd name="connsiteX87" fmla="*/ 1744266 w 2292134"/>
              <a:gd name="connsiteY87" fmla="*/ 429087 h 5674309"/>
              <a:gd name="connsiteX88" fmla="*/ 1784951 w 2292134"/>
              <a:gd name="connsiteY88" fmla="*/ 591481 h 5674309"/>
              <a:gd name="connsiteX89" fmla="*/ 1797666 w 2292134"/>
              <a:gd name="connsiteY89" fmla="*/ 621930 h 5674309"/>
              <a:gd name="connsiteX90" fmla="*/ 1816737 w 2292134"/>
              <a:gd name="connsiteY90" fmla="*/ 756413 h 5674309"/>
              <a:gd name="connsiteX91" fmla="*/ 1823094 w 2292134"/>
              <a:gd name="connsiteY91" fmla="*/ 1007616 h 5674309"/>
              <a:gd name="connsiteX92" fmla="*/ 1826908 w 2292134"/>
              <a:gd name="connsiteY92" fmla="*/ 1071052 h 5674309"/>
              <a:gd name="connsiteX93" fmla="*/ 1862508 w 2292134"/>
              <a:gd name="connsiteY93" fmla="*/ 1105307 h 5674309"/>
              <a:gd name="connsiteX94" fmla="*/ 1924807 w 2292134"/>
              <a:gd name="connsiteY94" fmla="*/ 1119262 h 5674309"/>
              <a:gd name="connsiteX95" fmla="*/ 2040506 w 2292134"/>
              <a:gd name="connsiteY95" fmla="*/ 1176354 h 5674309"/>
              <a:gd name="connsiteX96" fmla="*/ 2088819 w 2292134"/>
              <a:gd name="connsiteY96" fmla="*/ 1206803 h 5674309"/>
              <a:gd name="connsiteX97" fmla="*/ 2168919 w 2292134"/>
              <a:gd name="connsiteY97" fmla="*/ 1338748 h 5674309"/>
              <a:gd name="connsiteX98" fmla="*/ 2146033 w 2292134"/>
              <a:gd name="connsiteY98" fmla="*/ 1465619 h 5674309"/>
              <a:gd name="connsiteX99" fmla="*/ 2032877 w 2292134"/>
              <a:gd name="connsiteY99" fmla="*/ 1818319 h 5674309"/>
              <a:gd name="connsiteX100" fmla="*/ 1957864 w 2292134"/>
              <a:gd name="connsiteY100" fmla="*/ 2026386 h 5674309"/>
              <a:gd name="connsiteX101" fmla="*/ 1918450 w 2292134"/>
              <a:gd name="connsiteY101" fmla="*/ 2158331 h 5674309"/>
              <a:gd name="connsiteX102" fmla="*/ 1887936 w 2292134"/>
              <a:gd name="connsiteY102" fmla="*/ 2346100 h 5674309"/>
              <a:gd name="connsiteX103" fmla="*/ 1910821 w 2292134"/>
              <a:gd name="connsiteY103" fmla="*/ 2400654 h 5674309"/>
              <a:gd name="connsiteX104" fmla="*/ 1998549 w 2292134"/>
              <a:gd name="connsiteY104" fmla="*/ 2508494 h 5674309"/>
              <a:gd name="connsiteX105" fmla="*/ 2046863 w 2292134"/>
              <a:gd name="connsiteY105" fmla="*/ 2656932 h 5674309"/>
              <a:gd name="connsiteX106" fmla="*/ 2045591 w 2292134"/>
              <a:gd name="connsiteY106" fmla="*/ 2729249 h 5674309"/>
              <a:gd name="connsiteX107" fmla="*/ 2030334 w 2292134"/>
              <a:gd name="connsiteY107" fmla="*/ 2826939 h 5674309"/>
              <a:gd name="connsiteX108" fmla="*/ 2035420 w 2292134"/>
              <a:gd name="connsiteY108" fmla="*/ 2853582 h 5674309"/>
              <a:gd name="connsiteX109" fmla="*/ 2163833 w 2292134"/>
              <a:gd name="connsiteY109" fmla="*/ 3211356 h 5674309"/>
              <a:gd name="connsiteX110" fmla="*/ 2223589 w 2292134"/>
              <a:gd name="connsiteY110" fmla="*/ 3307778 h 5674309"/>
              <a:gd name="connsiteX111" fmla="*/ 2243932 w 2292134"/>
              <a:gd name="connsiteY111" fmla="*/ 3378826 h 5674309"/>
              <a:gd name="connsiteX112" fmla="*/ 2174004 w 2292134"/>
              <a:gd name="connsiteY112" fmla="*/ 3466366 h 5674309"/>
              <a:gd name="connsiteX113" fmla="*/ 1955321 w 2292134"/>
              <a:gd name="connsiteY113" fmla="*/ 3541220 h 5674309"/>
              <a:gd name="connsiteX114" fmla="*/ 1784951 w 2292134"/>
              <a:gd name="connsiteY114" fmla="*/ 3567862 h 5674309"/>
              <a:gd name="connsiteX115" fmla="*/ 1770966 w 2292134"/>
              <a:gd name="connsiteY115" fmla="*/ 3585624 h 5674309"/>
              <a:gd name="connsiteX116" fmla="*/ 1805294 w 2292134"/>
              <a:gd name="connsiteY116" fmla="*/ 3819066 h 5674309"/>
              <a:gd name="connsiteX117" fmla="*/ 1806565 w 2292134"/>
              <a:gd name="connsiteY117" fmla="*/ 3841903 h 5674309"/>
              <a:gd name="connsiteX118" fmla="*/ 1812923 w 2292134"/>
              <a:gd name="connsiteY118" fmla="*/ 3924369 h 5674309"/>
              <a:gd name="connsiteX119" fmla="*/ 1999820 w 2292134"/>
              <a:gd name="connsiteY119" fmla="*/ 4542228 h 5674309"/>
              <a:gd name="connsiteX120" fmla="*/ 2050677 w 2292134"/>
              <a:gd name="connsiteY120" fmla="*/ 4712234 h 5674309"/>
              <a:gd name="connsiteX121" fmla="*/ 2116791 w 2292134"/>
              <a:gd name="connsiteY121" fmla="*/ 4812462 h 5674309"/>
              <a:gd name="connsiteX122" fmla="*/ 2195618 w 2292134"/>
              <a:gd name="connsiteY122" fmla="*/ 4884778 h 5674309"/>
              <a:gd name="connsiteX123" fmla="*/ 2208333 w 2292134"/>
              <a:gd name="connsiteY123" fmla="*/ 4902540 h 5674309"/>
              <a:gd name="connsiteX124" fmla="*/ 2252832 w 2292134"/>
              <a:gd name="connsiteY124" fmla="*/ 4954557 h 5674309"/>
              <a:gd name="connsiteX125" fmla="*/ 2290974 w 2292134"/>
              <a:gd name="connsiteY125" fmla="*/ 5052247 h 5674309"/>
              <a:gd name="connsiteX126" fmla="*/ 2240118 w 2292134"/>
              <a:gd name="connsiteY126" fmla="*/ 5100458 h 5674309"/>
              <a:gd name="connsiteX127" fmla="*/ 2187990 w 2292134"/>
              <a:gd name="connsiteY127" fmla="*/ 5119488 h 5674309"/>
              <a:gd name="connsiteX128" fmla="*/ 2175276 w 2292134"/>
              <a:gd name="connsiteY128" fmla="*/ 5143593 h 5674309"/>
              <a:gd name="connsiteX129" fmla="*/ 2185447 w 2292134"/>
              <a:gd name="connsiteY129" fmla="*/ 5180386 h 5674309"/>
              <a:gd name="connsiteX130" fmla="*/ 2168919 w 2292134"/>
              <a:gd name="connsiteY130" fmla="*/ 5205760 h 5674309"/>
              <a:gd name="connsiteX131" fmla="*/ 2107891 w 2292134"/>
              <a:gd name="connsiteY131" fmla="*/ 5200685 h 5674309"/>
              <a:gd name="connsiteX132" fmla="*/ 2087548 w 2292134"/>
              <a:gd name="connsiteY132" fmla="*/ 5175311 h 5674309"/>
              <a:gd name="connsiteX133" fmla="*/ 2063391 w 2292134"/>
              <a:gd name="connsiteY133" fmla="*/ 5162624 h 5674309"/>
              <a:gd name="connsiteX134" fmla="*/ 1950235 w 2292134"/>
              <a:gd name="connsiteY134" fmla="*/ 5189267 h 5674309"/>
              <a:gd name="connsiteX135" fmla="*/ 1875222 w 2292134"/>
              <a:gd name="connsiteY135" fmla="*/ 5195610 h 5674309"/>
              <a:gd name="connsiteX136" fmla="*/ 1833265 w 2292134"/>
              <a:gd name="connsiteY136" fmla="*/ 5162624 h 5674309"/>
              <a:gd name="connsiteX137" fmla="*/ 1774780 w 2292134"/>
              <a:gd name="connsiteY137" fmla="*/ 5021798 h 5674309"/>
              <a:gd name="connsiteX138" fmla="*/ 1653996 w 2292134"/>
              <a:gd name="connsiteY138" fmla="*/ 4826417 h 5674309"/>
              <a:gd name="connsiteX139" fmla="*/ 1585340 w 2292134"/>
              <a:gd name="connsiteY139" fmla="*/ 4727459 h 5674309"/>
              <a:gd name="connsiteX140" fmla="*/ 1563725 w 2292134"/>
              <a:gd name="connsiteY140" fmla="*/ 4546034 h 5674309"/>
              <a:gd name="connsiteX141" fmla="*/ 1556097 w 2292134"/>
              <a:gd name="connsiteY141" fmla="*/ 4476255 h 5674309"/>
              <a:gd name="connsiteX142" fmla="*/ 1553554 w 2292134"/>
              <a:gd name="connsiteY142" fmla="*/ 4395058 h 5674309"/>
              <a:gd name="connsiteX143" fmla="*/ 1544654 w 2292134"/>
              <a:gd name="connsiteY143" fmla="*/ 4332891 h 5674309"/>
              <a:gd name="connsiteX144" fmla="*/ 1488712 w 2292134"/>
              <a:gd name="connsiteY144" fmla="*/ 4199677 h 5674309"/>
              <a:gd name="connsiteX145" fmla="*/ 1468369 w 2292134"/>
              <a:gd name="connsiteY145" fmla="*/ 4145123 h 5674309"/>
              <a:gd name="connsiteX146" fmla="*/ 1435313 w 2292134"/>
              <a:gd name="connsiteY146" fmla="*/ 4100718 h 5674309"/>
              <a:gd name="connsiteX147" fmla="*/ 1375556 w 2292134"/>
              <a:gd name="connsiteY147" fmla="*/ 4058851 h 5674309"/>
              <a:gd name="connsiteX148" fmla="*/ 1357756 w 2292134"/>
              <a:gd name="connsiteY148" fmla="*/ 4066463 h 5674309"/>
              <a:gd name="connsiteX149" fmla="*/ 1343771 w 2292134"/>
              <a:gd name="connsiteY149" fmla="*/ 4180647 h 5674309"/>
              <a:gd name="connsiteX150" fmla="*/ 1327242 w 2292134"/>
              <a:gd name="connsiteY150" fmla="*/ 4317667 h 5674309"/>
              <a:gd name="connsiteX151" fmla="*/ 1322157 w 2292134"/>
              <a:gd name="connsiteY151" fmla="*/ 4407745 h 5674309"/>
              <a:gd name="connsiteX152" fmla="*/ 1320885 w 2292134"/>
              <a:gd name="connsiteY152" fmla="*/ 4416626 h 5674309"/>
              <a:gd name="connsiteX153" fmla="*/ 1294186 w 2292134"/>
              <a:gd name="connsiteY153" fmla="*/ 4487673 h 5674309"/>
              <a:gd name="connsiteX154" fmla="*/ 1264943 w 2292134"/>
              <a:gd name="connsiteY154" fmla="*/ 4708428 h 5674309"/>
              <a:gd name="connsiteX155" fmla="*/ 1286557 w 2292134"/>
              <a:gd name="connsiteY155" fmla="*/ 4789625 h 5674309"/>
              <a:gd name="connsiteX156" fmla="*/ 1333599 w 2292134"/>
              <a:gd name="connsiteY156" fmla="*/ 4867016 h 5674309"/>
              <a:gd name="connsiteX157" fmla="*/ 1341228 w 2292134"/>
              <a:gd name="connsiteY157" fmla="*/ 5089039 h 5674309"/>
              <a:gd name="connsiteX158" fmla="*/ 1291643 w 2292134"/>
              <a:gd name="connsiteY158" fmla="*/ 5203223 h 5674309"/>
              <a:gd name="connsiteX159" fmla="*/ 1266214 w 2292134"/>
              <a:gd name="connsiteY159" fmla="*/ 5383379 h 5674309"/>
              <a:gd name="connsiteX160" fmla="*/ 1266214 w 2292134"/>
              <a:gd name="connsiteY160" fmla="*/ 5444277 h 5674309"/>
              <a:gd name="connsiteX161" fmla="*/ 1244600 w 2292134"/>
              <a:gd name="connsiteY161" fmla="*/ 5465845 h 5674309"/>
              <a:gd name="connsiteX162" fmla="*/ 1229343 w 2292134"/>
              <a:gd name="connsiteY162" fmla="*/ 5443008 h 5674309"/>
              <a:gd name="connsiteX163" fmla="*/ 1224258 w 2292134"/>
              <a:gd name="connsiteY163" fmla="*/ 5385916 h 567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2292134" h="5674309">
                <a:moveTo>
                  <a:pt x="1224258" y="5385916"/>
                </a:moveTo>
                <a:cubicBezTo>
                  <a:pt x="1211544" y="5418903"/>
                  <a:pt x="1210272" y="5454426"/>
                  <a:pt x="1202644" y="5489950"/>
                </a:cubicBezTo>
                <a:cubicBezTo>
                  <a:pt x="1197558" y="5515324"/>
                  <a:pt x="1195015" y="5540698"/>
                  <a:pt x="1189930" y="5566072"/>
                </a:cubicBezTo>
                <a:cubicBezTo>
                  <a:pt x="1183573" y="5597790"/>
                  <a:pt x="1160687" y="5616821"/>
                  <a:pt x="1130173" y="5626970"/>
                </a:cubicBezTo>
                <a:cubicBezTo>
                  <a:pt x="1088216" y="5640926"/>
                  <a:pt x="1044988" y="5644732"/>
                  <a:pt x="1001760" y="5651075"/>
                </a:cubicBezTo>
                <a:cubicBezTo>
                  <a:pt x="921661" y="5662494"/>
                  <a:pt x="841562" y="5665031"/>
                  <a:pt x="761463" y="5673912"/>
                </a:cubicBezTo>
                <a:cubicBezTo>
                  <a:pt x="738578" y="5676449"/>
                  <a:pt x="718235" y="5666300"/>
                  <a:pt x="699164" y="5658688"/>
                </a:cubicBezTo>
                <a:cubicBezTo>
                  <a:pt x="685178" y="5653613"/>
                  <a:pt x="682635" y="5628239"/>
                  <a:pt x="690264" y="5609208"/>
                </a:cubicBezTo>
                <a:cubicBezTo>
                  <a:pt x="715692" y="5536892"/>
                  <a:pt x="757649" y="5472188"/>
                  <a:pt x="802148" y="5410021"/>
                </a:cubicBezTo>
                <a:cubicBezTo>
                  <a:pt x="842833" y="5354199"/>
                  <a:pt x="870805" y="5294570"/>
                  <a:pt x="886062" y="5228597"/>
                </a:cubicBezTo>
                <a:cubicBezTo>
                  <a:pt x="917847" y="5089039"/>
                  <a:pt x="949632" y="4948213"/>
                  <a:pt x="968704" y="4806118"/>
                </a:cubicBezTo>
                <a:cubicBezTo>
                  <a:pt x="973789" y="4764251"/>
                  <a:pt x="976332" y="4722384"/>
                  <a:pt x="978875" y="4680516"/>
                </a:cubicBezTo>
                <a:cubicBezTo>
                  <a:pt x="980146" y="4632306"/>
                  <a:pt x="983961" y="4584095"/>
                  <a:pt x="978875" y="4535884"/>
                </a:cubicBezTo>
                <a:cubicBezTo>
                  <a:pt x="977603" y="4521928"/>
                  <a:pt x="976332" y="4506704"/>
                  <a:pt x="975061" y="4492748"/>
                </a:cubicBezTo>
                <a:cubicBezTo>
                  <a:pt x="973789" y="4478792"/>
                  <a:pt x="961075" y="4474986"/>
                  <a:pt x="949632" y="4474986"/>
                </a:cubicBezTo>
                <a:cubicBezTo>
                  <a:pt x="920390" y="4472449"/>
                  <a:pt x="893690" y="4457225"/>
                  <a:pt x="864448" y="4457225"/>
                </a:cubicBezTo>
                <a:cubicBezTo>
                  <a:pt x="858091" y="4457225"/>
                  <a:pt x="853005" y="4450881"/>
                  <a:pt x="844105" y="4447075"/>
                </a:cubicBezTo>
                <a:cubicBezTo>
                  <a:pt x="836476" y="4477524"/>
                  <a:pt x="828848" y="4506704"/>
                  <a:pt x="822491" y="4535884"/>
                </a:cubicBezTo>
                <a:cubicBezTo>
                  <a:pt x="794520" y="4660217"/>
                  <a:pt x="766549" y="4785819"/>
                  <a:pt x="733492" y="4908883"/>
                </a:cubicBezTo>
                <a:cubicBezTo>
                  <a:pt x="706792" y="5007842"/>
                  <a:pt x="688992" y="5108070"/>
                  <a:pt x="662293" y="5207029"/>
                </a:cubicBezTo>
                <a:cubicBezTo>
                  <a:pt x="655936" y="5229866"/>
                  <a:pt x="640679" y="5247627"/>
                  <a:pt x="634322" y="5270464"/>
                </a:cubicBezTo>
                <a:cubicBezTo>
                  <a:pt x="630507" y="5280614"/>
                  <a:pt x="596179" y="5285689"/>
                  <a:pt x="578379" y="5279345"/>
                </a:cubicBezTo>
                <a:cubicBezTo>
                  <a:pt x="563122" y="5274270"/>
                  <a:pt x="554223" y="5261583"/>
                  <a:pt x="556765" y="5245090"/>
                </a:cubicBezTo>
                <a:cubicBezTo>
                  <a:pt x="561851" y="5212104"/>
                  <a:pt x="568208" y="5180386"/>
                  <a:pt x="574565" y="5147400"/>
                </a:cubicBezTo>
                <a:cubicBezTo>
                  <a:pt x="591094" y="5054784"/>
                  <a:pt x="613979" y="4964706"/>
                  <a:pt x="629236" y="4872091"/>
                </a:cubicBezTo>
                <a:cubicBezTo>
                  <a:pt x="631779" y="4859404"/>
                  <a:pt x="630507" y="4855598"/>
                  <a:pt x="616522" y="4854329"/>
                </a:cubicBezTo>
                <a:cubicBezTo>
                  <a:pt x="570751" y="4851791"/>
                  <a:pt x="569480" y="4849254"/>
                  <a:pt x="582194" y="4802312"/>
                </a:cubicBezTo>
                <a:cubicBezTo>
                  <a:pt x="602536" y="4723653"/>
                  <a:pt x="622879" y="4643724"/>
                  <a:pt x="640679" y="4563796"/>
                </a:cubicBezTo>
                <a:cubicBezTo>
                  <a:pt x="666107" y="4453418"/>
                  <a:pt x="695349" y="4345578"/>
                  <a:pt x="720778" y="4235201"/>
                </a:cubicBezTo>
                <a:cubicBezTo>
                  <a:pt x="750020" y="4113405"/>
                  <a:pt x="779263" y="3991610"/>
                  <a:pt x="816134" y="3871083"/>
                </a:cubicBezTo>
                <a:cubicBezTo>
                  <a:pt x="830119" y="3825409"/>
                  <a:pt x="828848" y="3782273"/>
                  <a:pt x="823762" y="3736600"/>
                </a:cubicBezTo>
                <a:cubicBezTo>
                  <a:pt x="819948" y="3706151"/>
                  <a:pt x="827577" y="3676971"/>
                  <a:pt x="827577" y="3647791"/>
                </a:cubicBezTo>
                <a:cubicBezTo>
                  <a:pt x="827577" y="3636372"/>
                  <a:pt x="826305" y="3623685"/>
                  <a:pt x="826305" y="3612267"/>
                </a:cubicBezTo>
                <a:cubicBezTo>
                  <a:pt x="826305" y="3589430"/>
                  <a:pt x="811048" y="3584355"/>
                  <a:pt x="793248" y="3583087"/>
                </a:cubicBezTo>
                <a:cubicBezTo>
                  <a:pt x="694078" y="3574206"/>
                  <a:pt x="597451" y="3555175"/>
                  <a:pt x="504637" y="3518383"/>
                </a:cubicBezTo>
                <a:cubicBezTo>
                  <a:pt x="470309" y="3504427"/>
                  <a:pt x="438524" y="3486665"/>
                  <a:pt x="411824" y="3458754"/>
                </a:cubicBezTo>
                <a:cubicBezTo>
                  <a:pt x="383853" y="3428305"/>
                  <a:pt x="372410" y="3395319"/>
                  <a:pt x="385124" y="3353451"/>
                </a:cubicBezTo>
                <a:cubicBezTo>
                  <a:pt x="409281" y="3270986"/>
                  <a:pt x="430895" y="3188520"/>
                  <a:pt x="452509" y="3104785"/>
                </a:cubicBezTo>
                <a:cubicBezTo>
                  <a:pt x="485566" y="2977915"/>
                  <a:pt x="512266" y="2851044"/>
                  <a:pt x="540237" y="2722905"/>
                </a:cubicBezTo>
                <a:cubicBezTo>
                  <a:pt x="545323" y="2700068"/>
                  <a:pt x="552951" y="2678500"/>
                  <a:pt x="556765" y="2655664"/>
                </a:cubicBezTo>
                <a:cubicBezTo>
                  <a:pt x="558037" y="2650589"/>
                  <a:pt x="559308" y="2645514"/>
                  <a:pt x="554223" y="2640439"/>
                </a:cubicBezTo>
                <a:cubicBezTo>
                  <a:pt x="549137" y="2636633"/>
                  <a:pt x="544051" y="2640439"/>
                  <a:pt x="538966" y="2642977"/>
                </a:cubicBezTo>
                <a:cubicBezTo>
                  <a:pt x="481752" y="2670888"/>
                  <a:pt x="420724" y="2681038"/>
                  <a:pt x="358425" y="2681038"/>
                </a:cubicBezTo>
                <a:cubicBezTo>
                  <a:pt x="312654" y="2681038"/>
                  <a:pt x="274511" y="2696262"/>
                  <a:pt x="247812" y="2735592"/>
                </a:cubicBezTo>
                <a:cubicBezTo>
                  <a:pt x="242726" y="2743204"/>
                  <a:pt x="241455" y="2747010"/>
                  <a:pt x="252897" y="2749548"/>
                </a:cubicBezTo>
                <a:cubicBezTo>
                  <a:pt x="279597" y="2757160"/>
                  <a:pt x="284683" y="2767310"/>
                  <a:pt x="284683" y="2795221"/>
                </a:cubicBezTo>
                <a:cubicBezTo>
                  <a:pt x="284683" y="2802833"/>
                  <a:pt x="285954" y="2810446"/>
                  <a:pt x="285954" y="2819327"/>
                </a:cubicBezTo>
                <a:cubicBezTo>
                  <a:pt x="285954" y="2840895"/>
                  <a:pt x="280868" y="2847238"/>
                  <a:pt x="260526" y="2840895"/>
                </a:cubicBezTo>
                <a:cubicBezTo>
                  <a:pt x="245269" y="2837088"/>
                  <a:pt x="237640" y="2839626"/>
                  <a:pt x="238912" y="2856119"/>
                </a:cubicBezTo>
                <a:cubicBezTo>
                  <a:pt x="238912" y="2861194"/>
                  <a:pt x="237640" y="2867537"/>
                  <a:pt x="235098" y="2872612"/>
                </a:cubicBezTo>
                <a:cubicBezTo>
                  <a:pt x="226198" y="2894180"/>
                  <a:pt x="217298" y="2895449"/>
                  <a:pt x="202041" y="2878956"/>
                </a:cubicBezTo>
                <a:cubicBezTo>
                  <a:pt x="165170" y="2839626"/>
                  <a:pt x="127027" y="2800296"/>
                  <a:pt x="101599" y="2752085"/>
                </a:cubicBezTo>
                <a:cubicBezTo>
                  <a:pt x="97785" y="2744473"/>
                  <a:pt x="95242" y="2731786"/>
                  <a:pt x="82528" y="2735592"/>
                </a:cubicBezTo>
                <a:cubicBezTo>
                  <a:pt x="71085" y="2738129"/>
                  <a:pt x="69814" y="2748279"/>
                  <a:pt x="68542" y="2759697"/>
                </a:cubicBezTo>
                <a:cubicBezTo>
                  <a:pt x="63457" y="2790146"/>
                  <a:pt x="62185" y="2821864"/>
                  <a:pt x="34214" y="2843432"/>
                </a:cubicBezTo>
                <a:cubicBezTo>
                  <a:pt x="27857" y="2847238"/>
                  <a:pt x="22771" y="2853582"/>
                  <a:pt x="15143" y="2848507"/>
                </a:cubicBezTo>
                <a:cubicBezTo>
                  <a:pt x="8786" y="2844701"/>
                  <a:pt x="4972" y="2839626"/>
                  <a:pt x="3700" y="2830745"/>
                </a:cubicBezTo>
                <a:cubicBezTo>
                  <a:pt x="-5200" y="2766041"/>
                  <a:pt x="2429" y="2702606"/>
                  <a:pt x="21500" y="2641708"/>
                </a:cubicBezTo>
                <a:cubicBezTo>
                  <a:pt x="31671" y="2609990"/>
                  <a:pt x="55828" y="2585885"/>
                  <a:pt x="76171" y="2559242"/>
                </a:cubicBezTo>
                <a:cubicBezTo>
                  <a:pt x="91428" y="2540212"/>
                  <a:pt x="106685" y="2521181"/>
                  <a:pt x="120670" y="2500882"/>
                </a:cubicBezTo>
                <a:cubicBezTo>
                  <a:pt x="143556" y="2467895"/>
                  <a:pt x="172798" y="2456477"/>
                  <a:pt x="210941" y="2462821"/>
                </a:cubicBezTo>
                <a:cubicBezTo>
                  <a:pt x="230012" y="2465358"/>
                  <a:pt x="249083" y="2461552"/>
                  <a:pt x="268154" y="2461552"/>
                </a:cubicBezTo>
                <a:cubicBezTo>
                  <a:pt x="334268" y="2461552"/>
                  <a:pt x="399110" y="2459014"/>
                  <a:pt x="463952" y="2448865"/>
                </a:cubicBezTo>
                <a:cubicBezTo>
                  <a:pt x="498280" y="2443790"/>
                  <a:pt x="531337" y="2429834"/>
                  <a:pt x="566937" y="2427297"/>
                </a:cubicBezTo>
                <a:cubicBezTo>
                  <a:pt x="573294" y="2427297"/>
                  <a:pt x="578379" y="2426028"/>
                  <a:pt x="584736" y="2426028"/>
                </a:cubicBezTo>
                <a:cubicBezTo>
                  <a:pt x="619065" y="2426028"/>
                  <a:pt x="616522" y="2428566"/>
                  <a:pt x="625422" y="2394311"/>
                </a:cubicBezTo>
                <a:cubicBezTo>
                  <a:pt x="657207" y="2280127"/>
                  <a:pt x="695349" y="2168481"/>
                  <a:pt x="737306" y="2058104"/>
                </a:cubicBezTo>
                <a:cubicBezTo>
                  <a:pt x="746206" y="2035267"/>
                  <a:pt x="756377" y="2013699"/>
                  <a:pt x="769092" y="1994669"/>
                </a:cubicBezTo>
                <a:cubicBezTo>
                  <a:pt x="774177" y="1987056"/>
                  <a:pt x="776720" y="1979444"/>
                  <a:pt x="775449" y="1970563"/>
                </a:cubicBezTo>
                <a:cubicBezTo>
                  <a:pt x="769092" y="1889366"/>
                  <a:pt x="734763" y="1820856"/>
                  <a:pt x="685178" y="1756152"/>
                </a:cubicBezTo>
                <a:cubicBezTo>
                  <a:pt x="631779" y="1685105"/>
                  <a:pt x="579651" y="1612788"/>
                  <a:pt x="542780" y="1530323"/>
                </a:cubicBezTo>
                <a:cubicBezTo>
                  <a:pt x="526251" y="1492261"/>
                  <a:pt x="517351" y="1451663"/>
                  <a:pt x="517351" y="1411064"/>
                </a:cubicBezTo>
                <a:cubicBezTo>
                  <a:pt x="517351" y="1361585"/>
                  <a:pt x="545323" y="1326061"/>
                  <a:pt x="582194" y="1295612"/>
                </a:cubicBezTo>
                <a:cubicBezTo>
                  <a:pt x="605079" y="1276582"/>
                  <a:pt x="627965" y="1260089"/>
                  <a:pt x="650850" y="1241058"/>
                </a:cubicBezTo>
                <a:cubicBezTo>
                  <a:pt x="690264" y="1208072"/>
                  <a:pt x="736035" y="1189041"/>
                  <a:pt x="783077" y="1170010"/>
                </a:cubicBezTo>
                <a:cubicBezTo>
                  <a:pt x="831391" y="1149711"/>
                  <a:pt x="861905" y="1117994"/>
                  <a:pt x="872076" y="1064708"/>
                </a:cubicBezTo>
                <a:cubicBezTo>
                  <a:pt x="883519" y="1008885"/>
                  <a:pt x="884790" y="955599"/>
                  <a:pt x="875890" y="899776"/>
                </a:cubicBezTo>
                <a:cubicBezTo>
                  <a:pt x="875890" y="895970"/>
                  <a:pt x="874619" y="893433"/>
                  <a:pt x="874619" y="889627"/>
                </a:cubicBezTo>
                <a:cubicBezTo>
                  <a:pt x="874619" y="837610"/>
                  <a:pt x="874619" y="785593"/>
                  <a:pt x="866990" y="733576"/>
                </a:cubicBezTo>
                <a:cubicBezTo>
                  <a:pt x="859362" y="684097"/>
                  <a:pt x="869533" y="633348"/>
                  <a:pt x="879705" y="583869"/>
                </a:cubicBezTo>
                <a:cubicBezTo>
                  <a:pt x="882247" y="573719"/>
                  <a:pt x="879705" y="564838"/>
                  <a:pt x="878433" y="554689"/>
                </a:cubicBezTo>
                <a:cubicBezTo>
                  <a:pt x="864448" y="474760"/>
                  <a:pt x="884790" y="398638"/>
                  <a:pt x="910218" y="323784"/>
                </a:cubicBezTo>
                <a:cubicBezTo>
                  <a:pt x="922933" y="285723"/>
                  <a:pt x="929290" y="243856"/>
                  <a:pt x="950904" y="208332"/>
                </a:cubicBezTo>
                <a:cubicBezTo>
                  <a:pt x="992860" y="139822"/>
                  <a:pt x="1036089" y="70044"/>
                  <a:pt x="1111102" y="31982"/>
                </a:cubicBezTo>
                <a:cubicBezTo>
                  <a:pt x="1159416" y="9146"/>
                  <a:pt x="1210272" y="-4810"/>
                  <a:pt x="1266214" y="1533"/>
                </a:cubicBezTo>
                <a:cubicBezTo>
                  <a:pt x="1296728" y="5340"/>
                  <a:pt x="1327242" y="5340"/>
                  <a:pt x="1357756" y="6608"/>
                </a:cubicBezTo>
                <a:cubicBezTo>
                  <a:pt x="1450570" y="7877"/>
                  <a:pt x="1525583" y="47207"/>
                  <a:pt x="1584068" y="118254"/>
                </a:cubicBezTo>
                <a:cubicBezTo>
                  <a:pt x="1660353" y="210870"/>
                  <a:pt x="1708667" y="316172"/>
                  <a:pt x="1744266" y="429087"/>
                </a:cubicBezTo>
                <a:cubicBezTo>
                  <a:pt x="1760795" y="482373"/>
                  <a:pt x="1779866" y="535658"/>
                  <a:pt x="1784951" y="591481"/>
                </a:cubicBezTo>
                <a:cubicBezTo>
                  <a:pt x="1786223" y="601631"/>
                  <a:pt x="1793851" y="611780"/>
                  <a:pt x="1797666" y="621930"/>
                </a:cubicBezTo>
                <a:cubicBezTo>
                  <a:pt x="1811651" y="665066"/>
                  <a:pt x="1814194" y="710739"/>
                  <a:pt x="1816737" y="756413"/>
                </a:cubicBezTo>
                <a:cubicBezTo>
                  <a:pt x="1823094" y="840147"/>
                  <a:pt x="1814194" y="923882"/>
                  <a:pt x="1823094" y="1007616"/>
                </a:cubicBezTo>
                <a:cubicBezTo>
                  <a:pt x="1825637" y="1029184"/>
                  <a:pt x="1820551" y="1049484"/>
                  <a:pt x="1826908" y="1071052"/>
                </a:cubicBezTo>
                <a:cubicBezTo>
                  <a:pt x="1831994" y="1090082"/>
                  <a:pt x="1842165" y="1101500"/>
                  <a:pt x="1862508" y="1105307"/>
                </a:cubicBezTo>
                <a:cubicBezTo>
                  <a:pt x="1882850" y="1109113"/>
                  <a:pt x="1904464" y="1114187"/>
                  <a:pt x="1924807" y="1119262"/>
                </a:cubicBezTo>
                <a:cubicBezTo>
                  <a:pt x="1968035" y="1130681"/>
                  <a:pt x="2007449" y="1147174"/>
                  <a:pt x="2040506" y="1176354"/>
                </a:cubicBezTo>
                <a:cubicBezTo>
                  <a:pt x="2054491" y="1189041"/>
                  <a:pt x="2072291" y="1197922"/>
                  <a:pt x="2088819" y="1206803"/>
                </a:cubicBezTo>
                <a:cubicBezTo>
                  <a:pt x="2142219" y="1234714"/>
                  <a:pt x="2161290" y="1282925"/>
                  <a:pt x="2168919" y="1338748"/>
                </a:cubicBezTo>
                <a:cubicBezTo>
                  <a:pt x="2175276" y="1383153"/>
                  <a:pt x="2162562" y="1425020"/>
                  <a:pt x="2146033" y="1465619"/>
                </a:cubicBezTo>
                <a:cubicBezTo>
                  <a:pt x="2100262" y="1581071"/>
                  <a:pt x="2057034" y="1696523"/>
                  <a:pt x="2032877" y="1818319"/>
                </a:cubicBezTo>
                <a:cubicBezTo>
                  <a:pt x="2017620" y="1890635"/>
                  <a:pt x="1992192" y="1960413"/>
                  <a:pt x="1957864" y="2026386"/>
                </a:cubicBezTo>
                <a:cubicBezTo>
                  <a:pt x="1934978" y="2068253"/>
                  <a:pt x="1924807" y="2111389"/>
                  <a:pt x="1918450" y="2158331"/>
                </a:cubicBezTo>
                <a:cubicBezTo>
                  <a:pt x="1909550" y="2220498"/>
                  <a:pt x="1899379" y="2282665"/>
                  <a:pt x="1887936" y="2346100"/>
                </a:cubicBezTo>
                <a:cubicBezTo>
                  <a:pt x="1884122" y="2370205"/>
                  <a:pt x="1885393" y="2389236"/>
                  <a:pt x="1910821" y="2400654"/>
                </a:cubicBezTo>
                <a:cubicBezTo>
                  <a:pt x="1957864" y="2422222"/>
                  <a:pt x="1980749" y="2464089"/>
                  <a:pt x="1998549" y="2508494"/>
                </a:cubicBezTo>
                <a:cubicBezTo>
                  <a:pt x="2018892" y="2556705"/>
                  <a:pt x="2037963" y="2604915"/>
                  <a:pt x="2046863" y="2656932"/>
                </a:cubicBezTo>
                <a:cubicBezTo>
                  <a:pt x="2050677" y="2681038"/>
                  <a:pt x="2053220" y="2706412"/>
                  <a:pt x="2045591" y="2729249"/>
                </a:cubicBezTo>
                <a:cubicBezTo>
                  <a:pt x="2035420" y="2760966"/>
                  <a:pt x="2034149" y="2793953"/>
                  <a:pt x="2030334" y="2826939"/>
                </a:cubicBezTo>
                <a:cubicBezTo>
                  <a:pt x="2029063" y="2837088"/>
                  <a:pt x="2032877" y="2845969"/>
                  <a:pt x="2035420" y="2853582"/>
                </a:cubicBezTo>
                <a:cubicBezTo>
                  <a:pt x="2068477" y="2976646"/>
                  <a:pt x="2110433" y="3095904"/>
                  <a:pt x="2163833" y="3211356"/>
                </a:cubicBezTo>
                <a:cubicBezTo>
                  <a:pt x="2179090" y="3245612"/>
                  <a:pt x="2204518" y="3274792"/>
                  <a:pt x="2223589" y="3307778"/>
                </a:cubicBezTo>
                <a:cubicBezTo>
                  <a:pt x="2236304" y="3329346"/>
                  <a:pt x="2247746" y="3350914"/>
                  <a:pt x="2243932" y="3378826"/>
                </a:cubicBezTo>
                <a:cubicBezTo>
                  <a:pt x="2237575" y="3423230"/>
                  <a:pt x="2208333" y="3447335"/>
                  <a:pt x="2174004" y="3466366"/>
                </a:cubicBezTo>
                <a:cubicBezTo>
                  <a:pt x="2106619" y="3505696"/>
                  <a:pt x="2031606" y="3525995"/>
                  <a:pt x="1955321" y="3541220"/>
                </a:cubicBezTo>
                <a:cubicBezTo>
                  <a:pt x="1899379" y="3552638"/>
                  <a:pt x="1842165" y="3560250"/>
                  <a:pt x="1784951" y="3567862"/>
                </a:cubicBezTo>
                <a:cubicBezTo>
                  <a:pt x="1772237" y="3569131"/>
                  <a:pt x="1770966" y="3575475"/>
                  <a:pt x="1770966" y="3585624"/>
                </a:cubicBezTo>
                <a:cubicBezTo>
                  <a:pt x="1770966" y="3665552"/>
                  <a:pt x="1784951" y="3742944"/>
                  <a:pt x="1805294" y="3819066"/>
                </a:cubicBezTo>
                <a:cubicBezTo>
                  <a:pt x="1807837" y="3826678"/>
                  <a:pt x="1810380" y="3835559"/>
                  <a:pt x="1806565" y="3841903"/>
                </a:cubicBezTo>
                <a:cubicBezTo>
                  <a:pt x="1792580" y="3871083"/>
                  <a:pt x="1804023" y="3897726"/>
                  <a:pt x="1812923" y="3924369"/>
                </a:cubicBezTo>
                <a:cubicBezTo>
                  <a:pt x="1877765" y="4129898"/>
                  <a:pt x="1938792" y="4335429"/>
                  <a:pt x="1999820" y="4542228"/>
                </a:cubicBezTo>
                <a:cubicBezTo>
                  <a:pt x="2016349" y="4599319"/>
                  <a:pt x="2031606" y="4656411"/>
                  <a:pt x="2050677" y="4712234"/>
                </a:cubicBezTo>
                <a:cubicBezTo>
                  <a:pt x="2063391" y="4750295"/>
                  <a:pt x="2091362" y="4782013"/>
                  <a:pt x="2116791" y="4812462"/>
                </a:cubicBezTo>
                <a:cubicBezTo>
                  <a:pt x="2139676" y="4840373"/>
                  <a:pt x="2165104" y="4864478"/>
                  <a:pt x="2195618" y="4884778"/>
                </a:cubicBezTo>
                <a:cubicBezTo>
                  <a:pt x="2201975" y="4888584"/>
                  <a:pt x="2204518" y="4896196"/>
                  <a:pt x="2208333" y="4902540"/>
                </a:cubicBezTo>
                <a:cubicBezTo>
                  <a:pt x="2219775" y="4922839"/>
                  <a:pt x="2235032" y="4940601"/>
                  <a:pt x="2252832" y="4954557"/>
                </a:cubicBezTo>
                <a:cubicBezTo>
                  <a:pt x="2284617" y="4979931"/>
                  <a:pt x="2296060" y="5014186"/>
                  <a:pt x="2290974" y="5052247"/>
                </a:cubicBezTo>
                <a:cubicBezTo>
                  <a:pt x="2287160" y="5078890"/>
                  <a:pt x="2261732" y="5090308"/>
                  <a:pt x="2240118" y="5100458"/>
                </a:cubicBezTo>
                <a:cubicBezTo>
                  <a:pt x="2223589" y="5108070"/>
                  <a:pt x="2205790" y="5113145"/>
                  <a:pt x="2187990" y="5119488"/>
                </a:cubicBezTo>
                <a:cubicBezTo>
                  <a:pt x="2175276" y="5123295"/>
                  <a:pt x="2171461" y="5130906"/>
                  <a:pt x="2175276" y="5143593"/>
                </a:cubicBezTo>
                <a:cubicBezTo>
                  <a:pt x="2179090" y="5155012"/>
                  <a:pt x="2181633" y="5167699"/>
                  <a:pt x="2185447" y="5180386"/>
                </a:cubicBezTo>
                <a:cubicBezTo>
                  <a:pt x="2189261" y="5194342"/>
                  <a:pt x="2182904" y="5203223"/>
                  <a:pt x="2168919" y="5205760"/>
                </a:cubicBezTo>
                <a:cubicBezTo>
                  <a:pt x="2148576" y="5209566"/>
                  <a:pt x="2128233" y="5207029"/>
                  <a:pt x="2107891" y="5200685"/>
                </a:cubicBezTo>
                <a:cubicBezTo>
                  <a:pt x="2095176" y="5196879"/>
                  <a:pt x="2090091" y="5187998"/>
                  <a:pt x="2087548" y="5175311"/>
                </a:cubicBezTo>
                <a:cubicBezTo>
                  <a:pt x="2085005" y="5158818"/>
                  <a:pt x="2077377" y="5157549"/>
                  <a:pt x="2063391" y="5162624"/>
                </a:cubicBezTo>
                <a:cubicBezTo>
                  <a:pt x="2026520" y="5172774"/>
                  <a:pt x="1989649" y="5187998"/>
                  <a:pt x="1950235" y="5189267"/>
                </a:cubicBezTo>
                <a:cubicBezTo>
                  <a:pt x="1924807" y="5190536"/>
                  <a:pt x="1900650" y="5191804"/>
                  <a:pt x="1875222" y="5195610"/>
                </a:cubicBezTo>
                <a:cubicBezTo>
                  <a:pt x="1853608" y="5199417"/>
                  <a:pt x="1842165" y="5180386"/>
                  <a:pt x="1833265" y="5162624"/>
                </a:cubicBezTo>
                <a:cubicBezTo>
                  <a:pt x="1809108" y="5118219"/>
                  <a:pt x="1793851" y="5068740"/>
                  <a:pt x="1774780" y="5021798"/>
                </a:cubicBezTo>
                <a:cubicBezTo>
                  <a:pt x="1745538" y="4949482"/>
                  <a:pt x="1701038" y="4887315"/>
                  <a:pt x="1653996" y="4826417"/>
                </a:cubicBezTo>
                <a:cubicBezTo>
                  <a:pt x="1629839" y="4794700"/>
                  <a:pt x="1603139" y="4764251"/>
                  <a:pt x="1585340" y="4727459"/>
                </a:cubicBezTo>
                <a:cubicBezTo>
                  <a:pt x="1557368" y="4669098"/>
                  <a:pt x="1543383" y="4609469"/>
                  <a:pt x="1563725" y="4546034"/>
                </a:cubicBezTo>
                <a:cubicBezTo>
                  <a:pt x="1571354" y="4523197"/>
                  <a:pt x="1557368" y="4499092"/>
                  <a:pt x="1556097" y="4476255"/>
                </a:cubicBezTo>
                <a:cubicBezTo>
                  <a:pt x="1554825" y="4449612"/>
                  <a:pt x="1547197" y="4422969"/>
                  <a:pt x="1553554" y="4395058"/>
                </a:cubicBezTo>
                <a:cubicBezTo>
                  <a:pt x="1557368" y="4373490"/>
                  <a:pt x="1547197" y="4353191"/>
                  <a:pt x="1544654" y="4332891"/>
                </a:cubicBezTo>
                <a:cubicBezTo>
                  <a:pt x="1537026" y="4283412"/>
                  <a:pt x="1511597" y="4241545"/>
                  <a:pt x="1488712" y="4199677"/>
                </a:cubicBezTo>
                <a:cubicBezTo>
                  <a:pt x="1478541" y="4181915"/>
                  <a:pt x="1470912" y="4164154"/>
                  <a:pt x="1468369" y="4145123"/>
                </a:cubicBezTo>
                <a:cubicBezTo>
                  <a:pt x="1464555" y="4123555"/>
                  <a:pt x="1450570" y="4112137"/>
                  <a:pt x="1435313" y="4100718"/>
                </a:cubicBezTo>
                <a:cubicBezTo>
                  <a:pt x="1414970" y="4086763"/>
                  <a:pt x="1394627" y="4074075"/>
                  <a:pt x="1375556" y="4058851"/>
                </a:cubicBezTo>
                <a:cubicBezTo>
                  <a:pt x="1362842" y="4048701"/>
                  <a:pt x="1360299" y="4052507"/>
                  <a:pt x="1357756" y="4066463"/>
                </a:cubicBezTo>
                <a:cubicBezTo>
                  <a:pt x="1352671" y="4104524"/>
                  <a:pt x="1348856" y="4142585"/>
                  <a:pt x="1343771" y="4180647"/>
                </a:cubicBezTo>
                <a:cubicBezTo>
                  <a:pt x="1338685" y="4226320"/>
                  <a:pt x="1334871" y="4271994"/>
                  <a:pt x="1327242" y="4317667"/>
                </a:cubicBezTo>
                <a:cubicBezTo>
                  <a:pt x="1322157" y="4346847"/>
                  <a:pt x="1315800" y="4377296"/>
                  <a:pt x="1322157" y="4407745"/>
                </a:cubicBezTo>
                <a:cubicBezTo>
                  <a:pt x="1322157" y="4411551"/>
                  <a:pt x="1323428" y="4415357"/>
                  <a:pt x="1320885" y="4416626"/>
                </a:cubicBezTo>
                <a:cubicBezTo>
                  <a:pt x="1295457" y="4434388"/>
                  <a:pt x="1299271" y="4463568"/>
                  <a:pt x="1294186" y="4487673"/>
                </a:cubicBezTo>
                <a:cubicBezTo>
                  <a:pt x="1282743" y="4561258"/>
                  <a:pt x="1270029" y="4634843"/>
                  <a:pt x="1264943" y="4708428"/>
                </a:cubicBezTo>
                <a:cubicBezTo>
                  <a:pt x="1262400" y="4737608"/>
                  <a:pt x="1267486" y="4765520"/>
                  <a:pt x="1286557" y="4789625"/>
                </a:cubicBezTo>
                <a:cubicBezTo>
                  <a:pt x="1304357" y="4813730"/>
                  <a:pt x="1318342" y="4841642"/>
                  <a:pt x="1333599" y="4867016"/>
                </a:cubicBezTo>
                <a:cubicBezTo>
                  <a:pt x="1374285" y="4939332"/>
                  <a:pt x="1369199" y="5014186"/>
                  <a:pt x="1341228" y="5089039"/>
                </a:cubicBezTo>
                <a:cubicBezTo>
                  <a:pt x="1325971" y="5128369"/>
                  <a:pt x="1310714" y="5166430"/>
                  <a:pt x="1291643" y="5203223"/>
                </a:cubicBezTo>
                <a:cubicBezTo>
                  <a:pt x="1261129" y="5260314"/>
                  <a:pt x="1268757" y="5322481"/>
                  <a:pt x="1266214" y="5383379"/>
                </a:cubicBezTo>
                <a:cubicBezTo>
                  <a:pt x="1264943" y="5403678"/>
                  <a:pt x="1266214" y="5423977"/>
                  <a:pt x="1266214" y="5444277"/>
                </a:cubicBezTo>
                <a:cubicBezTo>
                  <a:pt x="1266214" y="5458232"/>
                  <a:pt x="1259857" y="5467113"/>
                  <a:pt x="1244600" y="5465845"/>
                </a:cubicBezTo>
                <a:cubicBezTo>
                  <a:pt x="1229343" y="5464576"/>
                  <a:pt x="1229343" y="5454426"/>
                  <a:pt x="1229343" y="5443008"/>
                </a:cubicBezTo>
                <a:cubicBezTo>
                  <a:pt x="1224258" y="5430321"/>
                  <a:pt x="1224258" y="5408753"/>
                  <a:pt x="1224258" y="53859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68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8C0AC8-A7DC-416E-9496-CC1B7DC57918}"/>
              </a:ext>
            </a:extLst>
          </p:cNvPr>
          <p:cNvGrpSpPr/>
          <p:nvPr/>
        </p:nvGrpSpPr>
        <p:grpSpPr>
          <a:xfrm flipH="1">
            <a:off x="2427509" y="1622752"/>
            <a:ext cx="4683063" cy="3612496"/>
            <a:chOff x="6679945" y="1472971"/>
            <a:chExt cx="4683063" cy="3612496"/>
          </a:xfrm>
        </p:grpSpPr>
        <p:sp>
          <p:nvSpPr>
            <p:cNvPr id="14" name="Justify Text Body">
              <a:extLst>
                <a:ext uri="{FF2B5EF4-FFF2-40B4-BE49-F238E27FC236}">
                  <a16:creationId xmlns:a16="http://schemas.microsoft.com/office/drawing/2014/main" id="{BE7B1562-8A80-4658-B163-C810BA1B3F2E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33781A-83A6-4401-A393-FF7C9238A192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latin typeface="+mj-lt"/>
                </a:rPr>
                <a:t>“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.”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EEF007-D840-4612-810B-0CDBAADC98E3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1B2AA9-B1D8-4A41-AB42-F4C3F91DEA39}"/>
                </a:ext>
              </a:extLst>
            </p:cNvPr>
            <p:cNvSpPr txBox="1"/>
            <p:nvPr/>
          </p:nvSpPr>
          <p:spPr>
            <a:xfrm>
              <a:off x="8408673" y="1472971"/>
              <a:ext cx="2954335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It’s </a:t>
              </a:r>
              <a:r>
                <a:rPr lang="en-US" sz="3600" dirty="0" err="1">
                  <a:solidFill>
                    <a:schemeClr val="bg1"/>
                  </a:solidFill>
                  <a:latin typeface="+mj-lt"/>
                </a:rPr>
                <a:t>Janelkha</a:t>
              </a:r>
              <a:endParaRPr lang="en-US" sz="3600" dirty="0">
                <a:solidFill>
                  <a:schemeClr val="bg1"/>
                </a:solidFill>
                <a:latin typeface="+mj-lt"/>
              </a:endParaRP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The Expert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DB111D-19EB-4A0A-9C8D-9FCCFCDEE7C4}"/>
              </a:ext>
            </a:extLst>
          </p:cNvPr>
          <p:cNvGrpSpPr/>
          <p:nvPr/>
        </p:nvGrpSpPr>
        <p:grpSpPr>
          <a:xfrm>
            <a:off x="3418896" y="5036968"/>
            <a:ext cx="964043" cy="242672"/>
            <a:chOff x="5697518" y="3280313"/>
            <a:chExt cx="613913" cy="154536"/>
          </a:xfrm>
        </p:grpSpPr>
        <p:sp>
          <p:nvSpPr>
            <p:cNvPr id="20" name="Icon 7">
              <a:extLst>
                <a:ext uri="{FF2B5EF4-FFF2-40B4-BE49-F238E27FC236}">
                  <a16:creationId xmlns:a16="http://schemas.microsoft.com/office/drawing/2014/main" id="{9D243C15-AAD2-4FC3-BCBA-5DF2489C363E}"/>
                </a:ext>
              </a:extLst>
            </p:cNvPr>
            <p:cNvSpPr/>
            <p:nvPr/>
          </p:nvSpPr>
          <p:spPr>
            <a:xfrm>
              <a:off x="5697518" y="3299724"/>
              <a:ext cx="154243" cy="125621"/>
            </a:xfrm>
            <a:custGeom>
              <a:avLst/>
              <a:gdLst>
                <a:gd name="connsiteX0" fmla="*/ 281283 w 319151"/>
                <a:gd name="connsiteY0" fmla="*/ 41754 h 259928"/>
                <a:gd name="connsiteX1" fmla="*/ 281125 w 319151"/>
                <a:gd name="connsiteY1" fmla="*/ 41140 h 259928"/>
                <a:gd name="connsiteX2" fmla="*/ 310422 w 319151"/>
                <a:gd name="connsiteY2" fmla="*/ 4363 h 259928"/>
                <a:gd name="connsiteX3" fmla="*/ 268035 w 319151"/>
                <a:gd name="connsiteY3" fmla="*/ 20570 h 259928"/>
                <a:gd name="connsiteX4" fmla="*/ 221285 w 319151"/>
                <a:gd name="connsiteY4" fmla="*/ 0 h 259928"/>
                <a:gd name="connsiteX5" fmla="*/ 155211 w 319151"/>
                <a:gd name="connsiteY5" fmla="*/ 65450 h 259928"/>
                <a:gd name="connsiteX6" fmla="*/ 156280 w 319151"/>
                <a:gd name="connsiteY6" fmla="*/ 81073 h 259928"/>
                <a:gd name="connsiteX7" fmla="*/ 67216 w 319151"/>
                <a:gd name="connsiteY7" fmla="*/ 50288 h 259928"/>
                <a:gd name="connsiteX8" fmla="*/ 30359 w 319151"/>
                <a:gd name="connsiteY8" fmla="*/ 18459 h 259928"/>
                <a:gd name="connsiteX9" fmla="*/ 15603 w 319151"/>
                <a:gd name="connsiteY9" fmla="*/ 14746 h 259928"/>
                <a:gd name="connsiteX10" fmla="*/ 8248 w 319151"/>
                <a:gd name="connsiteY10" fmla="*/ 28065 h 259928"/>
                <a:gd name="connsiteX11" fmla="*/ 37634 w 319151"/>
                <a:gd name="connsiteY11" fmla="*/ 101414 h 259928"/>
                <a:gd name="connsiteX12" fmla="*/ 28460 w 319151"/>
                <a:gd name="connsiteY12" fmla="*/ 98784 h 259928"/>
                <a:gd name="connsiteX13" fmla="*/ 14503 w 319151"/>
                <a:gd name="connsiteY13" fmla="*/ 99860 h 259928"/>
                <a:gd name="connsiteX14" fmla="*/ 10597 w 319151"/>
                <a:gd name="connsiteY14" fmla="*/ 113593 h 259928"/>
                <a:gd name="connsiteX15" fmla="*/ 62008 w 319151"/>
                <a:gd name="connsiteY15" fmla="*/ 164006 h 259928"/>
                <a:gd name="connsiteX16" fmla="*/ 45760 w 319151"/>
                <a:gd name="connsiteY16" fmla="*/ 166433 h 259928"/>
                <a:gd name="connsiteX17" fmla="*/ 45504 w 319151"/>
                <a:gd name="connsiteY17" fmla="*/ 166431 h 259928"/>
                <a:gd name="connsiteX18" fmla="*/ 33751 w 319151"/>
                <a:gd name="connsiteY18" fmla="*/ 174751 h 259928"/>
                <a:gd name="connsiteX19" fmla="*/ 37883 w 319151"/>
                <a:gd name="connsiteY19" fmla="*/ 188761 h 259928"/>
                <a:gd name="connsiteX20" fmla="*/ 85787 w 319151"/>
                <a:gd name="connsiteY20" fmla="*/ 209957 h 259928"/>
                <a:gd name="connsiteX21" fmla="*/ 49880 w 319151"/>
                <a:gd name="connsiteY21" fmla="*/ 220018 h 259928"/>
                <a:gd name="connsiteX22" fmla="*/ 15440 w 319151"/>
                <a:gd name="connsiteY22" fmla="*/ 217902 h 259928"/>
                <a:gd name="connsiteX23" fmla="*/ 629 w 319151"/>
                <a:gd name="connsiteY23" fmla="*/ 226110 h 259928"/>
                <a:gd name="connsiteX24" fmla="*/ 7663 w 319151"/>
                <a:gd name="connsiteY24" fmla="*/ 241513 h 259928"/>
                <a:gd name="connsiteX25" fmla="*/ 94750 w 319151"/>
                <a:gd name="connsiteY25" fmla="*/ 259929 h 259928"/>
                <a:gd name="connsiteX26" fmla="*/ 166439 w 319151"/>
                <a:gd name="connsiteY26" fmla="*/ 251212 h 259928"/>
                <a:gd name="connsiteX27" fmla="*/ 231395 w 319151"/>
                <a:gd name="connsiteY27" fmla="*/ 211976 h 259928"/>
                <a:gd name="connsiteX28" fmla="*/ 231302 w 319151"/>
                <a:gd name="connsiteY28" fmla="*/ 194344 h 259928"/>
                <a:gd name="connsiteX29" fmla="*/ 213671 w 319151"/>
                <a:gd name="connsiteY29" fmla="*/ 194439 h 259928"/>
                <a:gd name="connsiteX30" fmla="*/ 94750 w 319151"/>
                <a:gd name="connsiteY30" fmla="*/ 234998 h 259928"/>
                <a:gd name="connsiteX31" fmla="*/ 91424 w 319151"/>
                <a:gd name="connsiteY31" fmla="*/ 234954 h 259928"/>
                <a:gd name="connsiteX32" fmla="*/ 124962 w 319151"/>
                <a:gd name="connsiteY32" fmla="*/ 209239 h 259928"/>
                <a:gd name="connsiteX33" fmla="*/ 126664 w 319151"/>
                <a:gd name="connsiteY33" fmla="*/ 196168 h 259928"/>
                <a:gd name="connsiteX34" fmla="*/ 115685 w 319151"/>
                <a:gd name="connsiteY34" fmla="*/ 188876 h 259928"/>
                <a:gd name="connsiteX35" fmla="*/ 81699 w 319151"/>
                <a:gd name="connsiteY35" fmla="*/ 182905 h 259928"/>
                <a:gd name="connsiteX36" fmla="*/ 100983 w 319151"/>
                <a:gd name="connsiteY36" fmla="*/ 167054 h 259928"/>
                <a:gd name="connsiteX37" fmla="*/ 102612 w 319151"/>
                <a:gd name="connsiteY37" fmla="*/ 155011 h 259928"/>
                <a:gd name="connsiteX38" fmla="*/ 93216 w 319151"/>
                <a:gd name="connsiteY38" fmla="*/ 147305 h 259928"/>
                <a:gd name="connsiteX39" fmla="*/ 49368 w 319151"/>
                <a:gd name="connsiteY39" fmla="*/ 126825 h 259928"/>
                <a:gd name="connsiteX40" fmla="*/ 65984 w 319151"/>
                <a:gd name="connsiteY40" fmla="*/ 124297 h 259928"/>
                <a:gd name="connsiteX41" fmla="*/ 75005 w 319151"/>
                <a:gd name="connsiteY41" fmla="*/ 115417 h 259928"/>
                <a:gd name="connsiteX42" fmla="*/ 71611 w 319151"/>
                <a:gd name="connsiteY42" fmla="*/ 103225 h 259928"/>
                <a:gd name="connsiteX43" fmla="*/ 46222 w 319151"/>
                <a:gd name="connsiteY43" fmla="*/ 66113 h 259928"/>
                <a:gd name="connsiteX44" fmla="*/ 52631 w 319151"/>
                <a:gd name="connsiteY44" fmla="*/ 70537 h 259928"/>
                <a:gd name="connsiteX45" fmla="*/ 171420 w 319151"/>
                <a:gd name="connsiteY45" fmla="*/ 106590 h 259928"/>
                <a:gd name="connsiteX46" fmla="*/ 181313 w 319151"/>
                <a:gd name="connsiteY46" fmla="*/ 101696 h 259928"/>
                <a:gd name="connsiteX47" fmla="*/ 183454 w 319151"/>
                <a:gd name="connsiteY47" fmla="*/ 90861 h 259928"/>
                <a:gd name="connsiteX48" fmla="*/ 180147 w 319151"/>
                <a:gd name="connsiteY48" fmla="*/ 65450 h 259928"/>
                <a:gd name="connsiteX49" fmla="*/ 192210 w 319151"/>
                <a:gd name="connsiteY49" fmla="*/ 36903 h 259928"/>
                <a:gd name="connsiteX50" fmla="*/ 221287 w 319151"/>
                <a:gd name="connsiteY50" fmla="*/ 24933 h 259928"/>
                <a:gd name="connsiteX51" fmla="*/ 249858 w 319151"/>
                <a:gd name="connsiteY51" fmla="*/ 37634 h 259928"/>
                <a:gd name="connsiteX52" fmla="*/ 261804 w 319151"/>
                <a:gd name="connsiteY52" fmla="*/ 66001 h 259928"/>
                <a:gd name="connsiteX53" fmla="*/ 261804 w 319151"/>
                <a:gd name="connsiteY53" fmla="*/ 73554 h 259928"/>
                <a:gd name="connsiteX54" fmla="*/ 261894 w 319151"/>
                <a:gd name="connsiteY54" fmla="*/ 74598 h 259928"/>
                <a:gd name="connsiteX55" fmla="*/ 261804 w 319151"/>
                <a:gd name="connsiteY55" fmla="*/ 76047 h 259928"/>
                <a:gd name="connsiteX56" fmla="*/ 246213 w 319151"/>
                <a:gd name="connsiteY56" fmla="*/ 151035 h 259928"/>
                <a:gd name="connsiteX57" fmla="*/ 252018 w 319151"/>
                <a:gd name="connsiteY57" fmla="*/ 167685 h 259928"/>
                <a:gd name="connsiteX58" fmla="*/ 257431 w 319151"/>
                <a:gd name="connsiteY58" fmla="*/ 168926 h 259928"/>
                <a:gd name="connsiteX59" fmla="*/ 268666 w 319151"/>
                <a:gd name="connsiteY59" fmla="*/ 161880 h 259928"/>
                <a:gd name="connsiteX60" fmla="*/ 286738 w 319151"/>
                <a:gd name="connsiteY60" fmla="*/ 76047 h 259928"/>
                <a:gd name="connsiteX61" fmla="*/ 286652 w 319151"/>
                <a:gd name="connsiteY61" fmla="*/ 74644 h 259928"/>
                <a:gd name="connsiteX62" fmla="*/ 286738 w 319151"/>
                <a:gd name="connsiteY62" fmla="*/ 73554 h 259928"/>
                <a:gd name="connsiteX63" fmla="*/ 286738 w 319151"/>
                <a:gd name="connsiteY63" fmla="*/ 64827 h 259928"/>
                <a:gd name="connsiteX64" fmla="*/ 319151 w 319151"/>
                <a:gd name="connsiteY64" fmla="*/ 29920 h 259928"/>
                <a:gd name="connsiteX65" fmla="*/ 281283 w 319151"/>
                <a:gd name="connsiteY65" fmla="*/ 41754 h 25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19151" h="259928">
                  <a:moveTo>
                    <a:pt x="281283" y="41754"/>
                  </a:moveTo>
                  <a:lnTo>
                    <a:pt x="281125" y="41140"/>
                  </a:lnTo>
                  <a:cubicBezTo>
                    <a:pt x="294646" y="33034"/>
                    <a:pt x="305564" y="19672"/>
                    <a:pt x="310422" y="4363"/>
                  </a:cubicBezTo>
                  <a:cubicBezTo>
                    <a:pt x="297756" y="11899"/>
                    <a:pt x="282937" y="17614"/>
                    <a:pt x="268035" y="20570"/>
                  </a:cubicBezTo>
                  <a:cubicBezTo>
                    <a:pt x="256085" y="7838"/>
                    <a:pt x="240141" y="0"/>
                    <a:pt x="221285" y="0"/>
                  </a:cubicBezTo>
                  <a:cubicBezTo>
                    <a:pt x="185148" y="0"/>
                    <a:pt x="155211" y="29258"/>
                    <a:pt x="155211" y="65450"/>
                  </a:cubicBezTo>
                  <a:cubicBezTo>
                    <a:pt x="155211" y="70997"/>
                    <a:pt x="155669" y="76368"/>
                    <a:pt x="156280" y="81073"/>
                  </a:cubicBezTo>
                  <a:cubicBezTo>
                    <a:pt x="124461" y="78601"/>
                    <a:pt x="94560" y="68277"/>
                    <a:pt x="67216" y="50288"/>
                  </a:cubicBezTo>
                  <a:cubicBezTo>
                    <a:pt x="43339" y="34583"/>
                    <a:pt x="30469" y="18595"/>
                    <a:pt x="30359" y="18459"/>
                  </a:cubicBezTo>
                  <a:cubicBezTo>
                    <a:pt x="26853" y="14015"/>
                    <a:pt x="20792" y="12489"/>
                    <a:pt x="15603" y="14746"/>
                  </a:cubicBezTo>
                  <a:cubicBezTo>
                    <a:pt x="10412" y="17003"/>
                    <a:pt x="7393" y="22472"/>
                    <a:pt x="8248" y="28065"/>
                  </a:cubicBezTo>
                  <a:cubicBezTo>
                    <a:pt x="8545" y="29996"/>
                    <a:pt x="14632" y="68160"/>
                    <a:pt x="37634" y="101414"/>
                  </a:cubicBezTo>
                  <a:cubicBezTo>
                    <a:pt x="32273" y="100579"/>
                    <a:pt x="29073" y="99089"/>
                    <a:pt x="28460" y="98784"/>
                  </a:cubicBezTo>
                  <a:cubicBezTo>
                    <a:pt x="24009" y="96147"/>
                    <a:pt x="18552" y="96632"/>
                    <a:pt x="14503" y="99860"/>
                  </a:cubicBezTo>
                  <a:cubicBezTo>
                    <a:pt x="10429" y="103109"/>
                    <a:pt x="8973" y="108643"/>
                    <a:pt x="10597" y="113593"/>
                  </a:cubicBezTo>
                  <a:cubicBezTo>
                    <a:pt x="11123" y="115200"/>
                    <a:pt x="22063" y="147100"/>
                    <a:pt x="62008" y="164006"/>
                  </a:cubicBezTo>
                  <a:cubicBezTo>
                    <a:pt x="53449" y="166475"/>
                    <a:pt x="45857" y="166433"/>
                    <a:pt x="45760" y="166433"/>
                  </a:cubicBezTo>
                  <a:cubicBezTo>
                    <a:pt x="45675" y="166433"/>
                    <a:pt x="45589" y="166431"/>
                    <a:pt x="45504" y="166431"/>
                  </a:cubicBezTo>
                  <a:cubicBezTo>
                    <a:pt x="40228" y="166431"/>
                    <a:pt x="35511" y="169759"/>
                    <a:pt x="33751" y="174751"/>
                  </a:cubicBezTo>
                  <a:cubicBezTo>
                    <a:pt x="31959" y="179823"/>
                    <a:pt x="33627" y="185472"/>
                    <a:pt x="37883" y="188761"/>
                  </a:cubicBezTo>
                  <a:cubicBezTo>
                    <a:pt x="38845" y="189504"/>
                    <a:pt x="56727" y="203091"/>
                    <a:pt x="85787" y="209957"/>
                  </a:cubicBezTo>
                  <a:cubicBezTo>
                    <a:pt x="75621" y="215552"/>
                    <a:pt x="63622" y="218920"/>
                    <a:pt x="49880" y="220018"/>
                  </a:cubicBezTo>
                  <a:cubicBezTo>
                    <a:pt x="30861" y="221537"/>
                    <a:pt x="15565" y="217934"/>
                    <a:pt x="15440" y="217902"/>
                  </a:cubicBezTo>
                  <a:cubicBezTo>
                    <a:pt x="9117" y="216354"/>
                    <a:pt x="2667" y="219928"/>
                    <a:pt x="629" y="226110"/>
                  </a:cubicBezTo>
                  <a:cubicBezTo>
                    <a:pt x="-1409" y="232292"/>
                    <a:pt x="1656" y="239003"/>
                    <a:pt x="7663" y="241513"/>
                  </a:cubicBezTo>
                  <a:cubicBezTo>
                    <a:pt x="9463" y="242263"/>
                    <a:pt x="52222" y="259929"/>
                    <a:pt x="94750" y="259929"/>
                  </a:cubicBezTo>
                  <a:cubicBezTo>
                    <a:pt x="124271" y="259929"/>
                    <a:pt x="146382" y="257241"/>
                    <a:pt x="166439" y="251212"/>
                  </a:cubicBezTo>
                  <a:cubicBezTo>
                    <a:pt x="191467" y="243685"/>
                    <a:pt x="212716" y="230851"/>
                    <a:pt x="231395" y="211976"/>
                  </a:cubicBezTo>
                  <a:cubicBezTo>
                    <a:pt x="236238" y="207081"/>
                    <a:pt x="236196" y="199187"/>
                    <a:pt x="231302" y="194344"/>
                  </a:cubicBezTo>
                  <a:cubicBezTo>
                    <a:pt x="226405" y="189501"/>
                    <a:pt x="218514" y="189543"/>
                    <a:pt x="213671" y="194439"/>
                  </a:cubicBezTo>
                  <a:cubicBezTo>
                    <a:pt x="180364" y="228100"/>
                    <a:pt x="142041" y="234998"/>
                    <a:pt x="94750" y="234998"/>
                  </a:cubicBezTo>
                  <a:cubicBezTo>
                    <a:pt x="93642" y="234998"/>
                    <a:pt x="92534" y="234983"/>
                    <a:pt x="91424" y="234954"/>
                  </a:cubicBezTo>
                  <a:cubicBezTo>
                    <a:pt x="104616" y="228898"/>
                    <a:pt x="115929" y="220262"/>
                    <a:pt x="124962" y="209239"/>
                  </a:cubicBezTo>
                  <a:cubicBezTo>
                    <a:pt x="127974" y="205562"/>
                    <a:pt x="128637" y="200495"/>
                    <a:pt x="126664" y="196168"/>
                  </a:cubicBezTo>
                  <a:cubicBezTo>
                    <a:pt x="124695" y="191844"/>
                    <a:pt x="120436" y="189017"/>
                    <a:pt x="115685" y="188876"/>
                  </a:cubicBezTo>
                  <a:cubicBezTo>
                    <a:pt x="102668" y="188493"/>
                    <a:pt x="91171" y="186000"/>
                    <a:pt x="81699" y="182905"/>
                  </a:cubicBezTo>
                  <a:cubicBezTo>
                    <a:pt x="88731" y="179333"/>
                    <a:pt x="95580" y="174259"/>
                    <a:pt x="100983" y="167054"/>
                  </a:cubicBezTo>
                  <a:cubicBezTo>
                    <a:pt x="103579" y="163594"/>
                    <a:pt x="104195" y="159036"/>
                    <a:pt x="102612" y="155011"/>
                  </a:cubicBezTo>
                  <a:cubicBezTo>
                    <a:pt x="101030" y="150986"/>
                    <a:pt x="97472" y="148069"/>
                    <a:pt x="93216" y="147305"/>
                  </a:cubicBezTo>
                  <a:cubicBezTo>
                    <a:pt x="72286" y="143543"/>
                    <a:pt x="58385" y="135118"/>
                    <a:pt x="49368" y="126825"/>
                  </a:cubicBezTo>
                  <a:cubicBezTo>
                    <a:pt x="54428" y="126562"/>
                    <a:pt x="59987" y="125795"/>
                    <a:pt x="65984" y="124297"/>
                  </a:cubicBezTo>
                  <a:cubicBezTo>
                    <a:pt x="70382" y="123197"/>
                    <a:pt x="73837" y="119797"/>
                    <a:pt x="75005" y="115417"/>
                  </a:cubicBezTo>
                  <a:cubicBezTo>
                    <a:pt x="76174" y="111039"/>
                    <a:pt x="74876" y="106369"/>
                    <a:pt x="71611" y="103225"/>
                  </a:cubicBezTo>
                  <a:cubicBezTo>
                    <a:pt x="60311" y="92337"/>
                    <a:pt x="52098" y="78842"/>
                    <a:pt x="46222" y="66113"/>
                  </a:cubicBezTo>
                  <a:cubicBezTo>
                    <a:pt x="48273" y="67581"/>
                    <a:pt x="50410" y="69059"/>
                    <a:pt x="52631" y="70537"/>
                  </a:cubicBezTo>
                  <a:cubicBezTo>
                    <a:pt x="77379" y="86985"/>
                    <a:pt x="118076" y="106590"/>
                    <a:pt x="171420" y="106590"/>
                  </a:cubicBezTo>
                  <a:cubicBezTo>
                    <a:pt x="175299" y="106590"/>
                    <a:pt x="178956" y="104776"/>
                    <a:pt x="181313" y="101696"/>
                  </a:cubicBezTo>
                  <a:cubicBezTo>
                    <a:pt x="183673" y="98619"/>
                    <a:pt x="184462" y="94606"/>
                    <a:pt x="183454" y="90861"/>
                  </a:cubicBezTo>
                  <a:cubicBezTo>
                    <a:pt x="183420" y="90739"/>
                    <a:pt x="180147" y="78450"/>
                    <a:pt x="180147" y="65450"/>
                  </a:cubicBezTo>
                  <a:cubicBezTo>
                    <a:pt x="180147" y="54715"/>
                    <a:pt x="184430" y="44576"/>
                    <a:pt x="192210" y="36903"/>
                  </a:cubicBezTo>
                  <a:cubicBezTo>
                    <a:pt x="200033" y="29185"/>
                    <a:pt x="210359" y="24933"/>
                    <a:pt x="221287" y="24933"/>
                  </a:cubicBezTo>
                  <a:cubicBezTo>
                    <a:pt x="232334" y="24933"/>
                    <a:pt x="241947" y="29207"/>
                    <a:pt x="249858" y="37634"/>
                  </a:cubicBezTo>
                  <a:cubicBezTo>
                    <a:pt x="255571" y="43010"/>
                    <a:pt x="261804" y="57347"/>
                    <a:pt x="261804" y="66001"/>
                  </a:cubicBezTo>
                  <a:lnTo>
                    <a:pt x="261804" y="73554"/>
                  </a:lnTo>
                  <a:cubicBezTo>
                    <a:pt x="261804" y="73817"/>
                    <a:pt x="261831" y="74175"/>
                    <a:pt x="261894" y="74598"/>
                  </a:cubicBezTo>
                  <a:cubicBezTo>
                    <a:pt x="261841" y="75075"/>
                    <a:pt x="261804" y="75558"/>
                    <a:pt x="261804" y="76047"/>
                  </a:cubicBezTo>
                  <a:cubicBezTo>
                    <a:pt x="261804" y="104387"/>
                    <a:pt x="256559" y="129617"/>
                    <a:pt x="246213" y="151035"/>
                  </a:cubicBezTo>
                  <a:cubicBezTo>
                    <a:pt x="243218" y="157236"/>
                    <a:pt x="245819" y="164690"/>
                    <a:pt x="252018" y="167685"/>
                  </a:cubicBezTo>
                  <a:cubicBezTo>
                    <a:pt x="253766" y="168527"/>
                    <a:pt x="255612" y="168926"/>
                    <a:pt x="257431" y="168926"/>
                  </a:cubicBezTo>
                  <a:cubicBezTo>
                    <a:pt x="262067" y="168926"/>
                    <a:pt x="266516" y="166331"/>
                    <a:pt x="268666" y="161880"/>
                  </a:cubicBezTo>
                  <a:cubicBezTo>
                    <a:pt x="280658" y="137051"/>
                    <a:pt x="286738" y="108173"/>
                    <a:pt x="286738" y="76047"/>
                  </a:cubicBezTo>
                  <a:cubicBezTo>
                    <a:pt x="286738" y="75572"/>
                    <a:pt x="286703" y="75105"/>
                    <a:pt x="286652" y="74644"/>
                  </a:cubicBezTo>
                  <a:cubicBezTo>
                    <a:pt x="286711" y="74216"/>
                    <a:pt x="286738" y="73846"/>
                    <a:pt x="286738" y="73554"/>
                  </a:cubicBezTo>
                  <a:lnTo>
                    <a:pt x="286738" y="64827"/>
                  </a:lnTo>
                  <a:cubicBezTo>
                    <a:pt x="299545" y="55577"/>
                    <a:pt x="310390" y="43083"/>
                    <a:pt x="319151" y="29920"/>
                  </a:cubicBezTo>
                  <a:cubicBezTo>
                    <a:pt x="319149" y="29920"/>
                    <a:pt x="296168" y="40809"/>
                    <a:pt x="281283" y="41754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Icon 20">
              <a:extLst>
                <a:ext uri="{FF2B5EF4-FFF2-40B4-BE49-F238E27FC236}">
                  <a16:creationId xmlns:a16="http://schemas.microsoft.com/office/drawing/2014/main" id="{6A6E03C6-405E-4716-A808-5F1AFD292F77}"/>
                </a:ext>
              </a:extLst>
            </p:cNvPr>
            <p:cNvSpPr/>
            <p:nvPr/>
          </p:nvSpPr>
          <p:spPr>
            <a:xfrm>
              <a:off x="6157196" y="3280460"/>
              <a:ext cx="154235" cy="154241"/>
            </a:xfrm>
            <a:custGeom>
              <a:avLst/>
              <a:gdLst>
                <a:gd name="connsiteX0" fmla="*/ 162715 w 319135"/>
                <a:gd name="connsiteY0" fmla="*/ 319147 h 319147"/>
                <a:gd name="connsiteX1" fmla="*/ 159537 w 319135"/>
                <a:gd name="connsiteY1" fmla="*/ 319142 h 319147"/>
                <a:gd name="connsiteX2" fmla="*/ 88928 w 319135"/>
                <a:gd name="connsiteY2" fmla="*/ 317199 h 319147"/>
                <a:gd name="connsiteX3" fmla="*/ 34522 w 319135"/>
                <a:gd name="connsiteY3" fmla="*/ 296605 h 319147"/>
                <a:gd name="connsiteX4" fmla="*/ 5177 w 319135"/>
                <a:gd name="connsiteY4" fmla="*/ 249229 h 319147"/>
                <a:gd name="connsiteX5" fmla="*/ 360 w 319135"/>
                <a:gd name="connsiteY5" fmla="*/ 199099 h 319147"/>
                <a:gd name="connsiteX6" fmla="*/ 0 w 319135"/>
                <a:gd name="connsiteY6" fmla="*/ 159602 h 319147"/>
                <a:gd name="connsiteX7" fmla="*/ 360 w 319135"/>
                <a:gd name="connsiteY7" fmla="*/ 120047 h 319147"/>
                <a:gd name="connsiteX8" fmla="*/ 5177 w 319135"/>
                <a:gd name="connsiteY8" fmla="*/ 69917 h 319147"/>
                <a:gd name="connsiteX9" fmla="*/ 34522 w 319135"/>
                <a:gd name="connsiteY9" fmla="*/ 22541 h 319147"/>
                <a:gd name="connsiteX10" fmla="*/ 88930 w 319135"/>
                <a:gd name="connsiteY10" fmla="*/ 1947 h 319147"/>
                <a:gd name="connsiteX11" fmla="*/ 159598 w 319135"/>
                <a:gd name="connsiteY11" fmla="*/ 4 h 319147"/>
                <a:gd name="connsiteX12" fmla="*/ 230208 w 319135"/>
                <a:gd name="connsiteY12" fmla="*/ 1947 h 319147"/>
                <a:gd name="connsiteX13" fmla="*/ 284614 w 319135"/>
                <a:gd name="connsiteY13" fmla="*/ 22541 h 319147"/>
                <a:gd name="connsiteX14" fmla="*/ 313959 w 319135"/>
                <a:gd name="connsiteY14" fmla="*/ 69917 h 319147"/>
                <a:gd name="connsiteX15" fmla="*/ 318775 w 319135"/>
                <a:gd name="connsiteY15" fmla="*/ 120047 h 319147"/>
                <a:gd name="connsiteX16" fmla="*/ 319136 w 319135"/>
                <a:gd name="connsiteY16" fmla="*/ 159544 h 319147"/>
                <a:gd name="connsiteX17" fmla="*/ 318775 w 319135"/>
                <a:gd name="connsiteY17" fmla="*/ 199099 h 319147"/>
                <a:gd name="connsiteX18" fmla="*/ 306141 w 319135"/>
                <a:gd name="connsiteY18" fmla="*/ 211395 h 319147"/>
                <a:gd name="connsiteX19" fmla="*/ 293844 w 319135"/>
                <a:gd name="connsiteY19" fmla="*/ 198758 h 319147"/>
                <a:gd name="connsiteX20" fmla="*/ 294202 w 319135"/>
                <a:gd name="connsiteY20" fmla="*/ 159544 h 319147"/>
                <a:gd name="connsiteX21" fmla="*/ 293844 w 319135"/>
                <a:gd name="connsiteY21" fmla="*/ 120388 h 319147"/>
                <a:gd name="connsiteX22" fmla="*/ 289800 w 319135"/>
                <a:gd name="connsiteY22" fmla="*/ 76083 h 319147"/>
                <a:gd name="connsiteX23" fmla="*/ 268857 w 319135"/>
                <a:gd name="connsiteY23" fmla="*/ 41865 h 319147"/>
                <a:gd name="connsiteX24" fmla="*/ 228694 w 319135"/>
                <a:gd name="connsiteY24" fmla="*/ 26834 h 319147"/>
                <a:gd name="connsiteX25" fmla="*/ 159598 w 319135"/>
                <a:gd name="connsiteY25" fmla="*/ 24935 h 319147"/>
                <a:gd name="connsiteX26" fmla="*/ 90442 w 319135"/>
                <a:gd name="connsiteY26" fmla="*/ 26834 h 319147"/>
                <a:gd name="connsiteX27" fmla="*/ 50278 w 319135"/>
                <a:gd name="connsiteY27" fmla="*/ 41862 h 319147"/>
                <a:gd name="connsiteX28" fmla="*/ 29336 w 319135"/>
                <a:gd name="connsiteY28" fmla="*/ 76083 h 319147"/>
                <a:gd name="connsiteX29" fmla="*/ 25291 w 319135"/>
                <a:gd name="connsiteY29" fmla="*/ 120388 h 319147"/>
                <a:gd name="connsiteX30" fmla="*/ 24933 w 319135"/>
                <a:gd name="connsiteY30" fmla="*/ 159602 h 319147"/>
                <a:gd name="connsiteX31" fmla="*/ 25291 w 319135"/>
                <a:gd name="connsiteY31" fmla="*/ 198758 h 319147"/>
                <a:gd name="connsiteX32" fmla="*/ 29336 w 319135"/>
                <a:gd name="connsiteY32" fmla="*/ 243064 h 319147"/>
                <a:gd name="connsiteX33" fmla="*/ 50278 w 319135"/>
                <a:gd name="connsiteY33" fmla="*/ 277281 h 319147"/>
                <a:gd name="connsiteX34" fmla="*/ 90442 w 319135"/>
                <a:gd name="connsiteY34" fmla="*/ 292312 h 319147"/>
                <a:gd name="connsiteX35" fmla="*/ 159540 w 319135"/>
                <a:gd name="connsiteY35" fmla="*/ 294209 h 319147"/>
                <a:gd name="connsiteX36" fmla="*/ 228694 w 319135"/>
                <a:gd name="connsiteY36" fmla="*/ 292312 h 319147"/>
                <a:gd name="connsiteX37" fmla="*/ 268857 w 319135"/>
                <a:gd name="connsiteY37" fmla="*/ 277281 h 319147"/>
                <a:gd name="connsiteX38" fmla="*/ 285972 w 319135"/>
                <a:gd name="connsiteY38" fmla="*/ 254352 h 319147"/>
                <a:gd name="connsiteX39" fmla="*/ 302367 w 319135"/>
                <a:gd name="connsiteY39" fmla="*/ 247868 h 319147"/>
                <a:gd name="connsiteX40" fmla="*/ 308853 w 319135"/>
                <a:gd name="connsiteY40" fmla="*/ 264262 h 319147"/>
                <a:gd name="connsiteX41" fmla="*/ 284614 w 319135"/>
                <a:gd name="connsiteY41" fmla="*/ 296605 h 319147"/>
                <a:gd name="connsiteX42" fmla="*/ 230208 w 319135"/>
                <a:gd name="connsiteY42" fmla="*/ 317199 h 319147"/>
                <a:gd name="connsiteX43" fmla="*/ 162715 w 319135"/>
                <a:gd name="connsiteY43" fmla="*/ 319147 h 319147"/>
                <a:gd name="connsiteX44" fmla="*/ 236860 w 319135"/>
                <a:gd name="connsiteY44" fmla="*/ 159573 h 319147"/>
                <a:gd name="connsiteX45" fmla="*/ 158943 w 319135"/>
                <a:gd name="connsiteY45" fmla="*/ 81656 h 319147"/>
                <a:gd name="connsiteX46" fmla="*/ 81026 w 319135"/>
                <a:gd name="connsiteY46" fmla="*/ 159573 h 319147"/>
                <a:gd name="connsiteX47" fmla="*/ 158943 w 319135"/>
                <a:gd name="connsiteY47" fmla="*/ 237490 h 319147"/>
                <a:gd name="connsiteX48" fmla="*/ 236860 w 319135"/>
                <a:gd name="connsiteY48" fmla="*/ 159573 h 319147"/>
                <a:gd name="connsiteX49" fmla="*/ 211927 w 319135"/>
                <a:gd name="connsiteY49" fmla="*/ 159573 h 319147"/>
                <a:gd name="connsiteX50" fmla="*/ 158943 w 319135"/>
                <a:gd name="connsiteY50" fmla="*/ 212557 h 319147"/>
                <a:gd name="connsiteX51" fmla="*/ 105960 w 319135"/>
                <a:gd name="connsiteY51" fmla="*/ 159573 h 319147"/>
                <a:gd name="connsiteX52" fmla="*/ 158943 w 319135"/>
                <a:gd name="connsiteY52" fmla="*/ 106590 h 319147"/>
                <a:gd name="connsiteX53" fmla="*/ 211927 w 319135"/>
                <a:gd name="connsiteY53" fmla="*/ 159573 h 319147"/>
                <a:gd name="connsiteX54" fmla="*/ 245587 w 319135"/>
                <a:gd name="connsiteY54" fmla="*/ 56723 h 319147"/>
                <a:gd name="connsiteX55" fmla="*/ 226887 w 319135"/>
                <a:gd name="connsiteY55" fmla="*/ 75423 h 319147"/>
                <a:gd name="connsiteX56" fmla="*/ 245587 w 319135"/>
                <a:gd name="connsiteY56" fmla="*/ 94123 h 319147"/>
                <a:gd name="connsiteX57" fmla="*/ 264287 w 319135"/>
                <a:gd name="connsiteY57" fmla="*/ 75423 h 319147"/>
                <a:gd name="connsiteX58" fmla="*/ 245587 w 319135"/>
                <a:gd name="connsiteY58" fmla="*/ 56723 h 31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9135" h="319147">
                  <a:moveTo>
                    <a:pt x="162715" y="319147"/>
                  </a:moveTo>
                  <a:cubicBezTo>
                    <a:pt x="161658" y="319147"/>
                    <a:pt x="160602" y="319147"/>
                    <a:pt x="159537" y="319142"/>
                  </a:cubicBezTo>
                  <a:cubicBezTo>
                    <a:pt x="134521" y="319203"/>
                    <a:pt x="111407" y="318568"/>
                    <a:pt x="88928" y="317199"/>
                  </a:cubicBezTo>
                  <a:cubicBezTo>
                    <a:pt x="68319" y="315945"/>
                    <a:pt x="49507" y="308823"/>
                    <a:pt x="34522" y="296605"/>
                  </a:cubicBezTo>
                  <a:cubicBezTo>
                    <a:pt x="20064" y="284815"/>
                    <a:pt x="10190" y="268874"/>
                    <a:pt x="5177" y="249229"/>
                  </a:cubicBezTo>
                  <a:cubicBezTo>
                    <a:pt x="813" y="232126"/>
                    <a:pt x="582" y="215337"/>
                    <a:pt x="360" y="199099"/>
                  </a:cubicBezTo>
                  <a:cubicBezTo>
                    <a:pt x="200" y="187448"/>
                    <a:pt x="34" y="173642"/>
                    <a:pt x="0" y="159602"/>
                  </a:cubicBezTo>
                  <a:cubicBezTo>
                    <a:pt x="34" y="145504"/>
                    <a:pt x="200" y="131698"/>
                    <a:pt x="360" y="120047"/>
                  </a:cubicBezTo>
                  <a:cubicBezTo>
                    <a:pt x="582" y="103811"/>
                    <a:pt x="813" y="87023"/>
                    <a:pt x="5177" y="69917"/>
                  </a:cubicBezTo>
                  <a:cubicBezTo>
                    <a:pt x="10190" y="50273"/>
                    <a:pt x="20064" y="34331"/>
                    <a:pt x="34522" y="22541"/>
                  </a:cubicBezTo>
                  <a:cubicBezTo>
                    <a:pt x="49507" y="10323"/>
                    <a:pt x="68319" y="3201"/>
                    <a:pt x="88930" y="1947"/>
                  </a:cubicBezTo>
                  <a:cubicBezTo>
                    <a:pt x="111409" y="581"/>
                    <a:pt x="134529" y="-57"/>
                    <a:pt x="159598" y="4"/>
                  </a:cubicBezTo>
                  <a:cubicBezTo>
                    <a:pt x="184622" y="-50"/>
                    <a:pt x="207729" y="581"/>
                    <a:pt x="230208" y="1947"/>
                  </a:cubicBezTo>
                  <a:cubicBezTo>
                    <a:pt x="250817" y="3201"/>
                    <a:pt x="269629" y="10323"/>
                    <a:pt x="284614" y="22541"/>
                  </a:cubicBezTo>
                  <a:cubicBezTo>
                    <a:pt x="299075" y="34331"/>
                    <a:pt x="308946" y="50273"/>
                    <a:pt x="313959" y="69917"/>
                  </a:cubicBezTo>
                  <a:cubicBezTo>
                    <a:pt x="318323" y="87020"/>
                    <a:pt x="318554" y="103811"/>
                    <a:pt x="318775" y="120047"/>
                  </a:cubicBezTo>
                  <a:cubicBezTo>
                    <a:pt x="318936" y="131698"/>
                    <a:pt x="319104" y="145504"/>
                    <a:pt x="319136" y="159544"/>
                  </a:cubicBezTo>
                  <a:cubicBezTo>
                    <a:pt x="319104" y="173642"/>
                    <a:pt x="318936" y="187448"/>
                    <a:pt x="318775" y="199099"/>
                  </a:cubicBezTo>
                  <a:cubicBezTo>
                    <a:pt x="318683" y="205985"/>
                    <a:pt x="312995" y="211488"/>
                    <a:pt x="306141" y="211395"/>
                  </a:cubicBezTo>
                  <a:cubicBezTo>
                    <a:pt x="299255" y="211300"/>
                    <a:pt x="293752" y="205642"/>
                    <a:pt x="293844" y="198758"/>
                  </a:cubicBezTo>
                  <a:cubicBezTo>
                    <a:pt x="294003" y="187175"/>
                    <a:pt x="294171" y="173459"/>
                    <a:pt x="294202" y="159544"/>
                  </a:cubicBezTo>
                  <a:cubicBezTo>
                    <a:pt x="294171" y="145687"/>
                    <a:pt x="294003" y="131971"/>
                    <a:pt x="293844" y="120388"/>
                  </a:cubicBezTo>
                  <a:cubicBezTo>
                    <a:pt x="293642" y="105606"/>
                    <a:pt x="293433" y="90320"/>
                    <a:pt x="289800" y="76083"/>
                  </a:cubicBezTo>
                  <a:cubicBezTo>
                    <a:pt x="286136" y="61722"/>
                    <a:pt x="279089" y="50209"/>
                    <a:pt x="268857" y="41865"/>
                  </a:cubicBezTo>
                  <a:cubicBezTo>
                    <a:pt x="257791" y="32839"/>
                    <a:pt x="244277" y="27781"/>
                    <a:pt x="228694" y="26834"/>
                  </a:cubicBezTo>
                  <a:cubicBezTo>
                    <a:pt x="206743" y="25500"/>
                    <a:pt x="184147" y="24884"/>
                    <a:pt x="159598" y="24935"/>
                  </a:cubicBezTo>
                  <a:cubicBezTo>
                    <a:pt x="134991" y="24877"/>
                    <a:pt x="112393" y="25500"/>
                    <a:pt x="90442" y="26834"/>
                  </a:cubicBezTo>
                  <a:cubicBezTo>
                    <a:pt x="74859" y="27781"/>
                    <a:pt x="61347" y="32839"/>
                    <a:pt x="50278" y="41862"/>
                  </a:cubicBezTo>
                  <a:cubicBezTo>
                    <a:pt x="40047" y="50207"/>
                    <a:pt x="33000" y="61719"/>
                    <a:pt x="29336" y="76083"/>
                  </a:cubicBezTo>
                  <a:cubicBezTo>
                    <a:pt x="25703" y="90320"/>
                    <a:pt x="25493" y="105606"/>
                    <a:pt x="25291" y="120388"/>
                  </a:cubicBezTo>
                  <a:cubicBezTo>
                    <a:pt x="25133" y="131971"/>
                    <a:pt x="24968" y="145687"/>
                    <a:pt x="24933" y="159602"/>
                  </a:cubicBezTo>
                  <a:cubicBezTo>
                    <a:pt x="24968" y="173459"/>
                    <a:pt x="25133" y="187175"/>
                    <a:pt x="25291" y="198758"/>
                  </a:cubicBezTo>
                  <a:cubicBezTo>
                    <a:pt x="25493" y="213540"/>
                    <a:pt x="25703" y="228827"/>
                    <a:pt x="29336" y="243064"/>
                  </a:cubicBezTo>
                  <a:cubicBezTo>
                    <a:pt x="33000" y="257425"/>
                    <a:pt x="40047" y="268937"/>
                    <a:pt x="50278" y="277281"/>
                  </a:cubicBezTo>
                  <a:cubicBezTo>
                    <a:pt x="61347" y="286308"/>
                    <a:pt x="74859" y="291365"/>
                    <a:pt x="90442" y="292312"/>
                  </a:cubicBezTo>
                  <a:cubicBezTo>
                    <a:pt x="112393" y="293646"/>
                    <a:pt x="134996" y="294270"/>
                    <a:pt x="159540" y="294209"/>
                  </a:cubicBezTo>
                  <a:cubicBezTo>
                    <a:pt x="184150" y="294267"/>
                    <a:pt x="206743" y="293646"/>
                    <a:pt x="228694" y="292312"/>
                  </a:cubicBezTo>
                  <a:cubicBezTo>
                    <a:pt x="244277" y="291365"/>
                    <a:pt x="257788" y="286308"/>
                    <a:pt x="268857" y="277281"/>
                  </a:cubicBezTo>
                  <a:cubicBezTo>
                    <a:pt x="276228" y="271270"/>
                    <a:pt x="281986" y="263556"/>
                    <a:pt x="285972" y="254352"/>
                  </a:cubicBezTo>
                  <a:cubicBezTo>
                    <a:pt x="288709" y="248036"/>
                    <a:pt x="296048" y="245131"/>
                    <a:pt x="302367" y="247868"/>
                  </a:cubicBezTo>
                  <a:cubicBezTo>
                    <a:pt x="308685" y="250605"/>
                    <a:pt x="311588" y="257943"/>
                    <a:pt x="308853" y="264262"/>
                  </a:cubicBezTo>
                  <a:cubicBezTo>
                    <a:pt x="303265" y="277164"/>
                    <a:pt x="295111" y="288046"/>
                    <a:pt x="284614" y="296605"/>
                  </a:cubicBezTo>
                  <a:cubicBezTo>
                    <a:pt x="269629" y="308826"/>
                    <a:pt x="250817" y="315945"/>
                    <a:pt x="230208" y="317199"/>
                  </a:cubicBezTo>
                  <a:cubicBezTo>
                    <a:pt x="208681" y="318509"/>
                    <a:pt x="186567" y="319147"/>
                    <a:pt x="162715" y="319147"/>
                  </a:cubicBezTo>
                  <a:close/>
                  <a:moveTo>
                    <a:pt x="236860" y="159573"/>
                  </a:moveTo>
                  <a:cubicBezTo>
                    <a:pt x="236860" y="116609"/>
                    <a:pt x="201907" y="81656"/>
                    <a:pt x="158943" y="81656"/>
                  </a:cubicBezTo>
                  <a:cubicBezTo>
                    <a:pt x="115982" y="81656"/>
                    <a:pt x="81026" y="116609"/>
                    <a:pt x="81026" y="159573"/>
                  </a:cubicBezTo>
                  <a:cubicBezTo>
                    <a:pt x="81026" y="202537"/>
                    <a:pt x="115982" y="237490"/>
                    <a:pt x="158943" y="237490"/>
                  </a:cubicBezTo>
                  <a:cubicBezTo>
                    <a:pt x="201907" y="237490"/>
                    <a:pt x="236860" y="202537"/>
                    <a:pt x="236860" y="159573"/>
                  </a:cubicBezTo>
                  <a:close/>
                  <a:moveTo>
                    <a:pt x="211927" y="159573"/>
                  </a:moveTo>
                  <a:cubicBezTo>
                    <a:pt x="211927" y="188787"/>
                    <a:pt x="188160" y="212557"/>
                    <a:pt x="158943" y="212557"/>
                  </a:cubicBezTo>
                  <a:cubicBezTo>
                    <a:pt x="129729" y="212557"/>
                    <a:pt x="105960" y="188787"/>
                    <a:pt x="105960" y="159573"/>
                  </a:cubicBezTo>
                  <a:cubicBezTo>
                    <a:pt x="105960" y="130359"/>
                    <a:pt x="129729" y="106590"/>
                    <a:pt x="158943" y="106590"/>
                  </a:cubicBezTo>
                  <a:cubicBezTo>
                    <a:pt x="188160" y="106590"/>
                    <a:pt x="211927" y="130359"/>
                    <a:pt x="211927" y="159573"/>
                  </a:cubicBezTo>
                  <a:close/>
                  <a:moveTo>
                    <a:pt x="245587" y="56723"/>
                  </a:moveTo>
                  <a:cubicBezTo>
                    <a:pt x="235261" y="56723"/>
                    <a:pt x="226887" y="65094"/>
                    <a:pt x="226887" y="75423"/>
                  </a:cubicBezTo>
                  <a:cubicBezTo>
                    <a:pt x="226887" y="85752"/>
                    <a:pt x="235261" y="94123"/>
                    <a:pt x="245587" y="94123"/>
                  </a:cubicBezTo>
                  <a:cubicBezTo>
                    <a:pt x="255916" y="94123"/>
                    <a:pt x="264287" y="85752"/>
                    <a:pt x="264287" y="75423"/>
                  </a:cubicBezTo>
                  <a:cubicBezTo>
                    <a:pt x="264287" y="65094"/>
                    <a:pt x="255916" y="56723"/>
                    <a:pt x="245587" y="56723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Icon 21">
              <a:extLst>
                <a:ext uri="{FF2B5EF4-FFF2-40B4-BE49-F238E27FC236}">
                  <a16:creationId xmlns:a16="http://schemas.microsoft.com/office/drawing/2014/main" id="{7A9E8C3F-F6B0-430B-90B9-D9E86FC78032}"/>
                </a:ext>
              </a:extLst>
            </p:cNvPr>
            <p:cNvSpPr/>
            <p:nvPr/>
          </p:nvSpPr>
          <p:spPr>
            <a:xfrm>
              <a:off x="5927358" y="3280313"/>
              <a:ext cx="154242" cy="154536"/>
            </a:xfrm>
            <a:custGeom>
              <a:avLst/>
              <a:gdLst>
                <a:gd name="connsiteX0" fmla="*/ 75209 w 319148"/>
                <a:gd name="connsiteY0" fmla="*/ 319758 h 319757"/>
                <a:gd name="connsiteX1" fmla="*/ 62268 w 319148"/>
                <a:gd name="connsiteY1" fmla="*/ 316006 h 319757"/>
                <a:gd name="connsiteX2" fmla="*/ 50975 w 319148"/>
                <a:gd name="connsiteY2" fmla="*/ 296232 h 319757"/>
                <a:gd name="connsiteX3" fmla="*/ 50188 w 319148"/>
                <a:gd name="connsiteY3" fmla="*/ 270381 h 319757"/>
                <a:gd name="connsiteX4" fmla="*/ 0 w 319148"/>
                <a:gd name="connsiteY4" fmla="*/ 155468 h 319757"/>
                <a:gd name="connsiteX5" fmla="*/ 46295 w 319148"/>
                <a:gd name="connsiteY5" fmla="*/ 44173 h 319757"/>
                <a:gd name="connsiteX6" fmla="*/ 159574 w 319148"/>
                <a:gd name="connsiteY6" fmla="*/ 0 h 319757"/>
                <a:gd name="connsiteX7" fmla="*/ 272853 w 319148"/>
                <a:gd name="connsiteY7" fmla="*/ 44173 h 319757"/>
                <a:gd name="connsiteX8" fmla="*/ 319148 w 319148"/>
                <a:gd name="connsiteY8" fmla="*/ 155468 h 319757"/>
                <a:gd name="connsiteX9" fmla="*/ 295038 w 319148"/>
                <a:gd name="connsiteY9" fmla="*/ 239705 h 319757"/>
                <a:gd name="connsiteX10" fmla="*/ 277811 w 319148"/>
                <a:gd name="connsiteY10" fmla="*/ 243472 h 319757"/>
                <a:gd name="connsiteX11" fmla="*/ 274054 w 319148"/>
                <a:gd name="connsiteY11" fmla="*/ 226214 h 319757"/>
                <a:gd name="connsiteX12" fmla="*/ 294215 w 319148"/>
                <a:gd name="connsiteY12" fmla="*/ 155468 h 319757"/>
                <a:gd name="connsiteX13" fmla="*/ 159574 w 319148"/>
                <a:gd name="connsiteY13" fmla="*/ 24982 h 319757"/>
                <a:gd name="connsiteX14" fmla="*/ 24933 w 319148"/>
                <a:gd name="connsiteY14" fmla="*/ 155468 h 319757"/>
                <a:gd name="connsiteX15" fmla="*/ 66982 w 319148"/>
                <a:gd name="connsiteY15" fmla="*/ 251916 h 319757"/>
                <a:gd name="connsiteX16" fmla="*/ 75095 w 319148"/>
                <a:gd name="connsiteY16" fmla="*/ 269159 h 319757"/>
                <a:gd name="connsiteX17" fmla="*/ 75097 w 319148"/>
                <a:gd name="connsiteY17" fmla="*/ 269237 h 319757"/>
                <a:gd name="connsiteX18" fmla="*/ 75867 w 319148"/>
                <a:gd name="connsiteY18" fmla="*/ 294427 h 319757"/>
                <a:gd name="connsiteX19" fmla="*/ 104104 w 319148"/>
                <a:gd name="connsiteY19" fmla="*/ 281943 h 319757"/>
                <a:gd name="connsiteX20" fmla="*/ 120262 w 319148"/>
                <a:gd name="connsiteY20" fmla="*/ 280728 h 319757"/>
                <a:gd name="connsiteX21" fmla="*/ 159574 w 319148"/>
                <a:gd name="connsiteY21" fmla="*/ 285951 h 319757"/>
                <a:gd name="connsiteX22" fmla="*/ 235762 w 319148"/>
                <a:gd name="connsiteY22" fmla="*/ 264380 h 319757"/>
                <a:gd name="connsiteX23" fmla="*/ 252982 w 319148"/>
                <a:gd name="connsiteY23" fmla="*/ 268178 h 319757"/>
                <a:gd name="connsiteX24" fmla="*/ 249193 w 319148"/>
                <a:gd name="connsiteY24" fmla="*/ 285429 h 319757"/>
                <a:gd name="connsiteX25" fmla="*/ 159574 w 319148"/>
                <a:gd name="connsiteY25" fmla="*/ 310936 h 319757"/>
                <a:gd name="connsiteX26" fmla="*/ 113949 w 319148"/>
                <a:gd name="connsiteY26" fmla="*/ 304898 h 319757"/>
                <a:gd name="connsiteX27" fmla="*/ 84986 w 319148"/>
                <a:gd name="connsiteY27" fmla="*/ 317701 h 319757"/>
                <a:gd name="connsiteX28" fmla="*/ 75209 w 319148"/>
                <a:gd name="connsiteY28" fmla="*/ 319758 h 319757"/>
                <a:gd name="connsiteX29" fmla="*/ 81119 w 319148"/>
                <a:gd name="connsiteY29" fmla="*/ 206496 h 319757"/>
                <a:gd name="connsiteX30" fmla="*/ 127711 w 319148"/>
                <a:gd name="connsiteY30" fmla="*/ 170504 h 319757"/>
                <a:gd name="connsiteX31" fmla="*/ 138371 w 319148"/>
                <a:gd name="connsiteY31" fmla="*/ 170474 h 319757"/>
                <a:gd name="connsiteX32" fmla="*/ 172847 w 319148"/>
                <a:gd name="connsiteY32" fmla="*/ 197325 h 319757"/>
                <a:gd name="connsiteX33" fmla="*/ 204858 w 319148"/>
                <a:gd name="connsiteY33" fmla="*/ 191434 h 319757"/>
                <a:gd name="connsiteX34" fmla="*/ 248192 w 319148"/>
                <a:gd name="connsiteY34" fmla="*/ 122581 h 319757"/>
                <a:gd name="connsiteX35" fmla="*/ 238036 w 319148"/>
                <a:gd name="connsiteY35" fmla="*/ 113286 h 319757"/>
                <a:gd name="connsiteX36" fmla="*/ 191466 w 319148"/>
                <a:gd name="connsiteY36" fmla="*/ 148644 h 319757"/>
                <a:gd name="connsiteX37" fmla="*/ 180806 w 319148"/>
                <a:gd name="connsiteY37" fmla="*/ 148674 h 319757"/>
                <a:gd name="connsiteX38" fmla="*/ 146331 w 319148"/>
                <a:gd name="connsiteY38" fmla="*/ 122450 h 319757"/>
                <a:gd name="connsiteX39" fmla="*/ 114319 w 319148"/>
                <a:gd name="connsiteY39" fmla="*/ 128339 h 319757"/>
                <a:gd name="connsiteX40" fmla="*/ 70963 w 319148"/>
                <a:gd name="connsiteY40" fmla="*/ 197199 h 319757"/>
                <a:gd name="connsiteX41" fmla="*/ 81119 w 319148"/>
                <a:gd name="connsiteY41" fmla="*/ 206496 h 31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19148" h="319757">
                  <a:moveTo>
                    <a:pt x="75209" y="319758"/>
                  </a:moveTo>
                  <a:cubicBezTo>
                    <a:pt x="70690" y="319758"/>
                    <a:pt x="66205" y="318494"/>
                    <a:pt x="62268" y="316006"/>
                  </a:cubicBezTo>
                  <a:cubicBezTo>
                    <a:pt x="55455" y="311695"/>
                    <a:pt x="51233" y="304305"/>
                    <a:pt x="50975" y="296232"/>
                  </a:cubicBezTo>
                  <a:lnTo>
                    <a:pt x="50188" y="270381"/>
                  </a:lnTo>
                  <a:cubicBezTo>
                    <a:pt x="17833" y="241313"/>
                    <a:pt x="0" y="200499"/>
                    <a:pt x="0" y="155468"/>
                  </a:cubicBezTo>
                  <a:cubicBezTo>
                    <a:pt x="0" y="112488"/>
                    <a:pt x="16443" y="72963"/>
                    <a:pt x="46295" y="44173"/>
                  </a:cubicBezTo>
                  <a:cubicBezTo>
                    <a:pt x="75835" y="15687"/>
                    <a:pt x="116065" y="0"/>
                    <a:pt x="159574" y="0"/>
                  </a:cubicBezTo>
                  <a:cubicBezTo>
                    <a:pt x="203083" y="0"/>
                    <a:pt x="243313" y="15687"/>
                    <a:pt x="272853" y="44173"/>
                  </a:cubicBezTo>
                  <a:cubicBezTo>
                    <a:pt x="302705" y="72963"/>
                    <a:pt x="319148" y="112488"/>
                    <a:pt x="319148" y="155468"/>
                  </a:cubicBezTo>
                  <a:cubicBezTo>
                    <a:pt x="319148" y="185949"/>
                    <a:pt x="310811" y="215079"/>
                    <a:pt x="295038" y="239705"/>
                  </a:cubicBezTo>
                  <a:cubicBezTo>
                    <a:pt x="291317" y="245511"/>
                    <a:pt x="283606" y="247200"/>
                    <a:pt x="277811" y="243472"/>
                  </a:cubicBezTo>
                  <a:cubicBezTo>
                    <a:pt x="272018" y="239746"/>
                    <a:pt x="270333" y="232018"/>
                    <a:pt x="274054" y="226214"/>
                  </a:cubicBezTo>
                  <a:cubicBezTo>
                    <a:pt x="287243" y="205620"/>
                    <a:pt x="294215" y="181155"/>
                    <a:pt x="294215" y="155468"/>
                  </a:cubicBezTo>
                  <a:cubicBezTo>
                    <a:pt x="294215" y="81078"/>
                    <a:pt x="236332" y="24982"/>
                    <a:pt x="159574" y="24982"/>
                  </a:cubicBezTo>
                  <a:cubicBezTo>
                    <a:pt x="82816" y="24982"/>
                    <a:pt x="24933" y="81078"/>
                    <a:pt x="24933" y="155468"/>
                  </a:cubicBezTo>
                  <a:cubicBezTo>
                    <a:pt x="24933" y="193359"/>
                    <a:pt x="39867" y="227612"/>
                    <a:pt x="66982" y="251916"/>
                  </a:cubicBezTo>
                  <a:cubicBezTo>
                    <a:pt x="71983" y="256429"/>
                    <a:pt x="74854" y="262543"/>
                    <a:pt x="75095" y="269159"/>
                  </a:cubicBezTo>
                  <a:cubicBezTo>
                    <a:pt x="75097" y="269184"/>
                    <a:pt x="75097" y="269210"/>
                    <a:pt x="75097" y="269237"/>
                  </a:cubicBezTo>
                  <a:lnTo>
                    <a:pt x="75867" y="294427"/>
                  </a:lnTo>
                  <a:lnTo>
                    <a:pt x="104104" y="281943"/>
                  </a:lnTo>
                  <a:cubicBezTo>
                    <a:pt x="109188" y="279701"/>
                    <a:pt x="114923" y="279269"/>
                    <a:pt x="120262" y="280728"/>
                  </a:cubicBezTo>
                  <a:cubicBezTo>
                    <a:pt x="132812" y="284197"/>
                    <a:pt x="146026" y="285951"/>
                    <a:pt x="159574" y="285951"/>
                  </a:cubicBezTo>
                  <a:cubicBezTo>
                    <a:pt x="187383" y="285951"/>
                    <a:pt x="213731" y="278493"/>
                    <a:pt x="235762" y="264380"/>
                  </a:cubicBezTo>
                  <a:cubicBezTo>
                    <a:pt x="241565" y="260664"/>
                    <a:pt x="249274" y="262365"/>
                    <a:pt x="252982" y="268178"/>
                  </a:cubicBezTo>
                  <a:cubicBezTo>
                    <a:pt x="256690" y="273990"/>
                    <a:pt x="254993" y="281714"/>
                    <a:pt x="249193" y="285429"/>
                  </a:cubicBezTo>
                  <a:cubicBezTo>
                    <a:pt x="223142" y="302117"/>
                    <a:pt x="192153" y="310936"/>
                    <a:pt x="159574" y="310936"/>
                  </a:cubicBezTo>
                  <a:cubicBezTo>
                    <a:pt x="143888" y="310936"/>
                    <a:pt x="128539" y="308904"/>
                    <a:pt x="113949" y="304898"/>
                  </a:cubicBezTo>
                  <a:lnTo>
                    <a:pt x="84986" y="317701"/>
                  </a:lnTo>
                  <a:cubicBezTo>
                    <a:pt x="81847" y="319080"/>
                    <a:pt x="78521" y="319758"/>
                    <a:pt x="75209" y="319758"/>
                  </a:cubicBezTo>
                  <a:close/>
                  <a:moveTo>
                    <a:pt x="81119" y="206496"/>
                  </a:moveTo>
                  <a:lnTo>
                    <a:pt x="127711" y="170504"/>
                  </a:lnTo>
                  <a:cubicBezTo>
                    <a:pt x="130859" y="168137"/>
                    <a:pt x="135193" y="168106"/>
                    <a:pt x="138371" y="170474"/>
                  </a:cubicBezTo>
                  <a:lnTo>
                    <a:pt x="172847" y="197325"/>
                  </a:lnTo>
                  <a:cubicBezTo>
                    <a:pt x="183180" y="205052"/>
                    <a:pt x="197970" y="202327"/>
                    <a:pt x="204858" y="191434"/>
                  </a:cubicBezTo>
                  <a:lnTo>
                    <a:pt x="248192" y="122581"/>
                  </a:lnTo>
                  <a:cubicBezTo>
                    <a:pt x="252378" y="116009"/>
                    <a:pt x="244243" y="108580"/>
                    <a:pt x="238036" y="113286"/>
                  </a:cubicBezTo>
                  <a:lnTo>
                    <a:pt x="191466" y="148644"/>
                  </a:lnTo>
                  <a:cubicBezTo>
                    <a:pt x="188318" y="151013"/>
                    <a:pt x="183984" y="151042"/>
                    <a:pt x="180806" y="148674"/>
                  </a:cubicBezTo>
                  <a:lnTo>
                    <a:pt x="146331" y="122450"/>
                  </a:lnTo>
                  <a:cubicBezTo>
                    <a:pt x="135997" y="114723"/>
                    <a:pt x="121207" y="117446"/>
                    <a:pt x="114319" y="128339"/>
                  </a:cubicBezTo>
                  <a:lnTo>
                    <a:pt x="70963" y="197199"/>
                  </a:lnTo>
                  <a:cubicBezTo>
                    <a:pt x="66777" y="203771"/>
                    <a:pt x="74912" y="211202"/>
                    <a:pt x="81119" y="206496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688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D7118A53-069D-493C-87D1-302DF63D8B0F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D280DCB8-AAFF-44F6-919E-C4B4CB16E67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5AA8054-0B3D-411E-BD1F-EF696875B4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17E6E90-E021-48C1-B4A1-35B6ED0E54D9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D577F295-4BB0-47D0-9A00-6E982AF8B8B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E028FBB-FCF1-46A1-A73C-37B53037E452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38760162-9CDD-4754-82FF-C66E04A16CC5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7478F07-E17F-4AB4-8E33-80BABD5E0B9A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FEC9CF25-45DF-4E91-A624-0F3BE902276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6" name="PpHolder3">
            <a:extLst>
              <a:ext uri="{FF2B5EF4-FFF2-40B4-BE49-F238E27FC236}">
                <a16:creationId xmlns:a16="http://schemas.microsoft.com/office/drawing/2014/main" id="{F3495EC5-B22A-419F-B100-265DCB1D3A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pHolder4">
            <a:extLst>
              <a:ext uri="{FF2B5EF4-FFF2-40B4-BE49-F238E27FC236}">
                <a16:creationId xmlns:a16="http://schemas.microsoft.com/office/drawing/2014/main" id="{EE04B5DE-D97C-4B32-AF58-9EFD302A6F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5">
            <a:extLst>
              <a:ext uri="{FF2B5EF4-FFF2-40B4-BE49-F238E27FC236}">
                <a16:creationId xmlns:a16="http://schemas.microsoft.com/office/drawing/2014/main" id="{89DAFD9D-DE9D-4719-9225-68E3027BF9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8946A3-933B-4EC9-BEC5-890BF9F51347}"/>
              </a:ext>
            </a:extLst>
          </p:cNvPr>
          <p:cNvGrpSpPr/>
          <p:nvPr/>
        </p:nvGrpSpPr>
        <p:grpSpPr>
          <a:xfrm>
            <a:off x="3487413" y="1573213"/>
            <a:ext cx="3516313" cy="1533525"/>
            <a:chOff x="3487737" y="3751263"/>
            <a:chExt cx="3516313" cy="153352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477C013-8474-4AB1-9BCF-4C8146FBA5B1}"/>
                </a:ext>
              </a:extLst>
            </p:cNvPr>
            <p:cNvSpPr/>
            <p:nvPr/>
          </p:nvSpPr>
          <p:spPr>
            <a:xfrm>
              <a:off x="3487737" y="3751263"/>
              <a:ext cx="3516313" cy="1533525"/>
            </a:xfrm>
            <a:custGeom>
              <a:avLst/>
              <a:gdLst>
                <a:gd name="connsiteX0" fmla="*/ 0 w 3516313"/>
                <a:gd name="connsiteY0" fmla="*/ 0 h 1533525"/>
                <a:gd name="connsiteX1" fmla="*/ 3516313 w 3516313"/>
                <a:gd name="connsiteY1" fmla="*/ 0 h 1533525"/>
                <a:gd name="connsiteX2" fmla="*/ 3516313 w 3516313"/>
                <a:gd name="connsiteY2" fmla="*/ 1533525 h 1533525"/>
                <a:gd name="connsiteX3" fmla="*/ 0 w 3516313"/>
                <a:gd name="connsiteY3" fmla="*/ 1533525 h 1533525"/>
                <a:gd name="connsiteX4" fmla="*/ 0 w 3516313"/>
                <a:gd name="connsiteY4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6313" h="1533525">
                  <a:moveTo>
                    <a:pt x="0" y="0"/>
                  </a:moveTo>
                  <a:lnTo>
                    <a:pt x="3516313" y="0"/>
                  </a:lnTo>
                  <a:lnTo>
                    <a:pt x="3516313" y="1533525"/>
                  </a:lnTo>
                  <a:lnTo>
                    <a:pt x="0" y="153352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FF0F0D-93C6-4BF1-B217-32464633541B}"/>
                </a:ext>
              </a:extLst>
            </p:cNvPr>
            <p:cNvSpPr txBox="1"/>
            <p:nvPr/>
          </p:nvSpPr>
          <p:spPr>
            <a:xfrm flipH="1">
              <a:off x="4117380" y="4241026"/>
              <a:ext cx="225702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The Team</a:t>
              </a:r>
            </a:p>
          </p:txBody>
        </p:sp>
      </p:grp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523A14D3-7450-4F44-A595-A525D619FC5F}"/>
              </a:ext>
            </a:extLst>
          </p:cNvPr>
          <p:cNvSpPr txBox="1"/>
          <p:nvPr/>
        </p:nvSpPr>
        <p:spPr>
          <a:xfrm>
            <a:off x="7542952" y="3637757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A8121E-6C87-4C17-929C-9C9C2FBA9E5B}"/>
              </a:ext>
            </a:extLst>
          </p:cNvPr>
          <p:cNvSpPr txBox="1"/>
          <p:nvPr/>
        </p:nvSpPr>
        <p:spPr>
          <a:xfrm>
            <a:off x="7542952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6C4D53-D46C-4A3E-9722-23AF9AF2F6C5}"/>
              </a:ext>
            </a:extLst>
          </p:cNvPr>
          <p:cNvSpPr txBox="1"/>
          <p:nvPr/>
        </p:nvSpPr>
        <p:spPr>
          <a:xfrm>
            <a:off x="7542952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D182C1-D68C-4259-BE08-DD144F4FBDFF}"/>
              </a:ext>
            </a:extLst>
          </p:cNvPr>
          <p:cNvSpPr txBox="1"/>
          <p:nvPr/>
        </p:nvSpPr>
        <p:spPr>
          <a:xfrm>
            <a:off x="7574322" y="2607427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53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pHolder1">
            <a:extLst>
              <a:ext uri="{FF2B5EF4-FFF2-40B4-BE49-F238E27FC236}">
                <a16:creationId xmlns:a16="http://schemas.microsoft.com/office/drawing/2014/main" id="{007D8FD7-5E23-4B7D-A48B-7531D4763D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PpHolder2">
            <a:extLst>
              <a:ext uri="{FF2B5EF4-FFF2-40B4-BE49-F238E27FC236}">
                <a16:creationId xmlns:a16="http://schemas.microsoft.com/office/drawing/2014/main" id="{196B6EA1-A975-44A6-8DEF-E993277713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pHolder3">
            <a:extLst>
              <a:ext uri="{FF2B5EF4-FFF2-40B4-BE49-F238E27FC236}">
                <a16:creationId xmlns:a16="http://schemas.microsoft.com/office/drawing/2014/main" id="{372299EE-C237-4AD9-9A62-A66D0BFFF2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4">
            <a:extLst>
              <a:ext uri="{FF2B5EF4-FFF2-40B4-BE49-F238E27FC236}">
                <a16:creationId xmlns:a16="http://schemas.microsoft.com/office/drawing/2014/main" id="{3E11FEB4-AFF1-4D78-88F2-6942C21159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43893B7A-2948-4EB6-8785-3F2A4962C9B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5858B08B-4140-4991-9C80-9AA2BB54604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E332DA0-BA28-4F4B-A348-C72F8C3ED02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2EB116F-38DD-4437-A944-C3FBB0E38845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AF75F408-FD61-4D76-BB05-A5FEEB5A42C4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3B629B8-CA0B-4985-9B30-AA986E88A52E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0A96C521-97EF-4EC2-BBEA-28034CD7E45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F4E64F04-C5E5-4C31-9215-AF4249E1173C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D822FBB6-6D9D-49B0-96D8-2FBA03A814EE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4221C6A-B086-46D6-88AD-04D716F87560}"/>
              </a:ext>
            </a:extLst>
          </p:cNvPr>
          <p:cNvSpPr/>
          <p:nvPr/>
        </p:nvSpPr>
        <p:spPr>
          <a:xfrm>
            <a:off x="10646852" y="1888014"/>
            <a:ext cx="1546736" cy="2751137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8FDC00-46E3-4D69-9CB9-36CE6C2A1096}"/>
              </a:ext>
            </a:extLst>
          </p:cNvPr>
          <p:cNvGrpSpPr/>
          <p:nvPr/>
        </p:nvGrpSpPr>
        <p:grpSpPr>
          <a:xfrm>
            <a:off x="439426" y="4181731"/>
            <a:ext cx="914400" cy="914400"/>
            <a:chOff x="439426" y="4442966"/>
            <a:chExt cx="914400" cy="9144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C6B9B85-931A-4BFA-8F49-07CA1B133096}"/>
                </a:ext>
              </a:extLst>
            </p:cNvPr>
            <p:cNvSpPr/>
            <p:nvPr/>
          </p:nvSpPr>
          <p:spPr>
            <a:xfrm>
              <a:off x="439426" y="4442966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8FAF802D-FD37-4E72-B9F9-ACC589A6B4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864" y="4697407"/>
              <a:ext cx="405524" cy="405517"/>
            </a:xfrm>
            <a:custGeom>
              <a:avLst/>
              <a:gdLst>
                <a:gd name="connsiteX0" fmla="*/ 75902 w 485775"/>
                <a:gd name="connsiteY0" fmla="*/ 330175 h 485775"/>
                <a:gd name="connsiteX1" fmla="*/ 75902 w 485775"/>
                <a:gd name="connsiteY1" fmla="*/ 466799 h 485775"/>
                <a:gd name="connsiteX2" fmla="*/ 56927 w 485775"/>
                <a:gd name="connsiteY2" fmla="*/ 485775 h 485775"/>
                <a:gd name="connsiteX3" fmla="*/ 37951 w 485775"/>
                <a:gd name="connsiteY3" fmla="*/ 466799 h 485775"/>
                <a:gd name="connsiteX4" fmla="*/ 37951 w 485775"/>
                <a:gd name="connsiteY4" fmla="*/ 345899 h 485775"/>
                <a:gd name="connsiteX5" fmla="*/ 0 w 485775"/>
                <a:gd name="connsiteY5" fmla="*/ 292224 h 485775"/>
                <a:gd name="connsiteX6" fmla="*/ 0 w 485775"/>
                <a:gd name="connsiteY6" fmla="*/ 188807 h 485775"/>
                <a:gd name="connsiteX7" fmla="*/ 56927 w 485775"/>
                <a:gd name="connsiteY7" fmla="*/ 131880 h 485775"/>
                <a:gd name="connsiteX8" fmla="*/ 132829 w 485775"/>
                <a:gd name="connsiteY8" fmla="*/ 131880 h 485775"/>
                <a:gd name="connsiteX9" fmla="*/ 189756 w 485775"/>
                <a:gd name="connsiteY9" fmla="*/ 188807 h 485775"/>
                <a:gd name="connsiteX10" fmla="*/ 170780 w 485775"/>
                <a:gd name="connsiteY10" fmla="*/ 207783 h 485775"/>
                <a:gd name="connsiteX11" fmla="*/ 151805 w 485775"/>
                <a:gd name="connsiteY11" fmla="*/ 188807 h 485775"/>
                <a:gd name="connsiteX12" fmla="*/ 132829 w 485775"/>
                <a:gd name="connsiteY12" fmla="*/ 169832 h 485775"/>
                <a:gd name="connsiteX13" fmla="*/ 56927 w 485775"/>
                <a:gd name="connsiteY13" fmla="*/ 169832 h 485775"/>
                <a:gd name="connsiteX14" fmla="*/ 37951 w 485775"/>
                <a:gd name="connsiteY14" fmla="*/ 188807 h 485775"/>
                <a:gd name="connsiteX15" fmla="*/ 37951 w 485775"/>
                <a:gd name="connsiteY15" fmla="*/ 292224 h 485775"/>
                <a:gd name="connsiteX16" fmla="*/ 56927 w 485775"/>
                <a:gd name="connsiteY16" fmla="*/ 311200 h 485775"/>
                <a:gd name="connsiteX17" fmla="*/ 75902 w 485775"/>
                <a:gd name="connsiteY17" fmla="*/ 330175 h 485775"/>
                <a:gd name="connsiteX18" fmla="*/ 132829 w 485775"/>
                <a:gd name="connsiteY18" fmla="*/ 377614 h 485775"/>
                <a:gd name="connsiteX19" fmla="*/ 113854 w 485775"/>
                <a:gd name="connsiteY19" fmla="*/ 396590 h 485775"/>
                <a:gd name="connsiteX20" fmla="*/ 113854 w 485775"/>
                <a:gd name="connsiteY20" fmla="*/ 466799 h 485775"/>
                <a:gd name="connsiteX21" fmla="*/ 132829 w 485775"/>
                <a:gd name="connsiteY21" fmla="*/ 485775 h 485775"/>
                <a:gd name="connsiteX22" fmla="*/ 151805 w 485775"/>
                <a:gd name="connsiteY22" fmla="*/ 466799 h 485775"/>
                <a:gd name="connsiteX23" fmla="*/ 151805 w 485775"/>
                <a:gd name="connsiteY23" fmla="*/ 396590 h 485775"/>
                <a:gd name="connsiteX24" fmla="*/ 132829 w 485775"/>
                <a:gd name="connsiteY24" fmla="*/ 377614 h 485775"/>
                <a:gd name="connsiteX25" fmla="*/ 37951 w 485775"/>
                <a:gd name="connsiteY25" fmla="*/ 56927 h 485775"/>
                <a:gd name="connsiteX26" fmla="*/ 94878 w 485775"/>
                <a:gd name="connsiteY26" fmla="*/ 0 h 485775"/>
                <a:gd name="connsiteX27" fmla="*/ 151805 w 485775"/>
                <a:gd name="connsiteY27" fmla="*/ 56927 h 485775"/>
                <a:gd name="connsiteX28" fmla="*/ 94878 w 485775"/>
                <a:gd name="connsiteY28" fmla="*/ 113854 h 485775"/>
                <a:gd name="connsiteX29" fmla="*/ 37951 w 485775"/>
                <a:gd name="connsiteY29" fmla="*/ 56927 h 485775"/>
                <a:gd name="connsiteX30" fmla="*/ 75902 w 485775"/>
                <a:gd name="connsiteY30" fmla="*/ 56927 h 485775"/>
                <a:gd name="connsiteX31" fmla="*/ 94878 w 485775"/>
                <a:gd name="connsiteY31" fmla="*/ 75902 h 485775"/>
                <a:gd name="connsiteX32" fmla="*/ 113854 w 485775"/>
                <a:gd name="connsiteY32" fmla="*/ 56927 h 485775"/>
                <a:gd name="connsiteX33" fmla="*/ 94878 w 485775"/>
                <a:gd name="connsiteY33" fmla="*/ 37951 h 485775"/>
                <a:gd name="connsiteX34" fmla="*/ 75902 w 485775"/>
                <a:gd name="connsiteY34" fmla="*/ 56927 h 485775"/>
                <a:gd name="connsiteX35" fmla="*/ 352946 w 485775"/>
                <a:gd name="connsiteY35" fmla="*/ 377614 h 485775"/>
                <a:gd name="connsiteX36" fmla="*/ 333970 w 485775"/>
                <a:gd name="connsiteY36" fmla="*/ 396590 h 485775"/>
                <a:gd name="connsiteX37" fmla="*/ 333970 w 485775"/>
                <a:gd name="connsiteY37" fmla="*/ 466799 h 485775"/>
                <a:gd name="connsiteX38" fmla="*/ 352946 w 485775"/>
                <a:gd name="connsiteY38" fmla="*/ 485775 h 485775"/>
                <a:gd name="connsiteX39" fmla="*/ 371922 w 485775"/>
                <a:gd name="connsiteY39" fmla="*/ 466799 h 485775"/>
                <a:gd name="connsiteX40" fmla="*/ 371922 w 485775"/>
                <a:gd name="connsiteY40" fmla="*/ 396590 h 485775"/>
                <a:gd name="connsiteX41" fmla="*/ 352946 w 485775"/>
                <a:gd name="connsiteY41" fmla="*/ 377614 h 485775"/>
                <a:gd name="connsiteX42" fmla="*/ 428848 w 485775"/>
                <a:gd name="connsiteY42" fmla="*/ 131880 h 485775"/>
                <a:gd name="connsiteX43" fmla="*/ 352946 w 485775"/>
                <a:gd name="connsiteY43" fmla="*/ 131880 h 485775"/>
                <a:gd name="connsiteX44" fmla="*/ 296019 w 485775"/>
                <a:gd name="connsiteY44" fmla="*/ 188807 h 485775"/>
                <a:gd name="connsiteX45" fmla="*/ 314995 w 485775"/>
                <a:gd name="connsiteY45" fmla="*/ 207783 h 485775"/>
                <a:gd name="connsiteX46" fmla="*/ 333970 w 485775"/>
                <a:gd name="connsiteY46" fmla="*/ 188807 h 485775"/>
                <a:gd name="connsiteX47" fmla="*/ 352946 w 485775"/>
                <a:gd name="connsiteY47" fmla="*/ 169832 h 485775"/>
                <a:gd name="connsiteX48" fmla="*/ 428848 w 485775"/>
                <a:gd name="connsiteY48" fmla="*/ 169832 h 485775"/>
                <a:gd name="connsiteX49" fmla="*/ 447824 w 485775"/>
                <a:gd name="connsiteY49" fmla="*/ 188807 h 485775"/>
                <a:gd name="connsiteX50" fmla="*/ 447824 w 485775"/>
                <a:gd name="connsiteY50" fmla="*/ 292224 h 485775"/>
                <a:gd name="connsiteX51" fmla="*/ 428848 w 485775"/>
                <a:gd name="connsiteY51" fmla="*/ 311200 h 485775"/>
                <a:gd name="connsiteX52" fmla="*/ 409873 w 485775"/>
                <a:gd name="connsiteY52" fmla="*/ 330175 h 485775"/>
                <a:gd name="connsiteX53" fmla="*/ 409873 w 485775"/>
                <a:gd name="connsiteY53" fmla="*/ 466799 h 485775"/>
                <a:gd name="connsiteX54" fmla="*/ 428848 w 485775"/>
                <a:gd name="connsiteY54" fmla="*/ 485775 h 485775"/>
                <a:gd name="connsiteX55" fmla="*/ 447824 w 485775"/>
                <a:gd name="connsiteY55" fmla="*/ 466799 h 485775"/>
                <a:gd name="connsiteX56" fmla="*/ 447824 w 485775"/>
                <a:gd name="connsiteY56" fmla="*/ 345899 h 485775"/>
                <a:gd name="connsiteX57" fmla="*/ 485775 w 485775"/>
                <a:gd name="connsiteY57" fmla="*/ 292224 h 485775"/>
                <a:gd name="connsiteX58" fmla="*/ 485775 w 485775"/>
                <a:gd name="connsiteY58" fmla="*/ 188807 h 485775"/>
                <a:gd name="connsiteX59" fmla="*/ 428848 w 485775"/>
                <a:gd name="connsiteY59" fmla="*/ 131880 h 485775"/>
                <a:gd name="connsiteX60" fmla="*/ 333970 w 485775"/>
                <a:gd name="connsiteY60" fmla="*/ 56927 h 485775"/>
                <a:gd name="connsiteX61" fmla="*/ 390897 w 485775"/>
                <a:gd name="connsiteY61" fmla="*/ 0 h 485775"/>
                <a:gd name="connsiteX62" fmla="*/ 447824 w 485775"/>
                <a:gd name="connsiteY62" fmla="*/ 56927 h 485775"/>
                <a:gd name="connsiteX63" fmla="*/ 390897 w 485775"/>
                <a:gd name="connsiteY63" fmla="*/ 113854 h 485775"/>
                <a:gd name="connsiteX64" fmla="*/ 333970 w 485775"/>
                <a:gd name="connsiteY64" fmla="*/ 56927 h 485775"/>
                <a:gd name="connsiteX65" fmla="*/ 371922 w 485775"/>
                <a:gd name="connsiteY65" fmla="*/ 56927 h 485775"/>
                <a:gd name="connsiteX66" fmla="*/ 390897 w 485775"/>
                <a:gd name="connsiteY66" fmla="*/ 75902 h 485775"/>
                <a:gd name="connsiteX67" fmla="*/ 409873 w 485775"/>
                <a:gd name="connsiteY67" fmla="*/ 56927 h 485775"/>
                <a:gd name="connsiteX68" fmla="*/ 390897 w 485775"/>
                <a:gd name="connsiteY68" fmla="*/ 37951 h 485775"/>
                <a:gd name="connsiteX69" fmla="*/ 371922 w 485775"/>
                <a:gd name="connsiteY69" fmla="*/ 56927 h 485775"/>
                <a:gd name="connsiteX70" fmla="*/ 363382 w 485775"/>
                <a:gd name="connsiteY70" fmla="*/ 304906 h 485775"/>
                <a:gd name="connsiteX71" fmla="*/ 350596 w 485775"/>
                <a:gd name="connsiteY71" fmla="*/ 274319 h 485775"/>
                <a:gd name="connsiteX72" fmla="*/ 350487 w 485775"/>
                <a:gd name="connsiteY72" fmla="*/ 274211 h 485775"/>
                <a:gd name="connsiteX73" fmla="*/ 320830 w 485775"/>
                <a:gd name="connsiteY73" fmla="*/ 245406 h 485775"/>
                <a:gd name="connsiteX74" fmla="*/ 293997 w 485775"/>
                <a:gd name="connsiteY74" fmla="*/ 245796 h 485775"/>
                <a:gd name="connsiteX75" fmla="*/ 294388 w 485775"/>
                <a:gd name="connsiteY75" fmla="*/ 272629 h 485775"/>
                <a:gd name="connsiteX76" fmla="*/ 307628 w 485775"/>
                <a:gd name="connsiteY76" fmla="*/ 285490 h 485775"/>
                <a:gd name="connsiteX77" fmla="*/ 176944 w 485775"/>
                <a:gd name="connsiteY77" fmla="*/ 285490 h 485775"/>
                <a:gd name="connsiteX78" fmla="*/ 190085 w 485775"/>
                <a:gd name="connsiteY78" fmla="*/ 272525 h 485775"/>
                <a:gd name="connsiteX79" fmla="*/ 190266 w 485775"/>
                <a:gd name="connsiteY79" fmla="*/ 245690 h 485775"/>
                <a:gd name="connsiteX80" fmla="*/ 163431 w 485775"/>
                <a:gd name="connsiteY80" fmla="*/ 245510 h 485775"/>
                <a:gd name="connsiteX81" fmla="*/ 134230 w 485775"/>
                <a:gd name="connsiteY81" fmla="*/ 274320 h 485775"/>
                <a:gd name="connsiteX82" fmla="*/ 121444 w 485775"/>
                <a:gd name="connsiteY82" fmla="*/ 304907 h 485775"/>
                <a:gd name="connsiteX83" fmla="*/ 134174 w 485775"/>
                <a:gd name="connsiteY83" fmla="*/ 335441 h 485775"/>
                <a:gd name="connsiteX84" fmla="*/ 163371 w 485775"/>
                <a:gd name="connsiteY84" fmla="*/ 364499 h 485775"/>
                <a:gd name="connsiteX85" fmla="*/ 176757 w 485775"/>
                <a:gd name="connsiteY85" fmla="*/ 370025 h 485775"/>
                <a:gd name="connsiteX86" fmla="*/ 190207 w 485775"/>
                <a:gd name="connsiteY86" fmla="*/ 364435 h 485775"/>
                <a:gd name="connsiteX87" fmla="*/ 190143 w 485775"/>
                <a:gd name="connsiteY87" fmla="*/ 337599 h 485775"/>
                <a:gd name="connsiteX88" fmla="*/ 175917 w 485775"/>
                <a:gd name="connsiteY88" fmla="*/ 323441 h 485775"/>
                <a:gd name="connsiteX89" fmla="*/ 309158 w 485775"/>
                <a:gd name="connsiteY89" fmla="*/ 323441 h 485775"/>
                <a:gd name="connsiteX90" fmla="*/ 295058 w 485775"/>
                <a:gd name="connsiteY90" fmla="*/ 337712 h 485775"/>
                <a:gd name="connsiteX91" fmla="*/ 295220 w 485775"/>
                <a:gd name="connsiteY91" fmla="*/ 364548 h 485775"/>
                <a:gd name="connsiteX92" fmla="*/ 308555 w 485775"/>
                <a:gd name="connsiteY92" fmla="*/ 370024 h 485775"/>
                <a:gd name="connsiteX93" fmla="*/ 322056 w 485775"/>
                <a:gd name="connsiteY93" fmla="*/ 364385 h 485775"/>
                <a:gd name="connsiteX94" fmla="*/ 350694 w 485775"/>
                <a:gd name="connsiteY94" fmla="*/ 335397 h 485775"/>
                <a:gd name="connsiteX95" fmla="*/ 363382 w 485775"/>
                <a:gd name="connsiteY95" fmla="*/ 304906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85775" h="485775">
                  <a:moveTo>
                    <a:pt x="75902" y="330175"/>
                  </a:moveTo>
                  <a:lnTo>
                    <a:pt x="75902" y="466799"/>
                  </a:lnTo>
                  <a:cubicBezTo>
                    <a:pt x="75902" y="477280"/>
                    <a:pt x="67407" y="485775"/>
                    <a:pt x="56927" y="485775"/>
                  </a:cubicBezTo>
                  <a:cubicBezTo>
                    <a:pt x="46447" y="485775"/>
                    <a:pt x="37951" y="477280"/>
                    <a:pt x="37951" y="466799"/>
                  </a:cubicBezTo>
                  <a:lnTo>
                    <a:pt x="37951" y="345899"/>
                  </a:lnTo>
                  <a:cubicBezTo>
                    <a:pt x="15863" y="338067"/>
                    <a:pt x="0" y="316963"/>
                    <a:pt x="0" y="292224"/>
                  </a:cubicBezTo>
                  <a:lnTo>
                    <a:pt x="0" y="188807"/>
                  </a:lnTo>
                  <a:cubicBezTo>
                    <a:pt x="0" y="157418"/>
                    <a:pt x="25537" y="131880"/>
                    <a:pt x="56927" y="131880"/>
                  </a:cubicBezTo>
                  <a:lnTo>
                    <a:pt x="132829" y="131880"/>
                  </a:lnTo>
                  <a:cubicBezTo>
                    <a:pt x="164219" y="131880"/>
                    <a:pt x="189756" y="157418"/>
                    <a:pt x="189756" y="188807"/>
                  </a:cubicBezTo>
                  <a:cubicBezTo>
                    <a:pt x="189756" y="199287"/>
                    <a:pt x="181261" y="207783"/>
                    <a:pt x="170780" y="207783"/>
                  </a:cubicBezTo>
                  <a:cubicBezTo>
                    <a:pt x="160300" y="207783"/>
                    <a:pt x="151805" y="199287"/>
                    <a:pt x="151805" y="188807"/>
                  </a:cubicBezTo>
                  <a:cubicBezTo>
                    <a:pt x="151805" y="178344"/>
                    <a:pt x="143292" y="169832"/>
                    <a:pt x="132829" y="169832"/>
                  </a:cubicBezTo>
                  <a:lnTo>
                    <a:pt x="56927" y="169832"/>
                  </a:lnTo>
                  <a:cubicBezTo>
                    <a:pt x="46464" y="169832"/>
                    <a:pt x="37951" y="178344"/>
                    <a:pt x="37951" y="188807"/>
                  </a:cubicBezTo>
                  <a:lnTo>
                    <a:pt x="37951" y="292224"/>
                  </a:lnTo>
                  <a:cubicBezTo>
                    <a:pt x="37951" y="302687"/>
                    <a:pt x="46464" y="311200"/>
                    <a:pt x="56927" y="311200"/>
                  </a:cubicBezTo>
                  <a:cubicBezTo>
                    <a:pt x="67407" y="311200"/>
                    <a:pt x="75902" y="319695"/>
                    <a:pt x="75902" y="330175"/>
                  </a:cubicBezTo>
                  <a:close/>
                  <a:moveTo>
                    <a:pt x="132829" y="377614"/>
                  </a:moveTo>
                  <a:cubicBezTo>
                    <a:pt x="122349" y="377614"/>
                    <a:pt x="113854" y="386110"/>
                    <a:pt x="113854" y="396590"/>
                  </a:cubicBezTo>
                  <a:lnTo>
                    <a:pt x="113854" y="466799"/>
                  </a:lnTo>
                  <a:cubicBezTo>
                    <a:pt x="113854" y="477280"/>
                    <a:pt x="122349" y="485775"/>
                    <a:pt x="132829" y="485775"/>
                  </a:cubicBezTo>
                  <a:cubicBezTo>
                    <a:pt x="143309" y="485775"/>
                    <a:pt x="151805" y="477280"/>
                    <a:pt x="151805" y="466799"/>
                  </a:cubicBezTo>
                  <a:lnTo>
                    <a:pt x="151805" y="396590"/>
                  </a:lnTo>
                  <a:cubicBezTo>
                    <a:pt x="151805" y="386110"/>
                    <a:pt x="143309" y="377614"/>
                    <a:pt x="132829" y="377614"/>
                  </a:cubicBezTo>
                  <a:close/>
                  <a:moveTo>
                    <a:pt x="37951" y="56927"/>
                  </a:moveTo>
                  <a:cubicBezTo>
                    <a:pt x="37951" y="25537"/>
                    <a:pt x="63489" y="0"/>
                    <a:pt x="94878" y="0"/>
                  </a:cubicBezTo>
                  <a:cubicBezTo>
                    <a:pt x="126267" y="0"/>
                    <a:pt x="151805" y="25537"/>
                    <a:pt x="151805" y="56927"/>
                  </a:cubicBezTo>
                  <a:cubicBezTo>
                    <a:pt x="151805" y="88316"/>
                    <a:pt x="126267" y="113854"/>
                    <a:pt x="94878" y="113854"/>
                  </a:cubicBezTo>
                  <a:cubicBezTo>
                    <a:pt x="63489" y="113854"/>
                    <a:pt x="37951" y="88316"/>
                    <a:pt x="37951" y="56927"/>
                  </a:cubicBezTo>
                  <a:close/>
                  <a:moveTo>
                    <a:pt x="75902" y="56927"/>
                  </a:moveTo>
                  <a:cubicBezTo>
                    <a:pt x="75902" y="67390"/>
                    <a:pt x="84415" y="75902"/>
                    <a:pt x="94878" y="75902"/>
                  </a:cubicBezTo>
                  <a:cubicBezTo>
                    <a:pt x="105341" y="75902"/>
                    <a:pt x="113854" y="67390"/>
                    <a:pt x="113854" y="56927"/>
                  </a:cubicBezTo>
                  <a:cubicBezTo>
                    <a:pt x="113854" y="46464"/>
                    <a:pt x="105341" y="37951"/>
                    <a:pt x="94878" y="37951"/>
                  </a:cubicBezTo>
                  <a:cubicBezTo>
                    <a:pt x="84415" y="37951"/>
                    <a:pt x="75902" y="46464"/>
                    <a:pt x="75902" y="56927"/>
                  </a:cubicBezTo>
                  <a:close/>
                  <a:moveTo>
                    <a:pt x="352946" y="377614"/>
                  </a:moveTo>
                  <a:cubicBezTo>
                    <a:pt x="342466" y="377614"/>
                    <a:pt x="333970" y="386110"/>
                    <a:pt x="333970" y="396590"/>
                  </a:cubicBezTo>
                  <a:lnTo>
                    <a:pt x="333970" y="466799"/>
                  </a:lnTo>
                  <a:cubicBezTo>
                    <a:pt x="333970" y="477280"/>
                    <a:pt x="342466" y="485775"/>
                    <a:pt x="352946" y="485775"/>
                  </a:cubicBezTo>
                  <a:cubicBezTo>
                    <a:pt x="363426" y="485775"/>
                    <a:pt x="371922" y="477280"/>
                    <a:pt x="371922" y="466799"/>
                  </a:cubicBezTo>
                  <a:lnTo>
                    <a:pt x="371922" y="396590"/>
                  </a:lnTo>
                  <a:cubicBezTo>
                    <a:pt x="371922" y="386110"/>
                    <a:pt x="363426" y="377614"/>
                    <a:pt x="352946" y="377614"/>
                  </a:cubicBezTo>
                  <a:close/>
                  <a:moveTo>
                    <a:pt x="428848" y="131880"/>
                  </a:moveTo>
                  <a:lnTo>
                    <a:pt x="352946" y="131880"/>
                  </a:lnTo>
                  <a:cubicBezTo>
                    <a:pt x="321556" y="131880"/>
                    <a:pt x="296019" y="157418"/>
                    <a:pt x="296019" y="188807"/>
                  </a:cubicBezTo>
                  <a:cubicBezTo>
                    <a:pt x="296019" y="199287"/>
                    <a:pt x="304515" y="207783"/>
                    <a:pt x="314995" y="207783"/>
                  </a:cubicBezTo>
                  <a:cubicBezTo>
                    <a:pt x="325475" y="207783"/>
                    <a:pt x="333970" y="199287"/>
                    <a:pt x="333970" y="188807"/>
                  </a:cubicBezTo>
                  <a:cubicBezTo>
                    <a:pt x="333970" y="178344"/>
                    <a:pt x="342483" y="169832"/>
                    <a:pt x="352946" y="169832"/>
                  </a:cubicBezTo>
                  <a:lnTo>
                    <a:pt x="428848" y="169832"/>
                  </a:lnTo>
                  <a:cubicBezTo>
                    <a:pt x="439311" y="169832"/>
                    <a:pt x="447824" y="178344"/>
                    <a:pt x="447824" y="188807"/>
                  </a:cubicBezTo>
                  <a:lnTo>
                    <a:pt x="447824" y="292224"/>
                  </a:lnTo>
                  <a:cubicBezTo>
                    <a:pt x="447824" y="302687"/>
                    <a:pt x="439311" y="311200"/>
                    <a:pt x="428848" y="311200"/>
                  </a:cubicBezTo>
                  <a:cubicBezTo>
                    <a:pt x="418368" y="311200"/>
                    <a:pt x="409873" y="319695"/>
                    <a:pt x="409873" y="330175"/>
                  </a:cubicBezTo>
                  <a:lnTo>
                    <a:pt x="409873" y="466799"/>
                  </a:lnTo>
                  <a:cubicBezTo>
                    <a:pt x="409873" y="477280"/>
                    <a:pt x="418368" y="485775"/>
                    <a:pt x="428848" y="485775"/>
                  </a:cubicBezTo>
                  <a:cubicBezTo>
                    <a:pt x="439328" y="485775"/>
                    <a:pt x="447824" y="477280"/>
                    <a:pt x="447824" y="466799"/>
                  </a:cubicBezTo>
                  <a:lnTo>
                    <a:pt x="447824" y="345899"/>
                  </a:lnTo>
                  <a:cubicBezTo>
                    <a:pt x="469912" y="338067"/>
                    <a:pt x="485775" y="316963"/>
                    <a:pt x="485775" y="292224"/>
                  </a:cubicBezTo>
                  <a:lnTo>
                    <a:pt x="485775" y="188807"/>
                  </a:lnTo>
                  <a:cubicBezTo>
                    <a:pt x="485775" y="157418"/>
                    <a:pt x="460238" y="131880"/>
                    <a:pt x="428848" y="131880"/>
                  </a:cubicBezTo>
                  <a:close/>
                  <a:moveTo>
                    <a:pt x="333970" y="56927"/>
                  </a:moveTo>
                  <a:cubicBezTo>
                    <a:pt x="333970" y="25537"/>
                    <a:pt x="359508" y="0"/>
                    <a:pt x="390897" y="0"/>
                  </a:cubicBezTo>
                  <a:cubicBezTo>
                    <a:pt x="422287" y="0"/>
                    <a:pt x="447824" y="25537"/>
                    <a:pt x="447824" y="56927"/>
                  </a:cubicBezTo>
                  <a:cubicBezTo>
                    <a:pt x="447824" y="88316"/>
                    <a:pt x="422287" y="113854"/>
                    <a:pt x="390897" y="113854"/>
                  </a:cubicBezTo>
                  <a:cubicBezTo>
                    <a:pt x="359508" y="113854"/>
                    <a:pt x="333970" y="88316"/>
                    <a:pt x="333970" y="56927"/>
                  </a:cubicBezTo>
                  <a:close/>
                  <a:moveTo>
                    <a:pt x="371922" y="56927"/>
                  </a:moveTo>
                  <a:cubicBezTo>
                    <a:pt x="371922" y="67390"/>
                    <a:pt x="380434" y="75902"/>
                    <a:pt x="390897" y="75902"/>
                  </a:cubicBezTo>
                  <a:cubicBezTo>
                    <a:pt x="401360" y="75902"/>
                    <a:pt x="409873" y="67390"/>
                    <a:pt x="409873" y="56927"/>
                  </a:cubicBezTo>
                  <a:cubicBezTo>
                    <a:pt x="409873" y="46464"/>
                    <a:pt x="401360" y="37951"/>
                    <a:pt x="390897" y="37951"/>
                  </a:cubicBezTo>
                  <a:cubicBezTo>
                    <a:pt x="380434" y="37951"/>
                    <a:pt x="371922" y="46464"/>
                    <a:pt x="371922" y="56927"/>
                  </a:cubicBezTo>
                  <a:close/>
                  <a:moveTo>
                    <a:pt x="363382" y="304906"/>
                  </a:moveTo>
                  <a:cubicBezTo>
                    <a:pt x="363382" y="293320"/>
                    <a:pt x="358842" y="282457"/>
                    <a:pt x="350596" y="274319"/>
                  </a:cubicBezTo>
                  <a:cubicBezTo>
                    <a:pt x="350560" y="274283"/>
                    <a:pt x="350523" y="274248"/>
                    <a:pt x="350487" y="274211"/>
                  </a:cubicBezTo>
                  <a:lnTo>
                    <a:pt x="320830" y="245406"/>
                  </a:lnTo>
                  <a:cubicBezTo>
                    <a:pt x="313313" y="238105"/>
                    <a:pt x="301299" y="238280"/>
                    <a:pt x="293997" y="245796"/>
                  </a:cubicBezTo>
                  <a:cubicBezTo>
                    <a:pt x="286696" y="253314"/>
                    <a:pt x="286871" y="265327"/>
                    <a:pt x="294388" y="272629"/>
                  </a:cubicBezTo>
                  <a:lnTo>
                    <a:pt x="307628" y="285490"/>
                  </a:lnTo>
                  <a:lnTo>
                    <a:pt x="176944" y="285490"/>
                  </a:lnTo>
                  <a:lnTo>
                    <a:pt x="190085" y="272525"/>
                  </a:lnTo>
                  <a:cubicBezTo>
                    <a:pt x="197545" y="265165"/>
                    <a:pt x="197626" y="253150"/>
                    <a:pt x="190266" y="245690"/>
                  </a:cubicBezTo>
                  <a:cubicBezTo>
                    <a:pt x="182906" y="238231"/>
                    <a:pt x="170892" y="238149"/>
                    <a:pt x="163431" y="245510"/>
                  </a:cubicBezTo>
                  <a:lnTo>
                    <a:pt x="134230" y="274320"/>
                  </a:lnTo>
                  <a:cubicBezTo>
                    <a:pt x="125986" y="282458"/>
                    <a:pt x="121444" y="293321"/>
                    <a:pt x="121444" y="304907"/>
                  </a:cubicBezTo>
                  <a:cubicBezTo>
                    <a:pt x="121444" y="316494"/>
                    <a:pt x="125985" y="327356"/>
                    <a:pt x="134174" y="335441"/>
                  </a:cubicBezTo>
                  <a:lnTo>
                    <a:pt x="163371" y="364499"/>
                  </a:lnTo>
                  <a:cubicBezTo>
                    <a:pt x="167074" y="368184"/>
                    <a:pt x="171915" y="370025"/>
                    <a:pt x="176757" y="370025"/>
                  </a:cubicBezTo>
                  <a:cubicBezTo>
                    <a:pt x="181628" y="370025"/>
                    <a:pt x="186500" y="368161"/>
                    <a:pt x="190207" y="364435"/>
                  </a:cubicBezTo>
                  <a:cubicBezTo>
                    <a:pt x="197599" y="357007"/>
                    <a:pt x="197571" y="344992"/>
                    <a:pt x="190143" y="337599"/>
                  </a:cubicBezTo>
                  <a:lnTo>
                    <a:pt x="175917" y="323441"/>
                  </a:lnTo>
                  <a:lnTo>
                    <a:pt x="309158" y="323441"/>
                  </a:lnTo>
                  <a:lnTo>
                    <a:pt x="295058" y="337712"/>
                  </a:lnTo>
                  <a:cubicBezTo>
                    <a:pt x="287693" y="345168"/>
                    <a:pt x="287765" y="357182"/>
                    <a:pt x="295220" y="364548"/>
                  </a:cubicBezTo>
                  <a:cubicBezTo>
                    <a:pt x="298918" y="368201"/>
                    <a:pt x="303738" y="370024"/>
                    <a:pt x="308555" y="370024"/>
                  </a:cubicBezTo>
                  <a:cubicBezTo>
                    <a:pt x="313450" y="370024"/>
                    <a:pt x="318343" y="368143"/>
                    <a:pt x="322056" y="364385"/>
                  </a:cubicBezTo>
                  <a:lnTo>
                    <a:pt x="350694" y="335397"/>
                  </a:lnTo>
                  <a:cubicBezTo>
                    <a:pt x="358877" y="327269"/>
                    <a:pt x="363382" y="316445"/>
                    <a:pt x="363382" y="304906"/>
                  </a:cubicBezTo>
                  <a:close/>
                </a:path>
              </a:pathLst>
            </a:custGeom>
            <a:solidFill>
              <a:schemeClr val="bg1"/>
            </a:solidFill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8682419-CE64-4BBC-96A3-586EA2DF5167}"/>
              </a:ext>
            </a:extLst>
          </p:cNvPr>
          <p:cNvSpPr txBox="1"/>
          <p:nvPr/>
        </p:nvSpPr>
        <p:spPr>
          <a:xfrm>
            <a:off x="792163" y="876596"/>
            <a:ext cx="460863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r>
              <a:rPr lang="en-US" sz="3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Team</a:t>
            </a:r>
          </a:p>
        </p:txBody>
      </p:sp>
      <p:sp>
        <p:nvSpPr>
          <p:cNvPr id="28" name="Justify Text Body">
            <a:extLst>
              <a:ext uri="{FF2B5EF4-FFF2-40B4-BE49-F238E27FC236}">
                <a16:creationId xmlns:a16="http://schemas.microsoft.com/office/drawing/2014/main" id="{144A095E-81DA-41AF-B084-95986E47F1AD}"/>
              </a:ext>
            </a:extLst>
          </p:cNvPr>
          <p:cNvSpPr txBox="1"/>
          <p:nvPr/>
        </p:nvSpPr>
        <p:spPr>
          <a:xfrm>
            <a:off x="1999779" y="5096131"/>
            <a:ext cx="835707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727BFE-C2F9-4C7D-9F37-E367ED1BAC4C}"/>
              </a:ext>
            </a:extLst>
          </p:cNvPr>
          <p:cNvSpPr txBox="1"/>
          <p:nvPr/>
        </p:nvSpPr>
        <p:spPr>
          <a:xfrm>
            <a:off x="1991872" y="5827516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</p:spTree>
    <p:extLst>
      <p:ext uri="{BB962C8B-B14F-4D97-AF65-F5344CB8AC3E}">
        <p14:creationId xmlns:p14="http://schemas.microsoft.com/office/powerpoint/2010/main" val="380314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pHolder1">
            <a:extLst>
              <a:ext uri="{FF2B5EF4-FFF2-40B4-BE49-F238E27FC236}">
                <a16:creationId xmlns:a16="http://schemas.microsoft.com/office/drawing/2014/main" id="{C0A69827-C632-4528-A761-8D94E9650E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C072B934-1F18-4927-83A5-FBD8EE669C67}"/>
              </a:ext>
            </a:extLst>
          </p:cNvPr>
          <p:cNvSpPr/>
          <p:nvPr/>
        </p:nvSpPr>
        <p:spPr>
          <a:xfrm>
            <a:off x="0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F0A3E64A-DE73-4E02-AADC-81979B1D494A}"/>
              </a:ext>
            </a:extLst>
          </p:cNvPr>
          <p:cNvSpPr/>
          <p:nvPr/>
        </p:nvSpPr>
        <p:spPr>
          <a:xfrm flipH="1">
            <a:off x="0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A94021-D032-42CC-83AB-1D0804DB0FCE}"/>
              </a:ext>
            </a:extLst>
          </p:cNvPr>
          <p:cNvGrpSpPr/>
          <p:nvPr/>
        </p:nvGrpSpPr>
        <p:grpSpPr>
          <a:xfrm flipH="1">
            <a:off x="768429" y="1622752"/>
            <a:ext cx="4683063" cy="3612496"/>
            <a:chOff x="6679945" y="1472971"/>
            <a:chExt cx="4683063" cy="3612496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16EBD3EE-FDE3-4ADC-B640-548AB6E465A4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E93DBD-E430-41B9-964B-6530972EF51B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B25302-687B-445A-AFE4-DEB0C8C56832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18B8D2-C7C6-45A7-92A5-4D22782E44B8}"/>
                </a:ext>
              </a:extLst>
            </p:cNvPr>
            <p:cNvSpPr txBox="1"/>
            <p:nvPr/>
          </p:nvSpPr>
          <p:spPr>
            <a:xfrm>
              <a:off x="9739166" y="1472971"/>
              <a:ext cx="1623842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Image</a:t>
              </a: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Gallery</a:t>
              </a:r>
            </a:p>
          </p:txBody>
        </p:sp>
      </p:grpSp>
      <p:grpSp>
        <p:nvGrpSpPr>
          <p:cNvPr id="10" name="PpHeader">
            <a:extLst>
              <a:ext uri="{FF2B5EF4-FFF2-40B4-BE49-F238E27FC236}">
                <a16:creationId xmlns:a16="http://schemas.microsoft.com/office/drawing/2014/main" id="{3149A9D8-2A3D-42B5-977F-333671282058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1" name="PpFooter">
              <a:extLst>
                <a:ext uri="{FF2B5EF4-FFF2-40B4-BE49-F238E27FC236}">
                  <a16:creationId xmlns:a16="http://schemas.microsoft.com/office/drawing/2014/main" id="{6F744E41-2001-4EE8-B4D7-4E38A3E5871B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084063-B730-4ADE-93F7-0DFD78AD28B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580760-7F32-46C0-A0B1-2923154DB15B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4" name="PpHeader">
              <a:extLst>
                <a:ext uri="{FF2B5EF4-FFF2-40B4-BE49-F238E27FC236}">
                  <a16:creationId xmlns:a16="http://schemas.microsoft.com/office/drawing/2014/main" id="{21459750-75CA-457C-AF85-125ECF5DB1DE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A42522-FC0E-435A-8572-1CB81E8EE15C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6" name="Icon 1">
                <a:extLst>
                  <a:ext uri="{FF2B5EF4-FFF2-40B4-BE49-F238E27FC236}">
                    <a16:creationId xmlns:a16="http://schemas.microsoft.com/office/drawing/2014/main" id="{8144FF0B-60E4-437B-8428-D9A5F7D06A4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Icon 5">
                <a:extLst>
                  <a:ext uri="{FF2B5EF4-FFF2-40B4-BE49-F238E27FC236}">
                    <a16:creationId xmlns:a16="http://schemas.microsoft.com/office/drawing/2014/main" id="{A2ABB699-C74F-4E31-ABF1-566948592371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7">
                <a:extLst>
                  <a:ext uri="{FF2B5EF4-FFF2-40B4-BE49-F238E27FC236}">
                    <a16:creationId xmlns:a16="http://schemas.microsoft.com/office/drawing/2014/main" id="{538F4F56-60CB-45DA-BE80-F9A4371D54F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EAA1E56-33C7-438E-9D1F-CDA4DE882302}"/>
              </a:ext>
            </a:extLst>
          </p:cNvPr>
          <p:cNvSpPr txBox="1"/>
          <p:nvPr/>
        </p:nvSpPr>
        <p:spPr>
          <a:xfrm>
            <a:off x="7989426" y="2576898"/>
            <a:ext cx="2311530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62000"/>
                  </a:schemeClr>
                </a:solidFill>
                <a:latin typeface="+mj-lt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232023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F4E0F5AC-6E25-426A-A3BA-445092BA3D78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648B3843-5E2F-4BF8-B5B2-F975EFAD871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91B5C71-1089-4838-8521-A25858008E2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7F41F7D-8B56-4BE9-AA13-6DAED5FEE23D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D4A1F6A1-C577-4038-95A4-E5BBE29BFFBD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32AFF2-7FF0-4E5B-880E-68C63361CEF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8EE66A60-D84D-419A-A702-8E40484BAEA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8B21159A-F67B-4A68-B098-0D3AB6E3A33D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3C87DD57-F441-411B-A428-D1F6E6E79E3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F5C9444-4C20-47DC-9DBB-6C5E19995AAA}"/>
              </a:ext>
            </a:extLst>
          </p:cNvPr>
          <p:cNvSpPr/>
          <p:nvPr/>
        </p:nvSpPr>
        <p:spPr>
          <a:xfrm>
            <a:off x="10528157" y="1572987"/>
            <a:ext cx="1665429" cy="1959923"/>
          </a:xfrm>
          <a:custGeom>
            <a:avLst/>
            <a:gdLst>
              <a:gd name="connsiteX0" fmla="*/ 0 w 1665429"/>
              <a:gd name="connsiteY0" fmla="*/ 0 h 1959923"/>
              <a:gd name="connsiteX1" fmla="*/ 1665429 w 1665429"/>
              <a:gd name="connsiteY1" fmla="*/ 0 h 1959923"/>
              <a:gd name="connsiteX2" fmla="*/ 1665429 w 1665429"/>
              <a:gd name="connsiteY2" fmla="*/ 1959923 h 1959923"/>
              <a:gd name="connsiteX3" fmla="*/ 0 w 1665429"/>
              <a:gd name="connsiteY3" fmla="*/ 1959923 h 1959923"/>
              <a:gd name="connsiteX4" fmla="*/ 0 w 1665429"/>
              <a:gd name="connsiteY4" fmla="*/ 0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429" h="1959923">
                <a:moveTo>
                  <a:pt x="0" y="0"/>
                </a:moveTo>
                <a:lnTo>
                  <a:pt x="1665429" y="0"/>
                </a:lnTo>
                <a:lnTo>
                  <a:pt x="1665429" y="1959923"/>
                </a:lnTo>
                <a:lnTo>
                  <a:pt x="0" y="195992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F5517A4B-1F92-4EF7-9AD6-130413C13900}"/>
              </a:ext>
            </a:extLst>
          </p:cNvPr>
          <p:cNvSpPr txBox="1"/>
          <p:nvPr/>
        </p:nvSpPr>
        <p:spPr>
          <a:xfrm>
            <a:off x="4104879" y="3637757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910A17-DE07-4156-A931-0DDC4F7233AA}"/>
              </a:ext>
            </a:extLst>
          </p:cNvPr>
          <p:cNvSpPr txBox="1"/>
          <p:nvPr/>
        </p:nvSpPr>
        <p:spPr>
          <a:xfrm>
            <a:off x="4104879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674C94-CC82-44BF-A0F0-F5346CFCDC68}"/>
              </a:ext>
            </a:extLst>
          </p:cNvPr>
          <p:cNvSpPr txBox="1"/>
          <p:nvPr/>
        </p:nvSpPr>
        <p:spPr>
          <a:xfrm>
            <a:off x="4104879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0208A1-32FB-4100-BEB3-84315E63AD19}"/>
              </a:ext>
            </a:extLst>
          </p:cNvPr>
          <p:cNvSpPr txBox="1"/>
          <p:nvPr/>
        </p:nvSpPr>
        <p:spPr>
          <a:xfrm>
            <a:off x="4136249" y="2607427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DAFDD1-F3F9-4C67-AD71-3F7F5FDA9475}"/>
              </a:ext>
            </a:extLst>
          </p:cNvPr>
          <p:cNvSpPr txBox="1"/>
          <p:nvPr/>
        </p:nvSpPr>
        <p:spPr>
          <a:xfrm>
            <a:off x="4067994" y="1756983"/>
            <a:ext cx="362278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Our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  <p:sp>
        <p:nvSpPr>
          <p:cNvPr id="22" name="PpHolder9">
            <a:extLst>
              <a:ext uri="{FF2B5EF4-FFF2-40B4-BE49-F238E27FC236}">
                <a16:creationId xmlns:a16="http://schemas.microsoft.com/office/drawing/2014/main" id="{A63747A9-2FF4-41E8-AEC3-EC9E823BBC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0" name="PpHolder10">
            <a:extLst>
              <a:ext uri="{FF2B5EF4-FFF2-40B4-BE49-F238E27FC236}">
                <a16:creationId xmlns:a16="http://schemas.microsoft.com/office/drawing/2014/main" id="{2C433835-E7D2-4B9B-886D-0349137F3B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3" name="PpHolder11">
            <a:extLst>
              <a:ext uri="{FF2B5EF4-FFF2-40B4-BE49-F238E27FC236}">
                <a16:creationId xmlns:a16="http://schemas.microsoft.com/office/drawing/2014/main" id="{9DE7D489-69CD-4843-9458-8E44722F21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5" name="Icon 9">
            <a:extLst>
              <a:ext uri="{FF2B5EF4-FFF2-40B4-BE49-F238E27FC236}">
                <a16:creationId xmlns:a16="http://schemas.microsoft.com/office/drawing/2014/main" id="{BC375FB3-BE4F-407E-8E46-E7FECA58BEC3}"/>
              </a:ext>
            </a:extLst>
          </p:cNvPr>
          <p:cNvSpPr/>
          <p:nvPr/>
        </p:nvSpPr>
        <p:spPr>
          <a:xfrm>
            <a:off x="11074014" y="2286265"/>
            <a:ext cx="573716" cy="533368"/>
          </a:xfrm>
          <a:custGeom>
            <a:avLst/>
            <a:gdLst>
              <a:gd name="connsiteX0" fmla="*/ 409873 w 485775"/>
              <a:gd name="connsiteY0" fmla="*/ 0 h 451618"/>
              <a:gd name="connsiteX1" fmla="*/ 75902 w 485775"/>
              <a:gd name="connsiteY1" fmla="*/ 0 h 451618"/>
              <a:gd name="connsiteX2" fmla="*/ 0 w 485775"/>
              <a:gd name="connsiteY2" fmla="*/ 75902 h 451618"/>
              <a:gd name="connsiteX3" fmla="*/ 0 w 485775"/>
              <a:gd name="connsiteY3" fmla="*/ 341561 h 451618"/>
              <a:gd name="connsiteX4" fmla="*/ 75902 w 485775"/>
              <a:gd name="connsiteY4" fmla="*/ 417463 h 451618"/>
              <a:gd name="connsiteX5" fmla="*/ 255677 w 485775"/>
              <a:gd name="connsiteY5" fmla="*/ 417463 h 451618"/>
              <a:gd name="connsiteX6" fmla="*/ 255711 w 485775"/>
              <a:gd name="connsiteY6" fmla="*/ 417463 h 451618"/>
              <a:gd name="connsiteX7" fmla="*/ 255733 w 485775"/>
              <a:gd name="connsiteY7" fmla="*/ 417463 h 451618"/>
              <a:gd name="connsiteX8" fmla="*/ 276095 w 485775"/>
              <a:gd name="connsiteY8" fmla="*/ 417463 h 451618"/>
              <a:gd name="connsiteX9" fmla="*/ 295070 w 485775"/>
              <a:gd name="connsiteY9" fmla="*/ 398487 h 451618"/>
              <a:gd name="connsiteX10" fmla="*/ 276095 w 485775"/>
              <a:gd name="connsiteY10" fmla="*/ 379512 h 451618"/>
              <a:gd name="connsiteX11" fmla="*/ 265028 w 485775"/>
              <a:gd name="connsiteY11" fmla="*/ 379512 h 451618"/>
              <a:gd name="connsiteX12" fmla="*/ 221399 w 485775"/>
              <a:gd name="connsiteY12" fmla="*/ 322911 h 451618"/>
              <a:gd name="connsiteX13" fmla="*/ 359109 w 485775"/>
              <a:gd name="connsiteY13" fmla="*/ 147750 h 451618"/>
              <a:gd name="connsiteX14" fmla="*/ 447824 w 485775"/>
              <a:gd name="connsiteY14" fmla="*/ 253584 h 451618"/>
              <a:gd name="connsiteX15" fmla="*/ 447824 w 485775"/>
              <a:gd name="connsiteY15" fmla="*/ 276095 h 451618"/>
              <a:gd name="connsiteX16" fmla="*/ 466799 w 485775"/>
              <a:gd name="connsiteY16" fmla="*/ 295070 h 451618"/>
              <a:gd name="connsiteX17" fmla="*/ 485775 w 485775"/>
              <a:gd name="connsiteY17" fmla="*/ 276095 h 451618"/>
              <a:gd name="connsiteX18" fmla="*/ 485775 w 485775"/>
              <a:gd name="connsiteY18" fmla="*/ 75902 h 451618"/>
              <a:gd name="connsiteX19" fmla="*/ 409873 w 485775"/>
              <a:gd name="connsiteY19" fmla="*/ 0 h 451618"/>
              <a:gd name="connsiteX20" fmla="*/ 373182 w 485775"/>
              <a:gd name="connsiteY20" fmla="*/ 105459 h 451618"/>
              <a:gd name="connsiteX21" fmla="*/ 358342 w 485775"/>
              <a:gd name="connsiteY21" fmla="*/ 98677 h 451618"/>
              <a:gd name="connsiteX22" fmla="*/ 343721 w 485775"/>
              <a:gd name="connsiteY22" fmla="*/ 105922 h 451618"/>
              <a:gd name="connsiteX23" fmla="*/ 197498 w 485775"/>
              <a:gd name="connsiteY23" fmla="*/ 291905 h 451618"/>
              <a:gd name="connsiteX24" fmla="*/ 147858 w 485775"/>
              <a:gd name="connsiteY24" fmla="*/ 227507 h 451618"/>
              <a:gd name="connsiteX25" fmla="*/ 132829 w 485775"/>
              <a:gd name="connsiteY25" fmla="*/ 220117 h 451618"/>
              <a:gd name="connsiteX26" fmla="*/ 132818 w 485775"/>
              <a:gd name="connsiteY26" fmla="*/ 220117 h 451618"/>
              <a:gd name="connsiteX27" fmla="*/ 117789 w 485775"/>
              <a:gd name="connsiteY27" fmla="*/ 227522 h 451618"/>
              <a:gd name="connsiteX28" fmla="*/ 76028 w 485775"/>
              <a:gd name="connsiteY28" fmla="*/ 281810 h 451618"/>
              <a:gd name="connsiteX29" fmla="*/ 79497 w 485775"/>
              <a:gd name="connsiteY29" fmla="*/ 308420 h 451618"/>
              <a:gd name="connsiteX30" fmla="*/ 106108 w 485775"/>
              <a:gd name="connsiteY30" fmla="*/ 304951 h 451618"/>
              <a:gd name="connsiteX31" fmla="*/ 132844 w 485775"/>
              <a:gd name="connsiteY31" fmla="*/ 270195 h 451618"/>
              <a:gd name="connsiteX32" fmla="*/ 217111 w 485775"/>
              <a:gd name="connsiteY32" fmla="*/ 379512 h 451618"/>
              <a:gd name="connsiteX33" fmla="*/ 75902 w 485775"/>
              <a:gd name="connsiteY33" fmla="*/ 379512 h 451618"/>
              <a:gd name="connsiteX34" fmla="*/ 37951 w 485775"/>
              <a:gd name="connsiteY34" fmla="*/ 341561 h 451618"/>
              <a:gd name="connsiteX35" fmla="*/ 37951 w 485775"/>
              <a:gd name="connsiteY35" fmla="*/ 75902 h 451618"/>
              <a:gd name="connsiteX36" fmla="*/ 75902 w 485775"/>
              <a:gd name="connsiteY36" fmla="*/ 37951 h 451618"/>
              <a:gd name="connsiteX37" fmla="*/ 409873 w 485775"/>
              <a:gd name="connsiteY37" fmla="*/ 37951 h 451618"/>
              <a:gd name="connsiteX38" fmla="*/ 447824 w 485775"/>
              <a:gd name="connsiteY38" fmla="*/ 75902 h 451618"/>
              <a:gd name="connsiteX39" fmla="*/ 447824 w 485775"/>
              <a:gd name="connsiteY39" fmla="*/ 194507 h 451618"/>
              <a:gd name="connsiteX40" fmla="*/ 132829 w 485775"/>
              <a:gd name="connsiteY40" fmla="*/ 68312 h 451618"/>
              <a:gd name="connsiteX41" fmla="*/ 75902 w 485775"/>
              <a:gd name="connsiteY41" fmla="*/ 125239 h 451618"/>
              <a:gd name="connsiteX42" fmla="*/ 132829 w 485775"/>
              <a:gd name="connsiteY42" fmla="*/ 182166 h 451618"/>
              <a:gd name="connsiteX43" fmla="*/ 189756 w 485775"/>
              <a:gd name="connsiteY43" fmla="*/ 125239 h 451618"/>
              <a:gd name="connsiteX44" fmla="*/ 132829 w 485775"/>
              <a:gd name="connsiteY44" fmla="*/ 68312 h 451618"/>
              <a:gd name="connsiteX45" fmla="*/ 132829 w 485775"/>
              <a:gd name="connsiteY45" fmla="*/ 144214 h 451618"/>
              <a:gd name="connsiteX46" fmla="*/ 113854 w 485775"/>
              <a:gd name="connsiteY46" fmla="*/ 125239 h 451618"/>
              <a:gd name="connsiteX47" fmla="*/ 132829 w 485775"/>
              <a:gd name="connsiteY47" fmla="*/ 106263 h 451618"/>
              <a:gd name="connsiteX48" fmla="*/ 151805 w 485775"/>
              <a:gd name="connsiteY48" fmla="*/ 125239 h 451618"/>
              <a:gd name="connsiteX49" fmla="*/ 132829 w 485775"/>
              <a:gd name="connsiteY49" fmla="*/ 144214 h 451618"/>
              <a:gd name="connsiteX50" fmla="*/ 401704 w 485775"/>
              <a:gd name="connsiteY50" fmla="*/ 286813 h 451618"/>
              <a:gd name="connsiteX51" fmla="*/ 393643 w 485775"/>
              <a:gd name="connsiteY51" fmla="*/ 282006 h 451618"/>
              <a:gd name="connsiteX52" fmla="*/ 318475 w 485775"/>
              <a:gd name="connsiteY52" fmla="*/ 259795 h 451618"/>
              <a:gd name="connsiteX53" fmla="*/ 299744 w 485775"/>
              <a:gd name="connsiteY53" fmla="*/ 264509 h 451618"/>
              <a:gd name="connsiteX54" fmla="*/ 294848 w 485775"/>
              <a:gd name="connsiteY54" fmla="*/ 283192 h 451618"/>
              <a:gd name="connsiteX55" fmla="*/ 316540 w 485775"/>
              <a:gd name="connsiteY55" fmla="*/ 359306 h 451618"/>
              <a:gd name="connsiteX56" fmla="*/ 321351 w 485775"/>
              <a:gd name="connsiteY56" fmla="*/ 367504 h 451618"/>
              <a:gd name="connsiteX57" fmla="*/ 388596 w 485775"/>
              <a:gd name="connsiteY57" fmla="*/ 434945 h 451618"/>
              <a:gd name="connsiteX58" fmla="*/ 428848 w 485775"/>
              <a:gd name="connsiteY58" fmla="*/ 451619 h 451618"/>
              <a:gd name="connsiteX59" fmla="*/ 469101 w 485775"/>
              <a:gd name="connsiteY59" fmla="*/ 434945 h 451618"/>
              <a:gd name="connsiteX60" fmla="*/ 485775 w 485775"/>
              <a:gd name="connsiteY60" fmla="*/ 394692 h 451618"/>
              <a:gd name="connsiteX61" fmla="*/ 469123 w 485775"/>
              <a:gd name="connsiteY61" fmla="*/ 354462 h 451618"/>
              <a:gd name="connsiteX62" fmla="*/ 340801 w 485775"/>
              <a:gd name="connsiteY62" fmla="*/ 305967 h 451618"/>
              <a:gd name="connsiteX63" fmla="*/ 378241 w 485775"/>
              <a:gd name="connsiteY63" fmla="*/ 317029 h 451618"/>
              <a:gd name="connsiteX64" fmla="*/ 411274 w 485775"/>
              <a:gd name="connsiteY64" fmla="*/ 350177 h 451618"/>
              <a:gd name="connsiteX65" fmla="*/ 384852 w 485775"/>
              <a:gd name="connsiteY65" fmla="*/ 377444 h 451618"/>
              <a:gd name="connsiteX66" fmla="*/ 351693 w 485775"/>
              <a:gd name="connsiteY66" fmla="*/ 344185 h 451618"/>
              <a:gd name="connsiteX67" fmla="*/ 442265 w 485775"/>
              <a:gd name="connsiteY67" fmla="*/ 408109 h 451618"/>
              <a:gd name="connsiteX68" fmla="*/ 415450 w 485775"/>
              <a:gd name="connsiteY68" fmla="*/ 408131 h 451618"/>
              <a:gd name="connsiteX69" fmla="*/ 411655 w 485775"/>
              <a:gd name="connsiteY69" fmla="*/ 404321 h 451618"/>
              <a:gd name="connsiteX70" fmla="*/ 438069 w 485775"/>
              <a:gd name="connsiteY70" fmla="*/ 377062 h 451618"/>
              <a:gd name="connsiteX71" fmla="*/ 442265 w 485775"/>
              <a:gd name="connsiteY71" fmla="*/ 381276 h 451618"/>
              <a:gd name="connsiteX72" fmla="*/ 447824 w 485775"/>
              <a:gd name="connsiteY72" fmla="*/ 394692 h 451618"/>
              <a:gd name="connsiteX73" fmla="*/ 442265 w 485775"/>
              <a:gd name="connsiteY73" fmla="*/ 408109 h 45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85775" h="451618">
                <a:moveTo>
                  <a:pt x="409873" y="0"/>
                </a:moveTo>
                <a:lnTo>
                  <a:pt x="75902" y="0"/>
                </a:lnTo>
                <a:cubicBezTo>
                  <a:pt x="34049" y="0"/>
                  <a:pt x="0" y="34049"/>
                  <a:pt x="0" y="75902"/>
                </a:cubicBezTo>
                <a:lnTo>
                  <a:pt x="0" y="341561"/>
                </a:lnTo>
                <a:cubicBezTo>
                  <a:pt x="0" y="383414"/>
                  <a:pt x="34049" y="417463"/>
                  <a:pt x="75902" y="417463"/>
                </a:cubicBezTo>
                <a:lnTo>
                  <a:pt x="255677" y="417463"/>
                </a:lnTo>
                <a:lnTo>
                  <a:pt x="255711" y="417463"/>
                </a:lnTo>
                <a:lnTo>
                  <a:pt x="255733" y="417463"/>
                </a:lnTo>
                <a:lnTo>
                  <a:pt x="276095" y="417463"/>
                </a:lnTo>
                <a:cubicBezTo>
                  <a:pt x="286576" y="417463"/>
                  <a:pt x="295070" y="408968"/>
                  <a:pt x="295070" y="398487"/>
                </a:cubicBezTo>
                <a:cubicBezTo>
                  <a:pt x="295070" y="388006"/>
                  <a:pt x="286576" y="379512"/>
                  <a:pt x="276095" y="379512"/>
                </a:cubicBezTo>
                <a:lnTo>
                  <a:pt x="265028" y="379512"/>
                </a:lnTo>
                <a:lnTo>
                  <a:pt x="221399" y="322911"/>
                </a:lnTo>
                <a:lnTo>
                  <a:pt x="359109" y="147750"/>
                </a:lnTo>
                <a:lnTo>
                  <a:pt x="447824" y="253584"/>
                </a:lnTo>
                <a:lnTo>
                  <a:pt x="447824" y="276095"/>
                </a:lnTo>
                <a:cubicBezTo>
                  <a:pt x="447824" y="286576"/>
                  <a:pt x="456318" y="295070"/>
                  <a:pt x="466799" y="295070"/>
                </a:cubicBezTo>
                <a:cubicBezTo>
                  <a:pt x="477280" y="295070"/>
                  <a:pt x="485775" y="286576"/>
                  <a:pt x="485775" y="276095"/>
                </a:cubicBezTo>
                <a:lnTo>
                  <a:pt x="485775" y="75902"/>
                </a:lnTo>
                <a:cubicBezTo>
                  <a:pt x="485775" y="34049"/>
                  <a:pt x="451726" y="0"/>
                  <a:pt x="409873" y="0"/>
                </a:cubicBezTo>
                <a:close/>
                <a:moveTo>
                  <a:pt x="373182" y="105459"/>
                </a:moveTo>
                <a:cubicBezTo>
                  <a:pt x="369509" y="101078"/>
                  <a:pt x="364046" y="98603"/>
                  <a:pt x="358342" y="98677"/>
                </a:cubicBezTo>
                <a:cubicBezTo>
                  <a:pt x="352623" y="98766"/>
                  <a:pt x="347253" y="101427"/>
                  <a:pt x="343721" y="105922"/>
                </a:cubicBezTo>
                <a:lnTo>
                  <a:pt x="197498" y="291905"/>
                </a:lnTo>
                <a:lnTo>
                  <a:pt x="147858" y="227507"/>
                </a:lnTo>
                <a:cubicBezTo>
                  <a:pt x="144266" y="222848"/>
                  <a:pt x="138715" y="220117"/>
                  <a:pt x="132829" y="220117"/>
                </a:cubicBezTo>
                <a:cubicBezTo>
                  <a:pt x="132825" y="220117"/>
                  <a:pt x="132822" y="220117"/>
                  <a:pt x="132818" y="220117"/>
                </a:cubicBezTo>
                <a:cubicBezTo>
                  <a:pt x="126933" y="220121"/>
                  <a:pt x="121377" y="222856"/>
                  <a:pt x="117789" y="227522"/>
                </a:cubicBezTo>
                <a:lnTo>
                  <a:pt x="76028" y="281810"/>
                </a:lnTo>
                <a:cubicBezTo>
                  <a:pt x="69639" y="290119"/>
                  <a:pt x="71192" y="302031"/>
                  <a:pt x="79497" y="308420"/>
                </a:cubicBezTo>
                <a:cubicBezTo>
                  <a:pt x="87807" y="314813"/>
                  <a:pt x="99718" y="313257"/>
                  <a:pt x="106108" y="304951"/>
                </a:cubicBezTo>
                <a:lnTo>
                  <a:pt x="132844" y="270195"/>
                </a:lnTo>
                <a:lnTo>
                  <a:pt x="217111" y="379512"/>
                </a:lnTo>
                <a:lnTo>
                  <a:pt x="75902" y="379512"/>
                </a:lnTo>
                <a:cubicBezTo>
                  <a:pt x="54977" y="379512"/>
                  <a:pt x="37951" y="362486"/>
                  <a:pt x="37951" y="341561"/>
                </a:cubicBezTo>
                <a:lnTo>
                  <a:pt x="37951" y="75902"/>
                </a:lnTo>
                <a:cubicBezTo>
                  <a:pt x="37951" y="54977"/>
                  <a:pt x="54977" y="37951"/>
                  <a:pt x="75902" y="37951"/>
                </a:cubicBezTo>
                <a:lnTo>
                  <a:pt x="409873" y="37951"/>
                </a:lnTo>
                <a:cubicBezTo>
                  <a:pt x="430798" y="37951"/>
                  <a:pt x="447824" y="54977"/>
                  <a:pt x="447824" y="75902"/>
                </a:cubicBezTo>
                <a:lnTo>
                  <a:pt x="447824" y="194507"/>
                </a:lnTo>
                <a:close/>
                <a:moveTo>
                  <a:pt x="132829" y="68312"/>
                </a:moveTo>
                <a:cubicBezTo>
                  <a:pt x="101438" y="68312"/>
                  <a:pt x="75902" y="93848"/>
                  <a:pt x="75902" y="125239"/>
                </a:cubicBezTo>
                <a:cubicBezTo>
                  <a:pt x="75902" y="156630"/>
                  <a:pt x="101438" y="182166"/>
                  <a:pt x="132829" y="182166"/>
                </a:cubicBezTo>
                <a:cubicBezTo>
                  <a:pt x="164220" y="182166"/>
                  <a:pt x="189756" y="156630"/>
                  <a:pt x="189756" y="125239"/>
                </a:cubicBezTo>
                <a:cubicBezTo>
                  <a:pt x="189756" y="93848"/>
                  <a:pt x="164220" y="68312"/>
                  <a:pt x="132829" y="68312"/>
                </a:cubicBezTo>
                <a:close/>
                <a:moveTo>
                  <a:pt x="132829" y="144214"/>
                </a:moveTo>
                <a:cubicBezTo>
                  <a:pt x="122367" y="144214"/>
                  <a:pt x="113854" y="135701"/>
                  <a:pt x="113854" y="125239"/>
                </a:cubicBezTo>
                <a:cubicBezTo>
                  <a:pt x="113854" y="114776"/>
                  <a:pt x="122367" y="106263"/>
                  <a:pt x="132829" y="106263"/>
                </a:cubicBezTo>
                <a:cubicBezTo>
                  <a:pt x="143292" y="106263"/>
                  <a:pt x="151805" y="114776"/>
                  <a:pt x="151805" y="125239"/>
                </a:cubicBezTo>
                <a:cubicBezTo>
                  <a:pt x="151805" y="135701"/>
                  <a:pt x="143292" y="144214"/>
                  <a:pt x="132829" y="144214"/>
                </a:cubicBezTo>
                <a:close/>
                <a:moveTo>
                  <a:pt x="401704" y="286813"/>
                </a:moveTo>
                <a:cubicBezTo>
                  <a:pt x="399462" y="284560"/>
                  <a:pt x="396690" y="282910"/>
                  <a:pt x="393643" y="282006"/>
                </a:cubicBezTo>
                <a:lnTo>
                  <a:pt x="318475" y="259795"/>
                </a:lnTo>
                <a:cubicBezTo>
                  <a:pt x="311837" y="257834"/>
                  <a:pt x="304662" y="259639"/>
                  <a:pt x="299744" y="264509"/>
                </a:cubicBezTo>
                <a:cubicBezTo>
                  <a:pt x="294826" y="269379"/>
                  <a:pt x="292950" y="276536"/>
                  <a:pt x="294848" y="283192"/>
                </a:cubicBezTo>
                <a:lnTo>
                  <a:pt x="316540" y="359306"/>
                </a:lnTo>
                <a:cubicBezTo>
                  <a:pt x="317422" y="362404"/>
                  <a:pt x="319079" y="365224"/>
                  <a:pt x="321351" y="367504"/>
                </a:cubicBezTo>
                <a:lnTo>
                  <a:pt x="388596" y="434945"/>
                </a:lnTo>
                <a:cubicBezTo>
                  <a:pt x="399347" y="445697"/>
                  <a:pt x="413642" y="451619"/>
                  <a:pt x="428848" y="451619"/>
                </a:cubicBezTo>
                <a:cubicBezTo>
                  <a:pt x="444055" y="451619"/>
                  <a:pt x="458349" y="445697"/>
                  <a:pt x="469101" y="434945"/>
                </a:cubicBezTo>
                <a:cubicBezTo>
                  <a:pt x="479853" y="424193"/>
                  <a:pt x="485775" y="409899"/>
                  <a:pt x="485775" y="394692"/>
                </a:cubicBezTo>
                <a:cubicBezTo>
                  <a:pt x="485775" y="379486"/>
                  <a:pt x="479853" y="365191"/>
                  <a:pt x="469123" y="354462"/>
                </a:cubicBezTo>
                <a:close/>
                <a:moveTo>
                  <a:pt x="340801" y="305967"/>
                </a:moveTo>
                <a:lnTo>
                  <a:pt x="378241" y="317029"/>
                </a:lnTo>
                <a:lnTo>
                  <a:pt x="411274" y="350177"/>
                </a:lnTo>
                <a:lnTo>
                  <a:pt x="384852" y="377444"/>
                </a:lnTo>
                <a:lnTo>
                  <a:pt x="351693" y="344185"/>
                </a:lnTo>
                <a:close/>
                <a:moveTo>
                  <a:pt x="442265" y="408109"/>
                </a:moveTo>
                <a:cubicBezTo>
                  <a:pt x="434867" y="415506"/>
                  <a:pt x="422829" y="415510"/>
                  <a:pt x="415450" y="408131"/>
                </a:cubicBezTo>
                <a:lnTo>
                  <a:pt x="411655" y="404321"/>
                </a:lnTo>
                <a:lnTo>
                  <a:pt x="438069" y="377062"/>
                </a:lnTo>
                <a:lnTo>
                  <a:pt x="442265" y="381276"/>
                </a:lnTo>
                <a:cubicBezTo>
                  <a:pt x="445852" y="384860"/>
                  <a:pt x="447824" y="389622"/>
                  <a:pt x="447824" y="394692"/>
                </a:cubicBezTo>
                <a:cubicBezTo>
                  <a:pt x="447824" y="399762"/>
                  <a:pt x="445852" y="404525"/>
                  <a:pt x="442265" y="408109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56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pHolder1">
            <a:extLst>
              <a:ext uri="{FF2B5EF4-FFF2-40B4-BE49-F238E27FC236}">
                <a16:creationId xmlns:a16="http://schemas.microsoft.com/office/drawing/2014/main" id="{CD9526DC-2EB3-47A0-8D69-F02D342E6C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AEE0A4-5C88-4854-A1E6-59EC53E41F4B}"/>
              </a:ext>
            </a:extLst>
          </p:cNvPr>
          <p:cNvSpPr/>
          <p:nvPr/>
        </p:nvSpPr>
        <p:spPr>
          <a:xfrm>
            <a:off x="2446628" y="3215146"/>
            <a:ext cx="2617840" cy="2617840"/>
          </a:xfrm>
          <a:prstGeom prst="rect">
            <a:avLst/>
          </a:prstGeom>
          <a:ln>
            <a:noFill/>
          </a:ln>
          <a:effectLst>
            <a:outerShdw blurRad="190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90DD8E-B5A2-44A0-A2E0-75BD0D9EAE03}"/>
              </a:ext>
            </a:extLst>
          </p:cNvPr>
          <p:cNvGrpSpPr/>
          <p:nvPr/>
        </p:nvGrpSpPr>
        <p:grpSpPr>
          <a:xfrm>
            <a:off x="2615185" y="3895844"/>
            <a:ext cx="2280726" cy="1256443"/>
            <a:chOff x="3072324" y="3738130"/>
            <a:chExt cx="2280726" cy="1256443"/>
          </a:xfrm>
        </p:grpSpPr>
        <p:sp>
          <p:nvSpPr>
            <p:cNvPr id="5" name="Justify Text Body">
              <a:extLst>
                <a:ext uri="{FF2B5EF4-FFF2-40B4-BE49-F238E27FC236}">
                  <a16:creationId xmlns:a16="http://schemas.microsoft.com/office/drawing/2014/main" id="{0AA9F767-85EA-4D6B-BD26-B318185BCD27}"/>
                </a:ext>
              </a:extLst>
            </p:cNvPr>
            <p:cNvSpPr txBox="1"/>
            <p:nvPr/>
          </p:nvSpPr>
          <p:spPr>
            <a:xfrm>
              <a:off x="3072324" y="4194354"/>
              <a:ext cx="2280726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auctor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3DF7BA-B64F-47D2-835C-BCD260F60F07}"/>
                </a:ext>
              </a:extLst>
            </p:cNvPr>
            <p:cNvSpPr txBox="1"/>
            <p:nvPr/>
          </p:nvSpPr>
          <p:spPr>
            <a:xfrm>
              <a:off x="3601943" y="3738130"/>
              <a:ext cx="1221489" cy="3300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600" dirty="0">
                  <a:solidFill>
                    <a:schemeClr val="bg1"/>
                  </a:solidFill>
                  <a:latin typeface="+mj-lt"/>
                </a:rPr>
                <a:t>23.456 USER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7886A6-D702-441C-A67A-06E1FD9C55F3}"/>
              </a:ext>
            </a:extLst>
          </p:cNvPr>
          <p:cNvGrpSpPr/>
          <p:nvPr/>
        </p:nvGrpSpPr>
        <p:grpSpPr>
          <a:xfrm>
            <a:off x="5778500" y="1622752"/>
            <a:ext cx="5584508" cy="3612496"/>
            <a:chOff x="5778500" y="1472971"/>
            <a:chExt cx="5584508" cy="3612496"/>
          </a:xfrm>
        </p:grpSpPr>
        <p:sp>
          <p:nvSpPr>
            <p:cNvPr id="8" name="Justify Text Body">
              <a:extLst>
                <a:ext uri="{FF2B5EF4-FFF2-40B4-BE49-F238E27FC236}">
                  <a16:creationId xmlns:a16="http://schemas.microsoft.com/office/drawing/2014/main" id="{9F6E6EE9-224C-454E-86E7-25A46F7DEFF4}"/>
                </a:ext>
              </a:extLst>
            </p:cNvPr>
            <p:cNvSpPr txBox="1"/>
            <p:nvPr/>
          </p:nvSpPr>
          <p:spPr>
            <a:xfrm>
              <a:off x="5965370" y="3548881"/>
              <a:ext cx="5397637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65D034-1063-4D10-981E-E73137D0C876}"/>
                </a:ext>
              </a:extLst>
            </p:cNvPr>
            <p:cNvSpPr txBox="1"/>
            <p:nvPr/>
          </p:nvSpPr>
          <p:spPr>
            <a:xfrm>
              <a:off x="5778500" y="2887023"/>
              <a:ext cx="5584508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volutpat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dolor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eny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A7B80D-FDBF-4AC5-B7CF-F99145AF6298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ABF0B1-E842-4F89-9FF2-2DF0876A316E}"/>
                </a:ext>
              </a:extLst>
            </p:cNvPr>
            <p:cNvSpPr txBox="1"/>
            <p:nvPr/>
          </p:nvSpPr>
          <p:spPr>
            <a:xfrm>
              <a:off x="8517677" y="1472971"/>
              <a:ext cx="2845331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 err="1">
                  <a:solidFill>
                    <a:schemeClr val="accent1"/>
                  </a:solidFill>
                  <a:latin typeface="+mj-lt"/>
                </a:rPr>
                <a:t>Janelkha</a:t>
              </a:r>
              <a:endParaRPr lang="en-US" sz="3600" dirty="0">
                <a:solidFill>
                  <a:schemeClr val="accent1"/>
                </a:solidFill>
                <a:latin typeface="+mj-lt"/>
              </a:endParaRPr>
            </a:p>
            <a:p>
              <a:pPr algn="r"/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</a:p>
          </p:txBody>
        </p:sp>
      </p:grpSp>
      <p:grpSp>
        <p:nvGrpSpPr>
          <p:cNvPr id="15" name="PpHeader">
            <a:extLst>
              <a:ext uri="{FF2B5EF4-FFF2-40B4-BE49-F238E27FC236}">
                <a16:creationId xmlns:a16="http://schemas.microsoft.com/office/drawing/2014/main" id="{817A2758-EB67-44BB-A3FC-7888933CEF95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6" name="PpFooter">
              <a:extLst>
                <a:ext uri="{FF2B5EF4-FFF2-40B4-BE49-F238E27FC236}">
                  <a16:creationId xmlns:a16="http://schemas.microsoft.com/office/drawing/2014/main" id="{9CEF10D6-BA23-4B1D-A615-8F7A038B6E5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DD8CBAC-2436-4AB7-A932-A2F8E44C96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B992D0-4F0A-4409-8A0F-425F175BF07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9" name="PpHeader">
              <a:extLst>
                <a:ext uri="{FF2B5EF4-FFF2-40B4-BE49-F238E27FC236}">
                  <a16:creationId xmlns:a16="http://schemas.microsoft.com/office/drawing/2014/main" id="{AE16E5B8-B9C5-4292-BBA5-39A352413DB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9D8042-06C4-4C97-9AEB-313189615BB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1" name="Icon 1">
                <a:extLst>
                  <a:ext uri="{FF2B5EF4-FFF2-40B4-BE49-F238E27FC236}">
                    <a16:creationId xmlns:a16="http://schemas.microsoft.com/office/drawing/2014/main" id="{9A9A98B6-A07D-48FA-881C-7F80301F7B8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5">
                <a:extLst>
                  <a:ext uri="{FF2B5EF4-FFF2-40B4-BE49-F238E27FC236}">
                    <a16:creationId xmlns:a16="http://schemas.microsoft.com/office/drawing/2014/main" id="{4D6AA73C-26FF-4F04-BF61-7E0E3D8D5A2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" name="Icon 7">
                <a:extLst>
                  <a:ext uri="{FF2B5EF4-FFF2-40B4-BE49-F238E27FC236}">
                    <a16:creationId xmlns:a16="http://schemas.microsoft.com/office/drawing/2014/main" id="{D2BA619D-6335-4305-AB1A-976A686127E0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0416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3BCFCB5-01C8-45A2-95F3-5C88D5E7BEB1}"/>
              </a:ext>
            </a:extLst>
          </p:cNvPr>
          <p:cNvSpPr/>
          <p:nvPr/>
        </p:nvSpPr>
        <p:spPr>
          <a:xfrm>
            <a:off x="8490857" y="0"/>
            <a:ext cx="3702730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837E2A43-E6E8-4041-B61D-7A0D483DE9B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7F494F86-45CD-4444-9D49-77E7E403521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E25B3D1-13EC-400B-80FE-3A2C37FEE1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PpHeader">
            <a:extLst>
              <a:ext uri="{FF2B5EF4-FFF2-40B4-BE49-F238E27FC236}">
                <a16:creationId xmlns:a16="http://schemas.microsoft.com/office/drawing/2014/main" id="{A3798010-7971-47CB-98E7-512C2E362998}"/>
              </a:ext>
            </a:extLst>
          </p:cNvPr>
          <p:cNvSpPr/>
          <p:nvPr/>
        </p:nvSpPr>
        <p:spPr>
          <a:xfrm flipH="1">
            <a:off x="11731823" y="174625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E196B9-B6E9-4E3B-907E-C92FBD3B442C}"/>
              </a:ext>
            </a:extLst>
          </p:cNvPr>
          <p:cNvGrpSpPr/>
          <p:nvPr/>
        </p:nvGrpSpPr>
        <p:grpSpPr>
          <a:xfrm>
            <a:off x="10450736" y="181125"/>
            <a:ext cx="989634" cy="135576"/>
            <a:chOff x="670098" y="159543"/>
            <a:chExt cx="989634" cy="135576"/>
          </a:xfrm>
          <a:solidFill>
            <a:schemeClr val="bg1"/>
          </a:solidFill>
        </p:grpSpPr>
        <p:sp>
          <p:nvSpPr>
            <p:cNvPr id="8" name="Icon 1">
              <a:extLst>
                <a:ext uri="{FF2B5EF4-FFF2-40B4-BE49-F238E27FC236}">
                  <a16:creationId xmlns:a16="http://schemas.microsoft.com/office/drawing/2014/main" id="{F366E0F7-CFD3-4E68-90E8-167C6509BDFC}"/>
                </a:ext>
              </a:extLst>
            </p:cNvPr>
            <p:cNvSpPr/>
            <p:nvPr/>
          </p:nvSpPr>
          <p:spPr>
            <a:xfrm>
              <a:off x="670098" y="159543"/>
              <a:ext cx="135576" cy="135576"/>
            </a:xfrm>
            <a:custGeom>
              <a:avLst/>
              <a:gdLst>
                <a:gd name="connsiteX0" fmla="*/ 466799 w 485775"/>
                <a:gd name="connsiteY0" fmla="*/ 333970 h 485775"/>
                <a:gd name="connsiteX1" fmla="*/ 485775 w 485775"/>
                <a:gd name="connsiteY1" fmla="*/ 314995 h 485775"/>
                <a:gd name="connsiteX2" fmla="*/ 485775 w 485775"/>
                <a:gd name="connsiteY2" fmla="*/ 75902 h 485775"/>
                <a:gd name="connsiteX3" fmla="*/ 409873 w 485775"/>
                <a:gd name="connsiteY3" fmla="*/ 0 h 485775"/>
                <a:gd name="connsiteX4" fmla="*/ 75902 w 485775"/>
                <a:gd name="connsiteY4" fmla="*/ 0 h 485775"/>
                <a:gd name="connsiteX5" fmla="*/ 0 w 485775"/>
                <a:gd name="connsiteY5" fmla="*/ 75902 h 485775"/>
                <a:gd name="connsiteX6" fmla="*/ 0 w 485775"/>
                <a:gd name="connsiteY6" fmla="*/ 409873 h 485775"/>
                <a:gd name="connsiteX7" fmla="*/ 75902 w 485775"/>
                <a:gd name="connsiteY7" fmla="*/ 485775 h 485775"/>
                <a:gd name="connsiteX8" fmla="*/ 409873 w 485775"/>
                <a:gd name="connsiteY8" fmla="*/ 485775 h 485775"/>
                <a:gd name="connsiteX9" fmla="*/ 485775 w 485775"/>
                <a:gd name="connsiteY9" fmla="*/ 409873 h 485775"/>
                <a:gd name="connsiteX10" fmla="*/ 466799 w 485775"/>
                <a:gd name="connsiteY10" fmla="*/ 390897 h 485775"/>
                <a:gd name="connsiteX11" fmla="*/ 447824 w 485775"/>
                <a:gd name="connsiteY11" fmla="*/ 409873 h 485775"/>
                <a:gd name="connsiteX12" fmla="*/ 409873 w 485775"/>
                <a:gd name="connsiteY12" fmla="*/ 447824 h 485775"/>
                <a:gd name="connsiteX13" fmla="*/ 316892 w 485775"/>
                <a:gd name="connsiteY13" fmla="*/ 447824 h 485775"/>
                <a:gd name="connsiteX14" fmla="*/ 316892 w 485775"/>
                <a:gd name="connsiteY14" fmla="*/ 309302 h 485775"/>
                <a:gd name="connsiteX15" fmla="*/ 360810 w 485775"/>
                <a:gd name="connsiteY15" fmla="*/ 309302 h 485775"/>
                <a:gd name="connsiteX16" fmla="*/ 379653 w 485775"/>
                <a:gd name="connsiteY16" fmla="*/ 292595 h 485775"/>
                <a:gd name="connsiteX17" fmla="*/ 382165 w 485775"/>
                <a:gd name="connsiteY17" fmla="*/ 271722 h 485775"/>
                <a:gd name="connsiteX18" fmla="*/ 363323 w 485775"/>
                <a:gd name="connsiteY18" fmla="*/ 250478 h 485775"/>
                <a:gd name="connsiteX19" fmla="*/ 316892 w 485775"/>
                <a:gd name="connsiteY19" fmla="*/ 250478 h 485775"/>
                <a:gd name="connsiteX20" fmla="*/ 316892 w 485775"/>
                <a:gd name="connsiteY20" fmla="*/ 186910 h 485775"/>
                <a:gd name="connsiteX21" fmla="*/ 345356 w 485775"/>
                <a:gd name="connsiteY21" fmla="*/ 158446 h 485775"/>
                <a:gd name="connsiteX22" fmla="*/ 369075 w 485775"/>
                <a:gd name="connsiteY22" fmla="*/ 158446 h 485775"/>
                <a:gd name="connsiteX23" fmla="*/ 388051 w 485775"/>
                <a:gd name="connsiteY23" fmla="*/ 139471 h 485775"/>
                <a:gd name="connsiteX24" fmla="*/ 388051 w 485775"/>
                <a:gd name="connsiteY24" fmla="*/ 120276 h 485775"/>
                <a:gd name="connsiteX25" fmla="*/ 371036 w 485775"/>
                <a:gd name="connsiteY25" fmla="*/ 101401 h 485775"/>
                <a:gd name="connsiteX26" fmla="*/ 345356 w 485775"/>
                <a:gd name="connsiteY26" fmla="*/ 99622 h 485775"/>
                <a:gd name="connsiteX27" fmla="*/ 284500 w 485775"/>
                <a:gd name="connsiteY27" fmla="*/ 125231 h 485775"/>
                <a:gd name="connsiteX28" fmla="*/ 258068 w 485775"/>
                <a:gd name="connsiteY28" fmla="*/ 187076 h 485775"/>
                <a:gd name="connsiteX29" fmla="*/ 258068 w 485775"/>
                <a:gd name="connsiteY29" fmla="*/ 250478 h 485775"/>
                <a:gd name="connsiteX30" fmla="*/ 215373 w 485775"/>
                <a:gd name="connsiteY30" fmla="*/ 250478 h 485775"/>
                <a:gd name="connsiteX31" fmla="*/ 196397 w 485775"/>
                <a:gd name="connsiteY31" fmla="*/ 269453 h 485775"/>
                <a:gd name="connsiteX32" fmla="*/ 196397 w 485775"/>
                <a:gd name="connsiteY32" fmla="*/ 290326 h 485775"/>
                <a:gd name="connsiteX33" fmla="*/ 215373 w 485775"/>
                <a:gd name="connsiteY33" fmla="*/ 309302 h 485775"/>
                <a:gd name="connsiteX34" fmla="*/ 258068 w 485775"/>
                <a:gd name="connsiteY34" fmla="*/ 309302 h 485775"/>
                <a:gd name="connsiteX35" fmla="*/ 258068 w 485775"/>
                <a:gd name="connsiteY35" fmla="*/ 447824 h 485775"/>
                <a:gd name="connsiteX36" fmla="*/ 75902 w 485775"/>
                <a:gd name="connsiteY36" fmla="*/ 447824 h 485775"/>
                <a:gd name="connsiteX37" fmla="*/ 37951 w 485775"/>
                <a:gd name="connsiteY37" fmla="*/ 409873 h 485775"/>
                <a:gd name="connsiteX38" fmla="*/ 37951 w 485775"/>
                <a:gd name="connsiteY38" fmla="*/ 75902 h 485775"/>
                <a:gd name="connsiteX39" fmla="*/ 75902 w 485775"/>
                <a:gd name="connsiteY39" fmla="*/ 37951 h 485775"/>
                <a:gd name="connsiteX40" fmla="*/ 409873 w 485775"/>
                <a:gd name="connsiteY40" fmla="*/ 37951 h 485775"/>
                <a:gd name="connsiteX41" fmla="*/ 447824 w 485775"/>
                <a:gd name="connsiteY41" fmla="*/ 75902 h 485775"/>
                <a:gd name="connsiteX42" fmla="*/ 447824 w 485775"/>
                <a:gd name="connsiteY42" fmla="*/ 314995 h 485775"/>
                <a:gd name="connsiteX43" fmla="*/ 466799 w 485775"/>
                <a:gd name="connsiteY43" fmla="*/ 33397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85775" h="485775">
                  <a:moveTo>
                    <a:pt x="466799" y="333970"/>
                  </a:moveTo>
                  <a:cubicBezTo>
                    <a:pt x="477280" y="333970"/>
                    <a:pt x="485775" y="325476"/>
                    <a:pt x="485775" y="314995"/>
                  </a:cubicBezTo>
                  <a:lnTo>
                    <a:pt x="485775" y="75902"/>
                  </a:lnTo>
                  <a:cubicBezTo>
                    <a:pt x="485775" y="34049"/>
                    <a:pt x="451726" y="0"/>
                    <a:pt x="409873" y="0"/>
                  </a:cubicBezTo>
                  <a:lnTo>
                    <a:pt x="75902" y="0"/>
                  </a:lnTo>
                  <a:cubicBezTo>
                    <a:pt x="34049" y="0"/>
                    <a:pt x="0" y="34049"/>
                    <a:pt x="0" y="75902"/>
                  </a:cubicBezTo>
                  <a:lnTo>
                    <a:pt x="0" y="409873"/>
                  </a:lnTo>
                  <a:cubicBezTo>
                    <a:pt x="0" y="451726"/>
                    <a:pt x="34049" y="485775"/>
                    <a:pt x="75902" y="485775"/>
                  </a:cubicBezTo>
                  <a:lnTo>
                    <a:pt x="409873" y="485775"/>
                  </a:lnTo>
                  <a:cubicBezTo>
                    <a:pt x="451726" y="485775"/>
                    <a:pt x="485775" y="451726"/>
                    <a:pt x="485775" y="409873"/>
                  </a:cubicBezTo>
                  <a:cubicBezTo>
                    <a:pt x="485775" y="399392"/>
                    <a:pt x="477280" y="390897"/>
                    <a:pt x="466799" y="390897"/>
                  </a:cubicBezTo>
                  <a:cubicBezTo>
                    <a:pt x="456318" y="390897"/>
                    <a:pt x="447824" y="399392"/>
                    <a:pt x="447824" y="409873"/>
                  </a:cubicBezTo>
                  <a:cubicBezTo>
                    <a:pt x="447824" y="430798"/>
                    <a:pt x="430798" y="447824"/>
                    <a:pt x="409873" y="447824"/>
                  </a:cubicBezTo>
                  <a:lnTo>
                    <a:pt x="316892" y="447824"/>
                  </a:lnTo>
                  <a:lnTo>
                    <a:pt x="316892" y="309302"/>
                  </a:lnTo>
                  <a:lnTo>
                    <a:pt x="360810" y="309302"/>
                  </a:lnTo>
                  <a:cubicBezTo>
                    <a:pt x="370413" y="309302"/>
                    <a:pt x="378504" y="302127"/>
                    <a:pt x="379653" y="292595"/>
                  </a:cubicBezTo>
                  <a:lnTo>
                    <a:pt x="382165" y="271722"/>
                  </a:lnTo>
                  <a:cubicBezTo>
                    <a:pt x="383522" y="260425"/>
                    <a:pt x="374705" y="250478"/>
                    <a:pt x="363323" y="250478"/>
                  </a:cubicBezTo>
                  <a:lnTo>
                    <a:pt x="316892" y="250478"/>
                  </a:lnTo>
                  <a:lnTo>
                    <a:pt x="316892" y="186910"/>
                  </a:lnTo>
                  <a:cubicBezTo>
                    <a:pt x="316892" y="171188"/>
                    <a:pt x="329634" y="158446"/>
                    <a:pt x="345356" y="158446"/>
                  </a:cubicBezTo>
                  <a:lnTo>
                    <a:pt x="369075" y="158446"/>
                  </a:lnTo>
                  <a:cubicBezTo>
                    <a:pt x="379556" y="158446"/>
                    <a:pt x="388051" y="149952"/>
                    <a:pt x="388051" y="139471"/>
                  </a:cubicBezTo>
                  <a:lnTo>
                    <a:pt x="388051" y="120276"/>
                  </a:lnTo>
                  <a:cubicBezTo>
                    <a:pt x="388051" y="110555"/>
                    <a:pt x="380709" y="102387"/>
                    <a:pt x="371036" y="101401"/>
                  </a:cubicBezTo>
                  <a:cubicBezTo>
                    <a:pt x="361415" y="100422"/>
                    <a:pt x="351234" y="99622"/>
                    <a:pt x="345356" y="99622"/>
                  </a:cubicBezTo>
                  <a:cubicBezTo>
                    <a:pt x="323226" y="99622"/>
                    <a:pt x="301045" y="108958"/>
                    <a:pt x="284500" y="125231"/>
                  </a:cubicBezTo>
                  <a:cubicBezTo>
                    <a:pt x="267456" y="141998"/>
                    <a:pt x="258068" y="163961"/>
                    <a:pt x="258068" y="187076"/>
                  </a:cubicBezTo>
                  <a:lnTo>
                    <a:pt x="258068" y="250478"/>
                  </a:lnTo>
                  <a:lnTo>
                    <a:pt x="215373" y="250478"/>
                  </a:lnTo>
                  <a:cubicBezTo>
                    <a:pt x="204892" y="250478"/>
                    <a:pt x="196397" y="258972"/>
                    <a:pt x="196397" y="269453"/>
                  </a:cubicBezTo>
                  <a:lnTo>
                    <a:pt x="196397" y="290326"/>
                  </a:lnTo>
                  <a:cubicBezTo>
                    <a:pt x="196397" y="300808"/>
                    <a:pt x="204892" y="309302"/>
                    <a:pt x="215373" y="309302"/>
                  </a:cubicBezTo>
                  <a:lnTo>
                    <a:pt x="258068" y="309302"/>
                  </a:lnTo>
                  <a:lnTo>
                    <a:pt x="258068" y="447824"/>
                  </a:lnTo>
                  <a:lnTo>
                    <a:pt x="75902" y="447824"/>
                  </a:lnTo>
                  <a:cubicBezTo>
                    <a:pt x="54977" y="447824"/>
                    <a:pt x="37951" y="430798"/>
                    <a:pt x="37951" y="409873"/>
                  </a:cubicBezTo>
                  <a:lnTo>
                    <a:pt x="37951" y="75902"/>
                  </a:lnTo>
                  <a:cubicBezTo>
                    <a:pt x="37951" y="54977"/>
                    <a:pt x="54977" y="37951"/>
                    <a:pt x="75902" y="37951"/>
                  </a:cubicBezTo>
                  <a:lnTo>
                    <a:pt x="409873" y="37951"/>
                  </a:lnTo>
                  <a:cubicBezTo>
                    <a:pt x="430798" y="37951"/>
                    <a:pt x="447824" y="54977"/>
                    <a:pt x="447824" y="75902"/>
                  </a:cubicBezTo>
                  <a:lnTo>
                    <a:pt x="447824" y="314995"/>
                  </a:lnTo>
                  <a:cubicBezTo>
                    <a:pt x="447824" y="325476"/>
                    <a:pt x="456318" y="333970"/>
                    <a:pt x="466799" y="33397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" name="Icon 5">
              <a:extLst>
                <a:ext uri="{FF2B5EF4-FFF2-40B4-BE49-F238E27FC236}">
                  <a16:creationId xmlns:a16="http://schemas.microsoft.com/office/drawing/2014/main" id="{E22BF54E-261D-4B99-9A76-F438CAA10C6A}"/>
                </a:ext>
              </a:extLst>
            </p:cNvPr>
            <p:cNvSpPr/>
            <p:nvPr/>
          </p:nvSpPr>
          <p:spPr>
            <a:xfrm>
              <a:off x="1524160" y="159543"/>
              <a:ext cx="135572" cy="135576"/>
            </a:xfrm>
            <a:custGeom>
              <a:avLst/>
              <a:gdLst>
                <a:gd name="connsiteX0" fmla="*/ 247668 w 485756"/>
                <a:gd name="connsiteY0" fmla="*/ 485774 h 485773"/>
                <a:gd name="connsiteX1" fmla="*/ 242832 w 485756"/>
                <a:gd name="connsiteY1" fmla="*/ 485766 h 485773"/>
                <a:gd name="connsiteX2" fmla="*/ 135357 w 485756"/>
                <a:gd name="connsiteY2" fmla="*/ 482809 h 485773"/>
                <a:gd name="connsiteX3" fmla="*/ 52546 w 485756"/>
                <a:gd name="connsiteY3" fmla="*/ 451462 h 485773"/>
                <a:gd name="connsiteX4" fmla="*/ 7879 w 485756"/>
                <a:gd name="connsiteY4" fmla="*/ 379351 h 485773"/>
                <a:gd name="connsiteX5" fmla="*/ 549 w 485756"/>
                <a:gd name="connsiteY5" fmla="*/ 303048 h 485773"/>
                <a:gd name="connsiteX6" fmla="*/ 0 w 485756"/>
                <a:gd name="connsiteY6" fmla="*/ 242931 h 485773"/>
                <a:gd name="connsiteX7" fmla="*/ 549 w 485756"/>
                <a:gd name="connsiteY7" fmla="*/ 182724 h 485773"/>
                <a:gd name="connsiteX8" fmla="*/ 7879 w 485756"/>
                <a:gd name="connsiteY8" fmla="*/ 106421 h 485773"/>
                <a:gd name="connsiteX9" fmla="*/ 52546 w 485756"/>
                <a:gd name="connsiteY9" fmla="*/ 34310 h 485773"/>
                <a:gd name="connsiteX10" fmla="*/ 135360 w 485756"/>
                <a:gd name="connsiteY10" fmla="*/ 2964 h 485773"/>
                <a:gd name="connsiteX11" fmla="*/ 242925 w 485756"/>
                <a:gd name="connsiteY11" fmla="*/ 6 h 485773"/>
                <a:gd name="connsiteX12" fmla="*/ 350400 w 485756"/>
                <a:gd name="connsiteY12" fmla="*/ 2964 h 485773"/>
                <a:gd name="connsiteX13" fmla="*/ 433210 w 485756"/>
                <a:gd name="connsiteY13" fmla="*/ 34310 h 485773"/>
                <a:gd name="connsiteX14" fmla="*/ 477877 w 485756"/>
                <a:gd name="connsiteY14" fmla="*/ 106421 h 485773"/>
                <a:gd name="connsiteX15" fmla="*/ 485208 w 485756"/>
                <a:gd name="connsiteY15" fmla="*/ 182724 h 485773"/>
                <a:gd name="connsiteX16" fmla="*/ 485756 w 485756"/>
                <a:gd name="connsiteY16" fmla="*/ 242842 h 485773"/>
                <a:gd name="connsiteX17" fmla="*/ 485208 w 485756"/>
                <a:gd name="connsiteY17" fmla="*/ 303048 h 485773"/>
                <a:gd name="connsiteX18" fmla="*/ 465977 w 485756"/>
                <a:gd name="connsiteY18" fmla="*/ 321765 h 485773"/>
                <a:gd name="connsiteX19" fmla="*/ 447261 w 485756"/>
                <a:gd name="connsiteY19" fmla="*/ 302530 h 485773"/>
                <a:gd name="connsiteX20" fmla="*/ 447805 w 485756"/>
                <a:gd name="connsiteY20" fmla="*/ 242842 h 485773"/>
                <a:gd name="connsiteX21" fmla="*/ 447261 w 485756"/>
                <a:gd name="connsiteY21" fmla="*/ 183243 h 485773"/>
                <a:gd name="connsiteX22" fmla="*/ 441105 w 485756"/>
                <a:gd name="connsiteY22" fmla="*/ 115805 h 485773"/>
                <a:gd name="connsiteX23" fmla="*/ 409228 w 485756"/>
                <a:gd name="connsiteY23" fmla="*/ 63723 h 485773"/>
                <a:gd name="connsiteX24" fmla="*/ 348095 w 485756"/>
                <a:gd name="connsiteY24" fmla="*/ 40844 h 485773"/>
                <a:gd name="connsiteX25" fmla="*/ 242925 w 485756"/>
                <a:gd name="connsiteY25" fmla="*/ 37954 h 485773"/>
                <a:gd name="connsiteX26" fmla="*/ 137662 w 485756"/>
                <a:gd name="connsiteY26" fmla="*/ 40844 h 485773"/>
                <a:gd name="connsiteX27" fmla="*/ 76529 w 485756"/>
                <a:gd name="connsiteY27" fmla="*/ 63719 h 485773"/>
                <a:gd name="connsiteX28" fmla="*/ 44652 w 485756"/>
                <a:gd name="connsiteY28" fmla="*/ 115805 h 485773"/>
                <a:gd name="connsiteX29" fmla="*/ 38496 w 485756"/>
                <a:gd name="connsiteY29" fmla="*/ 183243 h 485773"/>
                <a:gd name="connsiteX30" fmla="*/ 37951 w 485756"/>
                <a:gd name="connsiteY30" fmla="*/ 242931 h 485773"/>
                <a:gd name="connsiteX31" fmla="*/ 38496 w 485756"/>
                <a:gd name="connsiteY31" fmla="*/ 302530 h 485773"/>
                <a:gd name="connsiteX32" fmla="*/ 44652 w 485756"/>
                <a:gd name="connsiteY32" fmla="*/ 369967 h 485773"/>
                <a:gd name="connsiteX33" fmla="*/ 76529 w 485756"/>
                <a:gd name="connsiteY33" fmla="*/ 422050 h 485773"/>
                <a:gd name="connsiteX34" fmla="*/ 137662 w 485756"/>
                <a:gd name="connsiteY34" fmla="*/ 444928 h 485773"/>
                <a:gd name="connsiteX35" fmla="*/ 242836 w 485756"/>
                <a:gd name="connsiteY35" fmla="*/ 447815 h 485773"/>
                <a:gd name="connsiteX36" fmla="*/ 348095 w 485756"/>
                <a:gd name="connsiteY36" fmla="*/ 444928 h 485773"/>
                <a:gd name="connsiteX37" fmla="*/ 409228 w 485756"/>
                <a:gd name="connsiteY37" fmla="*/ 422050 h 485773"/>
                <a:gd name="connsiteX38" fmla="*/ 435278 w 485756"/>
                <a:gd name="connsiteY38" fmla="*/ 387149 h 485773"/>
                <a:gd name="connsiteX39" fmla="*/ 460232 w 485756"/>
                <a:gd name="connsiteY39" fmla="*/ 377279 h 485773"/>
                <a:gd name="connsiteX40" fmla="*/ 470105 w 485756"/>
                <a:gd name="connsiteY40" fmla="*/ 402233 h 485773"/>
                <a:gd name="connsiteX41" fmla="*/ 433210 w 485756"/>
                <a:gd name="connsiteY41" fmla="*/ 451462 h 485773"/>
                <a:gd name="connsiteX42" fmla="*/ 350400 w 485756"/>
                <a:gd name="connsiteY42" fmla="*/ 482809 h 485773"/>
                <a:gd name="connsiteX43" fmla="*/ 247668 w 485756"/>
                <a:gd name="connsiteY43" fmla="*/ 485774 h 485773"/>
                <a:gd name="connsiteX44" fmla="*/ 360525 w 485756"/>
                <a:gd name="connsiteY44" fmla="*/ 242886 h 485773"/>
                <a:gd name="connsiteX45" fmla="*/ 241928 w 485756"/>
                <a:gd name="connsiteY45" fmla="*/ 124289 h 485773"/>
                <a:gd name="connsiteX46" fmla="*/ 123330 w 485756"/>
                <a:gd name="connsiteY46" fmla="*/ 242886 h 485773"/>
                <a:gd name="connsiteX47" fmla="*/ 241928 w 485756"/>
                <a:gd name="connsiteY47" fmla="*/ 361484 h 485773"/>
                <a:gd name="connsiteX48" fmla="*/ 360525 w 485756"/>
                <a:gd name="connsiteY48" fmla="*/ 242886 h 485773"/>
                <a:gd name="connsiteX49" fmla="*/ 322574 w 485756"/>
                <a:gd name="connsiteY49" fmla="*/ 242886 h 485773"/>
                <a:gd name="connsiteX50" fmla="*/ 241928 w 485756"/>
                <a:gd name="connsiteY50" fmla="*/ 323532 h 485773"/>
                <a:gd name="connsiteX51" fmla="*/ 161281 w 485756"/>
                <a:gd name="connsiteY51" fmla="*/ 242886 h 485773"/>
                <a:gd name="connsiteX52" fmla="*/ 241928 w 485756"/>
                <a:gd name="connsiteY52" fmla="*/ 162240 h 485773"/>
                <a:gd name="connsiteX53" fmla="*/ 322574 w 485756"/>
                <a:gd name="connsiteY53" fmla="*/ 242886 h 485773"/>
                <a:gd name="connsiteX54" fmla="*/ 373808 w 485756"/>
                <a:gd name="connsiteY54" fmla="*/ 86338 h 485773"/>
                <a:gd name="connsiteX55" fmla="*/ 345345 w 485756"/>
                <a:gd name="connsiteY55" fmla="*/ 114801 h 485773"/>
                <a:gd name="connsiteX56" fmla="*/ 373808 w 485756"/>
                <a:gd name="connsiteY56" fmla="*/ 143264 h 485773"/>
                <a:gd name="connsiteX57" fmla="*/ 402271 w 485756"/>
                <a:gd name="connsiteY57" fmla="*/ 114801 h 485773"/>
                <a:gd name="connsiteX58" fmla="*/ 373808 w 485756"/>
                <a:gd name="connsiteY58" fmla="*/ 86338 h 48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85756" h="485773">
                  <a:moveTo>
                    <a:pt x="247668" y="485774"/>
                  </a:moveTo>
                  <a:cubicBezTo>
                    <a:pt x="246060" y="485774"/>
                    <a:pt x="244452" y="485774"/>
                    <a:pt x="242832" y="485766"/>
                  </a:cubicBezTo>
                  <a:cubicBezTo>
                    <a:pt x="204755" y="485859"/>
                    <a:pt x="169572" y="484892"/>
                    <a:pt x="135357" y="482809"/>
                  </a:cubicBezTo>
                  <a:cubicBezTo>
                    <a:pt x="103988" y="480900"/>
                    <a:pt x="75354" y="470059"/>
                    <a:pt x="52546" y="451462"/>
                  </a:cubicBezTo>
                  <a:cubicBezTo>
                    <a:pt x="30539" y="433517"/>
                    <a:pt x="15510" y="409252"/>
                    <a:pt x="7879" y="379351"/>
                  </a:cubicBezTo>
                  <a:cubicBezTo>
                    <a:pt x="1238" y="353319"/>
                    <a:pt x="886" y="327765"/>
                    <a:pt x="549" y="303048"/>
                  </a:cubicBezTo>
                  <a:cubicBezTo>
                    <a:pt x="304" y="285314"/>
                    <a:pt x="52" y="264300"/>
                    <a:pt x="0" y="242931"/>
                  </a:cubicBezTo>
                  <a:cubicBezTo>
                    <a:pt x="52" y="221472"/>
                    <a:pt x="304" y="200458"/>
                    <a:pt x="549" y="182724"/>
                  </a:cubicBezTo>
                  <a:cubicBezTo>
                    <a:pt x="886" y="158011"/>
                    <a:pt x="1238" y="132457"/>
                    <a:pt x="7879" y="106421"/>
                  </a:cubicBezTo>
                  <a:cubicBezTo>
                    <a:pt x="15510" y="76520"/>
                    <a:pt x="30539" y="52256"/>
                    <a:pt x="52546" y="34310"/>
                  </a:cubicBezTo>
                  <a:cubicBezTo>
                    <a:pt x="75354" y="15713"/>
                    <a:pt x="103988" y="4872"/>
                    <a:pt x="135360" y="2964"/>
                  </a:cubicBezTo>
                  <a:cubicBezTo>
                    <a:pt x="169576" y="884"/>
                    <a:pt x="204766" y="-87"/>
                    <a:pt x="242925" y="6"/>
                  </a:cubicBezTo>
                  <a:cubicBezTo>
                    <a:pt x="281013" y="-75"/>
                    <a:pt x="316184" y="884"/>
                    <a:pt x="350400" y="2964"/>
                  </a:cubicBezTo>
                  <a:cubicBezTo>
                    <a:pt x="381769" y="4872"/>
                    <a:pt x="410403" y="15713"/>
                    <a:pt x="433210" y="34310"/>
                  </a:cubicBezTo>
                  <a:cubicBezTo>
                    <a:pt x="455221" y="52256"/>
                    <a:pt x="470246" y="76520"/>
                    <a:pt x="477877" y="106421"/>
                  </a:cubicBezTo>
                  <a:cubicBezTo>
                    <a:pt x="484519" y="132453"/>
                    <a:pt x="484871" y="158011"/>
                    <a:pt x="485208" y="182724"/>
                  </a:cubicBezTo>
                  <a:cubicBezTo>
                    <a:pt x="485453" y="200458"/>
                    <a:pt x="485708" y="221472"/>
                    <a:pt x="485756" y="242842"/>
                  </a:cubicBezTo>
                  <a:cubicBezTo>
                    <a:pt x="485708" y="264300"/>
                    <a:pt x="485453" y="285314"/>
                    <a:pt x="485208" y="303048"/>
                  </a:cubicBezTo>
                  <a:cubicBezTo>
                    <a:pt x="485067" y="313529"/>
                    <a:pt x="476410" y="321905"/>
                    <a:pt x="465977" y="321765"/>
                  </a:cubicBezTo>
                  <a:cubicBezTo>
                    <a:pt x="455496" y="321620"/>
                    <a:pt x="447120" y="313007"/>
                    <a:pt x="447261" y="302530"/>
                  </a:cubicBezTo>
                  <a:cubicBezTo>
                    <a:pt x="447501" y="284899"/>
                    <a:pt x="447757" y="264022"/>
                    <a:pt x="447805" y="242842"/>
                  </a:cubicBezTo>
                  <a:cubicBezTo>
                    <a:pt x="447757" y="221750"/>
                    <a:pt x="447501" y="200873"/>
                    <a:pt x="447261" y="183243"/>
                  </a:cubicBezTo>
                  <a:cubicBezTo>
                    <a:pt x="446953" y="160743"/>
                    <a:pt x="446634" y="137475"/>
                    <a:pt x="441105" y="115805"/>
                  </a:cubicBezTo>
                  <a:cubicBezTo>
                    <a:pt x="435527" y="93946"/>
                    <a:pt x="424801" y="76424"/>
                    <a:pt x="409228" y="63723"/>
                  </a:cubicBezTo>
                  <a:cubicBezTo>
                    <a:pt x="392383" y="49984"/>
                    <a:pt x="371814" y="42286"/>
                    <a:pt x="348095" y="40844"/>
                  </a:cubicBezTo>
                  <a:cubicBezTo>
                    <a:pt x="314683" y="38813"/>
                    <a:pt x="280290" y="37876"/>
                    <a:pt x="242925" y="37954"/>
                  </a:cubicBezTo>
                  <a:cubicBezTo>
                    <a:pt x="205470" y="37865"/>
                    <a:pt x="171073" y="38813"/>
                    <a:pt x="137662" y="40844"/>
                  </a:cubicBezTo>
                  <a:cubicBezTo>
                    <a:pt x="113942" y="42286"/>
                    <a:pt x="93377" y="49984"/>
                    <a:pt x="76529" y="63719"/>
                  </a:cubicBezTo>
                  <a:cubicBezTo>
                    <a:pt x="60955" y="76420"/>
                    <a:pt x="50230" y="93943"/>
                    <a:pt x="44652" y="115805"/>
                  </a:cubicBezTo>
                  <a:cubicBezTo>
                    <a:pt x="39122" y="137475"/>
                    <a:pt x="38804" y="160743"/>
                    <a:pt x="38496" y="183243"/>
                  </a:cubicBezTo>
                  <a:cubicBezTo>
                    <a:pt x="38255" y="200873"/>
                    <a:pt x="38003" y="221750"/>
                    <a:pt x="37951" y="242931"/>
                  </a:cubicBezTo>
                  <a:cubicBezTo>
                    <a:pt x="38003" y="264022"/>
                    <a:pt x="38255" y="284899"/>
                    <a:pt x="38496" y="302530"/>
                  </a:cubicBezTo>
                  <a:cubicBezTo>
                    <a:pt x="38804" y="325030"/>
                    <a:pt x="39122" y="348297"/>
                    <a:pt x="44652" y="369967"/>
                  </a:cubicBezTo>
                  <a:cubicBezTo>
                    <a:pt x="50230" y="391826"/>
                    <a:pt x="60955" y="409349"/>
                    <a:pt x="76529" y="422050"/>
                  </a:cubicBezTo>
                  <a:cubicBezTo>
                    <a:pt x="93377" y="435789"/>
                    <a:pt x="113942" y="443486"/>
                    <a:pt x="137662" y="444928"/>
                  </a:cubicBezTo>
                  <a:cubicBezTo>
                    <a:pt x="171073" y="446959"/>
                    <a:pt x="205477" y="447908"/>
                    <a:pt x="242836" y="447815"/>
                  </a:cubicBezTo>
                  <a:cubicBezTo>
                    <a:pt x="280294" y="447904"/>
                    <a:pt x="314683" y="446959"/>
                    <a:pt x="348095" y="444928"/>
                  </a:cubicBezTo>
                  <a:cubicBezTo>
                    <a:pt x="371814" y="443486"/>
                    <a:pt x="392380" y="435789"/>
                    <a:pt x="409228" y="422050"/>
                  </a:cubicBezTo>
                  <a:cubicBezTo>
                    <a:pt x="420446" y="412899"/>
                    <a:pt x="429211" y="401158"/>
                    <a:pt x="435278" y="387149"/>
                  </a:cubicBezTo>
                  <a:cubicBezTo>
                    <a:pt x="439444" y="377535"/>
                    <a:pt x="450615" y="373114"/>
                    <a:pt x="460232" y="377279"/>
                  </a:cubicBezTo>
                  <a:cubicBezTo>
                    <a:pt x="469850" y="381445"/>
                    <a:pt x="474267" y="392615"/>
                    <a:pt x="470105" y="402233"/>
                  </a:cubicBezTo>
                  <a:cubicBezTo>
                    <a:pt x="461600" y="421872"/>
                    <a:pt x="449188" y="438435"/>
                    <a:pt x="433210" y="451462"/>
                  </a:cubicBezTo>
                  <a:cubicBezTo>
                    <a:pt x="410403" y="470063"/>
                    <a:pt x="381769" y="480900"/>
                    <a:pt x="350400" y="482809"/>
                  </a:cubicBezTo>
                  <a:cubicBezTo>
                    <a:pt x="317634" y="484803"/>
                    <a:pt x="283974" y="485774"/>
                    <a:pt x="247668" y="485774"/>
                  </a:cubicBezTo>
                  <a:close/>
                  <a:moveTo>
                    <a:pt x="360525" y="242886"/>
                  </a:moveTo>
                  <a:cubicBezTo>
                    <a:pt x="360525" y="177491"/>
                    <a:pt x="307323" y="124289"/>
                    <a:pt x="241928" y="124289"/>
                  </a:cubicBezTo>
                  <a:cubicBezTo>
                    <a:pt x="176536" y="124289"/>
                    <a:pt x="123330" y="177491"/>
                    <a:pt x="123330" y="242886"/>
                  </a:cubicBezTo>
                  <a:cubicBezTo>
                    <a:pt x="123330" y="308282"/>
                    <a:pt x="176536" y="361484"/>
                    <a:pt x="241928" y="361484"/>
                  </a:cubicBezTo>
                  <a:cubicBezTo>
                    <a:pt x="307323" y="361484"/>
                    <a:pt x="360525" y="308282"/>
                    <a:pt x="360525" y="242886"/>
                  </a:cubicBezTo>
                  <a:close/>
                  <a:moveTo>
                    <a:pt x="322574" y="242886"/>
                  </a:moveTo>
                  <a:cubicBezTo>
                    <a:pt x="322574" y="287353"/>
                    <a:pt x="286398" y="323532"/>
                    <a:pt x="241928" y="323532"/>
                  </a:cubicBezTo>
                  <a:cubicBezTo>
                    <a:pt x="197461" y="323532"/>
                    <a:pt x="161281" y="287353"/>
                    <a:pt x="161281" y="242886"/>
                  </a:cubicBezTo>
                  <a:cubicBezTo>
                    <a:pt x="161281" y="198420"/>
                    <a:pt x="197461" y="162240"/>
                    <a:pt x="241928" y="162240"/>
                  </a:cubicBezTo>
                  <a:cubicBezTo>
                    <a:pt x="286398" y="162240"/>
                    <a:pt x="322574" y="198420"/>
                    <a:pt x="322574" y="242886"/>
                  </a:cubicBezTo>
                  <a:close/>
                  <a:moveTo>
                    <a:pt x="373808" y="86338"/>
                  </a:moveTo>
                  <a:cubicBezTo>
                    <a:pt x="358090" y="86338"/>
                    <a:pt x="345345" y="99079"/>
                    <a:pt x="345345" y="114801"/>
                  </a:cubicBezTo>
                  <a:cubicBezTo>
                    <a:pt x="345345" y="130523"/>
                    <a:pt x="358090" y="143264"/>
                    <a:pt x="373808" y="143264"/>
                  </a:cubicBezTo>
                  <a:cubicBezTo>
                    <a:pt x="389530" y="143264"/>
                    <a:pt x="402271" y="130523"/>
                    <a:pt x="402271" y="114801"/>
                  </a:cubicBezTo>
                  <a:cubicBezTo>
                    <a:pt x="402271" y="99079"/>
                    <a:pt x="389530" y="86338"/>
                    <a:pt x="373808" y="86338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Icon 7">
              <a:extLst>
                <a:ext uri="{FF2B5EF4-FFF2-40B4-BE49-F238E27FC236}">
                  <a16:creationId xmlns:a16="http://schemas.microsoft.com/office/drawing/2014/main" id="{473CA8C8-FCB4-4816-8716-C0E5548B2894}"/>
                </a:ext>
              </a:extLst>
            </p:cNvPr>
            <p:cNvSpPr/>
            <p:nvPr/>
          </p:nvSpPr>
          <p:spPr>
            <a:xfrm>
              <a:off x="1097129" y="177275"/>
              <a:ext cx="135578" cy="110418"/>
            </a:xfrm>
            <a:custGeom>
              <a:avLst/>
              <a:gdLst>
                <a:gd name="connsiteX0" fmla="*/ 428141 w 485779"/>
                <a:gd name="connsiteY0" fmla="*/ 63553 h 395637"/>
                <a:gd name="connsiteX1" fmla="*/ 427900 w 485779"/>
                <a:gd name="connsiteY1" fmla="*/ 62619 h 395637"/>
                <a:gd name="connsiteX2" fmla="*/ 472493 w 485779"/>
                <a:gd name="connsiteY2" fmla="*/ 6641 h 395637"/>
                <a:gd name="connsiteX3" fmla="*/ 407976 w 485779"/>
                <a:gd name="connsiteY3" fmla="*/ 31310 h 395637"/>
                <a:gd name="connsiteX4" fmla="*/ 336818 w 485779"/>
                <a:gd name="connsiteY4" fmla="*/ 0 h 395637"/>
                <a:gd name="connsiteX5" fmla="*/ 236247 w 485779"/>
                <a:gd name="connsiteY5" fmla="*/ 99622 h 395637"/>
                <a:gd name="connsiteX6" fmla="*/ 237874 w 485779"/>
                <a:gd name="connsiteY6" fmla="*/ 123401 h 395637"/>
                <a:gd name="connsiteX7" fmla="*/ 102310 w 485779"/>
                <a:gd name="connsiteY7" fmla="*/ 76544 h 395637"/>
                <a:gd name="connsiteX8" fmla="*/ 46209 w 485779"/>
                <a:gd name="connsiteY8" fmla="*/ 28096 h 395637"/>
                <a:gd name="connsiteX9" fmla="*/ 23750 w 485779"/>
                <a:gd name="connsiteY9" fmla="*/ 22445 h 395637"/>
                <a:gd name="connsiteX10" fmla="*/ 12554 w 485779"/>
                <a:gd name="connsiteY10" fmla="*/ 42717 h 395637"/>
                <a:gd name="connsiteX11" fmla="*/ 57283 w 485779"/>
                <a:gd name="connsiteY11" fmla="*/ 154362 h 395637"/>
                <a:gd name="connsiteX12" fmla="*/ 43319 w 485779"/>
                <a:gd name="connsiteY12" fmla="*/ 150359 h 395637"/>
                <a:gd name="connsiteX13" fmla="*/ 22075 w 485779"/>
                <a:gd name="connsiteY13" fmla="*/ 151997 h 395637"/>
                <a:gd name="connsiteX14" fmla="*/ 16130 w 485779"/>
                <a:gd name="connsiteY14" fmla="*/ 172900 h 395637"/>
                <a:gd name="connsiteX15" fmla="*/ 94382 w 485779"/>
                <a:gd name="connsiteY15" fmla="*/ 249633 h 395637"/>
                <a:gd name="connsiteX16" fmla="*/ 69651 w 485779"/>
                <a:gd name="connsiteY16" fmla="*/ 253328 h 395637"/>
                <a:gd name="connsiteX17" fmla="*/ 69262 w 485779"/>
                <a:gd name="connsiteY17" fmla="*/ 253324 h 395637"/>
                <a:gd name="connsiteX18" fmla="*/ 51372 w 485779"/>
                <a:gd name="connsiteY18" fmla="*/ 265988 h 395637"/>
                <a:gd name="connsiteX19" fmla="*/ 57661 w 485779"/>
                <a:gd name="connsiteY19" fmla="*/ 287313 h 395637"/>
                <a:gd name="connsiteX20" fmla="*/ 130577 w 485779"/>
                <a:gd name="connsiteY20" fmla="*/ 319576 h 395637"/>
                <a:gd name="connsiteX21" fmla="*/ 75922 w 485779"/>
                <a:gd name="connsiteY21" fmla="*/ 334889 h 395637"/>
                <a:gd name="connsiteX22" fmla="*/ 23502 w 485779"/>
                <a:gd name="connsiteY22" fmla="*/ 331669 h 395637"/>
                <a:gd name="connsiteX23" fmla="*/ 957 w 485779"/>
                <a:gd name="connsiteY23" fmla="*/ 344162 h 395637"/>
                <a:gd name="connsiteX24" fmla="*/ 11664 w 485779"/>
                <a:gd name="connsiteY24" fmla="*/ 367608 h 395637"/>
                <a:gd name="connsiteX25" fmla="*/ 144219 w 485779"/>
                <a:gd name="connsiteY25" fmla="*/ 395637 h 395637"/>
                <a:gd name="connsiteX26" fmla="*/ 253336 w 485779"/>
                <a:gd name="connsiteY26" fmla="*/ 382369 h 395637"/>
                <a:gd name="connsiteX27" fmla="*/ 352206 w 485779"/>
                <a:gd name="connsiteY27" fmla="*/ 322648 h 395637"/>
                <a:gd name="connsiteX28" fmla="*/ 352065 w 485779"/>
                <a:gd name="connsiteY28" fmla="*/ 295812 h 395637"/>
                <a:gd name="connsiteX29" fmla="*/ 325228 w 485779"/>
                <a:gd name="connsiteY29" fmla="*/ 295956 h 395637"/>
                <a:gd name="connsiteX30" fmla="*/ 144219 w 485779"/>
                <a:gd name="connsiteY30" fmla="*/ 357690 h 395637"/>
                <a:gd name="connsiteX31" fmla="*/ 139156 w 485779"/>
                <a:gd name="connsiteY31" fmla="*/ 357623 h 395637"/>
                <a:gd name="connsiteX32" fmla="*/ 190205 w 485779"/>
                <a:gd name="connsiteY32" fmla="*/ 318482 h 395637"/>
                <a:gd name="connsiteX33" fmla="*/ 192796 w 485779"/>
                <a:gd name="connsiteY33" fmla="*/ 298588 h 395637"/>
                <a:gd name="connsiteX34" fmla="*/ 176085 w 485779"/>
                <a:gd name="connsiteY34" fmla="*/ 287488 h 395637"/>
                <a:gd name="connsiteX35" fmla="*/ 124354 w 485779"/>
                <a:gd name="connsiteY35" fmla="*/ 278400 h 395637"/>
                <a:gd name="connsiteX36" fmla="*/ 153707 w 485779"/>
                <a:gd name="connsiteY36" fmla="*/ 254273 h 395637"/>
                <a:gd name="connsiteX37" fmla="*/ 156186 w 485779"/>
                <a:gd name="connsiteY37" fmla="*/ 235942 h 395637"/>
                <a:gd name="connsiteX38" fmla="*/ 141884 w 485779"/>
                <a:gd name="connsiteY38" fmla="*/ 224212 h 395637"/>
                <a:gd name="connsiteX39" fmla="*/ 75143 w 485779"/>
                <a:gd name="connsiteY39" fmla="*/ 193040 h 395637"/>
                <a:gd name="connsiteX40" fmla="*/ 100434 w 485779"/>
                <a:gd name="connsiteY40" fmla="*/ 189193 h 395637"/>
                <a:gd name="connsiteX41" fmla="*/ 114166 w 485779"/>
                <a:gd name="connsiteY41" fmla="*/ 175676 h 395637"/>
                <a:gd name="connsiteX42" fmla="*/ 108999 w 485779"/>
                <a:gd name="connsiteY42" fmla="*/ 157119 h 395637"/>
                <a:gd name="connsiteX43" fmla="*/ 70355 w 485779"/>
                <a:gd name="connsiteY43" fmla="*/ 100630 h 395637"/>
                <a:gd name="connsiteX44" fmla="*/ 80110 w 485779"/>
                <a:gd name="connsiteY44" fmla="*/ 107364 h 395637"/>
                <a:gd name="connsiteX45" fmla="*/ 260919 w 485779"/>
                <a:gd name="connsiteY45" fmla="*/ 162241 h 395637"/>
                <a:gd name="connsiteX46" fmla="*/ 275977 w 485779"/>
                <a:gd name="connsiteY46" fmla="*/ 154792 h 395637"/>
                <a:gd name="connsiteX47" fmla="*/ 279235 w 485779"/>
                <a:gd name="connsiteY47" fmla="*/ 138299 h 395637"/>
                <a:gd name="connsiteX48" fmla="*/ 274202 w 485779"/>
                <a:gd name="connsiteY48" fmla="*/ 99622 h 395637"/>
                <a:gd name="connsiteX49" fmla="*/ 292562 w 485779"/>
                <a:gd name="connsiteY49" fmla="*/ 56171 h 395637"/>
                <a:gd name="connsiteX50" fmla="*/ 336821 w 485779"/>
                <a:gd name="connsiteY50" fmla="*/ 37951 h 395637"/>
                <a:gd name="connsiteX51" fmla="*/ 380309 w 485779"/>
                <a:gd name="connsiteY51" fmla="*/ 57283 h 395637"/>
                <a:gd name="connsiteX52" fmla="*/ 398492 w 485779"/>
                <a:gd name="connsiteY52" fmla="*/ 100459 h 395637"/>
                <a:gd name="connsiteX53" fmla="*/ 398492 w 485779"/>
                <a:gd name="connsiteY53" fmla="*/ 111956 h 395637"/>
                <a:gd name="connsiteX54" fmla="*/ 398629 w 485779"/>
                <a:gd name="connsiteY54" fmla="*/ 113546 h 395637"/>
                <a:gd name="connsiteX55" fmla="*/ 398492 w 485779"/>
                <a:gd name="connsiteY55" fmla="*/ 115751 h 395637"/>
                <a:gd name="connsiteX56" fmla="*/ 374761 w 485779"/>
                <a:gd name="connsiteY56" fmla="*/ 229890 h 395637"/>
                <a:gd name="connsiteX57" fmla="*/ 383597 w 485779"/>
                <a:gd name="connsiteY57" fmla="*/ 255233 h 395637"/>
                <a:gd name="connsiteX58" fmla="*/ 391836 w 485779"/>
                <a:gd name="connsiteY58" fmla="*/ 257123 h 395637"/>
                <a:gd name="connsiteX59" fmla="*/ 408936 w 485779"/>
                <a:gd name="connsiteY59" fmla="*/ 246397 h 395637"/>
                <a:gd name="connsiteX60" fmla="*/ 436443 w 485779"/>
                <a:gd name="connsiteY60" fmla="*/ 115751 h 395637"/>
                <a:gd name="connsiteX61" fmla="*/ 436313 w 485779"/>
                <a:gd name="connsiteY61" fmla="*/ 113616 h 395637"/>
                <a:gd name="connsiteX62" fmla="*/ 436443 w 485779"/>
                <a:gd name="connsiteY62" fmla="*/ 111956 h 395637"/>
                <a:gd name="connsiteX63" fmla="*/ 436443 w 485779"/>
                <a:gd name="connsiteY63" fmla="*/ 98673 h 395637"/>
                <a:gd name="connsiteX64" fmla="*/ 485780 w 485779"/>
                <a:gd name="connsiteY64" fmla="*/ 45541 h 395637"/>
                <a:gd name="connsiteX65" fmla="*/ 428141 w 485779"/>
                <a:gd name="connsiteY65" fmla="*/ 63553 h 39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85779" h="395637">
                  <a:moveTo>
                    <a:pt x="428141" y="63553"/>
                  </a:moveTo>
                  <a:lnTo>
                    <a:pt x="427900" y="62619"/>
                  </a:lnTo>
                  <a:cubicBezTo>
                    <a:pt x="448481" y="50282"/>
                    <a:pt x="465099" y="29942"/>
                    <a:pt x="472493" y="6641"/>
                  </a:cubicBezTo>
                  <a:cubicBezTo>
                    <a:pt x="453214" y="18112"/>
                    <a:pt x="430658" y="26810"/>
                    <a:pt x="407976" y="31310"/>
                  </a:cubicBezTo>
                  <a:cubicBezTo>
                    <a:pt x="389786" y="11930"/>
                    <a:pt x="365518" y="0"/>
                    <a:pt x="336818" y="0"/>
                  </a:cubicBezTo>
                  <a:cubicBezTo>
                    <a:pt x="281814" y="0"/>
                    <a:pt x="236247" y="44533"/>
                    <a:pt x="236247" y="99622"/>
                  </a:cubicBezTo>
                  <a:cubicBezTo>
                    <a:pt x="236247" y="108064"/>
                    <a:pt x="236944" y="116240"/>
                    <a:pt x="237874" y="123401"/>
                  </a:cubicBezTo>
                  <a:cubicBezTo>
                    <a:pt x="189442" y="119639"/>
                    <a:pt x="143930" y="103925"/>
                    <a:pt x="102310" y="76544"/>
                  </a:cubicBezTo>
                  <a:cubicBezTo>
                    <a:pt x="65967" y="52639"/>
                    <a:pt x="46376" y="28304"/>
                    <a:pt x="46209" y="28096"/>
                  </a:cubicBezTo>
                  <a:cubicBezTo>
                    <a:pt x="40873" y="21333"/>
                    <a:pt x="31648" y="19009"/>
                    <a:pt x="23750" y="22445"/>
                  </a:cubicBezTo>
                  <a:cubicBezTo>
                    <a:pt x="15848" y="25880"/>
                    <a:pt x="11253" y="34204"/>
                    <a:pt x="12554" y="42717"/>
                  </a:cubicBezTo>
                  <a:cubicBezTo>
                    <a:pt x="13006" y="45656"/>
                    <a:pt x="22271" y="103747"/>
                    <a:pt x="57283" y="154362"/>
                  </a:cubicBezTo>
                  <a:cubicBezTo>
                    <a:pt x="49122" y="153091"/>
                    <a:pt x="44253" y="150823"/>
                    <a:pt x="43319" y="150359"/>
                  </a:cubicBezTo>
                  <a:cubicBezTo>
                    <a:pt x="36544" y="146346"/>
                    <a:pt x="28238" y="147083"/>
                    <a:pt x="22075" y="151997"/>
                  </a:cubicBezTo>
                  <a:cubicBezTo>
                    <a:pt x="15874" y="156941"/>
                    <a:pt x="13658" y="165366"/>
                    <a:pt x="16130" y="172900"/>
                  </a:cubicBezTo>
                  <a:cubicBezTo>
                    <a:pt x="16931" y="175346"/>
                    <a:pt x="33582" y="223901"/>
                    <a:pt x="94382" y="249633"/>
                  </a:cubicBezTo>
                  <a:cubicBezTo>
                    <a:pt x="81355" y="253391"/>
                    <a:pt x="69799" y="253328"/>
                    <a:pt x="69651" y="253328"/>
                  </a:cubicBezTo>
                  <a:cubicBezTo>
                    <a:pt x="69521" y="253328"/>
                    <a:pt x="69391" y="253324"/>
                    <a:pt x="69262" y="253324"/>
                  </a:cubicBezTo>
                  <a:cubicBezTo>
                    <a:pt x="61231" y="253324"/>
                    <a:pt x="54052" y="258390"/>
                    <a:pt x="51372" y="265988"/>
                  </a:cubicBezTo>
                  <a:cubicBezTo>
                    <a:pt x="48644" y="273708"/>
                    <a:pt x="51183" y="282306"/>
                    <a:pt x="57661" y="287313"/>
                  </a:cubicBezTo>
                  <a:cubicBezTo>
                    <a:pt x="59125" y="288444"/>
                    <a:pt x="86344" y="309124"/>
                    <a:pt x="130577" y="319576"/>
                  </a:cubicBezTo>
                  <a:cubicBezTo>
                    <a:pt x="115103" y="328092"/>
                    <a:pt x="96839" y="333218"/>
                    <a:pt x="75922" y="334889"/>
                  </a:cubicBezTo>
                  <a:cubicBezTo>
                    <a:pt x="46973" y="337202"/>
                    <a:pt x="23691" y="331717"/>
                    <a:pt x="23502" y="331669"/>
                  </a:cubicBezTo>
                  <a:cubicBezTo>
                    <a:pt x="13877" y="329312"/>
                    <a:pt x="4059" y="334752"/>
                    <a:pt x="957" y="344162"/>
                  </a:cubicBezTo>
                  <a:cubicBezTo>
                    <a:pt x="-2145" y="353572"/>
                    <a:pt x="2521" y="363786"/>
                    <a:pt x="11664" y="367608"/>
                  </a:cubicBezTo>
                  <a:cubicBezTo>
                    <a:pt x="14403" y="368749"/>
                    <a:pt x="79487" y="395637"/>
                    <a:pt x="144219" y="395637"/>
                  </a:cubicBezTo>
                  <a:cubicBezTo>
                    <a:pt x="189153" y="395637"/>
                    <a:pt x="222808" y="391546"/>
                    <a:pt x="253336" y="382369"/>
                  </a:cubicBezTo>
                  <a:cubicBezTo>
                    <a:pt x="291432" y="370913"/>
                    <a:pt x="323776" y="351378"/>
                    <a:pt x="352206" y="322648"/>
                  </a:cubicBezTo>
                  <a:cubicBezTo>
                    <a:pt x="359577" y="315199"/>
                    <a:pt x="359514" y="303183"/>
                    <a:pt x="352065" y="295812"/>
                  </a:cubicBezTo>
                  <a:cubicBezTo>
                    <a:pt x="344612" y="288440"/>
                    <a:pt x="332600" y="288503"/>
                    <a:pt x="325228" y="295956"/>
                  </a:cubicBezTo>
                  <a:cubicBezTo>
                    <a:pt x="274532" y="347190"/>
                    <a:pt x="216200" y="357690"/>
                    <a:pt x="144219" y="357690"/>
                  </a:cubicBezTo>
                  <a:cubicBezTo>
                    <a:pt x="142533" y="357690"/>
                    <a:pt x="140846" y="357668"/>
                    <a:pt x="139156" y="357623"/>
                  </a:cubicBezTo>
                  <a:cubicBezTo>
                    <a:pt x="159236" y="348406"/>
                    <a:pt x="176455" y="335260"/>
                    <a:pt x="190205" y="318482"/>
                  </a:cubicBezTo>
                  <a:cubicBezTo>
                    <a:pt x="194790" y="312886"/>
                    <a:pt x="195798" y="305173"/>
                    <a:pt x="192796" y="298588"/>
                  </a:cubicBezTo>
                  <a:cubicBezTo>
                    <a:pt x="189798" y="292005"/>
                    <a:pt x="183315" y="287703"/>
                    <a:pt x="176085" y="287488"/>
                  </a:cubicBezTo>
                  <a:cubicBezTo>
                    <a:pt x="156272" y="286906"/>
                    <a:pt x="138771" y="283111"/>
                    <a:pt x="124354" y="278400"/>
                  </a:cubicBezTo>
                  <a:cubicBezTo>
                    <a:pt x="135057" y="272963"/>
                    <a:pt x="145483" y="265239"/>
                    <a:pt x="153707" y="254273"/>
                  </a:cubicBezTo>
                  <a:cubicBezTo>
                    <a:pt x="157658" y="249006"/>
                    <a:pt x="158595" y="242068"/>
                    <a:pt x="156186" y="235942"/>
                  </a:cubicBezTo>
                  <a:cubicBezTo>
                    <a:pt x="153777" y="229816"/>
                    <a:pt x="148363" y="225376"/>
                    <a:pt x="141884" y="224212"/>
                  </a:cubicBezTo>
                  <a:cubicBezTo>
                    <a:pt x="110026" y="218486"/>
                    <a:pt x="88867" y="205663"/>
                    <a:pt x="75143" y="193040"/>
                  </a:cubicBezTo>
                  <a:cubicBezTo>
                    <a:pt x="82845" y="192639"/>
                    <a:pt x="91306" y="191472"/>
                    <a:pt x="100434" y="189193"/>
                  </a:cubicBezTo>
                  <a:cubicBezTo>
                    <a:pt x="107128" y="187517"/>
                    <a:pt x="112387" y="182344"/>
                    <a:pt x="114166" y="175676"/>
                  </a:cubicBezTo>
                  <a:cubicBezTo>
                    <a:pt x="115945" y="169012"/>
                    <a:pt x="113969" y="161904"/>
                    <a:pt x="108999" y="157119"/>
                  </a:cubicBezTo>
                  <a:cubicBezTo>
                    <a:pt x="91799" y="140545"/>
                    <a:pt x="79298" y="120006"/>
                    <a:pt x="70355" y="100630"/>
                  </a:cubicBezTo>
                  <a:cubicBezTo>
                    <a:pt x="73476" y="102865"/>
                    <a:pt x="76730" y="105114"/>
                    <a:pt x="80110" y="107364"/>
                  </a:cubicBezTo>
                  <a:cubicBezTo>
                    <a:pt x="117779" y="132399"/>
                    <a:pt x="179724" y="162241"/>
                    <a:pt x="260919" y="162241"/>
                  </a:cubicBezTo>
                  <a:cubicBezTo>
                    <a:pt x="266823" y="162241"/>
                    <a:pt x="272390" y="159480"/>
                    <a:pt x="275977" y="154792"/>
                  </a:cubicBezTo>
                  <a:cubicBezTo>
                    <a:pt x="279568" y="150107"/>
                    <a:pt x="280769" y="144000"/>
                    <a:pt x="279235" y="138299"/>
                  </a:cubicBezTo>
                  <a:cubicBezTo>
                    <a:pt x="279183" y="138114"/>
                    <a:pt x="274202" y="119409"/>
                    <a:pt x="274202" y="99622"/>
                  </a:cubicBezTo>
                  <a:cubicBezTo>
                    <a:pt x="274202" y="83281"/>
                    <a:pt x="280721" y="67849"/>
                    <a:pt x="292562" y="56171"/>
                  </a:cubicBezTo>
                  <a:cubicBezTo>
                    <a:pt x="304470" y="44422"/>
                    <a:pt x="320188" y="37951"/>
                    <a:pt x="336821" y="37951"/>
                  </a:cubicBezTo>
                  <a:cubicBezTo>
                    <a:pt x="353636" y="37951"/>
                    <a:pt x="368268" y="44456"/>
                    <a:pt x="380309" y="57283"/>
                  </a:cubicBezTo>
                  <a:cubicBezTo>
                    <a:pt x="389004" y="65466"/>
                    <a:pt x="398492" y="87288"/>
                    <a:pt x="398492" y="100459"/>
                  </a:cubicBezTo>
                  <a:lnTo>
                    <a:pt x="398492" y="111956"/>
                  </a:lnTo>
                  <a:cubicBezTo>
                    <a:pt x="398492" y="112356"/>
                    <a:pt x="398533" y="112901"/>
                    <a:pt x="398629" y="113546"/>
                  </a:cubicBezTo>
                  <a:cubicBezTo>
                    <a:pt x="398548" y="114272"/>
                    <a:pt x="398492" y="115006"/>
                    <a:pt x="398492" y="115751"/>
                  </a:cubicBezTo>
                  <a:cubicBezTo>
                    <a:pt x="398492" y="158887"/>
                    <a:pt x="390509" y="197291"/>
                    <a:pt x="374761" y="229890"/>
                  </a:cubicBezTo>
                  <a:cubicBezTo>
                    <a:pt x="370203" y="239330"/>
                    <a:pt x="374161" y="250674"/>
                    <a:pt x="383597" y="255233"/>
                  </a:cubicBezTo>
                  <a:cubicBezTo>
                    <a:pt x="386258" y="256515"/>
                    <a:pt x="389067" y="257123"/>
                    <a:pt x="391836" y="257123"/>
                  </a:cubicBezTo>
                  <a:cubicBezTo>
                    <a:pt x="398892" y="257123"/>
                    <a:pt x="405663" y="253172"/>
                    <a:pt x="408936" y="246397"/>
                  </a:cubicBezTo>
                  <a:cubicBezTo>
                    <a:pt x="427189" y="208605"/>
                    <a:pt x="436443" y="164650"/>
                    <a:pt x="436443" y="115751"/>
                  </a:cubicBezTo>
                  <a:cubicBezTo>
                    <a:pt x="436443" y="115028"/>
                    <a:pt x="436391" y="114317"/>
                    <a:pt x="436313" y="113616"/>
                  </a:cubicBezTo>
                  <a:cubicBezTo>
                    <a:pt x="436402" y="112964"/>
                    <a:pt x="436443" y="112401"/>
                    <a:pt x="436443" y="111956"/>
                  </a:cubicBezTo>
                  <a:lnTo>
                    <a:pt x="436443" y="98673"/>
                  </a:lnTo>
                  <a:cubicBezTo>
                    <a:pt x="455938" y="84593"/>
                    <a:pt x="472445" y="65577"/>
                    <a:pt x="485780" y="45541"/>
                  </a:cubicBezTo>
                  <a:cubicBezTo>
                    <a:pt x="485776" y="45541"/>
                    <a:pt x="450797" y="62115"/>
                    <a:pt x="428141" y="63553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12" name="Mockup">
            <a:extLst>
              <a:ext uri="{FF2B5EF4-FFF2-40B4-BE49-F238E27FC236}">
                <a16:creationId xmlns:a16="http://schemas.microsoft.com/office/drawing/2014/main" id="{A84AD7A2-4828-4274-AD6B-CBC1E44D6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43" y="1243642"/>
            <a:ext cx="5885180" cy="5614358"/>
          </a:xfrm>
          <a:prstGeom prst="rect">
            <a:avLst/>
          </a:prstGeom>
        </p:spPr>
      </p:pic>
      <p:sp>
        <p:nvSpPr>
          <p:cNvPr id="11" name="PpHolder6">
            <a:extLst>
              <a:ext uri="{FF2B5EF4-FFF2-40B4-BE49-F238E27FC236}">
                <a16:creationId xmlns:a16="http://schemas.microsoft.com/office/drawing/2014/main" id="{3969402B-0A5B-4D00-A766-70B65320E8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80BE8CDC-481E-4919-88A0-C2FCA7752DAE}"/>
              </a:ext>
            </a:extLst>
          </p:cNvPr>
          <p:cNvSpPr txBox="1"/>
          <p:nvPr/>
        </p:nvSpPr>
        <p:spPr>
          <a:xfrm>
            <a:off x="1051727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8F722C-9A19-4419-AAE7-7DD287F059F0}"/>
              </a:ext>
            </a:extLst>
          </p:cNvPr>
          <p:cNvSpPr txBox="1"/>
          <p:nvPr/>
        </p:nvSpPr>
        <p:spPr>
          <a:xfrm>
            <a:off x="1051727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310499-95E1-4324-9BA0-48A99D832AA7}"/>
              </a:ext>
            </a:extLst>
          </p:cNvPr>
          <p:cNvSpPr txBox="1"/>
          <p:nvPr/>
        </p:nvSpPr>
        <p:spPr>
          <a:xfrm>
            <a:off x="1051727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D8F07C-E226-4CB8-9BEF-606D8CC06851}"/>
              </a:ext>
            </a:extLst>
          </p:cNvPr>
          <p:cNvSpPr txBox="1"/>
          <p:nvPr/>
        </p:nvSpPr>
        <p:spPr>
          <a:xfrm>
            <a:off x="1083097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F5E27F-FB57-4652-B415-C3CEF24B8A03}"/>
              </a:ext>
            </a:extLst>
          </p:cNvPr>
          <p:cNvSpPr txBox="1"/>
          <p:nvPr/>
        </p:nvSpPr>
        <p:spPr>
          <a:xfrm>
            <a:off x="1083097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606137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C849EDC-FD71-4BA0-9950-F1A9AEC5503A}"/>
              </a:ext>
            </a:extLst>
          </p:cNvPr>
          <p:cNvSpPr/>
          <p:nvPr/>
        </p:nvSpPr>
        <p:spPr>
          <a:xfrm>
            <a:off x="2468984" y="0"/>
            <a:ext cx="3928457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1F5B4FBC-5971-4179-BEE5-592D5D3BEF4A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42F067C4-F0AF-430E-B1F7-1A9B1ABD2BA2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FBF59A0-A6C0-451C-91A0-49C8837C3D2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CB37E95-7A93-4683-A9D5-B198B6933DD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0CE0443D-853C-4EE6-B1D0-2611F1EAED28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E83D4C2-91BE-4066-B0DF-46A6AC40D90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28D6307-7E09-47C4-8C11-7A8AC79040E8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1621ACA-6F73-4144-BAD9-2299C6225CF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7627A09E-1380-44E2-AA42-A535B5442BDF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1" name="PpHolder4">
            <a:extLst>
              <a:ext uri="{FF2B5EF4-FFF2-40B4-BE49-F238E27FC236}">
                <a16:creationId xmlns:a16="http://schemas.microsoft.com/office/drawing/2014/main" id="{85D552BF-774B-4448-B3F8-55AB25059C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2" name="Mockup">
            <a:extLst>
              <a:ext uri="{FF2B5EF4-FFF2-40B4-BE49-F238E27FC236}">
                <a16:creationId xmlns:a16="http://schemas.microsoft.com/office/drawing/2014/main" id="{2C08B318-1269-4F75-A229-B325383DC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60796" y="297475"/>
            <a:ext cx="3835101" cy="6560525"/>
          </a:xfrm>
          <a:custGeom>
            <a:avLst/>
            <a:gdLst>
              <a:gd name="connsiteX0" fmla="*/ 0 w 3835819"/>
              <a:gd name="connsiteY0" fmla="*/ 0 h 6560525"/>
              <a:gd name="connsiteX1" fmla="*/ 3835819 w 3835819"/>
              <a:gd name="connsiteY1" fmla="*/ 0 h 6560525"/>
              <a:gd name="connsiteX2" fmla="*/ 3835819 w 3835819"/>
              <a:gd name="connsiteY2" fmla="*/ 4957172 h 6560525"/>
              <a:gd name="connsiteX3" fmla="*/ 3453652 w 3835819"/>
              <a:gd name="connsiteY3" fmla="*/ 4957172 h 6560525"/>
              <a:gd name="connsiteX4" fmla="*/ 3453652 w 3835819"/>
              <a:gd name="connsiteY4" fmla="*/ 6560525 h 6560525"/>
              <a:gd name="connsiteX5" fmla="*/ 438784 w 3835819"/>
              <a:gd name="connsiteY5" fmla="*/ 6560525 h 6560525"/>
              <a:gd name="connsiteX6" fmla="*/ 438784 w 3835819"/>
              <a:gd name="connsiteY6" fmla="*/ 4957172 h 6560525"/>
              <a:gd name="connsiteX7" fmla="*/ 0 w 3835819"/>
              <a:gd name="connsiteY7" fmla="*/ 4957172 h 656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19" h="6560525">
                <a:moveTo>
                  <a:pt x="0" y="0"/>
                </a:moveTo>
                <a:lnTo>
                  <a:pt x="3835819" y="0"/>
                </a:lnTo>
                <a:lnTo>
                  <a:pt x="3835819" y="4957172"/>
                </a:lnTo>
                <a:lnTo>
                  <a:pt x="3453652" y="4957172"/>
                </a:lnTo>
                <a:lnTo>
                  <a:pt x="3453652" y="6560525"/>
                </a:lnTo>
                <a:lnTo>
                  <a:pt x="438784" y="6560525"/>
                </a:lnTo>
                <a:lnTo>
                  <a:pt x="438784" y="4957172"/>
                </a:lnTo>
                <a:lnTo>
                  <a:pt x="0" y="4957172"/>
                </a:lnTo>
                <a:close/>
              </a:path>
            </a:pathLst>
          </a:custGeom>
        </p:spPr>
      </p:pic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79C76970-1A30-4CE2-B174-E36984264254}"/>
              </a:ext>
            </a:extLst>
          </p:cNvPr>
          <p:cNvSpPr txBox="1"/>
          <p:nvPr/>
        </p:nvSpPr>
        <p:spPr>
          <a:xfrm>
            <a:off x="7115927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78536D-DB27-4A42-8509-B767EB78F955}"/>
              </a:ext>
            </a:extLst>
          </p:cNvPr>
          <p:cNvSpPr txBox="1"/>
          <p:nvPr/>
        </p:nvSpPr>
        <p:spPr>
          <a:xfrm>
            <a:off x="7115927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320C72-EED4-4473-84AE-D3B6D4AF8369}"/>
              </a:ext>
            </a:extLst>
          </p:cNvPr>
          <p:cNvSpPr txBox="1"/>
          <p:nvPr/>
        </p:nvSpPr>
        <p:spPr>
          <a:xfrm>
            <a:off x="7115927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475D13-8C9C-48BB-89AF-86A10157F0B9}"/>
              </a:ext>
            </a:extLst>
          </p:cNvPr>
          <p:cNvSpPr txBox="1"/>
          <p:nvPr/>
        </p:nvSpPr>
        <p:spPr>
          <a:xfrm>
            <a:off x="7147297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471368-2D42-41FF-BFA5-10264B826468}"/>
              </a:ext>
            </a:extLst>
          </p:cNvPr>
          <p:cNvSpPr txBox="1"/>
          <p:nvPr/>
        </p:nvSpPr>
        <p:spPr>
          <a:xfrm>
            <a:off x="7147297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030220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FDB5207-7FB6-4412-BE70-FF5E73850913}"/>
              </a:ext>
            </a:extLst>
          </p:cNvPr>
          <p:cNvSpPr/>
          <p:nvPr/>
        </p:nvSpPr>
        <p:spPr>
          <a:xfrm>
            <a:off x="9006253" y="0"/>
            <a:ext cx="3187333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9" name="PpHeader">
            <a:extLst>
              <a:ext uri="{FF2B5EF4-FFF2-40B4-BE49-F238E27FC236}">
                <a16:creationId xmlns:a16="http://schemas.microsoft.com/office/drawing/2014/main" id="{0976FA6B-9382-4E74-8A8B-F126AB106D9D}"/>
              </a:ext>
            </a:extLst>
          </p:cNvPr>
          <p:cNvSpPr/>
          <p:nvPr/>
        </p:nvSpPr>
        <p:spPr>
          <a:xfrm flipH="1">
            <a:off x="11731823" y="174625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520B0F-8613-4D5C-9995-C35E0B3297EC}"/>
              </a:ext>
            </a:extLst>
          </p:cNvPr>
          <p:cNvGrpSpPr/>
          <p:nvPr/>
        </p:nvGrpSpPr>
        <p:grpSpPr>
          <a:xfrm>
            <a:off x="10450736" y="181125"/>
            <a:ext cx="989634" cy="135576"/>
            <a:chOff x="670098" y="159543"/>
            <a:chExt cx="989634" cy="135576"/>
          </a:xfrm>
          <a:solidFill>
            <a:schemeClr val="bg1"/>
          </a:solidFill>
        </p:grpSpPr>
        <p:sp>
          <p:nvSpPr>
            <p:cNvPr id="21" name="Icon 1">
              <a:extLst>
                <a:ext uri="{FF2B5EF4-FFF2-40B4-BE49-F238E27FC236}">
                  <a16:creationId xmlns:a16="http://schemas.microsoft.com/office/drawing/2014/main" id="{D7334D10-DEC0-4636-B45A-05814BF5BEDD}"/>
                </a:ext>
              </a:extLst>
            </p:cNvPr>
            <p:cNvSpPr/>
            <p:nvPr/>
          </p:nvSpPr>
          <p:spPr>
            <a:xfrm>
              <a:off x="670098" y="159543"/>
              <a:ext cx="135576" cy="135576"/>
            </a:xfrm>
            <a:custGeom>
              <a:avLst/>
              <a:gdLst>
                <a:gd name="connsiteX0" fmla="*/ 466799 w 485775"/>
                <a:gd name="connsiteY0" fmla="*/ 333970 h 485775"/>
                <a:gd name="connsiteX1" fmla="*/ 485775 w 485775"/>
                <a:gd name="connsiteY1" fmla="*/ 314995 h 485775"/>
                <a:gd name="connsiteX2" fmla="*/ 485775 w 485775"/>
                <a:gd name="connsiteY2" fmla="*/ 75902 h 485775"/>
                <a:gd name="connsiteX3" fmla="*/ 409873 w 485775"/>
                <a:gd name="connsiteY3" fmla="*/ 0 h 485775"/>
                <a:gd name="connsiteX4" fmla="*/ 75902 w 485775"/>
                <a:gd name="connsiteY4" fmla="*/ 0 h 485775"/>
                <a:gd name="connsiteX5" fmla="*/ 0 w 485775"/>
                <a:gd name="connsiteY5" fmla="*/ 75902 h 485775"/>
                <a:gd name="connsiteX6" fmla="*/ 0 w 485775"/>
                <a:gd name="connsiteY6" fmla="*/ 409873 h 485775"/>
                <a:gd name="connsiteX7" fmla="*/ 75902 w 485775"/>
                <a:gd name="connsiteY7" fmla="*/ 485775 h 485775"/>
                <a:gd name="connsiteX8" fmla="*/ 409873 w 485775"/>
                <a:gd name="connsiteY8" fmla="*/ 485775 h 485775"/>
                <a:gd name="connsiteX9" fmla="*/ 485775 w 485775"/>
                <a:gd name="connsiteY9" fmla="*/ 409873 h 485775"/>
                <a:gd name="connsiteX10" fmla="*/ 466799 w 485775"/>
                <a:gd name="connsiteY10" fmla="*/ 390897 h 485775"/>
                <a:gd name="connsiteX11" fmla="*/ 447824 w 485775"/>
                <a:gd name="connsiteY11" fmla="*/ 409873 h 485775"/>
                <a:gd name="connsiteX12" fmla="*/ 409873 w 485775"/>
                <a:gd name="connsiteY12" fmla="*/ 447824 h 485775"/>
                <a:gd name="connsiteX13" fmla="*/ 316892 w 485775"/>
                <a:gd name="connsiteY13" fmla="*/ 447824 h 485775"/>
                <a:gd name="connsiteX14" fmla="*/ 316892 w 485775"/>
                <a:gd name="connsiteY14" fmla="*/ 309302 h 485775"/>
                <a:gd name="connsiteX15" fmla="*/ 360810 w 485775"/>
                <a:gd name="connsiteY15" fmla="*/ 309302 h 485775"/>
                <a:gd name="connsiteX16" fmla="*/ 379653 w 485775"/>
                <a:gd name="connsiteY16" fmla="*/ 292595 h 485775"/>
                <a:gd name="connsiteX17" fmla="*/ 382165 w 485775"/>
                <a:gd name="connsiteY17" fmla="*/ 271722 h 485775"/>
                <a:gd name="connsiteX18" fmla="*/ 363323 w 485775"/>
                <a:gd name="connsiteY18" fmla="*/ 250478 h 485775"/>
                <a:gd name="connsiteX19" fmla="*/ 316892 w 485775"/>
                <a:gd name="connsiteY19" fmla="*/ 250478 h 485775"/>
                <a:gd name="connsiteX20" fmla="*/ 316892 w 485775"/>
                <a:gd name="connsiteY20" fmla="*/ 186910 h 485775"/>
                <a:gd name="connsiteX21" fmla="*/ 345356 w 485775"/>
                <a:gd name="connsiteY21" fmla="*/ 158446 h 485775"/>
                <a:gd name="connsiteX22" fmla="*/ 369075 w 485775"/>
                <a:gd name="connsiteY22" fmla="*/ 158446 h 485775"/>
                <a:gd name="connsiteX23" fmla="*/ 388051 w 485775"/>
                <a:gd name="connsiteY23" fmla="*/ 139471 h 485775"/>
                <a:gd name="connsiteX24" fmla="*/ 388051 w 485775"/>
                <a:gd name="connsiteY24" fmla="*/ 120276 h 485775"/>
                <a:gd name="connsiteX25" fmla="*/ 371036 w 485775"/>
                <a:gd name="connsiteY25" fmla="*/ 101401 h 485775"/>
                <a:gd name="connsiteX26" fmla="*/ 345356 w 485775"/>
                <a:gd name="connsiteY26" fmla="*/ 99622 h 485775"/>
                <a:gd name="connsiteX27" fmla="*/ 284500 w 485775"/>
                <a:gd name="connsiteY27" fmla="*/ 125231 h 485775"/>
                <a:gd name="connsiteX28" fmla="*/ 258068 w 485775"/>
                <a:gd name="connsiteY28" fmla="*/ 187076 h 485775"/>
                <a:gd name="connsiteX29" fmla="*/ 258068 w 485775"/>
                <a:gd name="connsiteY29" fmla="*/ 250478 h 485775"/>
                <a:gd name="connsiteX30" fmla="*/ 215373 w 485775"/>
                <a:gd name="connsiteY30" fmla="*/ 250478 h 485775"/>
                <a:gd name="connsiteX31" fmla="*/ 196397 w 485775"/>
                <a:gd name="connsiteY31" fmla="*/ 269453 h 485775"/>
                <a:gd name="connsiteX32" fmla="*/ 196397 w 485775"/>
                <a:gd name="connsiteY32" fmla="*/ 290326 h 485775"/>
                <a:gd name="connsiteX33" fmla="*/ 215373 w 485775"/>
                <a:gd name="connsiteY33" fmla="*/ 309302 h 485775"/>
                <a:gd name="connsiteX34" fmla="*/ 258068 w 485775"/>
                <a:gd name="connsiteY34" fmla="*/ 309302 h 485775"/>
                <a:gd name="connsiteX35" fmla="*/ 258068 w 485775"/>
                <a:gd name="connsiteY35" fmla="*/ 447824 h 485775"/>
                <a:gd name="connsiteX36" fmla="*/ 75902 w 485775"/>
                <a:gd name="connsiteY36" fmla="*/ 447824 h 485775"/>
                <a:gd name="connsiteX37" fmla="*/ 37951 w 485775"/>
                <a:gd name="connsiteY37" fmla="*/ 409873 h 485775"/>
                <a:gd name="connsiteX38" fmla="*/ 37951 w 485775"/>
                <a:gd name="connsiteY38" fmla="*/ 75902 h 485775"/>
                <a:gd name="connsiteX39" fmla="*/ 75902 w 485775"/>
                <a:gd name="connsiteY39" fmla="*/ 37951 h 485775"/>
                <a:gd name="connsiteX40" fmla="*/ 409873 w 485775"/>
                <a:gd name="connsiteY40" fmla="*/ 37951 h 485775"/>
                <a:gd name="connsiteX41" fmla="*/ 447824 w 485775"/>
                <a:gd name="connsiteY41" fmla="*/ 75902 h 485775"/>
                <a:gd name="connsiteX42" fmla="*/ 447824 w 485775"/>
                <a:gd name="connsiteY42" fmla="*/ 314995 h 485775"/>
                <a:gd name="connsiteX43" fmla="*/ 466799 w 485775"/>
                <a:gd name="connsiteY43" fmla="*/ 33397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85775" h="485775">
                  <a:moveTo>
                    <a:pt x="466799" y="333970"/>
                  </a:moveTo>
                  <a:cubicBezTo>
                    <a:pt x="477280" y="333970"/>
                    <a:pt x="485775" y="325476"/>
                    <a:pt x="485775" y="314995"/>
                  </a:cubicBezTo>
                  <a:lnTo>
                    <a:pt x="485775" y="75902"/>
                  </a:lnTo>
                  <a:cubicBezTo>
                    <a:pt x="485775" y="34049"/>
                    <a:pt x="451726" y="0"/>
                    <a:pt x="409873" y="0"/>
                  </a:cubicBezTo>
                  <a:lnTo>
                    <a:pt x="75902" y="0"/>
                  </a:lnTo>
                  <a:cubicBezTo>
                    <a:pt x="34049" y="0"/>
                    <a:pt x="0" y="34049"/>
                    <a:pt x="0" y="75902"/>
                  </a:cubicBezTo>
                  <a:lnTo>
                    <a:pt x="0" y="409873"/>
                  </a:lnTo>
                  <a:cubicBezTo>
                    <a:pt x="0" y="451726"/>
                    <a:pt x="34049" y="485775"/>
                    <a:pt x="75902" y="485775"/>
                  </a:cubicBezTo>
                  <a:lnTo>
                    <a:pt x="409873" y="485775"/>
                  </a:lnTo>
                  <a:cubicBezTo>
                    <a:pt x="451726" y="485775"/>
                    <a:pt x="485775" y="451726"/>
                    <a:pt x="485775" y="409873"/>
                  </a:cubicBezTo>
                  <a:cubicBezTo>
                    <a:pt x="485775" y="399392"/>
                    <a:pt x="477280" y="390897"/>
                    <a:pt x="466799" y="390897"/>
                  </a:cubicBezTo>
                  <a:cubicBezTo>
                    <a:pt x="456318" y="390897"/>
                    <a:pt x="447824" y="399392"/>
                    <a:pt x="447824" y="409873"/>
                  </a:cubicBezTo>
                  <a:cubicBezTo>
                    <a:pt x="447824" y="430798"/>
                    <a:pt x="430798" y="447824"/>
                    <a:pt x="409873" y="447824"/>
                  </a:cubicBezTo>
                  <a:lnTo>
                    <a:pt x="316892" y="447824"/>
                  </a:lnTo>
                  <a:lnTo>
                    <a:pt x="316892" y="309302"/>
                  </a:lnTo>
                  <a:lnTo>
                    <a:pt x="360810" y="309302"/>
                  </a:lnTo>
                  <a:cubicBezTo>
                    <a:pt x="370413" y="309302"/>
                    <a:pt x="378504" y="302127"/>
                    <a:pt x="379653" y="292595"/>
                  </a:cubicBezTo>
                  <a:lnTo>
                    <a:pt x="382165" y="271722"/>
                  </a:lnTo>
                  <a:cubicBezTo>
                    <a:pt x="383522" y="260425"/>
                    <a:pt x="374705" y="250478"/>
                    <a:pt x="363323" y="250478"/>
                  </a:cubicBezTo>
                  <a:lnTo>
                    <a:pt x="316892" y="250478"/>
                  </a:lnTo>
                  <a:lnTo>
                    <a:pt x="316892" y="186910"/>
                  </a:lnTo>
                  <a:cubicBezTo>
                    <a:pt x="316892" y="171188"/>
                    <a:pt x="329634" y="158446"/>
                    <a:pt x="345356" y="158446"/>
                  </a:cubicBezTo>
                  <a:lnTo>
                    <a:pt x="369075" y="158446"/>
                  </a:lnTo>
                  <a:cubicBezTo>
                    <a:pt x="379556" y="158446"/>
                    <a:pt x="388051" y="149952"/>
                    <a:pt x="388051" y="139471"/>
                  </a:cubicBezTo>
                  <a:lnTo>
                    <a:pt x="388051" y="120276"/>
                  </a:lnTo>
                  <a:cubicBezTo>
                    <a:pt x="388051" y="110555"/>
                    <a:pt x="380709" y="102387"/>
                    <a:pt x="371036" y="101401"/>
                  </a:cubicBezTo>
                  <a:cubicBezTo>
                    <a:pt x="361415" y="100422"/>
                    <a:pt x="351234" y="99622"/>
                    <a:pt x="345356" y="99622"/>
                  </a:cubicBezTo>
                  <a:cubicBezTo>
                    <a:pt x="323226" y="99622"/>
                    <a:pt x="301045" y="108958"/>
                    <a:pt x="284500" y="125231"/>
                  </a:cubicBezTo>
                  <a:cubicBezTo>
                    <a:pt x="267456" y="141998"/>
                    <a:pt x="258068" y="163961"/>
                    <a:pt x="258068" y="187076"/>
                  </a:cubicBezTo>
                  <a:lnTo>
                    <a:pt x="258068" y="250478"/>
                  </a:lnTo>
                  <a:lnTo>
                    <a:pt x="215373" y="250478"/>
                  </a:lnTo>
                  <a:cubicBezTo>
                    <a:pt x="204892" y="250478"/>
                    <a:pt x="196397" y="258972"/>
                    <a:pt x="196397" y="269453"/>
                  </a:cubicBezTo>
                  <a:lnTo>
                    <a:pt x="196397" y="290326"/>
                  </a:lnTo>
                  <a:cubicBezTo>
                    <a:pt x="196397" y="300808"/>
                    <a:pt x="204892" y="309302"/>
                    <a:pt x="215373" y="309302"/>
                  </a:cubicBezTo>
                  <a:lnTo>
                    <a:pt x="258068" y="309302"/>
                  </a:lnTo>
                  <a:lnTo>
                    <a:pt x="258068" y="447824"/>
                  </a:lnTo>
                  <a:lnTo>
                    <a:pt x="75902" y="447824"/>
                  </a:lnTo>
                  <a:cubicBezTo>
                    <a:pt x="54977" y="447824"/>
                    <a:pt x="37951" y="430798"/>
                    <a:pt x="37951" y="409873"/>
                  </a:cubicBezTo>
                  <a:lnTo>
                    <a:pt x="37951" y="75902"/>
                  </a:lnTo>
                  <a:cubicBezTo>
                    <a:pt x="37951" y="54977"/>
                    <a:pt x="54977" y="37951"/>
                    <a:pt x="75902" y="37951"/>
                  </a:cubicBezTo>
                  <a:lnTo>
                    <a:pt x="409873" y="37951"/>
                  </a:lnTo>
                  <a:cubicBezTo>
                    <a:pt x="430798" y="37951"/>
                    <a:pt x="447824" y="54977"/>
                    <a:pt x="447824" y="75902"/>
                  </a:cubicBezTo>
                  <a:lnTo>
                    <a:pt x="447824" y="314995"/>
                  </a:lnTo>
                  <a:cubicBezTo>
                    <a:pt x="447824" y="325476"/>
                    <a:pt x="456318" y="333970"/>
                    <a:pt x="466799" y="33397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Icon 5">
              <a:extLst>
                <a:ext uri="{FF2B5EF4-FFF2-40B4-BE49-F238E27FC236}">
                  <a16:creationId xmlns:a16="http://schemas.microsoft.com/office/drawing/2014/main" id="{D5F0F80C-324B-4319-A635-E3A33BDBAF78}"/>
                </a:ext>
              </a:extLst>
            </p:cNvPr>
            <p:cNvSpPr/>
            <p:nvPr/>
          </p:nvSpPr>
          <p:spPr>
            <a:xfrm>
              <a:off x="1524160" y="159543"/>
              <a:ext cx="135572" cy="135576"/>
            </a:xfrm>
            <a:custGeom>
              <a:avLst/>
              <a:gdLst>
                <a:gd name="connsiteX0" fmla="*/ 247668 w 485756"/>
                <a:gd name="connsiteY0" fmla="*/ 485774 h 485773"/>
                <a:gd name="connsiteX1" fmla="*/ 242832 w 485756"/>
                <a:gd name="connsiteY1" fmla="*/ 485766 h 485773"/>
                <a:gd name="connsiteX2" fmla="*/ 135357 w 485756"/>
                <a:gd name="connsiteY2" fmla="*/ 482809 h 485773"/>
                <a:gd name="connsiteX3" fmla="*/ 52546 w 485756"/>
                <a:gd name="connsiteY3" fmla="*/ 451462 h 485773"/>
                <a:gd name="connsiteX4" fmla="*/ 7879 w 485756"/>
                <a:gd name="connsiteY4" fmla="*/ 379351 h 485773"/>
                <a:gd name="connsiteX5" fmla="*/ 549 w 485756"/>
                <a:gd name="connsiteY5" fmla="*/ 303048 h 485773"/>
                <a:gd name="connsiteX6" fmla="*/ 0 w 485756"/>
                <a:gd name="connsiteY6" fmla="*/ 242931 h 485773"/>
                <a:gd name="connsiteX7" fmla="*/ 549 w 485756"/>
                <a:gd name="connsiteY7" fmla="*/ 182724 h 485773"/>
                <a:gd name="connsiteX8" fmla="*/ 7879 w 485756"/>
                <a:gd name="connsiteY8" fmla="*/ 106421 h 485773"/>
                <a:gd name="connsiteX9" fmla="*/ 52546 w 485756"/>
                <a:gd name="connsiteY9" fmla="*/ 34310 h 485773"/>
                <a:gd name="connsiteX10" fmla="*/ 135360 w 485756"/>
                <a:gd name="connsiteY10" fmla="*/ 2964 h 485773"/>
                <a:gd name="connsiteX11" fmla="*/ 242925 w 485756"/>
                <a:gd name="connsiteY11" fmla="*/ 6 h 485773"/>
                <a:gd name="connsiteX12" fmla="*/ 350400 w 485756"/>
                <a:gd name="connsiteY12" fmla="*/ 2964 h 485773"/>
                <a:gd name="connsiteX13" fmla="*/ 433210 w 485756"/>
                <a:gd name="connsiteY13" fmla="*/ 34310 h 485773"/>
                <a:gd name="connsiteX14" fmla="*/ 477877 w 485756"/>
                <a:gd name="connsiteY14" fmla="*/ 106421 h 485773"/>
                <a:gd name="connsiteX15" fmla="*/ 485208 w 485756"/>
                <a:gd name="connsiteY15" fmla="*/ 182724 h 485773"/>
                <a:gd name="connsiteX16" fmla="*/ 485756 w 485756"/>
                <a:gd name="connsiteY16" fmla="*/ 242842 h 485773"/>
                <a:gd name="connsiteX17" fmla="*/ 485208 w 485756"/>
                <a:gd name="connsiteY17" fmla="*/ 303048 h 485773"/>
                <a:gd name="connsiteX18" fmla="*/ 465977 w 485756"/>
                <a:gd name="connsiteY18" fmla="*/ 321765 h 485773"/>
                <a:gd name="connsiteX19" fmla="*/ 447261 w 485756"/>
                <a:gd name="connsiteY19" fmla="*/ 302530 h 485773"/>
                <a:gd name="connsiteX20" fmla="*/ 447805 w 485756"/>
                <a:gd name="connsiteY20" fmla="*/ 242842 h 485773"/>
                <a:gd name="connsiteX21" fmla="*/ 447261 w 485756"/>
                <a:gd name="connsiteY21" fmla="*/ 183243 h 485773"/>
                <a:gd name="connsiteX22" fmla="*/ 441105 w 485756"/>
                <a:gd name="connsiteY22" fmla="*/ 115805 h 485773"/>
                <a:gd name="connsiteX23" fmla="*/ 409228 w 485756"/>
                <a:gd name="connsiteY23" fmla="*/ 63723 h 485773"/>
                <a:gd name="connsiteX24" fmla="*/ 348095 w 485756"/>
                <a:gd name="connsiteY24" fmla="*/ 40844 h 485773"/>
                <a:gd name="connsiteX25" fmla="*/ 242925 w 485756"/>
                <a:gd name="connsiteY25" fmla="*/ 37954 h 485773"/>
                <a:gd name="connsiteX26" fmla="*/ 137662 w 485756"/>
                <a:gd name="connsiteY26" fmla="*/ 40844 h 485773"/>
                <a:gd name="connsiteX27" fmla="*/ 76529 w 485756"/>
                <a:gd name="connsiteY27" fmla="*/ 63719 h 485773"/>
                <a:gd name="connsiteX28" fmla="*/ 44652 w 485756"/>
                <a:gd name="connsiteY28" fmla="*/ 115805 h 485773"/>
                <a:gd name="connsiteX29" fmla="*/ 38496 w 485756"/>
                <a:gd name="connsiteY29" fmla="*/ 183243 h 485773"/>
                <a:gd name="connsiteX30" fmla="*/ 37951 w 485756"/>
                <a:gd name="connsiteY30" fmla="*/ 242931 h 485773"/>
                <a:gd name="connsiteX31" fmla="*/ 38496 w 485756"/>
                <a:gd name="connsiteY31" fmla="*/ 302530 h 485773"/>
                <a:gd name="connsiteX32" fmla="*/ 44652 w 485756"/>
                <a:gd name="connsiteY32" fmla="*/ 369967 h 485773"/>
                <a:gd name="connsiteX33" fmla="*/ 76529 w 485756"/>
                <a:gd name="connsiteY33" fmla="*/ 422050 h 485773"/>
                <a:gd name="connsiteX34" fmla="*/ 137662 w 485756"/>
                <a:gd name="connsiteY34" fmla="*/ 444928 h 485773"/>
                <a:gd name="connsiteX35" fmla="*/ 242836 w 485756"/>
                <a:gd name="connsiteY35" fmla="*/ 447815 h 485773"/>
                <a:gd name="connsiteX36" fmla="*/ 348095 w 485756"/>
                <a:gd name="connsiteY36" fmla="*/ 444928 h 485773"/>
                <a:gd name="connsiteX37" fmla="*/ 409228 w 485756"/>
                <a:gd name="connsiteY37" fmla="*/ 422050 h 485773"/>
                <a:gd name="connsiteX38" fmla="*/ 435278 w 485756"/>
                <a:gd name="connsiteY38" fmla="*/ 387149 h 485773"/>
                <a:gd name="connsiteX39" fmla="*/ 460232 w 485756"/>
                <a:gd name="connsiteY39" fmla="*/ 377279 h 485773"/>
                <a:gd name="connsiteX40" fmla="*/ 470105 w 485756"/>
                <a:gd name="connsiteY40" fmla="*/ 402233 h 485773"/>
                <a:gd name="connsiteX41" fmla="*/ 433210 w 485756"/>
                <a:gd name="connsiteY41" fmla="*/ 451462 h 485773"/>
                <a:gd name="connsiteX42" fmla="*/ 350400 w 485756"/>
                <a:gd name="connsiteY42" fmla="*/ 482809 h 485773"/>
                <a:gd name="connsiteX43" fmla="*/ 247668 w 485756"/>
                <a:gd name="connsiteY43" fmla="*/ 485774 h 485773"/>
                <a:gd name="connsiteX44" fmla="*/ 360525 w 485756"/>
                <a:gd name="connsiteY44" fmla="*/ 242886 h 485773"/>
                <a:gd name="connsiteX45" fmla="*/ 241928 w 485756"/>
                <a:gd name="connsiteY45" fmla="*/ 124289 h 485773"/>
                <a:gd name="connsiteX46" fmla="*/ 123330 w 485756"/>
                <a:gd name="connsiteY46" fmla="*/ 242886 h 485773"/>
                <a:gd name="connsiteX47" fmla="*/ 241928 w 485756"/>
                <a:gd name="connsiteY47" fmla="*/ 361484 h 485773"/>
                <a:gd name="connsiteX48" fmla="*/ 360525 w 485756"/>
                <a:gd name="connsiteY48" fmla="*/ 242886 h 485773"/>
                <a:gd name="connsiteX49" fmla="*/ 322574 w 485756"/>
                <a:gd name="connsiteY49" fmla="*/ 242886 h 485773"/>
                <a:gd name="connsiteX50" fmla="*/ 241928 w 485756"/>
                <a:gd name="connsiteY50" fmla="*/ 323532 h 485773"/>
                <a:gd name="connsiteX51" fmla="*/ 161281 w 485756"/>
                <a:gd name="connsiteY51" fmla="*/ 242886 h 485773"/>
                <a:gd name="connsiteX52" fmla="*/ 241928 w 485756"/>
                <a:gd name="connsiteY52" fmla="*/ 162240 h 485773"/>
                <a:gd name="connsiteX53" fmla="*/ 322574 w 485756"/>
                <a:gd name="connsiteY53" fmla="*/ 242886 h 485773"/>
                <a:gd name="connsiteX54" fmla="*/ 373808 w 485756"/>
                <a:gd name="connsiteY54" fmla="*/ 86338 h 485773"/>
                <a:gd name="connsiteX55" fmla="*/ 345345 w 485756"/>
                <a:gd name="connsiteY55" fmla="*/ 114801 h 485773"/>
                <a:gd name="connsiteX56" fmla="*/ 373808 w 485756"/>
                <a:gd name="connsiteY56" fmla="*/ 143264 h 485773"/>
                <a:gd name="connsiteX57" fmla="*/ 402271 w 485756"/>
                <a:gd name="connsiteY57" fmla="*/ 114801 h 485773"/>
                <a:gd name="connsiteX58" fmla="*/ 373808 w 485756"/>
                <a:gd name="connsiteY58" fmla="*/ 86338 h 48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85756" h="485773">
                  <a:moveTo>
                    <a:pt x="247668" y="485774"/>
                  </a:moveTo>
                  <a:cubicBezTo>
                    <a:pt x="246060" y="485774"/>
                    <a:pt x="244452" y="485774"/>
                    <a:pt x="242832" y="485766"/>
                  </a:cubicBezTo>
                  <a:cubicBezTo>
                    <a:pt x="204755" y="485859"/>
                    <a:pt x="169572" y="484892"/>
                    <a:pt x="135357" y="482809"/>
                  </a:cubicBezTo>
                  <a:cubicBezTo>
                    <a:pt x="103988" y="480900"/>
                    <a:pt x="75354" y="470059"/>
                    <a:pt x="52546" y="451462"/>
                  </a:cubicBezTo>
                  <a:cubicBezTo>
                    <a:pt x="30539" y="433517"/>
                    <a:pt x="15510" y="409252"/>
                    <a:pt x="7879" y="379351"/>
                  </a:cubicBezTo>
                  <a:cubicBezTo>
                    <a:pt x="1238" y="353319"/>
                    <a:pt x="886" y="327765"/>
                    <a:pt x="549" y="303048"/>
                  </a:cubicBezTo>
                  <a:cubicBezTo>
                    <a:pt x="304" y="285314"/>
                    <a:pt x="52" y="264300"/>
                    <a:pt x="0" y="242931"/>
                  </a:cubicBezTo>
                  <a:cubicBezTo>
                    <a:pt x="52" y="221472"/>
                    <a:pt x="304" y="200458"/>
                    <a:pt x="549" y="182724"/>
                  </a:cubicBezTo>
                  <a:cubicBezTo>
                    <a:pt x="886" y="158011"/>
                    <a:pt x="1238" y="132457"/>
                    <a:pt x="7879" y="106421"/>
                  </a:cubicBezTo>
                  <a:cubicBezTo>
                    <a:pt x="15510" y="76520"/>
                    <a:pt x="30539" y="52256"/>
                    <a:pt x="52546" y="34310"/>
                  </a:cubicBezTo>
                  <a:cubicBezTo>
                    <a:pt x="75354" y="15713"/>
                    <a:pt x="103988" y="4872"/>
                    <a:pt x="135360" y="2964"/>
                  </a:cubicBezTo>
                  <a:cubicBezTo>
                    <a:pt x="169576" y="884"/>
                    <a:pt x="204766" y="-87"/>
                    <a:pt x="242925" y="6"/>
                  </a:cubicBezTo>
                  <a:cubicBezTo>
                    <a:pt x="281013" y="-75"/>
                    <a:pt x="316184" y="884"/>
                    <a:pt x="350400" y="2964"/>
                  </a:cubicBezTo>
                  <a:cubicBezTo>
                    <a:pt x="381769" y="4872"/>
                    <a:pt x="410403" y="15713"/>
                    <a:pt x="433210" y="34310"/>
                  </a:cubicBezTo>
                  <a:cubicBezTo>
                    <a:pt x="455221" y="52256"/>
                    <a:pt x="470246" y="76520"/>
                    <a:pt x="477877" y="106421"/>
                  </a:cubicBezTo>
                  <a:cubicBezTo>
                    <a:pt x="484519" y="132453"/>
                    <a:pt x="484871" y="158011"/>
                    <a:pt x="485208" y="182724"/>
                  </a:cubicBezTo>
                  <a:cubicBezTo>
                    <a:pt x="485453" y="200458"/>
                    <a:pt x="485708" y="221472"/>
                    <a:pt x="485756" y="242842"/>
                  </a:cubicBezTo>
                  <a:cubicBezTo>
                    <a:pt x="485708" y="264300"/>
                    <a:pt x="485453" y="285314"/>
                    <a:pt x="485208" y="303048"/>
                  </a:cubicBezTo>
                  <a:cubicBezTo>
                    <a:pt x="485067" y="313529"/>
                    <a:pt x="476410" y="321905"/>
                    <a:pt x="465977" y="321765"/>
                  </a:cubicBezTo>
                  <a:cubicBezTo>
                    <a:pt x="455496" y="321620"/>
                    <a:pt x="447120" y="313007"/>
                    <a:pt x="447261" y="302530"/>
                  </a:cubicBezTo>
                  <a:cubicBezTo>
                    <a:pt x="447501" y="284899"/>
                    <a:pt x="447757" y="264022"/>
                    <a:pt x="447805" y="242842"/>
                  </a:cubicBezTo>
                  <a:cubicBezTo>
                    <a:pt x="447757" y="221750"/>
                    <a:pt x="447501" y="200873"/>
                    <a:pt x="447261" y="183243"/>
                  </a:cubicBezTo>
                  <a:cubicBezTo>
                    <a:pt x="446953" y="160743"/>
                    <a:pt x="446634" y="137475"/>
                    <a:pt x="441105" y="115805"/>
                  </a:cubicBezTo>
                  <a:cubicBezTo>
                    <a:pt x="435527" y="93946"/>
                    <a:pt x="424801" y="76424"/>
                    <a:pt x="409228" y="63723"/>
                  </a:cubicBezTo>
                  <a:cubicBezTo>
                    <a:pt x="392383" y="49984"/>
                    <a:pt x="371814" y="42286"/>
                    <a:pt x="348095" y="40844"/>
                  </a:cubicBezTo>
                  <a:cubicBezTo>
                    <a:pt x="314683" y="38813"/>
                    <a:pt x="280290" y="37876"/>
                    <a:pt x="242925" y="37954"/>
                  </a:cubicBezTo>
                  <a:cubicBezTo>
                    <a:pt x="205470" y="37865"/>
                    <a:pt x="171073" y="38813"/>
                    <a:pt x="137662" y="40844"/>
                  </a:cubicBezTo>
                  <a:cubicBezTo>
                    <a:pt x="113942" y="42286"/>
                    <a:pt x="93377" y="49984"/>
                    <a:pt x="76529" y="63719"/>
                  </a:cubicBezTo>
                  <a:cubicBezTo>
                    <a:pt x="60955" y="76420"/>
                    <a:pt x="50230" y="93943"/>
                    <a:pt x="44652" y="115805"/>
                  </a:cubicBezTo>
                  <a:cubicBezTo>
                    <a:pt x="39122" y="137475"/>
                    <a:pt x="38804" y="160743"/>
                    <a:pt x="38496" y="183243"/>
                  </a:cubicBezTo>
                  <a:cubicBezTo>
                    <a:pt x="38255" y="200873"/>
                    <a:pt x="38003" y="221750"/>
                    <a:pt x="37951" y="242931"/>
                  </a:cubicBezTo>
                  <a:cubicBezTo>
                    <a:pt x="38003" y="264022"/>
                    <a:pt x="38255" y="284899"/>
                    <a:pt x="38496" y="302530"/>
                  </a:cubicBezTo>
                  <a:cubicBezTo>
                    <a:pt x="38804" y="325030"/>
                    <a:pt x="39122" y="348297"/>
                    <a:pt x="44652" y="369967"/>
                  </a:cubicBezTo>
                  <a:cubicBezTo>
                    <a:pt x="50230" y="391826"/>
                    <a:pt x="60955" y="409349"/>
                    <a:pt x="76529" y="422050"/>
                  </a:cubicBezTo>
                  <a:cubicBezTo>
                    <a:pt x="93377" y="435789"/>
                    <a:pt x="113942" y="443486"/>
                    <a:pt x="137662" y="444928"/>
                  </a:cubicBezTo>
                  <a:cubicBezTo>
                    <a:pt x="171073" y="446959"/>
                    <a:pt x="205477" y="447908"/>
                    <a:pt x="242836" y="447815"/>
                  </a:cubicBezTo>
                  <a:cubicBezTo>
                    <a:pt x="280294" y="447904"/>
                    <a:pt x="314683" y="446959"/>
                    <a:pt x="348095" y="444928"/>
                  </a:cubicBezTo>
                  <a:cubicBezTo>
                    <a:pt x="371814" y="443486"/>
                    <a:pt x="392380" y="435789"/>
                    <a:pt x="409228" y="422050"/>
                  </a:cubicBezTo>
                  <a:cubicBezTo>
                    <a:pt x="420446" y="412899"/>
                    <a:pt x="429211" y="401158"/>
                    <a:pt x="435278" y="387149"/>
                  </a:cubicBezTo>
                  <a:cubicBezTo>
                    <a:pt x="439444" y="377535"/>
                    <a:pt x="450615" y="373114"/>
                    <a:pt x="460232" y="377279"/>
                  </a:cubicBezTo>
                  <a:cubicBezTo>
                    <a:pt x="469850" y="381445"/>
                    <a:pt x="474267" y="392615"/>
                    <a:pt x="470105" y="402233"/>
                  </a:cubicBezTo>
                  <a:cubicBezTo>
                    <a:pt x="461600" y="421872"/>
                    <a:pt x="449188" y="438435"/>
                    <a:pt x="433210" y="451462"/>
                  </a:cubicBezTo>
                  <a:cubicBezTo>
                    <a:pt x="410403" y="470063"/>
                    <a:pt x="381769" y="480900"/>
                    <a:pt x="350400" y="482809"/>
                  </a:cubicBezTo>
                  <a:cubicBezTo>
                    <a:pt x="317634" y="484803"/>
                    <a:pt x="283974" y="485774"/>
                    <a:pt x="247668" y="485774"/>
                  </a:cubicBezTo>
                  <a:close/>
                  <a:moveTo>
                    <a:pt x="360525" y="242886"/>
                  </a:moveTo>
                  <a:cubicBezTo>
                    <a:pt x="360525" y="177491"/>
                    <a:pt x="307323" y="124289"/>
                    <a:pt x="241928" y="124289"/>
                  </a:cubicBezTo>
                  <a:cubicBezTo>
                    <a:pt x="176536" y="124289"/>
                    <a:pt x="123330" y="177491"/>
                    <a:pt x="123330" y="242886"/>
                  </a:cubicBezTo>
                  <a:cubicBezTo>
                    <a:pt x="123330" y="308282"/>
                    <a:pt x="176536" y="361484"/>
                    <a:pt x="241928" y="361484"/>
                  </a:cubicBezTo>
                  <a:cubicBezTo>
                    <a:pt x="307323" y="361484"/>
                    <a:pt x="360525" y="308282"/>
                    <a:pt x="360525" y="242886"/>
                  </a:cubicBezTo>
                  <a:close/>
                  <a:moveTo>
                    <a:pt x="322574" y="242886"/>
                  </a:moveTo>
                  <a:cubicBezTo>
                    <a:pt x="322574" y="287353"/>
                    <a:pt x="286398" y="323532"/>
                    <a:pt x="241928" y="323532"/>
                  </a:cubicBezTo>
                  <a:cubicBezTo>
                    <a:pt x="197461" y="323532"/>
                    <a:pt x="161281" y="287353"/>
                    <a:pt x="161281" y="242886"/>
                  </a:cubicBezTo>
                  <a:cubicBezTo>
                    <a:pt x="161281" y="198420"/>
                    <a:pt x="197461" y="162240"/>
                    <a:pt x="241928" y="162240"/>
                  </a:cubicBezTo>
                  <a:cubicBezTo>
                    <a:pt x="286398" y="162240"/>
                    <a:pt x="322574" y="198420"/>
                    <a:pt x="322574" y="242886"/>
                  </a:cubicBezTo>
                  <a:close/>
                  <a:moveTo>
                    <a:pt x="373808" y="86338"/>
                  </a:moveTo>
                  <a:cubicBezTo>
                    <a:pt x="358090" y="86338"/>
                    <a:pt x="345345" y="99079"/>
                    <a:pt x="345345" y="114801"/>
                  </a:cubicBezTo>
                  <a:cubicBezTo>
                    <a:pt x="345345" y="130523"/>
                    <a:pt x="358090" y="143264"/>
                    <a:pt x="373808" y="143264"/>
                  </a:cubicBezTo>
                  <a:cubicBezTo>
                    <a:pt x="389530" y="143264"/>
                    <a:pt x="402271" y="130523"/>
                    <a:pt x="402271" y="114801"/>
                  </a:cubicBezTo>
                  <a:cubicBezTo>
                    <a:pt x="402271" y="99079"/>
                    <a:pt x="389530" y="86338"/>
                    <a:pt x="373808" y="86338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Icon 7">
              <a:extLst>
                <a:ext uri="{FF2B5EF4-FFF2-40B4-BE49-F238E27FC236}">
                  <a16:creationId xmlns:a16="http://schemas.microsoft.com/office/drawing/2014/main" id="{45D7BE84-EFFB-47C2-A1CB-F04F3A7EB885}"/>
                </a:ext>
              </a:extLst>
            </p:cNvPr>
            <p:cNvSpPr/>
            <p:nvPr/>
          </p:nvSpPr>
          <p:spPr>
            <a:xfrm>
              <a:off x="1097129" y="177275"/>
              <a:ext cx="135578" cy="110418"/>
            </a:xfrm>
            <a:custGeom>
              <a:avLst/>
              <a:gdLst>
                <a:gd name="connsiteX0" fmla="*/ 428141 w 485779"/>
                <a:gd name="connsiteY0" fmla="*/ 63553 h 395637"/>
                <a:gd name="connsiteX1" fmla="*/ 427900 w 485779"/>
                <a:gd name="connsiteY1" fmla="*/ 62619 h 395637"/>
                <a:gd name="connsiteX2" fmla="*/ 472493 w 485779"/>
                <a:gd name="connsiteY2" fmla="*/ 6641 h 395637"/>
                <a:gd name="connsiteX3" fmla="*/ 407976 w 485779"/>
                <a:gd name="connsiteY3" fmla="*/ 31310 h 395637"/>
                <a:gd name="connsiteX4" fmla="*/ 336818 w 485779"/>
                <a:gd name="connsiteY4" fmla="*/ 0 h 395637"/>
                <a:gd name="connsiteX5" fmla="*/ 236247 w 485779"/>
                <a:gd name="connsiteY5" fmla="*/ 99622 h 395637"/>
                <a:gd name="connsiteX6" fmla="*/ 237874 w 485779"/>
                <a:gd name="connsiteY6" fmla="*/ 123401 h 395637"/>
                <a:gd name="connsiteX7" fmla="*/ 102310 w 485779"/>
                <a:gd name="connsiteY7" fmla="*/ 76544 h 395637"/>
                <a:gd name="connsiteX8" fmla="*/ 46209 w 485779"/>
                <a:gd name="connsiteY8" fmla="*/ 28096 h 395637"/>
                <a:gd name="connsiteX9" fmla="*/ 23750 w 485779"/>
                <a:gd name="connsiteY9" fmla="*/ 22445 h 395637"/>
                <a:gd name="connsiteX10" fmla="*/ 12554 w 485779"/>
                <a:gd name="connsiteY10" fmla="*/ 42717 h 395637"/>
                <a:gd name="connsiteX11" fmla="*/ 57283 w 485779"/>
                <a:gd name="connsiteY11" fmla="*/ 154362 h 395637"/>
                <a:gd name="connsiteX12" fmla="*/ 43319 w 485779"/>
                <a:gd name="connsiteY12" fmla="*/ 150359 h 395637"/>
                <a:gd name="connsiteX13" fmla="*/ 22075 w 485779"/>
                <a:gd name="connsiteY13" fmla="*/ 151997 h 395637"/>
                <a:gd name="connsiteX14" fmla="*/ 16130 w 485779"/>
                <a:gd name="connsiteY14" fmla="*/ 172900 h 395637"/>
                <a:gd name="connsiteX15" fmla="*/ 94382 w 485779"/>
                <a:gd name="connsiteY15" fmla="*/ 249633 h 395637"/>
                <a:gd name="connsiteX16" fmla="*/ 69651 w 485779"/>
                <a:gd name="connsiteY16" fmla="*/ 253328 h 395637"/>
                <a:gd name="connsiteX17" fmla="*/ 69262 w 485779"/>
                <a:gd name="connsiteY17" fmla="*/ 253324 h 395637"/>
                <a:gd name="connsiteX18" fmla="*/ 51372 w 485779"/>
                <a:gd name="connsiteY18" fmla="*/ 265988 h 395637"/>
                <a:gd name="connsiteX19" fmla="*/ 57661 w 485779"/>
                <a:gd name="connsiteY19" fmla="*/ 287313 h 395637"/>
                <a:gd name="connsiteX20" fmla="*/ 130577 w 485779"/>
                <a:gd name="connsiteY20" fmla="*/ 319576 h 395637"/>
                <a:gd name="connsiteX21" fmla="*/ 75922 w 485779"/>
                <a:gd name="connsiteY21" fmla="*/ 334889 h 395637"/>
                <a:gd name="connsiteX22" fmla="*/ 23502 w 485779"/>
                <a:gd name="connsiteY22" fmla="*/ 331669 h 395637"/>
                <a:gd name="connsiteX23" fmla="*/ 957 w 485779"/>
                <a:gd name="connsiteY23" fmla="*/ 344162 h 395637"/>
                <a:gd name="connsiteX24" fmla="*/ 11664 w 485779"/>
                <a:gd name="connsiteY24" fmla="*/ 367608 h 395637"/>
                <a:gd name="connsiteX25" fmla="*/ 144219 w 485779"/>
                <a:gd name="connsiteY25" fmla="*/ 395637 h 395637"/>
                <a:gd name="connsiteX26" fmla="*/ 253336 w 485779"/>
                <a:gd name="connsiteY26" fmla="*/ 382369 h 395637"/>
                <a:gd name="connsiteX27" fmla="*/ 352206 w 485779"/>
                <a:gd name="connsiteY27" fmla="*/ 322648 h 395637"/>
                <a:gd name="connsiteX28" fmla="*/ 352065 w 485779"/>
                <a:gd name="connsiteY28" fmla="*/ 295812 h 395637"/>
                <a:gd name="connsiteX29" fmla="*/ 325228 w 485779"/>
                <a:gd name="connsiteY29" fmla="*/ 295956 h 395637"/>
                <a:gd name="connsiteX30" fmla="*/ 144219 w 485779"/>
                <a:gd name="connsiteY30" fmla="*/ 357690 h 395637"/>
                <a:gd name="connsiteX31" fmla="*/ 139156 w 485779"/>
                <a:gd name="connsiteY31" fmla="*/ 357623 h 395637"/>
                <a:gd name="connsiteX32" fmla="*/ 190205 w 485779"/>
                <a:gd name="connsiteY32" fmla="*/ 318482 h 395637"/>
                <a:gd name="connsiteX33" fmla="*/ 192796 w 485779"/>
                <a:gd name="connsiteY33" fmla="*/ 298588 h 395637"/>
                <a:gd name="connsiteX34" fmla="*/ 176085 w 485779"/>
                <a:gd name="connsiteY34" fmla="*/ 287488 h 395637"/>
                <a:gd name="connsiteX35" fmla="*/ 124354 w 485779"/>
                <a:gd name="connsiteY35" fmla="*/ 278400 h 395637"/>
                <a:gd name="connsiteX36" fmla="*/ 153707 w 485779"/>
                <a:gd name="connsiteY36" fmla="*/ 254273 h 395637"/>
                <a:gd name="connsiteX37" fmla="*/ 156186 w 485779"/>
                <a:gd name="connsiteY37" fmla="*/ 235942 h 395637"/>
                <a:gd name="connsiteX38" fmla="*/ 141884 w 485779"/>
                <a:gd name="connsiteY38" fmla="*/ 224212 h 395637"/>
                <a:gd name="connsiteX39" fmla="*/ 75143 w 485779"/>
                <a:gd name="connsiteY39" fmla="*/ 193040 h 395637"/>
                <a:gd name="connsiteX40" fmla="*/ 100434 w 485779"/>
                <a:gd name="connsiteY40" fmla="*/ 189193 h 395637"/>
                <a:gd name="connsiteX41" fmla="*/ 114166 w 485779"/>
                <a:gd name="connsiteY41" fmla="*/ 175676 h 395637"/>
                <a:gd name="connsiteX42" fmla="*/ 108999 w 485779"/>
                <a:gd name="connsiteY42" fmla="*/ 157119 h 395637"/>
                <a:gd name="connsiteX43" fmla="*/ 70355 w 485779"/>
                <a:gd name="connsiteY43" fmla="*/ 100630 h 395637"/>
                <a:gd name="connsiteX44" fmla="*/ 80110 w 485779"/>
                <a:gd name="connsiteY44" fmla="*/ 107364 h 395637"/>
                <a:gd name="connsiteX45" fmla="*/ 260919 w 485779"/>
                <a:gd name="connsiteY45" fmla="*/ 162241 h 395637"/>
                <a:gd name="connsiteX46" fmla="*/ 275977 w 485779"/>
                <a:gd name="connsiteY46" fmla="*/ 154792 h 395637"/>
                <a:gd name="connsiteX47" fmla="*/ 279235 w 485779"/>
                <a:gd name="connsiteY47" fmla="*/ 138299 h 395637"/>
                <a:gd name="connsiteX48" fmla="*/ 274202 w 485779"/>
                <a:gd name="connsiteY48" fmla="*/ 99622 h 395637"/>
                <a:gd name="connsiteX49" fmla="*/ 292562 w 485779"/>
                <a:gd name="connsiteY49" fmla="*/ 56171 h 395637"/>
                <a:gd name="connsiteX50" fmla="*/ 336821 w 485779"/>
                <a:gd name="connsiteY50" fmla="*/ 37951 h 395637"/>
                <a:gd name="connsiteX51" fmla="*/ 380309 w 485779"/>
                <a:gd name="connsiteY51" fmla="*/ 57283 h 395637"/>
                <a:gd name="connsiteX52" fmla="*/ 398492 w 485779"/>
                <a:gd name="connsiteY52" fmla="*/ 100459 h 395637"/>
                <a:gd name="connsiteX53" fmla="*/ 398492 w 485779"/>
                <a:gd name="connsiteY53" fmla="*/ 111956 h 395637"/>
                <a:gd name="connsiteX54" fmla="*/ 398629 w 485779"/>
                <a:gd name="connsiteY54" fmla="*/ 113546 h 395637"/>
                <a:gd name="connsiteX55" fmla="*/ 398492 w 485779"/>
                <a:gd name="connsiteY55" fmla="*/ 115751 h 395637"/>
                <a:gd name="connsiteX56" fmla="*/ 374761 w 485779"/>
                <a:gd name="connsiteY56" fmla="*/ 229890 h 395637"/>
                <a:gd name="connsiteX57" fmla="*/ 383597 w 485779"/>
                <a:gd name="connsiteY57" fmla="*/ 255233 h 395637"/>
                <a:gd name="connsiteX58" fmla="*/ 391836 w 485779"/>
                <a:gd name="connsiteY58" fmla="*/ 257123 h 395637"/>
                <a:gd name="connsiteX59" fmla="*/ 408936 w 485779"/>
                <a:gd name="connsiteY59" fmla="*/ 246397 h 395637"/>
                <a:gd name="connsiteX60" fmla="*/ 436443 w 485779"/>
                <a:gd name="connsiteY60" fmla="*/ 115751 h 395637"/>
                <a:gd name="connsiteX61" fmla="*/ 436313 w 485779"/>
                <a:gd name="connsiteY61" fmla="*/ 113616 h 395637"/>
                <a:gd name="connsiteX62" fmla="*/ 436443 w 485779"/>
                <a:gd name="connsiteY62" fmla="*/ 111956 h 395637"/>
                <a:gd name="connsiteX63" fmla="*/ 436443 w 485779"/>
                <a:gd name="connsiteY63" fmla="*/ 98673 h 395637"/>
                <a:gd name="connsiteX64" fmla="*/ 485780 w 485779"/>
                <a:gd name="connsiteY64" fmla="*/ 45541 h 395637"/>
                <a:gd name="connsiteX65" fmla="*/ 428141 w 485779"/>
                <a:gd name="connsiteY65" fmla="*/ 63553 h 39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85779" h="395637">
                  <a:moveTo>
                    <a:pt x="428141" y="63553"/>
                  </a:moveTo>
                  <a:lnTo>
                    <a:pt x="427900" y="62619"/>
                  </a:lnTo>
                  <a:cubicBezTo>
                    <a:pt x="448481" y="50282"/>
                    <a:pt x="465099" y="29942"/>
                    <a:pt x="472493" y="6641"/>
                  </a:cubicBezTo>
                  <a:cubicBezTo>
                    <a:pt x="453214" y="18112"/>
                    <a:pt x="430658" y="26810"/>
                    <a:pt x="407976" y="31310"/>
                  </a:cubicBezTo>
                  <a:cubicBezTo>
                    <a:pt x="389786" y="11930"/>
                    <a:pt x="365518" y="0"/>
                    <a:pt x="336818" y="0"/>
                  </a:cubicBezTo>
                  <a:cubicBezTo>
                    <a:pt x="281814" y="0"/>
                    <a:pt x="236247" y="44533"/>
                    <a:pt x="236247" y="99622"/>
                  </a:cubicBezTo>
                  <a:cubicBezTo>
                    <a:pt x="236247" y="108064"/>
                    <a:pt x="236944" y="116240"/>
                    <a:pt x="237874" y="123401"/>
                  </a:cubicBezTo>
                  <a:cubicBezTo>
                    <a:pt x="189442" y="119639"/>
                    <a:pt x="143930" y="103925"/>
                    <a:pt x="102310" y="76544"/>
                  </a:cubicBezTo>
                  <a:cubicBezTo>
                    <a:pt x="65967" y="52639"/>
                    <a:pt x="46376" y="28304"/>
                    <a:pt x="46209" y="28096"/>
                  </a:cubicBezTo>
                  <a:cubicBezTo>
                    <a:pt x="40873" y="21333"/>
                    <a:pt x="31648" y="19009"/>
                    <a:pt x="23750" y="22445"/>
                  </a:cubicBezTo>
                  <a:cubicBezTo>
                    <a:pt x="15848" y="25880"/>
                    <a:pt x="11253" y="34204"/>
                    <a:pt x="12554" y="42717"/>
                  </a:cubicBezTo>
                  <a:cubicBezTo>
                    <a:pt x="13006" y="45656"/>
                    <a:pt x="22271" y="103747"/>
                    <a:pt x="57283" y="154362"/>
                  </a:cubicBezTo>
                  <a:cubicBezTo>
                    <a:pt x="49122" y="153091"/>
                    <a:pt x="44253" y="150823"/>
                    <a:pt x="43319" y="150359"/>
                  </a:cubicBezTo>
                  <a:cubicBezTo>
                    <a:pt x="36544" y="146346"/>
                    <a:pt x="28238" y="147083"/>
                    <a:pt x="22075" y="151997"/>
                  </a:cubicBezTo>
                  <a:cubicBezTo>
                    <a:pt x="15874" y="156941"/>
                    <a:pt x="13658" y="165366"/>
                    <a:pt x="16130" y="172900"/>
                  </a:cubicBezTo>
                  <a:cubicBezTo>
                    <a:pt x="16931" y="175346"/>
                    <a:pt x="33582" y="223901"/>
                    <a:pt x="94382" y="249633"/>
                  </a:cubicBezTo>
                  <a:cubicBezTo>
                    <a:pt x="81355" y="253391"/>
                    <a:pt x="69799" y="253328"/>
                    <a:pt x="69651" y="253328"/>
                  </a:cubicBezTo>
                  <a:cubicBezTo>
                    <a:pt x="69521" y="253328"/>
                    <a:pt x="69391" y="253324"/>
                    <a:pt x="69262" y="253324"/>
                  </a:cubicBezTo>
                  <a:cubicBezTo>
                    <a:pt x="61231" y="253324"/>
                    <a:pt x="54052" y="258390"/>
                    <a:pt x="51372" y="265988"/>
                  </a:cubicBezTo>
                  <a:cubicBezTo>
                    <a:pt x="48644" y="273708"/>
                    <a:pt x="51183" y="282306"/>
                    <a:pt x="57661" y="287313"/>
                  </a:cubicBezTo>
                  <a:cubicBezTo>
                    <a:pt x="59125" y="288444"/>
                    <a:pt x="86344" y="309124"/>
                    <a:pt x="130577" y="319576"/>
                  </a:cubicBezTo>
                  <a:cubicBezTo>
                    <a:pt x="115103" y="328092"/>
                    <a:pt x="96839" y="333218"/>
                    <a:pt x="75922" y="334889"/>
                  </a:cubicBezTo>
                  <a:cubicBezTo>
                    <a:pt x="46973" y="337202"/>
                    <a:pt x="23691" y="331717"/>
                    <a:pt x="23502" y="331669"/>
                  </a:cubicBezTo>
                  <a:cubicBezTo>
                    <a:pt x="13877" y="329312"/>
                    <a:pt x="4059" y="334752"/>
                    <a:pt x="957" y="344162"/>
                  </a:cubicBezTo>
                  <a:cubicBezTo>
                    <a:pt x="-2145" y="353572"/>
                    <a:pt x="2521" y="363786"/>
                    <a:pt x="11664" y="367608"/>
                  </a:cubicBezTo>
                  <a:cubicBezTo>
                    <a:pt x="14403" y="368749"/>
                    <a:pt x="79487" y="395637"/>
                    <a:pt x="144219" y="395637"/>
                  </a:cubicBezTo>
                  <a:cubicBezTo>
                    <a:pt x="189153" y="395637"/>
                    <a:pt x="222808" y="391546"/>
                    <a:pt x="253336" y="382369"/>
                  </a:cubicBezTo>
                  <a:cubicBezTo>
                    <a:pt x="291432" y="370913"/>
                    <a:pt x="323776" y="351378"/>
                    <a:pt x="352206" y="322648"/>
                  </a:cubicBezTo>
                  <a:cubicBezTo>
                    <a:pt x="359577" y="315199"/>
                    <a:pt x="359514" y="303183"/>
                    <a:pt x="352065" y="295812"/>
                  </a:cubicBezTo>
                  <a:cubicBezTo>
                    <a:pt x="344612" y="288440"/>
                    <a:pt x="332600" y="288503"/>
                    <a:pt x="325228" y="295956"/>
                  </a:cubicBezTo>
                  <a:cubicBezTo>
                    <a:pt x="274532" y="347190"/>
                    <a:pt x="216200" y="357690"/>
                    <a:pt x="144219" y="357690"/>
                  </a:cubicBezTo>
                  <a:cubicBezTo>
                    <a:pt x="142533" y="357690"/>
                    <a:pt x="140846" y="357668"/>
                    <a:pt x="139156" y="357623"/>
                  </a:cubicBezTo>
                  <a:cubicBezTo>
                    <a:pt x="159236" y="348406"/>
                    <a:pt x="176455" y="335260"/>
                    <a:pt x="190205" y="318482"/>
                  </a:cubicBezTo>
                  <a:cubicBezTo>
                    <a:pt x="194790" y="312886"/>
                    <a:pt x="195798" y="305173"/>
                    <a:pt x="192796" y="298588"/>
                  </a:cubicBezTo>
                  <a:cubicBezTo>
                    <a:pt x="189798" y="292005"/>
                    <a:pt x="183315" y="287703"/>
                    <a:pt x="176085" y="287488"/>
                  </a:cubicBezTo>
                  <a:cubicBezTo>
                    <a:pt x="156272" y="286906"/>
                    <a:pt x="138771" y="283111"/>
                    <a:pt x="124354" y="278400"/>
                  </a:cubicBezTo>
                  <a:cubicBezTo>
                    <a:pt x="135057" y="272963"/>
                    <a:pt x="145483" y="265239"/>
                    <a:pt x="153707" y="254273"/>
                  </a:cubicBezTo>
                  <a:cubicBezTo>
                    <a:pt x="157658" y="249006"/>
                    <a:pt x="158595" y="242068"/>
                    <a:pt x="156186" y="235942"/>
                  </a:cubicBezTo>
                  <a:cubicBezTo>
                    <a:pt x="153777" y="229816"/>
                    <a:pt x="148363" y="225376"/>
                    <a:pt x="141884" y="224212"/>
                  </a:cubicBezTo>
                  <a:cubicBezTo>
                    <a:pt x="110026" y="218486"/>
                    <a:pt x="88867" y="205663"/>
                    <a:pt x="75143" y="193040"/>
                  </a:cubicBezTo>
                  <a:cubicBezTo>
                    <a:pt x="82845" y="192639"/>
                    <a:pt x="91306" y="191472"/>
                    <a:pt x="100434" y="189193"/>
                  </a:cubicBezTo>
                  <a:cubicBezTo>
                    <a:pt x="107128" y="187517"/>
                    <a:pt x="112387" y="182344"/>
                    <a:pt x="114166" y="175676"/>
                  </a:cubicBezTo>
                  <a:cubicBezTo>
                    <a:pt x="115945" y="169012"/>
                    <a:pt x="113969" y="161904"/>
                    <a:pt x="108999" y="157119"/>
                  </a:cubicBezTo>
                  <a:cubicBezTo>
                    <a:pt x="91799" y="140545"/>
                    <a:pt x="79298" y="120006"/>
                    <a:pt x="70355" y="100630"/>
                  </a:cubicBezTo>
                  <a:cubicBezTo>
                    <a:pt x="73476" y="102865"/>
                    <a:pt x="76730" y="105114"/>
                    <a:pt x="80110" y="107364"/>
                  </a:cubicBezTo>
                  <a:cubicBezTo>
                    <a:pt x="117779" y="132399"/>
                    <a:pt x="179724" y="162241"/>
                    <a:pt x="260919" y="162241"/>
                  </a:cubicBezTo>
                  <a:cubicBezTo>
                    <a:pt x="266823" y="162241"/>
                    <a:pt x="272390" y="159480"/>
                    <a:pt x="275977" y="154792"/>
                  </a:cubicBezTo>
                  <a:cubicBezTo>
                    <a:pt x="279568" y="150107"/>
                    <a:pt x="280769" y="144000"/>
                    <a:pt x="279235" y="138299"/>
                  </a:cubicBezTo>
                  <a:cubicBezTo>
                    <a:pt x="279183" y="138114"/>
                    <a:pt x="274202" y="119409"/>
                    <a:pt x="274202" y="99622"/>
                  </a:cubicBezTo>
                  <a:cubicBezTo>
                    <a:pt x="274202" y="83281"/>
                    <a:pt x="280721" y="67849"/>
                    <a:pt x="292562" y="56171"/>
                  </a:cubicBezTo>
                  <a:cubicBezTo>
                    <a:pt x="304470" y="44422"/>
                    <a:pt x="320188" y="37951"/>
                    <a:pt x="336821" y="37951"/>
                  </a:cubicBezTo>
                  <a:cubicBezTo>
                    <a:pt x="353636" y="37951"/>
                    <a:pt x="368268" y="44456"/>
                    <a:pt x="380309" y="57283"/>
                  </a:cubicBezTo>
                  <a:cubicBezTo>
                    <a:pt x="389004" y="65466"/>
                    <a:pt x="398492" y="87288"/>
                    <a:pt x="398492" y="100459"/>
                  </a:cubicBezTo>
                  <a:lnTo>
                    <a:pt x="398492" y="111956"/>
                  </a:lnTo>
                  <a:cubicBezTo>
                    <a:pt x="398492" y="112356"/>
                    <a:pt x="398533" y="112901"/>
                    <a:pt x="398629" y="113546"/>
                  </a:cubicBezTo>
                  <a:cubicBezTo>
                    <a:pt x="398548" y="114272"/>
                    <a:pt x="398492" y="115006"/>
                    <a:pt x="398492" y="115751"/>
                  </a:cubicBezTo>
                  <a:cubicBezTo>
                    <a:pt x="398492" y="158887"/>
                    <a:pt x="390509" y="197291"/>
                    <a:pt x="374761" y="229890"/>
                  </a:cubicBezTo>
                  <a:cubicBezTo>
                    <a:pt x="370203" y="239330"/>
                    <a:pt x="374161" y="250674"/>
                    <a:pt x="383597" y="255233"/>
                  </a:cubicBezTo>
                  <a:cubicBezTo>
                    <a:pt x="386258" y="256515"/>
                    <a:pt x="389067" y="257123"/>
                    <a:pt x="391836" y="257123"/>
                  </a:cubicBezTo>
                  <a:cubicBezTo>
                    <a:pt x="398892" y="257123"/>
                    <a:pt x="405663" y="253172"/>
                    <a:pt x="408936" y="246397"/>
                  </a:cubicBezTo>
                  <a:cubicBezTo>
                    <a:pt x="427189" y="208605"/>
                    <a:pt x="436443" y="164650"/>
                    <a:pt x="436443" y="115751"/>
                  </a:cubicBezTo>
                  <a:cubicBezTo>
                    <a:pt x="436443" y="115028"/>
                    <a:pt x="436391" y="114317"/>
                    <a:pt x="436313" y="113616"/>
                  </a:cubicBezTo>
                  <a:cubicBezTo>
                    <a:pt x="436402" y="112964"/>
                    <a:pt x="436443" y="112401"/>
                    <a:pt x="436443" y="111956"/>
                  </a:cubicBezTo>
                  <a:lnTo>
                    <a:pt x="436443" y="98673"/>
                  </a:lnTo>
                  <a:cubicBezTo>
                    <a:pt x="455938" y="84593"/>
                    <a:pt x="472445" y="65577"/>
                    <a:pt x="485780" y="45541"/>
                  </a:cubicBezTo>
                  <a:cubicBezTo>
                    <a:pt x="485776" y="45541"/>
                    <a:pt x="450797" y="62115"/>
                    <a:pt x="428141" y="63553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2" name="PpHeader">
            <a:extLst>
              <a:ext uri="{FF2B5EF4-FFF2-40B4-BE49-F238E27FC236}">
                <a16:creationId xmlns:a16="http://schemas.microsoft.com/office/drawing/2014/main" id="{10E157DB-AFC5-4547-AC79-3DD523187144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F6F3D71-817E-427B-B7C5-490E559622E4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9493833-08EE-4CE9-B3DA-99D87439669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pHolder5">
            <a:extLst>
              <a:ext uri="{FF2B5EF4-FFF2-40B4-BE49-F238E27FC236}">
                <a16:creationId xmlns:a16="http://schemas.microsoft.com/office/drawing/2014/main" id="{1A60688F-91D5-494D-8145-D9AB165B94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2" name="Mockup">
            <a:extLst>
              <a:ext uri="{FF2B5EF4-FFF2-40B4-BE49-F238E27FC236}">
                <a16:creationId xmlns:a16="http://schemas.microsoft.com/office/drawing/2014/main" id="{8DA99DA0-332E-4AE0-B84C-6DF40F2FA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07" y="1321645"/>
            <a:ext cx="4935794" cy="5536355"/>
          </a:xfrm>
          <a:prstGeom prst="rect">
            <a:avLst/>
          </a:prstGeom>
        </p:spPr>
      </p:pic>
      <p:sp>
        <p:nvSpPr>
          <p:cNvPr id="13" name="Justify Text Body">
            <a:extLst>
              <a:ext uri="{FF2B5EF4-FFF2-40B4-BE49-F238E27FC236}">
                <a16:creationId xmlns:a16="http://schemas.microsoft.com/office/drawing/2014/main" id="{6316B5C8-E03A-48FF-989C-3D8E762E7A07}"/>
              </a:ext>
            </a:extLst>
          </p:cNvPr>
          <p:cNvSpPr txBox="1"/>
          <p:nvPr/>
        </p:nvSpPr>
        <p:spPr>
          <a:xfrm>
            <a:off x="1513461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C8F312-C457-413A-8C36-9B0C3925DFE4}"/>
              </a:ext>
            </a:extLst>
          </p:cNvPr>
          <p:cNvSpPr txBox="1"/>
          <p:nvPr/>
        </p:nvSpPr>
        <p:spPr>
          <a:xfrm>
            <a:off x="1513461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8CDCD3-4C13-44C8-AD31-DF9FF241B850}"/>
              </a:ext>
            </a:extLst>
          </p:cNvPr>
          <p:cNvSpPr txBox="1"/>
          <p:nvPr/>
        </p:nvSpPr>
        <p:spPr>
          <a:xfrm>
            <a:off x="1513461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88230E-8983-494D-8C90-D294423A4208}"/>
              </a:ext>
            </a:extLst>
          </p:cNvPr>
          <p:cNvSpPr txBox="1"/>
          <p:nvPr/>
        </p:nvSpPr>
        <p:spPr>
          <a:xfrm>
            <a:off x="1544831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46669C-2959-4CE4-91C8-0DCFC1237896}"/>
              </a:ext>
            </a:extLst>
          </p:cNvPr>
          <p:cNvSpPr txBox="1"/>
          <p:nvPr/>
        </p:nvSpPr>
        <p:spPr>
          <a:xfrm>
            <a:off x="1544831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57703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8AFE836C-90C2-48BB-BB07-AD3C16FF931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6458E902-65A6-47D7-B8D1-239546B753D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9D92EE1-C283-4F2F-888F-1692192F991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FE41A45-2F68-49D5-B7AC-E83F859D8978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5887E0B8-8811-4112-936C-0863E694FD4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BC170DB-7DA2-435A-9DD2-1F4F4A256A5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0B3923FD-DCE1-471D-9E48-9594DA47E6C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8F1A073-0D46-4EF1-9BB3-37DE1ED9E5C1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8D320525-EF94-435A-BB4F-18D55265CE0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ED8AA0D-3E9F-4BFA-ADFF-D3C8BB495C29}"/>
              </a:ext>
            </a:extLst>
          </p:cNvPr>
          <p:cNvSpPr/>
          <p:nvPr/>
        </p:nvSpPr>
        <p:spPr>
          <a:xfrm>
            <a:off x="2569800" y="0"/>
            <a:ext cx="2602941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pic>
        <p:nvPicPr>
          <p:cNvPr id="11" name="Mockup">
            <a:extLst>
              <a:ext uri="{FF2B5EF4-FFF2-40B4-BE49-F238E27FC236}">
                <a16:creationId xmlns:a16="http://schemas.microsoft.com/office/drawing/2014/main" id="{92B27076-E6F4-4F25-A3CE-4C944D022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0979" y="702278"/>
            <a:ext cx="2650116" cy="5453443"/>
          </a:xfrm>
          <a:custGeom>
            <a:avLst/>
            <a:gdLst>
              <a:gd name="connsiteX0" fmla="*/ 256107 w 2898598"/>
              <a:gd name="connsiteY0" fmla="*/ 526522 h 5964772"/>
              <a:gd name="connsiteX1" fmla="*/ 265561 w 2898598"/>
              <a:gd name="connsiteY1" fmla="*/ 701226 h 5964772"/>
              <a:gd name="connsiteX2" fmla="*/ 284469 w 2898598"/>
              <a:gd name="connsiteY2" fmla="*/ 984529 h 5964772"/>
              <a:gd name="connsiteX3" fmla="*/ 303376 w 2898598"/>
              <a:gd name="connsiteY3" fmla="*/ 1263110 h 5964772"/>
              <a:gd name="connsiteX4" fmla="*/ 312830 w 2898598"/>
              <a:gd name="connsiteY4" fmla="*/ 1433092 h 5964772"/>
              <a:gd name="connsiteX5" fmla="*/ 331737 w 2898598"/>
              <a:gd name="connsiteY5" fmla="*/ 1697508 h 5964772"/>
              <a:gd name="connsiteX6" fmla="*/ 350645 w 2898598"/>
              <a:gd name="connsiteY6" fmla="*/ 1980811 h 5964772"/>
              <a:gd name="connsiteX7" fmla="*/ 364826 w 2898598"/>
              <a:gd name="connsiteY7" fmla="*/ 2245227 h 5964772"/>
              <a:gd name="connsiteX8" fmla="*/ 383733 w 2898598"/>
              <a:gd name="connsiteY8" fmla="*/ 2504921 h 5964772"/>
              <a:gd name="connsiteX9" fmla="*/ 397914 w 2898598"/>
              <a:gd name="connsiteY9" fmla="*/ 2764615 h 5964772"/>
              <a:gd name="connsiteX10" fmla="*/ 416822 w 2898598"/>
              <a:gd name="connsiteY10" fmla="*/ 3043196 h 5964772"/>
              <a:gd name="connsiteX11" fmla="*/ 435729 w 2898598"/>
              <a:gd name="connsiteY11" fmla="*/ 3312334 h 5964772"/>
              <a:gd name="connsiteX12" fmla="*/ 449910 w 2898598"/>
              <a:gd name="connsiteY12" fmla="*/ 3572029 h 5964772"/>
              <a:gd name="connsiteX13" fmla="*/ 468817 w 2898598"/>
              <a:gd name="connsiteY13" fmla="*/ 3831723 h 5964772"/>
              <a:gd name="connsiteX14" fmla="*/ 482998 w 2898598"/>
              <a:gd name="connsiteY14" fmla="*/ 4105582 h 5964772"/>
              <a:gd name="connsiteX15" fmla="*/ 501906 w 2898598"/>
              <a:gd name="connsiteY15" fmla="*/ 4384164 h 5964772"/>
              <a:gd name="connsiteX16" fmla="*/ 516086 w 2898598"/>
              <a:gd name="connsiteY16" fmla="*/ 4639136 h 5964772"/>
              <a:gd name="connsiteX17" fmla="*/ 534994 w 2898598"/>
              <a:gd name="connsiteY17" fmla="*/ 4908274 h 5964772"/>
              <a:gd name="connsiteX18" fmla="*/ 568082 w 2898598"/>
              <a:gd name="connsiteY18" fmla="*/ 4946048 h 5964772"/>
              <a:gd name="connsiteX19" fmla="*/ 601170 w 2898598"/>
              <a:gd name="connsiteY19" fmla="*/ 4950770 h 5964772"/>
              <a:gd name="connsiteX20" fmla="*/ 1144763 w 2898598"/>
              <a:gd name="connsiteY20" fmla="*/ 5035760 h 5964772"/>
              <a:gd name="connsiteX21" fmla="*/ 1631633 w 2898598"/>
              <a:gd name="connsiteY21" fmla="*/ 5116030 h 5964772"/>
              <a:gd name="connsiteX22" fmla="*/ 2123230 w 2898598"/>
              <a:gd name="connsiteY22" fmla="*/ 5196299 h 5964772"/>
              <a:gd name="connsiteX23" fmla="*/ 2581739 w 2898598"/>
              <a:gd name="connsiteY23" fmla="*/ 5271846 h 5964772"/>
              <a:gd name="connsiteX24" fmla="*/ 2784995 w 2898598"/>
              <a:gd name="connsiteY24" fmla="*/ 5304898 h 5964772"/>
              <a:gd name="connsiteX25" fmla="*/ 2784995 w 2898598"/>
              <a:gd name="connsiteY25" fmla="*/ 5271846 h 5964772"/>
              <a:gd name="connsiteX26" fmla="*/ 2766088 w 2898598"/>
              <a:gd name="connsiteY26" fmla="*/ 5092421 h 5964772"/>
              <a:gd name="connsiteX27" fmla="*/ 2733000 w 2898598"/>
              <a:gd name="connsiteY27" fmla="*/ 4813840 h 5964772"/>
              <a:gd name="connsiteX28" fmla="*/ 2699911 w 2898598"/>
              <a:gd name="connsiteY28" fmla="*/ 4511650 h 5964772"/>
              <a:gd name="connsiteX29" fmla="*/ 2671550 w 2898598"/>
              <a:gd name="connsiteY29" fmla="*/ 4228347 h 5964772"/>
              <a:gd name="connsiteX30" fmla="*/ 2643189 w 2898598"/>
              <a:gd name="connsiteY30" fmla="*/ 3963931 h 5964772"/>
              <a:gd name="connsiteX31" fmla="*/ 2610100 w 2898598"/>
              <a:gd name="connsiteY31" fmla="*/ 3685350 h 5964772"/>
              <a:gd name="connsiteX32" fmla="*/ 2586466 w 2898598"/>
              <a:gd name="connsiteY32" fmla="*/ 3463429 h 5964772"/>
              <a:gd name="connsiteX33" fmla="*/ 2558104 w 2898598"/>
              <a:gd name="connsiteY33" fmla="*/ 3213178 h 5964772"/>
              <a:gd name="connsiteX34" fmla="*/ 2529743 w 2898598"/>
              <a:gd name="connsiteY34" fmla="*/ 2958206 h 5964772"/>
              <a:gd name="connsiteX35" fmla="*/ 2506108 w 2898598"/>
              <a:gd name="connsiteY35" fmla="*/ 2736285 h 5964772"/>
              <a:gd name="connsiteX36" fmla="*/ 2482474 w 2898598"/>
              <a:gd name="connsiteY36" fmla="*/ 2490756 h 5964772"/>
              <a:gd name="connsiteX37" fmla="*/ 2454113 w 2898598"/>
              <a:gd name="connsiteY37" fmla="*/ 2231061 h 5964772"/>
              <a:gd name="connsiteX38" fmla="*/ 2425751 w 2898598"/>
              <a:gd name="connsiteY38" fmla="*/ 1971367 h 5964772"/>
              <a:gd name="connsiteX39" fmla="*/ 2392663 w 2898598"/>
              <a:gd name="connsiteY39" fmla="*/ 1683342 h 5964772"/>
              <a:gd name="connsiteX40" fmla="*/ 2364302 w 2898598"/>
              <a:gd name="connsiteY40" fmla="*/ 1423648 h 5964772"/>
              <a:gd name="connsiteX41" fmla="*/ 2335940 w 2898598"/>
              <a:gd name="connsiteY41" fmla="*/ 1154510 h 5964772"/>
              <a:gd name="connsiteX42" fmla="*/ 2312306 w 2898598"/>
              <a:gd name="connsiteY42" fmla="*/ 1126180 h 5964772"/>
              <a:gd name="connsiteX43" fmla="*/ 445183 w 2898598"/>
              <a:gd name="connsiteY43" fmla="*/ 583183 h 5964772"/>
              <a:gd name="connsiteX44" fmla="*/ 256107 w 2898598"/>
              <a:gd name="connsiteY44" fmla="*/ 526522 h 5964772"/>
              <a:gd name="connsiteX45" fmla="*/ 0 w 2898598"/>
              <a:gd name="connsiteY45" fmla="*/ 0 h 5964772"/>
              <a:gd name="connsiteX46" fmla="*/ 2898598 w 2898598"/>
              <a:gd name="connsiteY46" fmla="*/ 0 h 5964772"/>
              <a:gd name="connsiteX47" fmla="*/ 2898598 w 2898598"/>
              <a:gd name="connsiteY47" fmla="*/ 5964772 h 5964772"/>
              <a:gd name="connsiteX48" fmla="*/ 0 w 2898598"/>
              <a:gd name="connsiteY48" fmla="*/ 5964772 h 596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898598" h="5964772">
                <a:moveTo>
                  <a:pt x="256107" y="526522"/>
                </a:moveTo>
                <a:cubicBezTo>
                  <a:pt x="260834" y="587904"/>
                  <a:pt x="265561" y="644565"/>
                  <a:pt x="265561" y="701226"/>
                </a:cubicBezTo>
                <a:cubicBezTo>
                  <a:pt x="275015" y="795660"/>
                  <a:pt x="279742" y="890094"/>
                  <a:pt x="284469" y="984529"/>
                </a:cubicBezTo>
                <a:cubicBezTo>
                  <a:pt x="289196" y="1074241"/>
                  <a:pt x="298649" y="1168675"/>
                  <a:pt x="303376" y="1263110"/>
                </a:cubicBezTo>
                <a:cubicBezTo>
                  <a:pt x="308103" y="1319770"/>
                  <a:pt x="308103" y="1376431"/>
                  <a:pt x="312830" y="1433092"/>
                </a:cubicBezTo>
                <a:cubicBezTo>
                  <a:pt x="317557" y="1522804"/>
                  <a:pt x="327011" y="1612517"/>
                  <a:pt x="331737" y="1697508"/>
                </a:cubicBezTo>
                <a:cubicBezTo>
                  <a:pt x="336464" y="1791942"/>
                  <a:pt x="341191" y="1886376"/>
                  <a:pt x="350645" y="1980811"/>
                </a:cubicBezTo>
                <a:cubicBezTo>
                  <a:pt x="355372" y="2065801"/>
                  <a:pt x="360099" y="2155514"/>
                  <a:pt x="364826" y="2245227"/>
                </a:cubicBezTo>
                <a:cubicBezTo>
                  <a:pt x="369553" y="2330217"/>
                  <a:pt x="374280" y="2419930"/>
                  <a:pt x="383733" y="2504921"/>
                </a:cubicBezTo>
                <a:cubicBezTo>
                  <a:pt x="388460" y="2594634"/>
                  <a:pt x="393187" y="2679625"/>
                  <a:pt x="397914" y="2764615"/>
                </a:cubicBezTo>
                <a:cubicBezTo>
                  <a:pt x="407368" y="2859050"/>
                  <a:pt x="412095" y="2953484"/>
                  <a:pt x="416822" y="3043196"/>
                </a:cubicBezTo>
                <a:cubicBezTo>
                  <a:pt x="421549" y="3132909"/>
                  <a:pt x="426275" y="3222622"/>
                  <a:pt x="435729" y="3312334"/>
                </a:cubicBezTo>
                <a:cubicBezTo>
                  <a:pt x="440456" y="3397325"/>
                  <a:pt x="445183" y="3482316"/>
                  <a:pt x="449910" y="3572029"/>
                </a:cubicBezTo>
                <a:cubicBezTo>
                  <a:pt x="454637" y="3657019"/>
                  <a:pt x="464090" y="3746732"/>
                  <a:pt x="468817" y="3831723"/>
                </a:cubicBezTo>
                <a:cubicBezTo>
                  <a:pt x="473544" y="3921436"/>
                  <a:pt x="478271" y="4015870"/>
                  <a:pt x="482998" y="4105582"/>
                </a:cubicBezTo>
                <a:cubicBezTo>
                  <a:pt x="487725" y="4200017"/>
                  <a:pt x="497179" y="4289729"/>
                  <a:pt x="501906" y="4384164"/>
                </a:cubicBezTo>
                <a:cubicBezTo>
                  <a:pt x="506633" y="4469154"/>
                  <a:pt x="511359" y="4554145"/>
                  <a:pt x="516086" y="4639136"/>
                </a:cubicBezTo>
                <a:cubicBezTo>
                  <a:pt x="525540" y="4728849"/>
                  <a:pt x="530267" y="4818562"/>
                  <a:pt x="534994" y="4908274"/>
                </a:cubicBezTo>
                <a:cubicBezTo>
                  <a:pt x="534994" y="4941326"/>
                  <a:pt x="534994" y="4941326"/>
                  <a:pt x="568082" y="4946048"/>
                </a:cubicBezTo>
                <a:cubicBezTo>
                  <a:pt x="577536" y="4946048"/>
                  <a:pt x="591717" y="4946048"/>
                  <a:pt x="601170" y="4950770"/>
                </a:cubicBezTo>
                <a:cubicBezTo>
                  <a:pt x="780792" y="4979100"/>
                  <a:pt x="965141" y="5007430"/>
                  <a:pt x="1144763" y="5035760"/>
                </a:cubicBezTo>
                <a:cubicBezTo>
                  <a:pt x="1305478" y="5064091"/>
                  <a:pt x="1470919" y="5092421"/>
                  <a:pt x="1631633" y="5116030"/>
                </a:cubicBezTo>
                <a:cubicBezTo>
                  <a:pt x="1797074" y="5144360"/>
                  <a:pt x="1957789" y="5167969"/>
                  <a:pt x="2123230" y="5196299"/>
                </a:cubicBezTo>
                <a:cubicBezTo>
                  <a:pt x="2274491" y="5219907"/>
                  <a:pt x="2430478" y="5248238"/>
                  <a:pt x="2581739" y="5271846"/>
                </a:cubicBezTo>
                <a:cubicBezTo>
                  <a:pt x="2647915" y="5281290"/>
                  <a:pt x="2718819" y="5290733"/>
                  <a:pt x="2784995" y="5304898"/>
                </a:cubicBezTo>
                <a:cubicBezTo>
                  <a:pt x="2784995" y="5290733"/>
                  <a:pt x="2784995" y="5281290"/>
                  <a:pt x="2784995" y="5271846"/>
                </a:cubicBezTo>
                <a:cubicBezTo>
                  <a:pt x="2780268" y="5210464"/>
                  <a:pt x="2770814" y="5149082"/>
                  <a:pt x="2766088" y="5092421"/>
                </a:cubicBezTo>
                <a:cubicBezTo>
                  <a:pt x="2751907" y="4997987"/>
                  <a:pt x="2742453" y="4903552"/>
                  <a:pt x="2733000" y="4813840"/>
                </a:cubicBezTo>
                <a:cubicBezTo>
                  <a:pt x="2723546" y="4714684"/>
                  <a:pt x="2714092" y="4610806"/>
                  <a:pt x="2699911" y="4511650"/>
                </a:cubicBezTo>
                <a:cubicBezTo>
                  <a:pt x="2690458" y="4417216"/>
                  <a:pt x="2681004" y="4322781"/>
                  <a:pt x="2671550" y="4228347"/>
                </a:cubicBezTo>
                <a:cubicBezTo>
                  <a:pt x="2662096" y="4143356"/>
                  <a:pt x="2652642" y="4053644"/>
                  <a:pt x="2643189" y="3963931"/>
                </a:cubicBezTo>
                <a:cubicBezTo>
                  <a:pt x="2633735" y="3874218"/>
                  <a:pt x="2624281" y="3779784"/>
                  <a:pt x="2610100" y="3685350"/>
                </a:cubicBezTo>
                <a:cubicBezTo>
                  <a:pt x="2605373" y="3614524"/>
                  <a:pt x="2595920" y="3538977"/>
                  <a:pt x="2586466" y="3463429"/>
                </a:cubicBezTo>
                <a:cubicBezTo>
                  <a:pt x="2577012" y="3378438"/>
                  <a:pt x="2567558" y="3298169"/>
                  <a:pt x="2558104" y="3213178"/>
                </a:cubicBezTo>
                <a:cubicBezTo>
                  <a:pt x="2548651" y="3128187"/>
                  <a:pt x="2539197" y="3043196"/>
                  <a:pt x="2529743" y="2958206"/>
                </a:cubicBezTo>
                <a:cubicBezTo>
                  <a:pt x="2525016" y="2887380"/>
                  <a:pt x="2515562" y="2811833"/>
                  <a:pt x="2506108" y="2736285"/>
                </a:cubicBezTo>
                <a:cubicBezTo>
                  <a:pt x="2501382" y="2656016"/>
                  <a:pt x="2491928" y="2575747"/>
                  <a:pt x="2482474" y="2490756"/>
                </a:cubicBezTo>
                <a:cubicBezTo>
                  <a:pt x="2473020" y="2405765"/>
                  <a:pt x="2463567" y="2320774"/>
                  <a:pt x="2454113" y="2231061"/>
                </a:cubicBezTo>
                <a:cubicBezTo>
                  <a:pt x="2444659" y="2146071"/>
                  <a:pt x="2435205" y="2061080"/>
                  <a:pt x="2425751" y="1971367"/>
                </a:cubicBezTo>
                <a:cubicBezTo>
                  <a:pt x="2411571" y="1876933"/>
                  <a:pt x="2402117" y="1782498"/>
                  <a:pt x="2392663" y="1683342"/>
                </a:cubicBezTo>
                <a:cubicBezTo>
                  <a:pt x="2383209" y="1598352"/>
                  <a:pt x="2373755" y="1513361"/>
                  <a:pt x="2364302" y="1423648"/>
                </a:cubicBezTo>
                <a:cubicBezTo>
                  <a:pt x="2354848" y="1333935"/>
                  <a:pt x="2345394" y="1244223"/>
                  <a:pt x="2335940" y="1154510"/>
                </a:cubicBezTo>
                <a:cubicBezTo>
                  <a:pt x="2331214" y="1135623"/>
                  <a:pt x="2326487" y="1130902"/>
                  <a:pt x="2312306" y="1126180"/>
                </a:cubicBezTo>
                <a:cubicBezTo>
                  <a:pt x="1688356" y="942033"/>
                  <a:pt x="1064406" y="762608"/>
                  <a:pt x="445183" y="583183"/>
                </a:cubicBezTo>
                <a:cubicBezTo>
                  <a:pt x="383733" y="564296"/>
                  <a:pt x="322284" y="545409"/>
                  <a:pt x="256107" y="526522"/>
                </a:cubicBezTo>
                <a:close/>
                <a:moveTo>
                  <a:pt x="0" y="0"/>
                </a:moveTo>
                <a:lnTo>
                  <a:pt x="2898598" y="0"/>
                </a:lnTo>
                <a:lnTo>
                  <a:pt x="2898598" y="5964772"/>
                </a:lnTo>
                <a:lnTo>
                  <a:pt x="0" y="5964772"/>
                </a:lnTo>
                <a:close/>
              </a:path>
            </a:pathLst>
          </a:custGeom>
        </p:spPr>
      </p:pic>
      <p:sp>
        <p:nvSpPr>
          <p:cNvPr id="12" name="PpHolder5">
            <a:extLst>
              <a:ext uri="{FF2B5EF4-FFF2-40B4-BE49-F238E27FC236}">
                <a16:creationId xmlns:a16="http://schemas.microsoft.com/office/drawing/2014/main" id="{89600C3A-91BF-4DE0-BB7F-C23403E626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DE38469C-30B9-4DBC-AF1B-6A85917BD53E}"/>
              </a:ext>
            </a:extLst>
          </p:cNvPr>
          <p:cNvSpPr txBox="1"/>
          <p:nvPr/>
        </p:nvSpPr>
        <p:spPr>
          <a:xfrm>
            <a:off x="6523738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43220B-092F-45C9-B181-3331D98564C1}"/>
              </a:ext>
            </a:extLst>
          </p:cNvPr>
          <p:cNvSpPr txBox="1"/>
          <p:nvPr/>
        </p:nvSpPr>
        <p:spPr>
          <a:xfrm>
            <a:off x="6523738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66ACC2-EAAD-4928-AE63-E0372CEB086F}"/>
              </a:ext>
            </a:extLst>
          </p:cNvPr>
          <p:cNvSpPr txBox="1"/>
          <p:nvPr/>
        </p:nvSpPr>
        <p:spPr>
          <a:xfrm>
            <a:off x="6523738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0CEAAE-1AE4-49D1-B8FE-FA29E9AFCD0C}"/>
              </a:ext>
            </a:extLst>
          </p:cNvPr>
          <p:cNvSpPr txBox="1"/>
          <p:nvPr/>
        </p:nvSpPr>
        <p:spPr>
          <a:xfrm>
            <a:off x="6555108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14966D-959B-45C7-B00E-FDB218211866}"/>
              </a:ext>
            </a:extLst>
          </p:cNvPr>
          <p:cNvSpPr txBox="1"/>
          <p:nvPr/>
        </p:nvSpPr>
        <p:spPr>
          <a:xfrm>
            <a:off x="6555108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3346961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pHolder1">
            <a:extLst>
              <a:ext uri="{FF2B5EF4-FFF2-40B4-BE49-F238E27FC236}">
                <a16:creationId xmlns:a16="http://schemas.microsoft.com/office/drawing/2014/main" id="{B59A4E2F-711F-4B9B-90D4-AB6794BBB8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81F304EF-C914-4421-BBCC-8AC9A43FC9EF}"/>
              </a:ext>
            </a:extLst>
          </p:cNvPr>
          <p:cNvSpPr/>
          <p:nvPr/>
        </p:nvSpPr>
        <p:spPr>
          <a:xfrm flipH="1">
            <a:off x="6096794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533FA76A-6B38-4A12-AEDE-F2D8C0682959}"/>
              </a:ext>
            </a:extLst>
          </p:cNvPr>
          <p:cNvSpPr/>
          <p:nvPr/>
        </p:nvSpPr>
        <p:spPr>
          <a:xfrm>
            <a:off x="7510526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1D885A-74BF-43CD-A542-B3B941FE9E59}"/>
              </a:ext>
            </a:extLst>
          </p:cNvPr>
          <p:cNvGrpSpPr/>
          <p:nvPr/>
        </p:nvGrpSpPr>
        <p:grpSpPr>
          <a:xfrm>
            <a:off x="6742096" y="1657567"/>
            <a:ext cx="4683063" cy="3577681"/>
            <a:chOff x="6679945" y="1507786"/>
            <a:chExt cx="4683063" cy="3577681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EA136B9C-5918-4751-9329-AB2A1DA80F68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252590-BBD1-400D-9377-98E5F0852946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D417BE-85D6-484A-A385-10E092EE37FF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4C0F73-032F-41F0-86B4-9ED7FBE60764}"/>
                </a:ext>
              </a:extLst>
            </p:cNvPr>
            <p:cNvSpPr txBox="1"/>
            <p:nvPr/>
          </p:nvSpPr>
          <p:spPr>
            <a:xfrm>
              <a:off x="9370475" y="1507786"/>
              <a:ext cx="1992533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Info</a:t>
              </a:r>
            </a:p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Graphics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73EB9C4-CC0B-4519-AF54-CED2AB19D5B1}"/>
              </a:ext>
            </a:extLst>
          </p:cNvPr>
          <p:cNvSpPr txBox="1"/>
          <p:nvPr/>
        </p:nvSpPr>
        <p:spPr>
          <a:xfrm flipH="1">
            <a:off x="1876602" y="2576898"/>
            <a:ext cx="2343591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accent1">
                    <a:alpha val="62000"/>
                  </a:schemeClr>
                </a:solidFill>
                <a:latin typeface="+mj-lt"/>
              </a:rPr>
              <a:t>04</a:t>
            </a:r>
          </a:p>
        </p:txBody>
      </p:sp>
      <p:grpSp>
        <p:nvGrpSpPr>
          <p:cNvPr id="11" name="PpHeader">
            <a:extLst>
              <a:ext uri="{FF2B5EF4-FFF2-40B4-BE49-F238E27FC236}">
                <a16:creationId xmlns:a16="http://schemas.microsoft.com/office/drawing/2014/main" id="{CF927302-9C21-49AD-A3A1-5632A97C90BA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2" name="PpFooter">
              <a:extLst>
                <a:ext uri="{FF2B5EF4-FFF2-40B4-BE49-F238E27FC236}">
                  <a16:creationId xmlns:a16="http://schemas.microsoft.com/office/drawing/2014/main" id="{768DB010-66EF-4DF4-8FA5-9B824B1D91D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CD899C-6E29-4B0D-8B14-A70BF5EF46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7EA78C-F7B6-4628-80E7-EAF4B1E4D08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5" name="PpHeader">
              <a:extLst>
                <a:ext uri="{FF2B5EF4-FFF2-40B4-BE49-F238E27FC236}">
                  <a16:creationId xmlns:a16="http://schemas.microsoft.com/office/drawing/2014/main" id="{41BCA7D0-53A5-4BCD-B547-F7E933EB0C7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E81DE65-FE66-40B8-9731-69B29DF34AC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7" name="Icon 1">
                <a:extLst>
                  <a:ext uri="{FF2B5EF4-FFF2-40B4-BE49-F238E27FC236}">
                    <a16:creationId xmlns:a16="http://schemas.microsoft.com/office/drawing/2014/main" id="{A42BECD6-2EC3-42C3-BD93-1F7DA3D854AE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5">
                <a:extLst>
                  <a:ext uri="{FF2B5EF4-FFF2-40B4-BE49-F238E27FC236}">
                    <a16:creationId xmlns:a16="http://schemas.microsoft.com/office/drawing/2014/main" id="{AF4AA12F-4026-4492-AD73-0776C6C6E38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Icon 7">
                <a:extLst>
                  <a:ext uri="{FF2B5EF4-FFF2-40B4-BE49-F238E27FC236}">
                    <a16:creationId xmlns:a16="http://schemas.microsoft.com/office/drawing/2014/main" id="{D8E4EEBC-B668-4A0C-AF4D-794D78D93C96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5037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E502B8-BEC2-4F64-B7E6-0D30EAABAB54}"/>
              </a:ext>
            </a:extLst>
          </p:cNvPr>
          <p:cNvGrpSpPr/>
          <p:nvPr/>
        </p:nvGrpSpPr>
        <p:grpSpPr>
          <a:xfrm>
            <a:off x="7001005" y="2271454"/>
            <a:ext cx="3808484" cy="3769708"/>
            <a:chOff x="1024164" y="1677496"/>
            <a:chExt cx="3808484" cy="376970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B5FBF18-E970-4583-AF40-99702B065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459" y="2431100"/>
              <a:ext cx="1009863" cy="1456631"/>
            </a:xfrm>
            <a:custGeom>
              <a:avLst/>
              <a:gdLst>
                <a:gd name="T0" fmla="*/ 378 w 534"/>
                <a:gd name="T1" fmla="*/ 720 h 771"/>
                <a:gd name="T2" fmla="*/ 382 w 534"/>
                <a:gd name="T3" fmla="*/ 720 h 771"/>
                <a:gd name="T4" fmla="*/ 462 w 534"/>
                <a:gd name="T5" fmla="*/ 328 h 771"/>
                <a:gd name="T6" fmla="*/ 528 w 534"/>
                <a:gd name="T7" fmla="*/ 396 h 771"/>
                <a:gd name="T8" fmla="*/ 531 w 534"/>
                <a:gd name="T9" fmla="*/ 233 h 771"/>
                <a:gd name="T10" fmla="*/ 534 w 534"/>
                <a:gd name="T11" fmla="*/ 6 h 771"/>
                <a:gd name="T12" fmla="*/ 283 w 534"/>
                <a:gd name="T13" fmla="*/ 2 h 771"/>
                <a:gd name="T14" fmla="*/ 145 w 534"/>
                <a:gd name="T15" fmla="*/ 0 h 771"/>
                <a:gd name="T16" fmla="*/ 215 w 534"/>
                <a:gd name="T17" fmla="*/ 72 h 771"/>
                <a:gd name="T18" fmla="*/ 36 w 534"/>
                <a:gd name="T19" fmla="*/ 771 h 771"/>
                <a:gd name="T20" fmla="*/ 44 w 534"/>
                <a:gd name="T21" fmla="*/ 770 h 771"/>
                <a:gd name="T22" fmla="*/ 203 w 534"/>
                <a:gd name="T23" fmla="*/ 576 h 771"/>
                <a:gd name="T24" fmla="*/ 378 w 534"/>
                <a:gd name="T25" fmla="*/ 7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4" h="771">
                  <a:moveTo>
                    <a:pt x="378" y="720"/>
                  </a:moveTo>
                  <a:cubicBezTo>
                    <a:pt x="382" y="720"/>
                    <a:pt x="382" y="720"/>
                    <a:pt x="382" y="720"/>
                  </a:cubicBezTo>
                  <a:cubicBezTo>
                    <a:pt x="361" y="582"/>
                    <a:pt x="390" y="445"/>
                    <a:pt x="462" y="328"/>
                  </a:cubicBezTo>
                  <a:cubicBezTo>
                    <a:pt x="528" y="396"/>
                    <a:pt x="528" y="396"/>
                    <a:pt x="528" y="396"/>
                  </a:cubicBezTo>
                  <a:cubicBezTo>
                    <a:pt x="531" y="233"/>
                    <a:pt x="531" y="233"/>
                    <a:pt x="531" y="233"/>
                  </a:cubicBezTo>
                  <a:cubicBezTo>
                    <a:pt x="534" y="6"/>
                    <a:pt x="534" y="6"/>
                    <a:pt x="534" y="6"/>
                  </a:cubicBezTo>
                  <a:cubicBezTo>
                    <a:pt x="283" y="2"/>
                    <a:pt x="283" y="2"/>
                    <a:pt x="283" y="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63" y="273"/>
                    <a:pt x="0" y="521"/>
                    <a:pt x="36" y="771"/>
                  </a:cubicBezTo>
                  <a:cubicBezTo>
                    <a:pt x="44" y="770"/>
                    <a:pt x="44" y="770"/>
                    <a:pt x="44" y="770"/>
                  </a:cubicBezTo>
                  <a:cubicBezTo>
                    <a:pt x="203" y="576"/>
                    <a:pt x="203" y="576"/>
                    <a:pt x="203" y="576"/>
                  </a:cubicBezTo>
                  <a:lnTo>
                    <a:pt x="378" y="72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415293E0-8FD9-4EB4-BB8F-3882BE9BD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164" y="3518515"/>
              <a:ext cx="1343675" cy="1635339"/>
            </a:xfrm>
            <a:custGeom>
              <a:avLst/>
              <a:gdLst>
                <a:gd name="T0" fmla="*/ 709 w 711"/>
                <a:gd name="T1" fmla="*/ 567 h 866"/>
                <a:gd name="T2" fmla="*/ 711 w 711"/>
                <a:gd name="T3" fmla="*/ 564 h 866"/>
                <a:gd name="T4" fmla="*/ 455 w 711"/>
                <a:gd name="T5" fmla="*/ 257 h 866"/>
                <a:gd name="T6" fmla="*/ 549 w 711"/>
                <a:gd name="T7" fmla="*/ 248 h 866"/>
                <a:gd name="T8" fmla="*/ 423 w 711"/>
                <a:gd name="T9" fmla="*/ 144 h 866"/>
                <a:gd name="T10" fmla="*/ 248 w 711"/>
                <a:gd name="T11" fmla="*/ 0 h 866"/>
                <a:gd name="T12" fmla="*/ 89 w 711"/>
                <a:gd name="T13" fmla="*/ 194 h 866"/>
                <a:gd name="T14" fmla="*/ 0 w 711"/>
                <a:gd name="T15" fmla="*/ 301 h 866"/>
                <a:gd name="T16" fmla="*/ 101 w 711"/>
                <a:gd name="T17" fmla="*/ 291 h 866"/>
                <a:gd name="T18" fmla="*/ 535 w 711"/>
                <a:gd name="T19" fmla="*/ 866 h 866"/>
                <a:gd name="T20" fmla="*/ 539 w 711"/>
                <a:gd name="T21" fmla="*/ 860 h 866"/>
                <a:gd name="T22" fmla="*/ 487 w 711"/>
                <a:gd name="T23" fmla="*/ 614 h 866"/>
                <a:gd name="T24" fmla="*/ 709 w 711"/>
                <a:gd name="T25" fmla="*/ 567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1" h="866">
                  <a:moveTo>
                    <a:pt x="709" y="567"/>
                  </a:moveTo>
                  <a:cubicBezTo>
                    <a:pt x="711" y="564"/>
                    <a:pt x="711" y="564"/>
                    <a:pt x="711" y="564"/>
                  </a:cubicBezTo>
                  <a:cubicBezTo>
                    <a:pt x="590" y="494"/>
                    <a:pt x="501" y="386"/>
                    <a:pt x="455" y="257"/>
                  </a:cubicBezTo>
                  <a:cubicBezTo>
                    <a:pt x="549" y="248"/>
                    <a:pt x="549" y="248"/>
                    <a:pt x="549" y="248"/>
                  </a:cubicBezTo>
                  <a:cubicBezTo>
                    <a:pt x="423" y="144"/>
                    <a:pt x="423" y="144"/>
                    <a:pt x="423" y="144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89" y="194"/>
                    <a:pt x="89" y="194"/>
                    <a:pt x="89" y="194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01" y="291"/>
                    <a:pt x="101" y="291"/>
                    <a:pt x="101" y="291"/>
                  </a:cubicBezTo>
                  <a:cubicBezTo>
                    <a:pt x="163" y="535"/>
                    <a:pt x="317" y="739"/>
                    <a:pt x="535" y="866"/>
                  </a:cubicBezTo>
                  <a:cubicBezTo>
                    <a:pt x="539" y="860"/>
                    <a:pt x="539" y="860"/>
                    <a:pt x="539" y="860"/>
                  </a:cubicBezTo>
                  <a:cubicBezTo>
                    <a:pt x="487" y="614"/>
                    <a:pt x="487" y="614"/>
                    <a:pt x="487" y="614"/>
                  </a:cubicBezTo>
                  <a:lnTo>
                    <a:pt x="709" y="56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815DF9AE-9033-4CE8-B170-4E97ABCA5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74" y="4525008"/>
              <a:ext cx="1616793" cy="922196"/>
            </a:xfrm>
            <a:custGeom>
              <a:avLst/>
              <a:gdLst>
                <a:gd name="T0" fmla="*/ 731 w 856"/>
                <a:gd name="T1" fmla="*/ 74 h 488"/>
                <a:gd name="T2" fmla="*/ 730 w 856"/>
                <a:gd name="T3" fmla="*/ 71 h 488"/>
                <a:gd name="T4" fmla="*/ 330 w 856"/>
                <a:gd name="T5" fmla="*/ 80 h 488"/>
                <a:gd name="T6" fmla="*/ 381 w 856"/>
                <a:gd name="T7" fmla="*/ 0 h 488"/>
                <a:gd name="T8" fmla="*/ 222 w 856"/>
                <a:gd name="T9" fmla="*/ 34 h 488"/>
                <a:gd name="T10" fmla="*/ 0 w 856"/>
                <a:gd name="T11" fmla="*/ 81 h 488"/>
                <a:gd name="T12" fmla="*/ 52 w 856"/>
                <a:gd name="T13" fmla="*/ 327 h 488"/>
                <a:gd name="T14" fmla="*/ 81 w 856"/>
                <a:gd name="T15" fmla="*/ 462 h 488"/>
                <a:gd name="T16" fmla="*/ 136 w 856"/>
                <a:gd name="T17" fmla="*/ 378 h 488"/>
                <a:gd name="T18" fmla="*/ 856 w 856"/>
                <a:gd name="T19" fmla="*/ 396 h 488"/>
                <a:gd name="T20" fmla="*/ 854 w 856"/>
                <a:gd name="T21" fmla="*/ 390 h 488"/>
                <a:gd name="T22" fmla="*/ 630 w 856"/>
                <a:gd name="T23" fmla="*/ 277 h 488"/>
                <a:gd name="T24" fmla="*/ 731 w 856"/>
                <a:gd name="T25" fmla="*/ 7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6" h="488">
                  <a:moveTo>
                    <a:pt x="731" y="74"/>
                  </a:moveTo>
                  <a:cubicBezTo>
                    <a:pt x="730" y="71"/>
                    <a:pt x="730" y="71"/>
                    <a:pt x="730" y="71"/>
                  </a:cubicBezTo>
                  <a:cubicBezTo>
                    <a:pt x="600" y="122"/>
                    <a:pt x="460" y="124"/>
                    <a:pt x="330" y="8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52" y="327"/>
                    <a:pt x="52" y="327"/>
                    <a:pt x="52" y="327"/>
                  </a:cubicBezTo>
                  <a:cubicBezTo>
                    <a:pt x="81" y="462"/>
                    <a:pt x="81" y="462"/>
                    <a:pt x="81" y="462"/>
                  </a:cubicBezTo>
                  <a:cubicBezTo>
                    <a:pt x="136" y="378"/>
                    <a:pt x="136" y="378"/>
                    <a:pt x="136" y="378"/>
                  </a:cubicBezTo>
                  <a:cubicBezTo>
                    <a:pt x="366" y="481"/>
                    <a:pt x="621" y="488"/>
                    <a:pt x="856" y="396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630" y="277"/>
                    <a:pt x="630" y="277"/>
                    <a:pt x="630" y="277"/>
                  </a:cubicBezTo>
                  <a:lnTo>
                    <a:pt x="731" y="7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64A7E441-782E-4535-A93E-C1D7ED81E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931" y="3958540"/>
              <a:ext cx="1473491" cy="1421228"/>
            </a:xfrm>
            <a:custGeom>
              <a:avLst/>
              <a:gdLst>
                <a:gd name="T0" fmla="*/ 545 w 780"/>
                <a:gd name="T1" fmla="*/ 207 h 752"/>
                <a:gd name="T2" fmla="*/ 450 w 780"/>
                <a:gd name="T3" fmla="*/ 1 h 752"/>
                <a:gd name="T4" fmla="*/ 447 w 780"/>
                <a:gd name="T5" fmla="*/ 0 h 752"/>
                <a:gd name="T6" fmla="*/ 204 w 780"/>
                <a:gd name="T7" fmla="*/ 318 h 752"/>
                <a:gd name="T8" fmla="*/ 174 w 780"/>
                <a:gd name="T9" fmla="*/ 229 h 752"/>
                <a:gd name="T10" fmla="*/ 101 w 780"/>
                <a:gd name="T11" fmla="*/ 374 h 752"/>
                <a:gd name="T12" fmla="*/ 0 w 780"/>
                <a:gd name="T13" fmla="*/ 577 h 752"/>
                <a:gd name="T14" fmla="*/ 224 w 780"/>
                <a:gd name="T15" fmla="*/ 690 h 752"/>
                <a:gd name="T16" fmla="*/ 348 w 780"/>
                <a:gd name="T17" fmla="*/ 752 h 752"/>
                <a:gd name="T18" fmla="*/ 316 w 780"/>
                <a:gd name="T19" fmla="*/ 656 h 752"/>
                <a:gd name="T20" fmla="*/ 780 w 780"/>
                <a:gd name="T21" fmla="*/ 104 h 752"/>
                <a:gd name="T22" fmla="*/ 773 w 780"/>
                <a:gd name="T23" fmla="*/ 102 h 752"/>
                <a:gd name="T24" fmla="*/ 545 w 780"/>
                <a:gd name="T25" fmla="*/ 207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752">
                  <a:moveTo>
                    <a:pt x="545" y="207"/>
                  </a:moveTo>
                  <a:cubicBezTo>
                    <a:pt x="450" y="1"/>
                    <a:pt x="450" y="1"/>
                    <a:pt x="450" y="1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05" y="134"/>
                    <a:pt x="320" y="245"/>
                    <a:pt x="204" y="318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01" y="374"/>
                    <a:pt x="101" y="374"/>
                    <a:pt x="101" y="374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348" y="752"/>
                    <a:pt x="348" y="752"/>
                    <a:pt x="348" y="752"/>
                  </a:cubicBezTo>
                  <a:cubicBezTo>
                    <a:pt x="316" y="656"/>
                    <a:pt x="316" y="656"/>
                    <a:pt x="316" y="656"/>
                  </a:cubicBezTo>
                  <a:cubicBezTo>
                    <a:pt x="540" y="541"/>
                    <a:pt x="704" y="345"/>
                    <a:pt x="780" y="104"/>
                  </a:cubicBezTo>
                  <a:cubicBezTo>
                    <a:pt x="773" y="102"/>
                    <a:pt x="773" y="102"/>
                    <a:pt x="773" y="102"/>
                  </a:cubicBezTo>
                  <a:lnTo>
                    <a:pt x="545" y="20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ADA7967C-6EB8-41C2-822A-AF9CF5766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644" y="2640154"/>
              <a:ext cx="993004" cy="1709518"/>
            </a:xfrm>
            <a:custGeom>
              <a:avLst/>
              <a:gdLst>
                <a:gd name="T0" fmla="*/ 2 w 526"/>
                <a:gd name="T1" fmla="*/ 194 h 905"/>
                <a:gd name="T2" fmla="*/ 0 w 526"/>
                <a:gd name="T3" fmla="*/ 196 h 905"/>
                <a:gd name="T4" fmla="*/ 97 w 526"/>
                <a:gd name="T5" fmla="*/ 584 h 905"/>
                <a:gd name="T6" fmla="*/ 9 w 526"/>
                <a:gd name="T7" fmla="*/ 552 h 905"/>
                <a:gd name="T8" fmla="*/ 77 w 526"/>
                <a:gd name="T9" fmla="*/ 699 h 905"/>
                <a:gd name="T10" fmla="*/ 172 w 526"/>
                <a:gd name="T11" fmla="*/ 905 h 905"/>
                <a:gd name="T12" fmla="*/ 400 w 526"/>
                <a:gd name="T13" fmla="*/ 800 h 905"/>
                <a:gd name="T14" fmla="*/ 526 w 526"/>
                <a:gd name="T15" fmla="*/ 742 h 905"/>
                <a:gd name="T16" fmla="*/ 431 w 526"/>
                <a:gd name="T17" fmla="*/ 707 h 905"/>
                <a:gd name="T18" fmla="*/ 289 w 526"/>
                <a:gd name="T19" fmla="*/ 0 h 905"/>
                <a:gd name="T20" fmla="*/ 283 w 526"/>
                <a:gd name="T21" fmla="*/ 5 h 905"/>
                <a:gd name="T22" fmla="*/ 223 w 526"/>
                <a:gd name="T23" fmla="*/ 248 h 905"/>
                <a:gd name="T24" fmla="*/ 2 w 526"/>
                <a:gd name="T25" fmla="*/ 194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6" h="905">
                  <a:moveTo>
                    <a:pt x="2" y="194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78" y="312"/>
                    <a:pt x="112" y="448"/>
                    <a:pt x="97" y="584"/>
                  </a:cubicBezTo>
                  <a:cubicBezTo>
                    <a:pt x="9" y="552"/>
                    <a:pt x="9" y="552"/>
                    <a:pt x="9" y="552"/>
                  </a:cubicBezTo>
                  <a:cubicBezTo>
                    <a:pt x="77" y="699"/>
                    <a:pt x="77" y="699"/>
                    <a:pt x="77" y="699"/>
                  </a:cubicBezTo>
                  <a:cubicBezTo>
                    <a:pt x="172" y="905"/>
                    <a:pt x="172" y="905"/>
                    <a:pt x="172" y="905"/>
                  </a:cubicBezTo>
                  <a:cubicBezTo>
                    <a:pt x="400" y="800"/>
                    <a:pt x="400" y="800"/>
                    <a:pt x="400" y="800"/>
                  </a:cubicBezTo>
                  <a:cubicBezTo>
                    <a:pt x="526" y="742"/>
                    <a:pt x="526" y="742"/>
                    <a:pt x="526" y="742"/>
                  </a:cubicBezTo>
                  <a:cubicBezTo>
                    <a:pt x="431" y="707"/>
                    <a:pt x="431" y="707"/>
                    <a:pt x="431" y="707"/>
                  </a:cubicBezTo>
                  <a:cubicBezTo>
                    <a:pt x="481" y="460"/>
                    <a:pt x="430" y="210"/>
                    <a:pt x="289" y="0"/>
                  </a:cubicBezTo>
                  <a:cubicBezTo>
                    <a:pt x="283" y="5"/>
                    <a:pt x="283" y="5"/>
                    <a:pt x="283" y="5"/>
                  </a:cubicBezTo>
                  <a:cubicBezTo>
                    <a:pt x="223" y="248"/>
                    <a:pt x="223" y="248"/>
                    <a:pt x="223" y="248"/>
                  </a:cubicBezTo>
                  <a:lnTo>
                    <a:pt x="2" y="19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478446E6-A0D2-44B7-A8AA-02FD2A987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173" y="1871377"/>
              <a:ext cx="1426285" cy="1237462"/>
            </a:xfrm>
            <a:custGeom>
              <a:avLst/>
              <a:gdLst>
                <a:gd name="T0" fmla="*/ 180 w 755"/>
                <a:gd name="T1" fmla="*/ 206 h 655"/>
                <a:gd name="T2" fmla="*/ 0 w 755"/>
                <a:gd name="T3" fmla="*/ 344 h 655"/>
                <a:gd name="T4" fmla="*/ 0 w 755"/>
                <a:gd name="T5" fmla="*/ 348 h 655"/>
                <a:gd name="T6" fmla="*/ 364 w 755"/>
                <a:gd name="T7" fmla="*/ 514 h 655"/>
                <a:gd name="T8" fmla="*/ 284 w 755"/>
                <a:gd name="T9" fmla="*/ 563 h 655"/>
                <a:gd name="T10" fmla="*/ 441 w 755"/>
                <a:gd name="T11" fmla="*/ 601 h 655"/>
                <a:gd name="T12" fmla="*/ 662 w 755"/>
                <a:gd name="T13" fmla="*/ 655 h 655"/>
                <a:gd name="T14" fmla="*/ 722 w 755"/>
                <a:gd name="T15" fmla="*/ 412 h 655"/>
                <a:gd name="T16" fmla="*/ 755 w 755"/>
                <a:gd name="T17" fmla="*/ 277 h 655"/>
                <a:gd name="T18" fmla="*/ 668 w 755"/>
                <a:gd name="T19" fmla="*/ 329 h 655"/>
                <a:gd name="T20" fmla="*/ 27 w 755"/>
                <a:gd name="T21" fmla="*/ 0 h 655"/>
                <a:gd name="T22" fmla="*/ 27 w 755"/>
                <a:gd name="T23" fmla="*/ 7 h 655"/>
                <a:gd name="T24" fmla="*/ 27 w 755"/>
                <a:gd name="T25" fmla="*/ 7 h 655"/>
                <a:gd name="T26" fmla="*/ 180 w 755"/>
                <a:gd name="T27" fmla="*/ 206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5" h="655">
                  <a:moveTo>
                    <a:pt x="180" y="206"/>
                  </a:moveTo>
                  <a:cubicBezTo>
                    <a:pt x="0" y="344"/>
                    <a:pt x="0" y="344"/>
                    <a:pt x="0" y="34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39" y="359"/>
                    <a:pt x="267" y="417"/>
                    <a:pt x="364" y="514"/>
                  </a:cubicBezTo>
                  <a:cubicBezTo>
                    <a:pt x="284" y="563"/>
                    <a:pt x="284" y="563"/>
                    <a:pt x="284" y="563"/>
                  </a:cubicBezTo>
                  <a:cubicBezTo>
                    <a:pt x="441" y="601"/>
                    <a:pt x="441" y="601"/>
                    <a:pt x="441" y="601"/>
                  </a:cubicBezTo>
                  <a:cubicBezTo>
                    <a:pt x="662" y="655"/>
                    <a:pt x="662" y="655"/>
                    <a:pt x="662" y="655"/>
                  </a:cubicBezTo>
                  <a:cubicBezTo>
                    <a:pt x="722" y="412"/>
                    <a:pt x="722" y="412"/>
                    <a:pt x="722" y="412"/>
                  </a:cubicBezTo>
                  <a:cubicBezTo>
                    <a:pt x="755" y="277"/>
                    <a:pt x="755" y="277"/>
                    <a:pt x="755" y="277"/>
                  </a:cubicBezTo>
                  <a:cubicBezTo>
                    <a:pt x="668" y="329"/>
                    <a:pt x="668" y="329"/>
                    <a:pt x="668" y="329"/>
                  </a:cubicBezTo>
                  <a:cubicBezTo>
                    <a:pt x="506" y="136"/>
                    <a:pt x="279" y="20"/>
                    <a:pt x="27" y="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lnTo>
                    <a:pt x="180" y="206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A0BEFB7-3EAD-4060-8413-5750743F4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466" y="1677496"/>
              <a:ext cx="1714576" cy="1197000"/>
            </a:xfrm>
            <a:custGeom>
              <a:avLst/>
              <a:gdLst>
                <a:gd name="T0" fmla="*/ 253 w 908"/>
                <a:gd name="T1" fmla="*/ 632 h 634"/>
                <a:gd name="T2" fmla="*/ 255 w 908"/>
                <a:gd name="T3" fmla="*/ 634 h 634"/>
                <a:gd name="T4" fmla="*/ 612 w 908"/>
                <a:gd name="T5" fmla="*/ 453 h 634"/>
                <a:gd name="T6" fmla="*/ 600 w 908"/>
                <a:gd name="T7" fmla="*/ 547 h 634"/>
                <a:gd name="T8" fmla="*/ 908 w 908"/>
                <a:gd name="T9" fmla="*/ 309 h 634"/>
                <a:gd name="T10" fmla="*/ 755 w 908"/>
                <a:gd name="T11" fmla="*/ 110 h 634"/>
                <a:gd name="T12" fmla="*/ 755 w 908"/>
                <a:gd name="T13" fmla="*/ 110 h 634"/>
                <a:gd name="T14" fmla="*/ 670 w 908"/>
                <a:gd name="T15" fmla="*/ 0 h 634"/>
                <a:gd name="T16" fmla="*/ 657 w 908"/>
                <a:gd name="T17" fmla="*/ 100 h 634"/>
                <a:gd name="T18" fmla="*/ 0 w 908"/>
                <a:gd name="T19" fmla="*/ 396 h 634"/>
                <a:gd name="T20" fmla="*/ 5 w 908"/>
                <a:gd name="T21" fmla="*/ 401 h 634"/>
                <a:gd name="T22" fmla="*/ 256 w 908"/>
                <a:gd name="T23" fmla="*/ 405 h 634"/>
                <a:gd name="T24" fmla="*/ 253 w 908"/>
                <a:gd name="T25" fmla="*/ 632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8" h="634">
                  <a:moveTo>
                    <a:pt x="253" y="632"/>
                  </a:moveTo>
                  <a:cubicBezTo>
                    <a:pt x="255" y="634"/>
                    <a:pt x="255" y="634"/>
                    <a:pt x="255" y="634"/>
                  </a:cubicBezTo>
                  <a:cubicBezTo>
                    <a:pt x="350" y="532"/>
                    <a:pt x="475" y="469"/>
                    <a:pt x="612" y="453"/>
                  </a:cubicBezTo>
                  <a:cubicBezTo>
                    <a:pt x="600" y="547"/>
                    <a:pt x="600" y="547"/>
                    <a:pt x="600" y="547"/>
                  </a:cubicBezTo>
                  <a:cubicBezTo>
                    <a:pt x="908" y="309"/>
                    <a:pt x="908" y="309"/>
                    <a:pt x="908" y="309"/>
                  </a:cubicBezTo>
                  <a:cubicBezTo>
                    <a:pt x="755" y="110"/>
                    <a:pt x="755" y="110"/>
                    <a:pt x="755" y="110"/>
                  </a:cubicBezTo>
                  <a:cubicBezTo>
                    <a:pt x="755" y="110"/>
                    <a:pt x="755" y="110"/>
                    <a:pt x="755" y="110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657" y="100"/>
                    <a:pt x="657" y="100"/>
                    <a:pt x="657" y="100"/>
                  </a:cubicBezTo>
                  <a:cubicBezTo>
                    <a:pt x="406" y="107"/>
                    <a:pt x="173" y="212"/>
                    <a:pt x="0" y="396"/>
                  </a:cubicBezTo>
                  <a:cubicBezTo>
                    <a:pt x="5" y="401"/>
                    <a:pt x="5" y="401"/>
                    <a:pt x="5" y="401"/>
                  </a:cubicBezTo>
                  <a:cubicBezTo>
                    <a:pt x="256" y="405"/>
                    <a:pt x="256" y="405"/>
                    <a:pt x="256" y="405"/>
                  </a:cubicBezTo>
                  <a:lnTo>
                    <a:pt x="253" y="63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F47C2A-9CFA-45BA-80F8-8203E001FD2D}"/>
                </a:ext>
              </a:extLst>
            </p:cNvPr>
            <p:cNvSpPr txBox="1"/>
            <p:nvPr/>
          </p:nvSpPr>
          <p:spPr>
            <a:xfrm rot="5229683">
              <a:off x="3633293" y="3405155"/>
              <a:ext cx="994017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2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15ABB6-2207-4D1A-BEA9-1CD4ACCC7CF8}"/>
                </a:ext>
              </a:extLst>
            </p:cNvPr>
            <p:cNvSpPr txBox="1"/>
            <p:nvPr/>
          </p:nvSpPr>
          <p:spPr>
            <a:xfrm rot="17388826">
              <a:off x="1301583" y="2958895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</a:rPr>
                <a:t>STEP 0</a:t>
              </a:r>
              <a:r>
                <a:rPr lang="en-US" sz="1200" b="1" dirty="0">
                  <a:solidFill>
                    <a:schemeClr val="bg1"/>
                  </a:solidFill>
                </a:rPr>
                <a:t>6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20ADA1-07F0-4A74-9DB1-C2C4FE0C2A77}"/>
                </a:ext>
              </a:extLst>
            </p:cNvPr>
            <p:cNvSpPr txBox="1"/>
            <p:nvPr/>
          </p:nvSpPr>
          <p:spPr>
            <a:xfrm rot="20460771">
              <a:off x="2160157" y="225867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START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039104-E877-43C2-AF9D-14F98875DCD6}"/>
                </a:ext>
              </a:extLst>
            </p:cNvPr>
            <p:cNvSpPr txBox="1"/>
            <p:nvPr/>
          </p:nvSpPr>
          <p:spPr>
            <a:xfrm rot="2361418">
              <a:off x="3139673" y="2501630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1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048334-0ED9-409A-B1E6-3E548806DB6D}"/>
                </a:ext>
              </a:extLst>
            </p:cNvPr>
            <p:cNvSpPr txBox="1"/>
            <p:nvPr/>
          </p:nvSpPr>
          <p:spPr>
            <a:xfrm rot="18854211">
              <a:off x="3277706" y="441956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3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687611-43E7-4BA8-9E26-AAD19E2826EC}"/>
                </a:ext>
              </a:extLst>
            </p:cNvPr>
            <p:cNvSpPr txBox="1"/>
            <p:nvPr/>
          </p:nvSpPr>
          <p:spPr>
            <a:xfrm rot="692892">
              <a:off x="2125705" y="4691265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4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F2BBD7-A525-4885-B2BA-BDFF87EAEE73}"/>
                </a:ext>
              </a:extLst>
            </p:cNvPr>
            <p:cNvSpPr txBox="1"/>
            <p:nvPr/>
          </p:nvSpPr>
          <p:spPr>
            <a:xfrm rot="3676083">
              <a:off x="1286450" y="405071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5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85ACB1-0590-4228-8CA1-713C93021224}"/>
              </a:ext>
            </a:extLst>
          </p:cNvPr>
          <p:cNvGrpSpPr/>
          <p:nvPr/>
        </p:nvGrpSpPr>
        <p:grpSpPr>
          <a:xfrm>
            <a:off x="1232707" y="2387516"/>
            <a:ext cx="4775533" cy="3537584"/>
            <a:chOff x="1232707" y="2387516"/>
            <a:chExt cx="4775533" cy="3537584"/>
          </a:xfrm>
        </p:grpSpPr>
        <p:sp>
          <p:nvSpPr>
            <p:cNvPr id="18" name="Left Text Body">
              <a:extLst>
                <a:ext uri="{FF2B5EF4-FFF2-40B4-BE49-F238E27FC236}">
                  <a16:creationId xmlns:a16="http://schemas.microsoft.com/office/drawing/2014/main" id="{D5BD31F0-DD2F-4F49-9C41-A82728ECBE21}"/>
                </a:ext>
              </a:extLst>
            </p:cNvPr>
            <p:cNvSpPr txBox="1"/>
            <p:nvPr/>
          </p:nvSpPr>
          <p:spPr>
            <a:xfrm>
              <a:off x="1232710" y="2726145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eleifenad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dictums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officis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nobis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molestias</a:t>
              </a:r>
              <a:endParaRPr lang="en-ID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LeftSub">
              <a:extLst>
                <a:ext uri="{FF2B5EF4-FFF2-40B4-BE49-F238E27FC236}">
                  <a16:creationId xmlns:a16="http://schemas.microsoft.com/office/drawing/2014/main" id="{CC689801-C4F2-4DCF-A8D4-B5AEFEB32A7C}"/>
                </a:ext>
              </a:extLst>
            </p:cNvPr>
            <p:cNvSpPr txBox="1"/>
            <p:nvPr/>
          </p:nvSpPr>
          <p:spPr>
            <a:xfrm>
              <a:off x="1232707" y="2387516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0" name="Left Text Body">
              <a:extLst>
                <a:ext uri="{FF2B5EF4-FFF2-40B4-BE49-F238E27FC236}">
                  <a16:creationId xmlns:a16="http://schemas.microsoft.com/office/drawing/2014/main" id="{1022EDEC-2414-4CBE-A27D-3BC721593C79}"/>
                </a:ext>
              </a:extLst>
            </p:cNvPr>
            <p:cNvSpPr txBox="1"/>
            <p:nvPr/>
          </p:nvSpPr>
          <p:spPr>
            <a:xfrm>
              <a:off x="1232710" y="3952042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LeftSub">
              <a:extLst>
                <a:ext uri="{FF2B5EF4-FFF2-40B4-BE49-F238E27FC236}">
                  <a16:creationId xmlns:a16="http://schemas.microsoft.com/office/drawing/2014/main" id="{145D9EA2-100F-48EE-B1DB-BE78E58C9F6A}"/>
                </a:ext>
              </a:extLst>
            </p:cNvPr>
            <p:cNvSpPr txBox="1"/>
            <p:nvPr/>
          </p:nvSpPr>
          <p:spPr>
            <a:xfrm>
              <a:off x="1232707" y="3613413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2" name="Left Text Body">
              <a:extLst>
                <a:ext uri="{FF2B5EF4-FFF2-40B4-BE49-F238E27FC236}">
                  <a16:creationId xmlns:a16="http://schemas.microsoft.com/office/drawing/2014/main" id="{16E2B137-7EAF-462E-8E29-4D5D84CD2302}"/>
                </a:ext>
              </a:extLst>
            </p:cNvPr>
            <p:cNvSpPr txBox="1"/>
            <p:nvPr/>
          </p:nvSpPr>
          <p:spPr>
            <a:xfrm>
              <a:off x="1232710" y="5258251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LeftSub">
              <a:extLst>
                <a:ext uri="{FF2B5EF4-FFF2-40B4-BE49-F238E27FC236}">
                  <a16:creationId xmlns:a16="http://schemas.microsoft.com/office/drawing/2014/main" id="{D5F07F83-3B4D-41E2-854B-AFB15B105288}"/>
                </a:ext>
              </a:extLst>
            </p:cNvPr>
            <p:cNvSpPr txBox="1"/>
            <p:nvPr/>
          </p:nvSpPr>
          <p:spPr>
            <a:xfrm>
              <a:off x="1232707" y="4919622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4" name="Left Text Body">
              <a:extLst>
                <a:ext uri="{FF2B5EF4-FFF2-40B4-BE49-F238E27FC236}">
                  <a16:creationId xmlns:a16="http://schemas.microsoft.com/office/drawing/2014/main" id="{8A95DCD6-6FD0-414E-B6C9-57952FD0DA47}"/>
                </a:ext>
              </a:extLst>
            </p:cNvPr>
            <p:cNvSpPr txBox="1"/>
            <p:nvPr/>
          </p:nvSpPr>
          <p:spPr>
            <a:xfrm>
              <a:off x="4058987" y="2726145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eleifenad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dictums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officis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nobis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molestias</a:t>
              </a:r>
              <a:endParaRPr lang="en-ID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LeftSub">
              <a:extLst>
                <a:ext uri="{FF2B5EF4-FFF2-40B4-BE49-F238E27FC236}">
                  <a16:creationId xmlns:a16="http://schemas.microsoft.com/office/drawing/2014/main" id="{8E87FBD6-1958-475E-8887-223FD6D07352}"/>
                </a:ext>
              </a:extLst>
            </p:cNvPr>
            <p:cNvSpPr txBox="1"/>
            <p:nvPr/>
          </p:nvSpPr>
          <p:spPr>
            <a:xfrm>
              <a:off x="4058984" y="2387516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6" name="Left Text Body">
              <a:extLst>
                <a:ext uri="{FF2B5EF4-FFF2-40B4-BE49-F238E27FC236}">
                  <a16:creationId xmlns:a16="http://schemas.microsoft.com/office/drawing/2014/main" id="{9881B5C1-9BCC-4DB9-BAA6-F20B941717F8}"/>
                </a:ext>
              </a:extLst>
            </p:cNvPr>
            <p:cNvSpPr txBox="1"/>
            <p:nvPr/>
          </p:nvSpPr>
          <p:spPr>
            <a:xfrm>
              <a:off x="4058987" y="3952042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LeftSub">
              <a:extLst>
                <a:ext uri="{FF2B5EF4-FFF2-40B4-BE49-F238E27FC236}">
                  <a16:creationId xmlns:a16="http://schemas.microsoft.com/office/drawing/2014/main" id="{5CAC0C5D-69C9-46D7-903D-F711B2F22BAD}"/>
                </a:ext>
              </a:extLst>
            </p:cNvPr>
            <p:cNvSpPr txBox="1"/>
            <p:nvPr/>
          </p:nvSpPr>
          <p:spPr>
            <a:xfrm>
              <a:off x="4058984" y="3613413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 dirty="0"/>
                <a:t>Step 01</a:t>
              </a:r>
            </a:p>
          </p:txBody>
        </p:sp>
        <p:sp>
          <p:nvSpPr>
            <p:cNvPr id="28" name="Left Text Body">
              <a:extLst>
                <a:ext uri="{FF2B5EF4-FFF2-40B4-BE49-F238E27FC236}">
                  <a16:creationId xmlns:a16="http://schemas.microsoft.com/office/drawing/2014/main" id="{73FD4D26-94DB-4BF3-8113-4795FFEB6EE5}"/>
                </a:ext>
              </a:extLst>
            </p:cNvPr>
            <p:cNvSpPr txBox="1"/>
            <p:nvPr/>
          </p:nvSpPr>
          <p:spPr>
            <a:xfrm>
              <a:off x="4058987" y="5258251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9" name="LeftSub">
              <a:extLst>
                <a:ext uri="{FF2B5EF4-FFF2-40B4-BE49-F238E27FC236}">
                  <a16:creationId xmlns:a16="http://schemas.microsoft.com/office/drawing/2014/main" id="{B890DA6F-EA67-460D-AE7E-3210E4971C19}"/>
                </a:ext>
              </a:extLst>
            </p:cNvPr>
            <p:cNvSpPr txBox="1"/>
            <p:nvPr/>
          </p:nvSpPr>
          <p:spPr>
            <a:xfrm>
              <a:off x="4058984" y="4919622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7B774E3-D23B-4854-83E5-F6821E5D7E45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31" name="PpHeader">
            <a:extLst>
              <a:ext uri="{FF2B5EF4-FFF2-40B4-BE49-F238E27FC236}">
                <a16:creationId xmlns:a16="http://schemas.microsoft.com/office/drawing/2014/main" id="{0E61C1D4-DE2F-4654-9AAA-B0FBDB4C922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2" name="PpFooter">
              <a:extLst>
                <a:ext uri="{FF2B5EF4-FFF2-40B4-BE49-F238E27FC236}">
                  <a16:creationId xmlns:a16="http://schemas.microsoft.com/office/drawing/2014/main" id="{68F0EA3A-3801-4D56-8756-71F29795D300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7CF0453-E96E-4192-8543-0C3AFC6D433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9C61A3-3104-4742-ABE9-86F92336BC3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35" name="PpHeader">
              <a:extLst>
                <a:ext uri="{FF2B5EF4-FFF2-40B4-BE49-F238E27FC236}">
                  <a16:creationId xmlns:a16="http://schemas.microsoft.com/office/drawing/2014/main" id="{185CBA13-1473-4BFD-A6CC-7285E1314D7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0E99481-3DE3-47D9-968A-CE175D25449B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37" name="Icon 1">
                <a:extLst>
                  <a:ext uri="{FF2B5EF4-FFF2-40B4-BE49-F238E27FC236}">
                    <a16:creationId xmlns:a16="http://schemas.microsoft.com/office/drawing/2014/main" id="{363CA46E-6C74-4FAA-AD1B-A80AE3524065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" name="Icon 5">
                <a:extLst>
                  <a:ext uri="{FF2B5EF4-FFF2-40B4-BE49-F238E27FC236}">
                    <a16:creationId xmlns:a16="http://schemas.microsoft.com/office/drawing/2014/main" id="{E02B18F4-689E-42DD-8D2A-E6352EE54445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" name="Icon 7">
                <a:extLst>
                  <a:ext uri="{FF2B5EF4-FFF2-40B4-BE49-F238E27FC236}">
                    <a16:creationId xmlns:a16="http://schemas.microsoft.com/office/drawing/2014/main" id="{BA8029BA-573F-4571-A4EF-E661883B0D9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1415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2F08D6-AF96-4362-ABB1-C4DCC5709386}"/>
              </a:ext>
            </a:extLst>
          </p:cNvPr>
          <p:cNvSpPr/>
          <p:nvPr/>
        </p:nvSpPr>
        <p:spPr>
          <a:xfrm>
            <a:off x="1012801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CED0F9-FF3C-465E-A846-3C0E493A57C4}"/>
              </a:ext>
            </a:extLst>
          </p:cNvPr>
          <p:cNvSpPr/>
          <p:nvPr/>
        </p:nvSpPr>
        <p:spPr>
          <a:xfrm>
            <a:off x="1647030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reeform 117">
            <a:extLst>
              <a:ext uri="{FF2B5EF4-FFF2-40B4-BE49-F238E27FC236}">
                <a16:creationId xmlns:a16="http://schemas.microsoft.com/office/drawing/2014/main" id="{DBF586A1-C40A-4486-930F-DB6BCE2D3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1E734C8C-EDE1-457C-87FC-82841BABB72C}"/>
              </a:ext>
            </a:extLst>
          </p:cNvPr>
          <p:cNvSpPr>
            <a:spLocks noChangeAspect="1"/>
          </p:cNvSpPr>
          <p:nvPr/>
        </p:nvSpPr>
        <p:spPr>
          <a:xfrm>
            <a:off x="1313325" y="3375527"/>
            <a:ext cx="379774" cy="380512"/>
          </a:xfrm>
          <a:custGeom>
            <a:avLst/>
            <a:gdLst>
              <a:gd name="connsiteX0" fmla="*/ 204337 w 484353"/>
              <a:gd name="connsiteY0" fmla="*/ 389564 h 485297"/>
              <a:gd name="connsiteX1" fmla="*/ 52101 w 484353"/>
              <a:gd name="connsiteY1" fmla="*/ 389564 h 485297"/>
              <a:gd name="connsiteX2" fmla="*/ 41200 w 484353"/>
              <a:gd name="connsiteY2" fmla="*/ 384310 h 485297"/>
              <a:gd name="connsiteX3" fmla="*/ 38166 w 484353"/>
              <a:gd name="connsiteY3" fmla="*/ 371818 h 485297"/>
              <a:gd name="connsiteX4" fmla="*/ 211343 w 484353"/>
              <a:gd name="connsiteY4" fmla="*/ 230328 h 485297"/>
              <a:gd name="connsiteX5" fmla="*/ 275102 w 484353"/>
              <a:gd name="connsiteY5" fmla="*/ 242328 h 485297"/>
              <a:gd name="connsiteX6" fmla="*/ 299562 w 484353"/>
              <a:gd name="connsiteY6" fmla="*/ 231458 h 485297"/>
              <a:gd name="connsiteX7" fmla="*/ 288716 w 484353"/>
              <a:gd name="connsiteY7" fmla="*/ 206950 h 485297"/>
              <a:gd name="connsiteX8" fmla="*/ 282050 w 484353"/>
              <a:gd name="connsiteY8" fmla="*/ 204514 h 485297"/>
              <a:gd name="connsiteX9" fmla="*/ 325425 w 484353"/>
              <a:gd name="connsiteY9" fmla="*/ 114690 h 485297"/>
              <a:gd name="connsiteX10" fmla="*/ 210959 w 484353"/>
              <a:gd name="connsiteY10" fmla="*/ 0 h 485297"/>
              <a:gd name="connsiteX11" fmla="*/ 96493 w 484353"/>
              <a:gd name="connsiteY11" fmla="*/ 114690 h 485297"/>
              <a:gd name="connsiteX12" fmla="*/ 140079 w 484353"/>
              <a:gd name="connsiteY12" fmla="*/ 204681 h 485297"/>
              <a:gd name="connsiteX13" fmla="*/ 74986 w 484353"/>
              <a:gd name="connsiteY13" fmla="*/ 241517 h 485297"/>
              <a:gd name="connsiteX14" fmla="*/ 1113 w 484353"/>
              <a:gd name="connsiteY14" fmla="*/ 364116 h 485297"/>
              <a:gd name="connsiteX15" fmla="*/ 11852 w 484353"/>
              <a:gd name="connsiteY15" fmla="*/ 408243 h 485297"/>
              <a:gd name="connsiteX16" fmla="*/ 52101 w 484353"/>
              <a:gd name="connsiteY16" fmla="*/ 427478 h 485297"/>
              <a:gd name="connsiteX17" fmla="*/ 204337 w 484353"/>
              <a:gd name="connsiteY17" fmla="*/ 427478 h 485297"/>
              <a:gd name="connsiteX18" fmla="*/ 223257 w 484353"/>
              <a:gd name="connsiteY18" fmla="*/ 408521 h 485297"/>
              <a:gd name="connsiteX19" fmla="*/ 204337 w 484353"/>
              <a:gd name="connsiteY19" fmla="*/ 389564 h 485297"/>
              <a:gd name="connsiteX20" fmla="*/ 210959 w 484353"/>
              <a:gd name="connsiteY20" fmla="*/ 37914 h 485297"/>
              <a:gd name="connsiteX21" fmla="*/ 287585 w 484353"/>
              <a:gd name="connsiteY21" fmla="*/ 114690 h 485297"/>
              <a:gd name="connsiteX22" fmla="*/ 210959 w 484353"/>
              <a:gd name="connsiteY22" fmla="*/ 191466 h 485297"/>
              <a:gd name="connsiteX23" fmla="*/ 134333 w 484353"/>
              <a:gd name="connsiteY23" fmla="*/ 114690 h 485297"/>
              <a:gd name="connsiteX24" fmla="*/ 210959 w 484353"/>
              <a:gd name="connsiteY24" fmla="*/ 37914 h 485297"/>
              <a:gd name="connsiteX25" fmla="*/ 369887 w 484353"/>
              <a:gd name="connsiteY25" fmla="*/ 255917 h 485297"/>
              <a:gd name="connsiteX26" fmla="*/ 255421 w 484353"/>
              <a:gd name="connsiteY26" fmla="*/ 370607 h 485297"/>
              <a:gd name="connsiteX27" fmla="*/ 369887 w 484353"/>
              <a:gd name="connsiteY27" fmla="*/ 485297 h 485297"/>
              <a:gd name="connsiteX28" fmla="*/ 484354 w 484353"/>
              <a:gd name="connsiteY28" fmla="*/ 370607 h 485297"/>
              <a:gd name="connsiteX29" fmla="*/ 369887 w 484353"/>
              <a:gd name="connsiteY29" fmla="*/ 255917 h 485297"/>
              <a:gd name="connsiteX30" fmla="*/ 369887 w 484353"/>
              <a:gd name="connsiteY30" fmla="*/ 447383 h 485297"/>
              <a:gd name="connsiteX31" fmla="*/ 293261 w 484353"/>
              <a:gd name="connsiteY31" fmla="*/ 370607 h 485297"/>
              <a:gd name="connsiteX32" fmla="*/ 369887 w 484353"/>
              <a:gd name="connsiteY32" fmla="*/ 293831 h 485297"/>
              <a:gd name="connsiteX33" fmla="*/ 446514 w 484353"/>
              <a:gd name="connsiteY33" fmla="*/ 370607 h 485297"/>
              <a:gd name="connsiteX34" fmla="*/ 369887 w 484353"/>
              <a:gd name="connsiteY34" fmla="*/ 447383 h 485297"/>
              <a:gd name="connsiteX35" fmla="*/ 416242 w 484353"/>
              <a:gd name="connsiteY35" fmla="*/ 370607 h 485297"/>
              <a:gd name="connsiteX36" fmla="*/ 397322 w 484353"/>
              <a:gd name="connsiteY36" fmla="*/ 389564 h 485297"/>
              <a:gd name="connsiteX37" fmla="*/ 369887 w 484353"/>
              <a:gd name="connsiteY37" fmla="*/ 389564 h 485297"/>
              <a:gd name="connsiteX38" fmla="*/ 350967 w 484353"/>
              <a:gd name="connsiteY38" fmla="*/ 370607 h 485297"/>
              <a:gd name="connsiteX39" fmla="*/ 350967 w 484353"/>
              <a:gd name="connsiteY39" fmla="*/ 331745 h 485297"/>
              <a:gd name="connsiteX40" fmla="*/ 369887 w 484353"/>
              <a:gd name="connsiteY40" fmla="*/ 312788 h 485297"/>
              <a:gd name="connsiteX41" fmla="*/ 388807 w 484353"/>
              <a:gd name="connsiteY41" fmla="*/ 331745 h 485297"/>
              <a:gd name="connsiteX42" fmla="*/ 388807 w 484353"/>
              <a:gd name="connsiteY42" fmla="*/ 351650 h 485297"/>
              <a:gd name="connsiteX43" fmla="*/ 397322 w 484353"/>
              <a:gd name="connsiteY43" fmla="*/ 351650 h 485297"/>
              <a:gd name="connsiteX44" fmla="*/ 416242 w 484353"/>
              <a:gd name="connsiteY44" fmla="*/ 370607 h 48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84353" h="485297">
                <a:moveTo>
                  <a:pt x="204337" y="389564"/>
                </a:moveTo>
                <a:lnTo>
                  <a:pt x="52101" y="389564"/>
                </a:lnTo>
                <a:cubicBezTo>
                  <a:pt x="46329" y="389564"/>
                  <a:pt x="42792" y="386272"/>
                  <a:pt x="41200" y="384310"/>
                </a:cubicBezTo>
                <a:cubicBezTo>
                  <a:pt x="38351" y="380804"/>
                  <a:pt x="37246" y="376253"/>
                  <a:pt x="38166" y="371818"/>
                </a:cubicBezTo>
                <a:cubicBezTo>
                  <a:pt x="55135" y="289832"/>
                  <a:pt x="127970" y="230328"/>
                  <a:pt x="211343" y="230328"/>
                </a:cubicBezTo>
                <a:cubicBezTo>
                  <a:pt x="233039" y="230328"/>
                  <a:pt x="254490" y="234364"/>
                  <a:pt x="275102" y="242328"/>
                </a:cubicBezTo>
                <a:cubicBezTo>
                  <a:pt x="284851" y="246094"/>
                  <a:pt x="295804" y="241229"/>
                  <a:pt x="299562" y="231458"/>
                </a:cubicBezTo>
                <a:cubicBezTo>
                  <a:pt x="303324" y="221690"/>
                  <a:pt x="298464" y="210716"/>
                  <a:pt x="288716" y="206950"/>
                </a:cubicBezTo>
                <a:cubicBezTo>
                  <a:pt x="286503" y="206095"/>
                  <a:pt x="284278" y="205292"/>
                  <a:pt x="282050" y="204514"/>
                </a:cubicBezTo>
                <a:cubicBezTo>
                  <a:pt x="308460" y="183484"/>
                  <a:pt x="325425" y="151038"/>
                  <a:pt x="325425" y="114690"/>
                </a:cubicBezTo>
                <a:cubicBezTo>
                  <a:pt x="325425" y="51447"/>
                  <a:pt x="274075" y="0"/>
                  <a:pt x="210959" y="0"/>
                </a:cubicBezTo>
                <a:cubicBezTo>
                  <a:pt x="147843" y="0"/>
                  <a:pt x="96493" y="51447"/>
                  <a:pt x="96493" y="114690"/>
                </a:cubicBezTo>
                <a:cubicBezTo>
                  <a:pt x="96493" y="151134"/>
                  <a:pt x="113550" y="183658"/>
                  <a:pt x="140079" y="204681"/>
                </a:cubicBezTo>
                <a:cubicBezTo>
                  <a:pt x="116540" y="213004"/>
                  <a:pt x="94449" y="225415"/>
                  <a:pt x="74986" y="241517"/>
                </a:cubicBezTo>
                <a:cubicBezTo>
                  <a:pt x="37253" y="272737"/>
                  <a:pt x="11016" y="316276"/>
                  <a:pt x="1113" y="364116"/>
                </a:cubicBezTo>
                <a:cubicBezTo>
                  <a:pt x="-2128" y="379771"/>
                  <a:pt x="1786" y="395855"/>
                  <a:pt x="11852" y="408243"/>
                </a:cubicBezTo>
                <a:cubicBezTo>
                  <a:pt x="21781" y="420469"/>
                  <a:pt x="36451" y="427478"/>
                  <a:pt x="52101" y="427478"/>
                </a:cubicBezTo>
                <a:lnTo>
                  <a:pt x="204337" y="427478"/>
                </a:lnTo>
                <a:cubicBezTo>
                  <a:pt x="214787" y="427478"/>
                  <a:pt x="223257" y="418992"/>
                  <a:pt x="223257" y="408521"/>
                </a:cubicBezTo>
                <a:cubicBezTo>
                  <a:pt x="223257" y="398054"/>
                  <a:pt x="214787" y="389564"/>
                  <a:pt x="204337" y="389564"/>
                </a:cubicBezTo>
                <a:close/>
                <a:moveTo>
                  <a:pt x="210959" y="37914"/>
                </a:moveTo>
                <a:cubicBezTo>
                  <a:pt x="253211" y="37914"/>
                  <a:pt x="287585" y="72355"/>
                  <a:pt x="287585" y="114690"/>
                </a:cubicBezTo>
                <a:cubicBezTo>
                  <a:pt x="287585" y="157022"/>
                  <a:pt x="253211" y="191466"/>
                  <a:pt x="210959" y="191466"/>
                </a:cubicBezTo>
                <a:cubicBezTo>
                  <a:pt x="168707" y="191466"/>
                  <a:pt x="134333" y="157022"/>
                  <a:pt x="134333" y="114690"/>
                </a:cubicBezTo>
                <a:cubicBezTo>
                  <a:pt x="134333" y="72355"/>
                  <a:pt x="168707" y="37914"/>
                  <a:pt x="210959" y="37914"/>
                </a:cubicBezTo>
                <a:close/>
                <a:moveTo>
                  <a:pt x="369887" y="255917"/>
                </a:moveTo>
                <a:cubicBezTo>
                  <a:pt x="306771" y="255917"/>
                  <a:pt x="255421" y="307367"/>
                  <a:pt x="255421" y="370607"/>
                </a:cubicBezTo>
                <a:cubicBezTo>
                  <a:pt x="255421" y="433850"/>
                  <a:pt x="306771" y="485297"/>
                  <a:pt x="369887" y="485297"/>
                </a:cubicBezTo>
                <a:cubicBezTo>
                  <a:pt x="433004" y="485297"/>
                  <a:pt x="484354" y="433850"/>
                  <a:pt x="484354" y="370607"/>
                </a:cubicBezTo>
                <a:cubicBezTo>
                  <a:pt x="484354" y="307367"/>
                  <a:pt x="433004" y="255917"/>
                  <a:pt x="369887" y="255917"/>
                </a:cubicBezTo>
                <a:close/>
                <a:moveTo>
                  <a:pt x="369887" y="447383"/>
                </a:moveTo>
                <a:cubicBezTo>
                  <a:pt x="327635" y="447383"/>
                  <a:pt x="293261" y="412942"/>
                  <a:pt x="293261" y="370607"/>
                </a:cubicBezTo>
                <a:cubicBezTo>
                  <a:pt x="293261" y="328276"/>
                  <a:pt x="327635" y="293831"/>
                  <a:pt x="369887" y="293831"/>
                </a:cubicBezTo>
                <a:cubicBezTo>
                  <a:pt x="412140" y="293831"/>
                  <a:pt x="446514" y="328276"/>
                  <a:pt x="446514" y="370607"/>
                </a:cubicBezTo>
                <a:cubicBezTo>
                  <a:pt x="446514" y="412942"/>
                  <a:pt x="412140" y="447383"/>
                  <a:pt x="369887" y="447383"/>
                </a:cubicBezTo>
                <a:close/>
                <a:moveTo>
                  <a:pt x="416242" y="370607"/>
                </a:moveTo>
                <a:cubicBezTo>
                  <a:pt x="416242" y="381078"/>
                  <a:pt x="407772" y="389564"/>
                  <a:pt x="397322" y="389564"/>
                </a:cubicBezTo>
                <a:lnTo>
                  <a:pt x="369887" y="389564"/>
                </a:lnTo>
                <a:cubicBezTo>
                  <a:pt x="359437" y="389564"/>
                  <a:pt x="350967" y="381078"/>
                  <a:pt x="350967" y="370607"/>
                </a:cubicBezTo>
                <a:lnTo>
                  <a:pt x="350967" y="331745"/>
                </a:lnTo>
                <a:cubicBezTo>
                  <a:pt x="350967" y="321278"/>
                  <a:pt x="359437" y="312788"/>
                  <a:pt x="369887" y="312788"/>
                </a:cubicBezTo>
                <a:cubicBezTo>
                  <a:pt x="380338" y="312788"/>
                  <a:pt x="388807" y="321278"/>
                  <a:pt x="388807" y="331745"/>
                </a:cubicBezTo>
                <a:lnTo>
                  <a:pt x="388807" y="351650"/>
                </a:lnTo>
                <a:lnTo>
                  <a:pt x="397322" y="351650"/>
                </a:lnTo>
                <a:cubicBezTo>
                  <a:pt x="407772" y="351650"/>
                  <a:pt x="416242" y="360140"/>
                  <a:pt x="416242" y="370607"/>
                </a:cubicBezTo>
                <a:close/>
              </a:path>
            </a:pathLst>
          </a:custGeom>
          <a:solidFill>
            <a:schemeClr val="accent1"/>
          </a:solidFill>
          <a:ln w="93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0AA50-1B40-4BE2-BB35-7B87A0898071}"/>
              </a:ext>
            </a:extLst>
          </p:cNvPr>
          <p:cNvSpPr txBox="1"/>
          <p:nvPr/>
        </p:nvSpPr>
        <p:spPr>
          <a:xfrm>
            <a:off x="1900422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470A79-1231-46AF-89AF-8DB56D2BB530}"/>
              </a:ext>
            </a:extLst>
          </p:cNvPr>
          <p:cNvSpPr/>
          <p:nvPr/>
        </p:nvSpPr>
        <p:spPr>
          <a:xfrm>
            <a:off x="1323441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137EF8-C3D2-4898-89A2-39A2F33F7F98}"/>
              </a:ext>
            </a:extLst>
          </p:cNvPr>
          <p:cNvSpPr/>
          <p:nvPr/>
        </p:nvSpPr>
        <p:spPr>
          <a:xfrm>
            <a:off x="1647030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Freeform 117">
            <a:extLst>
              <a:ext uri="{FF2B5EF4-FFF2-40B4-BE49-F238E27FC236}">
                <a16:creationId xmlns:a16="http://schemas.microsoft.com/office/drawing/2014/main" id="{3543D9A4-5367-440E-84B3-58121B232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E55304-EB8F-42A3-88F0-8CCB503E19CA}"/>
              </a:ext>
            </a:extLst>
          </p:cNvPr>
          <p:cNvSpPr/>
          <p:nvPr/>
        </p:nvSpPr>
        <p:spPr>
          <a:xfrm>
            <a:off x="1647030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Freeform 117">
            <a:extLst>
              <a:ext uri="{FF2B5EF4-FFF2-40B4-BE49-F238E27FC236}">
                <a16:creationId xmlns:a16="http://schemas.microsoft.com/office/drawing/2014/main" id="{8FAD279B-365C-42EA-BF87-0B78E9CB0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C85A88-6C9A-470A-AC1A-4AE469B745BA}"/>
              </a:ext>
            </a:extLst>
          </p:cNvPr>
          <p:cNvSpPr/>
          <p:nvPr/>
        </p:nvSpPr>
        <p:spPr>
          <a:xfrm>
            <a:off x="3637335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3AF2EA-ABFF-489E-95D4-1CB81A45E4A4}"/>
              </a:ext>
            </a:extLst>
          </p:cNvPr>
          <p:cNvSpPr/>
          <p:nvPr/>
        </p:nvSpPr>
        <p:spPr>
          <a:xfrm>
            <a:off x="4271564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Freeform 117">
            <a:extLst>
              <a:ext uri="{FF2B5EF4-FFF2-40B4-BE49-F238E27FC236}">
                <a16:creationId xmlns:a16="http://schemas.microsoft.com/office/drawing/2014/main" id="{AD55FA0D-76E9-4F1D-B626-CD4FD28DB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46CEA71E-1531-4710-BC14-CF9F9AF1C4C8}"/>
              </a:ext>
            </a:extLst>
          </p:cNvPr>
          <p:cNvSpPr>
            <a:spLocks noChangeAspect="1"/>
          </p:cNvSpPr>
          <p:nvPr/>
        </p:nvSpPr>
        <p:spPr>
          <a:xfrm>
            <a:off x="3937490" y="3375526"/>
            <a:ext cx="380510" cy="380514"/>
          </a:xfrm>
          <a:custGeom>
            <a:avLst/>
            <a:gdLst>
              <a:gd name="connsiteX0" fmla="*/ 429663 w 485770"/>
              <a:gd name="connsiteY0" fmla="*/ 184875 h 485775"/>
              <a:gd name="connsiteX1" fmla="*/ 429652 w 485770"/>
              <a:gd name="connsiteY1" fmla="*/ 184778 h 485775"/>
              <a:gd name="connsiteX2" fmla="*/ 481594 w 485770"/>
              <a:gd name="connsiteY2" fmla="*/ 120050 h 485775"/>
              <a:gd name="connsiteX3" fmla="*/ 484885 w 485770"/>
              <a:gd name="connsiteY3" fmla="*/ 102446 h 485775"/>
              <a:gd name="connsiteX4" fmla="*/ 472065 w 485770"/>
              <a:gd name="connsiteY4" fmla="*/ 89945 h 485775"/>
              <a:gd name="connsiteX5" fmla="*/ 386675 w 485770"/>
              <a:gd name="connsiteY5" fmla="*/ 65262 h 485775"/>
              <a:gd name="connsiteX6" fmla="*/ 363174 w 485770"/>
              <a:gd name="connsiteY6" fmla="*/ 78222 h 485775"/>
              <a:gd name="connsiteX7" fmla="*/ 376134 w 485770"/>
              <a:gd name="connsiteY7" fmla="*/ 101720 h 485775"/>
              <a:gd name="connsiteX8" fmla="*/ 434181 w 485770"/>
              <a:gd name="connsiteY8" fmla="*/ 118497 h 485775"/>
              <a:gd name="connsiteX9" fmla="*/ 399761 w 485770"/>
              <a:gd name="connsiteY9" fmla="*/ 161385 h 485775"/>
              <a:gd name="connsiteX10" fmla="*/ 329748 w 485770"/>
              <a:gd name="connsiteY10" fmla="*/ 141149 h 485775"/>
              <a:gd name="connsiteX11" fmla="*/ 306251 w 485770"/>
              <a:gd name="connsiteY11" fmla="*/ 154110 h 485775"/>
              <a:gd name="connsiteX12" fmla="*/ 319211 w 485770"/>
              <a:gd name="connsiteY12" fmla="*/ 177607 h 485775"/>
              <a:gd name="connsiteX13" fmla="*/ 346574 w 485770"/>
              <a:gd name="connsiteY13" fmla="*/ 185516 h 485775"/>
              <a:gd name="connsiteX14" fmla="*/ 246793 w 485770"/>
              <a:gd name="connsiteY14" fmla="*/ 213987 h 485775"/>
              <a:gd name="connsiteX15" fmla="*/ 242894 w 485770"/>
              <a:gd name="connsiteY15" fmla="*/ 214576 h 485775"/>
              <a:gd name="connsiteX16" fmla="*/ 239025 w 485770"/>
              <a:gd name="connsiteY16" fmla="*/ 213983 h 485775"/>
              <a:gd name="connsiteX17" fmla="*/ 139503 w 485770"/>
              <a:gd name="connsiteY17" fmla="*/ 185431 h 485775"/>
              <a:gd name="connsiteX18" fmla="*/ 166562 w 485770"/>
              <a:gd name="connsiteY18" fmla="*/ 177607 h 485775"/>
              <a:gd name="connsiteX19" fmla="*/ 179522 w 485770"/>
              <a:gd name="connsiteY19" fmla="*/ 154110 h 485775"/>
              <a:gd name="connsiteX20" fmla="*/ 156021 w 485770"/>
              <a:gd name="connsiteY20" fmla="*/ 141149 h 485775"/>
              <a:gd name="connsiteX21" fmla="*/ 86008 w 485770"/>
              <a:gd name="connsiteY21" fmla="*/ 161385 h 485775"/>
              <a:gd name="connsiteX22" fmla="*/ 51593 w 485770"/>
              <a:gd name="connsiteY22" fmla="*/ 118497 h 485775"/>
              <a:gd name="connsiteX23" fmla="*/ 109635 w 485770"/>
              <a:gd name="connsiteY23" fmla="*/ 101720 h 485775"/>
              <a:gd name="connsiteX24" fmla="*/ 122595 w 485770"/>
              <a:gd name="connsiteY24" fmla="*/ 78222 h 485775"/>
              <a:gd name="connsiteX25" fmla="*/ 99098 w 485770"/>
              <a:gd name="connsiteY25" fmla="*/ 65262 h 485775"/>
              <a:gd name="connsiteX26" fmla="*/ 13708 w 485770"/>
              <a:gd name="connsiteY26" fmla="*/ 89945 h 485775"/>
              <a:gd name="connsiteX27" fmla="*/ 889 w 485770"/>
              <a:gd name="connsiteY27" fmla="*/ 102446 h 485775"/>
              <a:gd name="connsiteX28" fmla="*/ 4180 w 485770"/>
              <a:gd name="connsiteY28" fmla="*/ 120050 h 485775"/>
              <a:gd name="connsiteX29" fmla="*/ 56570 w 485770"/>
              <a:gd name="connsiteY29" fmla="*/ 185342 h 485775"/>
              <a:gd name="connsiteX30" fmla="*/ 3868 w 485770"/>
              <a:gd name="connsiteY30" fmla="*/ 254658 h 485775"/>
              <a:gd name="connsiteX31" fmla="*/ 874 w 485770"/>
              <a:gd name="connsiteY31" fmla="*/ 271833 h 485775"/>
              <a:gd name="connsiteX32" fmla="*/ 13156 w 485770"/>
              <a:gd name="connsiteY32" fmla="*/ 284204 h 485775"/>
              <a:gd name="connsiteX33" fmla="*/ 56926 w 485770"/>
              <a:gd name="connsiteY33" fmla="*/ 298313 h 485775"/>
              <a:gd name="connsiteX34" fmla="*/ 56926 w 485770"/>
              <a:gd name="connsiteY34" fmla="*/ 380683 h 485775"/>
              <a:gd name="connsiteX35" fmla="*/ 112003 w 485770"/>
              <a:gd name="connsiteY35" fmla="*/ 453672 h 485775"/>
              <a:gd name="connsiteX36" fmla="*/ 206003 w 485770"/>
              <a:gd name="connsiteY36" fmla="*/ 480494 h 485775"/>
              <a:gd name="connsiteX37" fmla="*/ 243743 w 485770"/>
              <a:gd name="connsiteY37" fmla="*/ 485775 h 485775"/>
              <a:gd name="connsiteX38" fmla="*/ 281679 w 485770"/>
              <a:gd name="connsiteY38" fmla="*/ 480434 h 485775"/>
              <a:gd name="connsiteX39" fmla="*/ 374823 w 485770"/>
              <a:gd name="connsiteY39" fmla="*/ 453709 h 485775"/>
              <a:gd name="connsiteX40" fmla="*/ 429792 w 485770"/>
              <a:gd name="connsiteY40" fmla="*/ 381406 h 485775"/>
              <a:gd name="connsiteX41" fmla="*/ 410817 w 485770"/>
              <a:gd name="connsiteY41" fmla="*/ 362430 h 485775"/>
              <a:gd name="connsiteX42" fmla="*/ 391841 w 485770"/>
              <a:gd name="connsiteY42" fmla="*/ 381406 h 485775"/>
              <a:gd name="connsiteX43" fmla="*/ 364356 w 485770"/>
              <a:gd name="connsiteY43" fmla="*/ 417229 h 485775"/>
              <a:gd name="connsiteX44" fmla="*/ 271209 w 485770"/>
              <a:gd name="connsiteY44" fmla="*/ 443958 h 485775"/>
              <a:gd name="connsiteX45" fmla="*/ 261858 w 485770"/>
              <a:gd name="connsiteY45" fmla="*/ 446149 h 485775"/>
              <a:gd name="connsiteX46" fmla="*/ 261858 w 485770"/>
              <a:gd name="connsiteY46" fmla="*/ 284997 h 485775"/>
              <a:gd name="connsiteX47" fmla="*/ 292972 w 485770"/>
              <a:gd name="connsiteY47" fmla="*/ 328022 h 485775"/>
              <a:gd name="connsiteX48" fmla="*/ 308352 w 485770"/>
              <a:gd name="connsiteY48" fmla="*/ 335879 h 485775"/>
              <a:gd name="connsiteX49" fmla="*/ 314138 w 485770"/>
              <a:gd name="connsiteY49" fmla="*/ 334975 h 485775"/>
              <a:gd name="connsiteX50" fmla="*/ 472584 w 485770"/>
              <a:gd name="connsiteY50" fmla="*/ 284215 h 485775"/>
              <a:gd name="connsiteX51" fmla="*/ 484870 w 485770"/>
              <a:gd name="connsiteY51" fmla="*/ 271914 h 485775"/>
              <a:gd name="connsiteX52" fmla="*/ 481983 w 485770"/>
              <a:gd name="connsiteY52" fmla="*/ 254773 h 485775"/>
              <a:gd name="connsiteX53" fmla="*/ 85860 w 485770"/>
              <a:gd name="connsiteY53" fmla="*/ 209521 h 485775"/>
              <a:gd name="connsiteX54" fmla="*/ 206396 w 485770"/>
              <a:gd name="connsiteY54" fmla="*/ 244103 h 485775"/>
              <a:gd name="connsiteX55" fmla="*/ 169275 w 485770"/>
              <a:gd name="connsiteY55" fmla="*/ 294644 h 485775"/>
              <a:gd name="connsiteX56" fmla="*/ 50296 w 485770"/>
              <a:gd name="connsiteY56" fmla="*/ 256300 h 485775"/>
              <a:gd name="connsiteX57" fmla="*/ 122414 w 485770"/>
              <a:gd name="connsiteY57" fmla="*/ 417178 h 485775"/>
              <a:gd name="connsiteX58" fmla="*/ 94877 w 485770"/>
              <a:gd name="connsiteY58" fmla="*/ 380683 h 485775"/>
              <a:gd name="connsiteX59" fmla="*/ 94877 w 485770"/>
              <a:gd name="connsiteY59" fmla="*/ 310544 h 485775"/>
              <a:gd name="connsiteX60" fmla="*/ 170650 w 485770"/>
              <a:gd name="connsiteY60" fmla="*/ 334964 h 485775"/>
              <a:gd name="connsiteX61" fmla="*/ 176468 w 485770"/>
              <a:gd name="connsiteY61" fmla="*/ 335879 h 485775"/>
              <a:gd name="connsiteX62" fmla="*/ 191764 w 485770"/>
              <a:gd name="connsiteY62" fmla="*/ 328137 h 485775"/>
              <a:gd name="connsiteX63" fmla="*/ 223907 w 485770"/>
              <a:gd name="connsiteY63" fmla="*/ 284367 h 485775"/>
              <a:gd name="connsiteX64" fmla="*/ 223907 w 485770"/>
              <a:gd name="connsiteY64" fmla="*/ 445815 h 485775"/>
              <a:gd name="connsiteX65" fmla="*/ 216413 w 485770"/>
              <a:gd name="connsiteY65" fmla="*/ 443995 h 485775"/>
              <a:gd name="connsiteX66" fmla="*/ 315661 w 485770"/>
              <a:gd name="connsiteY66" fmla="*/ 294633 h 485775"/>
              <a:gd name="connsiteX67" fmla="*/ 279196 w 485770"/>
              <a:gd name="connsiteY67" fmla="*/ 244207 h 485775"/>
              <a:gd name="connsiteX68" fmla="*/ 400718 w 485770"/>
              <a:gd name="connsiteY68" fmla="*/ 209536 h 485775"/>
              <a:gd name="connsiteX69" fmla="*/ 435644 w 485770"/>
              <a:gd name="connsiteY69" fmla="*/ 256196 h 485775"/>
              <a:gd name="connsiteX70" fmla="*/ 163108 w 485770"/>
              <a:gd name="connsiteY70" fmla="*/ 83678 h 485775"/>
              <a:gd name="connsiteX71" fmla="*/ 163000 w 485770"/>
              <a:gd name="connsiteY71" fmla="*/ 56845 h 485775"/>
              <a:gd name="connsiteX72" fmla="*/ 202801 w 485770"/>
              <a:gd name="connsiteY72" fmla="*/ 16722 h 485775"/>
              <a:gd name="connsiteX73" fmla="*/ 242883 w 485770"/>
              <a:gd name="connsiteY73" fmla="*/ 0 h 485775"/>
              <a:gd name="connsiteX74" fmla="*/ 282965 w 485770"/>
              <a:gd name="connsiteY74" fmla="*/ 16722 h 485775"/>
              <a:gd name="connsiteX75" fmla="*/ 322769 w 485770"/>
              <a:gd name="connsiteY75" fmla="*/ 56845 h 485775"/>
              <a:gd name="connsiteX76" fmla="*/ 322662 w 485770"/>
              <a:gd name="connsiteY76" fmla="*/ 83678 h 485775"/>
              <a:gd name="connsiteX77" fmla="*/ 309297 w 485770"/>
              <a:gd name="connsiteY77" fmla="*/ 89185 h 485775"/>
              <a:gd name="connsiteX78" fmla="*/ 295829 w 485770"/>
              <a:gd name="connsiteY78" fmla="*/ 83574 h 485775"/>
              <a:gd name="connsiteX79" fmla="*/ 261862 w 485770"/>
              <a:gd name="connsiteY79" fmla="*/ 49333 h 485775"/>
              <a:gd name="connsiteX80" fmla="*/ 261862 w 485770"/>
              <a:gd name="connsiteY80" fmla="*/ 157497 h 485775"/>
              <a:gd name="connsiteX81" fmla="*/ 242887 w 485770"/>
              <a:gd name="connsiteY81" fmla="*/ 176469 h 485775"/>
              <a:gd name="connsiteX82" fmla="*/ 223911 w 485770"/>
              <a:gd name="connsiteY82" fmla="*/ 157497 h 485775"/>
              <a:gd name="connsiteX83" fmla="*/ 223911 w 485770"/>
              <a:gd name="connsiteY83" fmla="*/ 49333 h 485775"/>
              <a:gd name="connsiteX84" fmla="*/ 189944 w 485770"/>
              <a:gd name="connsiteY84" fmla="*/ 83574 h 485775"/>
              <a:gd name="connsiteX85" fmla="*/ 163108 w 485770"/>
              <a:gd name="connsiteY85" fmla="*/ 83678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85770" h="485775">
                <a:moveTo>
                  <a:pt x="429663" y="184875"/>
                </a:moveTo>
                <a:cubicBezTo>
                  <a:pt x="429659" y="184841"/>
                  <a:pt x="429655" y="184812"/>
                  <a:pt x="429652" y="184778"/>
                </a:cubicBezTo>
                <a:lnTo>
                  <a:pt x="481594" y="120050"/>
                </a:lnTo>
                <a:cubicBezTo>
                  <a:pt x="485567" y="115102"/>
                  <a:pt x="486801" y="108494"/>
                  <a:pt x="484885" y="102446"/>
                </a:cubicBezTo>
                <a:cubicBezTo>
                  <a:pt x="482969" y="96397"/>
                  <a:pt x="478158" y="91705"/>
                  <a:pt x="472065" y="89945"/>
                </a:cubicBezTo>
                <a:lnTo>
                  <a:pt x="386675" y="65262"/>
                </a:lnTo>
                <a:cubicBezTo>
                  <a:pt x="376605" y="62353"/>
                  <a:pt x="366087" y="68153"/>
                  <a:pt x="363174" y="78222"/>
                </a:cubicBezTo>
                <a:cubicBezTo>
                  <a:pt x="360265" y="88288"/>
                  <a:pt x="366069" y="98810"/>
                  <a:pt x="376134" y="101720"/>
                </a:cubicBezTo>
                <a:lnTo>
                  <a:pt x="434181" y="118497"/>
                </a:lnTo>
                <a:lnTo>
                  <a:pt x="399761" y="161385"/>
                </a:lnTo>
                <a:lnTo>
                  <a:pt x="329748" y="141149"/>
                </a:lnTo>
                <a:cubicBezTo>
                  <a:pt x="319682" y="138240"/>
                  <a:pt x="309160" y="144040"/>
                  <a:pt x="306251" y="154110"/>
                </a:cubicBezTo>
                <a:cubicBezTo>
                  <a:pt x="303342" y="164176"/>
                  <a:pt x="309142" y="174698"/>
                  <a:pt x="319211" y="177607"/>
                </a:cubicBezTo>
                <a:lnTo>
                  <a:pt x="346574" y="185516"/>
                </a:lnTo>
                <a:lnTo>
                  <a:pt x="246793" y="213987"/>
                </a:lnTo>
                <a:cubicBezTo>
                  <a:pt x="245485" y="214042"/>
                  <a:pt x="244180" y="214243"/>
                  <a:pt x="242894" y="214576"/>
                </a:cubicBezTo>
                <a:cubicBezTo>
                  <a:pt x="241619" y="214246"/>
                  <a:pt x="240322" y="214042"/>
                  <a:pt x="239025" y="213983"/>
                </a:cubicBezTo>
                <a:lnTo>
                  <a:pt x="139503" y="185431"/>
                </a:lnTo>
                <a:lnTo>
                  <a:pt x="166562" y="177607"/>
                </a:lnTo>
                <a:cubicBezTo>
                  <a:pt x="176628" y="174698"/>
                  <a:pt x="182432" y="164176"/>
                  <a:pt x="179522" y="154110"/>
                </a:cubicBezTo>
                <a:cubicBezTo>
                  <a:pt x="176609" y="144044"/>
                  <a:pt x="166095" y="138244"/>
                  <a:pt x="156021" y="141149"/>
                </a:cubicBezTo>
                <a:lnTo>
                  <a:pt x="86008" y="161385"/>
                </a:lnTo>
                <a:lnTo>
                  <a:pt x="51593" y="118497"/>
                </a:lnTo>
                <a:lnTo>
                  <a:pt x="109635" y="101720"/>
                </a:lnTo>
                <a:cubicBezTo>
                  <a:pt x="119705" y="98810"/>
                  <a:pt x="125505" y="88288"/>
                  <a:pt x="122595" y="78222"/>
                </a:cubicBezTo>
                <a:cubicBezTo>
                  <a:pt x="119686" y="68153"/>
                  <a:pt x="109168" y="62349"/>
                  <a:pt x="99098" y="65262"/>
                </a:cubicBezTo>
                <a:lnTo>
                  <a:pt x="13708" y="89945"/>
                </a:lnTo>
                <a:cubicBezTo>
                  <a:pt x="7615" y="91705"/>
                  <a:pt x="2801" y="96397"/>
                  <a:pt x="889" y="102446"/>
                </a:cubicBezTo>
                <a:cubicBezTo>
                  <a:pt x="-1028" y="108494"/>
                  <a:pt x="207" y="115102"/>
                  <a:pt x="4180" y="120050"/>
                </a:cubicBezTo>
                <a:lnTo>
                  <a:pt x="56570" y="185342"/>
                </a:lnTo>
                <a:lnTo>
                  <a:pt x="3868" y="254658"/>
                </a:lnTo>
                <a:cubicBezTo>
                  <a:pt x="144" y="259558"/>
                  <a:pt x="-972" y="265962"/>
                  <a:pt x="874" y="271833"/>
                </a:cubicBezTo>
                <a:cubicBezTo>
                  <a:pt x="2719" y="277703"/>
                  <a:pt x="7297" y="282317"/>
                  <a:pt x="13156" y="284204"/>
                </a:cubicBezTo>
                <a:lnTo>
                  <a:pt x="56926" y="298313"/>
                </a:lnTo>
                <a:lnTo>
                  <a:pt x="56926" y="380683"/>
                </a:lnTo>
                <a:cubicBezTo>
                  <a:pt x="56926" y="414405"/>
                  <a:pt x="79574" y="444422"/>
                  <a:pt x="112003" y="453672"/>
                </a:cubicBezTo>
                <a:lnTo>
                  <a:pt x="206003" y="480494"/>
                </a:lnTo>
                <a:cubicBezTo>
                  <a:pt x="218348" y="484015"/>
                  <a:pt x="231045" y="485775"/>
                  <a:pt x="243743" y="485775"/>
                </a:cubicBezTo>
                <a:cubicBezTo>
                  <a:pt x="256507" y="485775"/>
                  <a:pt x="269271" y="483996"/>
                  <a:pt x="281679" y="480434"/>
                </a:cubicBezTo>
                <a:lnTo>
                  <a:pt x="374823" y="453709"/>
                </a:lnTo>
                <a:cubicBezTo>
                  <a:pt x="407700" y="444277"/>
                  <a:pt x="429792" y="415221"/>
                  <a:pt x="429792" y="381406"/>
                </a:cubicBezTo>
                <a:cubicBezTo>
                  <a:pt x="429792" y="370925"/>
                  <a:pt x="421298" y="362430"/>
                  <a:pt x="410817" y="362430"/>
                </a:cubicBezTo>
                <a:cubicBezTo>
                  <a:pt x="400336" y="362430"/>
                  <a:pt x="391841" y="370925"/>
                  <a:pt x="391841" y="381406"/>
                </a:cubicBezTo>
                <a:cubicBezTo>
                  <a:pt x="391841" y="398117"/>
                  <a:pt x="380797" y="412511"/>
                  <a:pt x="364356" y="417229"/>
                </a:cubicBezTo>
                <a:lnTo>
                  <a:pt x="271209" y="443958"/>
                </a:lnTo>
                <a:cubicBezTo>
                  <a:pt x="268122" y="444844"/>
                  <a:pt x="264998" y="445567"/>
                  <a:pt x="261858" y="446149"/>
                </a:cubicBezTo>
                <a:lnTo>
                  <a:pt x="261858" y="284997"/>
                </a:lnTo>
                <a:lnTo>
                  <a:pt x="292972" y="328022"/>
                </a:lnTo>
                <a:cubicBezTo>
                  <a:pt x="296608" y="333047"/>
                  <a:pt x="302374" y="335879"/>
                  <a:pt x="308352" y="335879"/>
                </a:cubicBezTo>
                <a:cubicBezTo>
                  <a:pt x="310280" y="335879"/>
                  <a:pt x="312229" y="335583"/>
                  <a:pt x="314138" y="334975"/>
                </a:cubicBezTo>
                <a:lnTo>
                  <a:pt x="472584" y="284215"/>
                </a:lnTo>
                <a:cubicBezTo>
                  <a:pt x="478425" y="282340"/>
                  <a:pt x="483002" y="277759"/>
                  <a:pt x="484870" y="271914"/>
                </a:cubicBezTo>
                <a:cubicBezTo>
                  <a:pt x="486738" y="266070"/>
                  <a:pt x="485659" y="259684"/>
                  <a:pt x="481983" y="254773"/>
                </a:cubicBezTo>
                <a:close/>
                <a:moveTo>
                  <a:pt x="85860" y="209521"/>
                </a:moveTo>
                <a:lnTo>
                  <a:pt x="206396" y="244103"/>
                </a:lnTo>
                <a:lnTo>
                  <a:pt x="169275" y="294644"/>
                </a:lnTo>
                <a:lnTo>
                  <a:pt x="50296" y="256300"/>
                </a:lnTo>
                <a:close/>
                <a:moveTo>
                  <a:pt x="122414" y="417178"/>
                </a:moveTo>
                <a:cubicBezTo>
                  <a:pt x="106199" y="412552"/>
                  <a:pt x="94877" y="397546"/>
                  <a:pt x="94877" y="380683"/>
                </a:cubicBezTo>
                <a:lnTo>
                  <a:pt x="94877" y="310544"/>
                </a:lnTo>
                <a:lnTo>
                  <a:pt x="170650" y="334964"/>
                </a:lnTo>
                <a:cubicBezTo>
                  <a:pt x="172566" y="335583"/>
                  <a:pt x="174526" y="335879"/>
                  <a:pt x="176468" y="335879"/>
                </a:cubicBezTo>
                <a:cubicBezTo>
                  <a:pt x="182395" y="335879"/>
                  <a:pt x="188121" y="333096"/>
                  <a:pt x="191764" y="328137"/>
                </a:cubicBezTo>
                <a:lnTo>
                  <a:pt x="223907" y="284367"/>
                </a:lnTo>
                <a:lnTo>
                  <a:pt x="223907" y="445815"/>
                </a:lnTo>
                <a:cubicBezTo>
                  <a:pt x="221395" y="445304"/>
                  <a:pt x="218897" y="444703"/>
                  <a:pt x="216413" y="443995"/>
                </a:cubicBezTo>
                <a:close/>
                <a:moveTo>
                  <a:pt x="315661" y="294633"/>
                </a:moveTo>
                <a:lnTo>
                  <a:pt x="279196" y="244207"/>
                </a:lnTo>
                <a:lnTo>
                  <a:pt x="400718" y="209536"/>
                </a:lnTo>
                <a:lnTo>
                  <a:pt x="435644" y="256196"/>
                </a:lnTo>
                <a:close/>
                <a:moveTo>
                  <a:pt x="163108" y="83678"/>
                </a:moveTo>
                <a:cubicBezTo>
                  <a:pt x="155666" y="76299"/>
                  <a:pt x="155617" y="64284"/>
                  <a:pt x="163000" y="56845"/>
                </a:cubicBezTo>
                <a:lnTo>
                  <a:pt x="202801" y="16722"/>
                </a:lnTo>
                <a:cubicBezTo>
                  <a:pt x="213500" y="5941"/>
                  <a:pt x="227736" y="0"/>
                  <a:pt x="242883" y="0"/>
                </a:cubicBezTo>
                <a:cubicBezTo>
                  <a:pt x="258034" y="0"/>
                  <a:pt x="272269" y="5941"/>
                  <a:pt x="282965" y="16722"/>
                </a:cubicBezTo>
                <a:lnTo>
                  <a:pt x="322769" y="56845"/>
                </a:lnTo>
                <a:cubicBezTo>
                  <a:pt x="330148" y="64284"/>
                  <a:pt x="330104" y="76299"/>
                  <a:pt x="322662" y="83678"/>
                </a:cubicBezTo>
                <a:cubicBezTo>
                  <a:pt x="318963" y="87351"/>
                  <a:pt x="314130" y="89185"/>
                  <a:pt x="309297" y="89185"/>
                </a:cubicBezTo>
                <a:cubicBezTo>
                  <a:pt x="304416" y="89185"/>
                  <a:pt x="299535" y="87314"/>
                  <a:pt x="295829" y="83574"/>
                </a:cubicBezTo>
                <a:lnTo>
                  <a:pt x="261862" y="49333"/>
                </a:lnTo>
                <a:lnTo>
                  <a:pt x="261862" y="157497"/>
                </a:lnTo>
                <a:cubicBezTo>
                  <a:pt x="261862" y="167975"/>
                  <a:pt x="253364" y="176469"/>
                  <a:pt x="242887" y="176469"/>
                </a:cubicBezTo>
                <a:cubicBezTo>
                  <a:pt x="232406" y="176469"/>
                  <a:pt x="223911" y="167975"/>
                  <a:pt x="223911" y="157497"/>
                </a:cubicBezTo>
                <a:lnTo>
                  <a:pt x="223911" y="49333"/>
                </a:lnTo>
                <a:lnTo>
                  <a:pt x="189944" y="83574"/>
                </a:lnTo>
                <a:cubicBezTo>
                  <a:pt x="182561" y="91012"/>
                  <a:pt x="170546" y="91061"/>
                  <a:pt x="163108" y="836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7A19BB-9E53-4F9C-88E7-3ED4A0EF1D0B}"/>
              </a:ext>
            </a:extLst>
          </p:cNvPr>
          <p:cNvSpPr txBox="1"/>
          <p:nvPr/>
        </p:nvSpPr>
        <p:spPr>
          <a:xfrm>
            <a:off x="4524956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EAF86B-4E7D-4E35-AA81-B31857DAB0E8}"/>
              </a:ext>
            </a:extLst>
          </p:cNvPr>
          <p:cNvSpPr/>
          <p:nvPr/>
        </p:nvSpPr>
        <p:spPr>
          <a:xfrm>
            <a:off x="3947975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FB6685-EA3C-445A-9554-CDBB42D90F98}"/>
              </a:ext>
            </a:extLst>
          </p:cNvPr>
          <p:cNvSpPr/>
          <p:nvPr/>
        </p:nvSpPr>
        <p:spPr>
          <a:xfrm>
            <a:off x="4271564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Freeform 117">
            <a:extLst>
              <a:ext uri="{FF2B5EF4-FFF2-40B4-BE49-F238E27FC236}">
                <a16:creationId xmlns:a16="http://schemas.microsoft.com/office/drawing/2014/main" id="{0E8180FC-DB76-421E-99B4-918FD138D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72CE28-380F-4352-A345-C8CA1C25FB3E}"/>
              </a:ext>
            </a:extLst>
          </p:cNvPr>
          <p:cNvSpPr/>
          <p:nvPr/>
        </p:nvSpPr>
        <p:spPr>
          <a:xfrm>
            <a:off x="4271564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Freeform 117">
            <a:extLst>
              <a:ext uri="{FF2B5EF4-FFF2-40B4-BE49-F238E27FC236}">
                <a16:creationId xmlns:a16="http://schemas.microsoft.com/office/drawing/2014/main" id="{9E4C4684-6E28-4B46-904C-6F4A0DF23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569513-02D9-4ED8-86F7-BEFEF1A33D74}"/>
              </a:ext>
            </a:extLst>
          </p:cNvPr>
          <p:cNvSpPr/>
          <p:nvPr/>
        </p:nvSpPr>
        <p:spPr>
          <a:xfrm>
            <a:off x="6261869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D75819-2699-4712-85E9-86F29B981166}"/>
              </a:ext>
            </a:extLst>
          </p:cNvPr>
          <p:cNvSpPr/>
          <p:nvPr/>
        </p:nvSpPr>
        <p:spPr>
          <a:xfrm>
            <a:off x="6896098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Freeform 117">
            <a:extLst>
              <a:ext uri="{FF2B5EF4-FFF2-40B4-BE49-F238E27FC236}">
                <a16:creationId xmlns:a16="http://schemas.microsoft.com/office/drawing/2014/main" id="{EAA0817D-B9A3-4417-99D3-446F48C97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6B713E4B-4012-4460-8447-FE7962318E3E}"/>
              </a:ext>
            </a:extLst>
          </p:cNvPr>
          <p:cNvSpPr>
            <a:spLocks noChangeAspect="1"/>
          </p:cNvSpPr>
          <p:nvPr/>
        </p:nvSpPr>
        <p:spPr>
          <a:xfrm>
            <a:off x="6562023" y="3375527"/>
            <a:ext cx="380514" cy="380512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68FAA4-B8E8-4FE8-BD66-A4D42BB7ED8A}"/>
              </a:ext>
            </a:extLst>
          </p:cNvPr>
          <p:cNvSpPr txBox="1"/>
          <p:nvPr/>
        </p:nvSpPr>
        <p:spPr>
          <a:xfrm>
            <a:off x="7149490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124537-9770-4F39-8914-53E682BCD203}"/>
              </a:ext>
            </a:extLst>
          </p:cNvPr>
          <p:cNvSpPr/>
          <p:nvPr/>
        </p:nvSpPr>
        <p:spPr>
          <a:xfrm>
            <a:off x="6572509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4313A1-7EC6-4678-BEDF-BF322E85EB93}"/>
              </a:ext>
            </a:extLst>
          </p:cNvPr>
          <p:cNvSpPr/>
          <p:nvPr/>
        </p:nvSpPr>
        <p:spPr>
          <a:xfrm>
            <a:off x="6896098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Freeform 117">
            <a:extLst>
              <a:ext uri="{FF2B5EF4-FFF2-40B4-BE49-F238E27FC236}">
                <a16:creationId xmlns:a16="http://schemas.microsoft.com/office/drawing/2014/main" id="{E1E12C21-07A3-483C-B98A-AB85E39A6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E34E96-A40B-41C8-A06D-A05C23B8D7FD}"/>
              </a:ext>
            </a:extLst>
          </p:cNvPr>
          <p:cNvSpPr/>
          <p:nvPr/>
        </p:nvSpPr>
        <p:spPr>
          <a:xfrm>
            <a:off x="6896098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Freeform 117">
            <a:extLst>
              <a:ext uri="{FF2B5EF4-FFF2-40B4-BE49-F238E27FC236}">
                <a16:creationId xmlns:a16="http://schemas.microsoft.com/office/drawing/2014/main" id="{2FCB7020-92BC-4498-A1CE-F2E5D163E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770CB9-8D4E-4DAB-96CB-FA6E06DAAF2B}"/>
              </a:ext>
            </a:extLst>
          </p:cNvPr>
          <p:cNvSpPr/>
          <p:nvPr/>
        </p:nvSpPr>
        <p:spPr>
          <a:xfrm>
            <a:off x="8886403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32E91F-DFD6-4F84-89F7-057629FA4B1C}"/>
              </a:ext>
            </a:extLst>
          </p:cNvPr>
          <p:cNvSpPr/>
          <p:nvPr/>
        </p:nvSpPr>
        <p:spPr>
          <a:xfrm>
            <a:off x="9520632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Freeform 117">
            <a:extLst>
              <a:ext uri="{FF2B5EF4-FFF2-40B4-BE49-F238E27FC236}">
                <a16:creationId xmlns:a16="http://schemas.microsoft.com/office/drawing/2014/main" id="{AFFBEE82-413B-470E-AF30-80021D4F2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Shape">
            <a:extLst>
              <a:ext uri="{FF2B5EF4-FFF2-40B4-BE49-F238E27FC236}">
                <a16:creationId xmlns:a16="http://schemas.microsoft.com/office/drawing/2014/main" id="{29400A08-F851-4E34-8F03-C44EA6D06197}"/>
              </a:ext>
            </a:extLst>
          </p:cNvPr>
          <p:cNvSpPr>
            <a:spLocks noChangeAspect="1"/>
          </p:cNvSpPr>
          <p:nvPr/>
        </p:nvSpPr>
        <p:spPr>
          <a:xfrm>
            <a:off x="9186557" y="3375528"/>
            <a:ext cx="380514" cy="380510"/>
          </a:xfrm>
          <a:custGeom>
            <a:avLst/>
            <a:gdLst>
              <a:gd name="connsiteX0" fmla="*/ 444530 w 485777"/>
              <a:gd name="connsiteY0" fmla="*/ 290871 h 485774"/>
              <a:gd name="connsiteX1" fmla="*/ 419829 w 485777"/>
              <a:gd name="connsiteY1" fmla="*/ 280390 h 485774"/>
              <a:gd name="connsiteX2" fmla="*/ 409348 w 485777"/>
              <a:gd name="connsiteY2" fmla="*/ 305096 h 485774"/>
              <a:gd name="connsiteX3" fmla="*/ 431696 w 485777"/>
              <a:gd name="connsiteY3" fmla="*/ 360377 h 485774"/>
              <a:gd name="connsiteX4" fmla="*/ 365318 w 485777"/>
              <a:gd name="connsiteY4" fmla="*/ 331120 h 485774"/>
              <a:gd name="connsiteX5" fmla="*/ 350219 w 485777"/>
              <a:gd name="connsiteY5" fmla="*/ 331028 h 485774"/>
              <a:gd name="connsiteX6" fmla="*/ 277994 w 485777"/>
              <a:gd name="connsiteY6" fmla="*/ 345615 h 485774"/>
              <a:gd name="connsiteX7" fmla="*/ 108162 w 485777"/>
              <a:gd name="connsiteY7" fmla="*/ 191783 h 485774"/>
              <a:gd name="connsiteX8" fmla="*/ 277994 w 485777"/>
              <a:gd name="connsiteY8" fmla="*/ 37951 h 485774"/>
              <a:gd name="connsiteX9" fmla="*/ 447825 w 485777"/>
              <a:gd name="connsiteY9" fmla="*/ 191783 h 485774"/>
              <a:gd name="connsiteX10" fmla="*/ 446135 w 485777"/>
              <a:gd name="connsiteY10" fmla="*/ 213524 h 485774"/>
              <a:gd name="connsiteX11" fmla="*/ 462101 w 485777"/>
              <a:gd name="connsiteY11" fmla="*/ 235090 h 485774"/>
              <a:gd name="connsiteX12" fmla="*/ 483671 w 485777"/>
              <a:gd name="connsiteY12" fmla="*/ 219124 h 485774"/>
              <a:gd name="connsiteX13" fmla="*/ 485776 w 485777"/>
              <a:gd name="connsiteY13" fmla="*/ 191783 h 485774"/>
              <a:gd name="connsiteX14" fmla="*/ 424313 w 485777"/>
              <a:gd name="connsiteY14" fmla="*/ 55593 h 485774"/>
              <a:gd name="connsiteX15" fmla="*/ 277994 w 485777"/>
              <a:gd name="connsiteY15" fmla="*/ 0 h 485774"/>
              <a:gd name="connsiteX16" fmla="*/ 131678 w 485777"/>
              <a:gd name="connsiteY16" fmla="*/ 55593 h 485774"/>
              <a:gd name="connsiteX17" fmla="*/ 70963 w 485777"/>
              <a:gd name="connsiteY17" fmla="*/ 175457 h 485774"/>
              <a:gd name="connsiteX18" fmla="*/ 1 w 485777"/>
              <a:gd name="connsiteY18" fmla="*/ 303161 h 485774"/>
              <a:gd name="connsiteX19" fmla="*/ 29102 w 485777"/>
              <a:gd name="connsiteY19" fmla="*/ 391127 h 485774"/>
              <a:gd name="connsiteX20" fmla="*/ 1384 w 485777"/>
              <a:gd name="connsiteY20" fmla="*/ 459687 h 485774"/>
              <a:gd name="connsiteX21" fmla="*/ 5768 w 485777"/>
              <a:gd name="connsiteY21" fmla="*/ 480423 h 485774"/>
              <a:gd name="connsiteX22" fmla="*/ 18980 w 485777"/>
              <a:gd name="connsiteY22" fmla="*/ 485775 h 485774"/>
              <a:gd name="connsiteX23" fmla="*/ 26634 w 485777"/>
              <a:gd name="connsiteY23" fmla="*/ 484163 h 485774"/>
              <a:gd name="connsiteX24" fmla="*/ 106546 w 485777"/>
              <a:gd name="connsiteY24" fmla="*/ 448936 h 485774"/>
              <a:gd name="connsiteX25" fmla="*/ 169833 w 485777"/>
              <a:gd name="connsiteY25" fmla="*/ 460206 h 485774"/>
              <a:gd name="connsiteX26" fmla="*/ 171237 w 485777"/>
              <a:gd name="connsiteY26" fmla="*/ 460136 h 485774"/>
              <a:gd name="connsiteX27" fmla="*/ 260519 w 485777"/>
              <a:gd name="connsiteY27" fmla="*/ 435934 h 485774"/>
              <a:gd name="connsiteX28" fmla="*/ 317924 w 485777"/>
              <a:gd name="connsiteY28" fmla="*/ 380034 h 485774"/>
              <a:gd name="connsiteX29" fmla="*/ 357343 w 485777"/>
              <a:gd name="connsiteY29" fmla="*/ 369075 h 485774"/>
              <a:gd name="connsiteX30" fmla="*/ 459147 w 485777"/>
              <a:gd name="connsiteY30" fmla="*/ 413953 h 485774"/>
              <a:gd name="connsiteX31" fmla="*/ 466797 w 485777"/>
              <a:gd name="connsiteY31" fmla="*/ 415565 h 485774"/>
              <a:gd name="connsiteX32" fmla="*/ 480009 w 485777"/>
              <a:gd name="connsiteY32" fmla="*/ 410214 h 485774"/>
              <a:gd name="connsiteX33" fmla="*/ 484394 w 485777"/>
              <a:gd name="connsiteY33" fmla="*/ 389478 h 485774"/>
              <a:gd name="connsiteX34" fmla="*/ 169833 w 485777"/>
              <a:gd name="connsiteY34" fmla="*/ 422207 h 485774"/>
              <a:gd name="connsiteX35" fmla="*/ 169062 w 485777"/>
              <a:gd name="connsiteY35" fmla="*/ 422244 h 485774"/>
              <a:gd name="connsiteX36" fmla="*/ 113621 w 485777"/>
              <a:gd name="connsiteY36" fmla="*/ 410907 h 485774"/>
              <a:gd name="connsiteX37" fmla="*/ 98522 w 485777"/>
              <a:gd name="connsiteY37" fmla="*/ 410996 h 485774"/>
              <a:gd name="connsiteX38" fmla="*/ 54082 w 485777"/>
              <a:gd name="connsiteY38" fmla="*/ 430586 h 485774"/>
              <a:gd name="connsiteX39" fmla="*/ 68417 w 485777"/>
              <a:gd name="connsiteY39" fmla="*/ 395126 h 485774"/>
              <a:gd name="connsiteX40" fmla="*/ 65267 w 485777"/>
              <a:gd name="connsiteY40" fmla="*/ 375702 h 485774"/>
              <a:gd name="connsiteX41" fmla="*/ 37952 w 485777"/>
              <a:gd name="connsiteY41" fmla="*/ 303161 h 485774"/>
              <a:gd name="connsiteX42" fmla="*/ 73028 w 485777"/>
              <a:gd name="connsiteY42" fmla="*/ 222318 h 485774"/>
              <a:gd name="connsiteX43" fmla="*/ 129161 w 485777"/>
              <a:gd name="connsiteY43" fmla="*/ 324898 h 485774"/>
              <a:gd name="connsiteX44" fmla="*/ 267212 w 485777"/>
              <a:gd name="connsiteY44" fmla="*/ 383311 h 485774"/>
              <a:gd name="connsiteX45" fmla="*/ 169833 w 485777"/>
              <a:gd name="connsiteY45" fmla="*/ 422207 h 485774"/>
              <a:gd name="connsiteX46" fmla="*/ 360537 w 485777"/>
              <a:gd name="connsiteY46" fmla="*/ 199244 h 485774"/>
              <a:gd name="connsiteX47" fmla="*/ 360537 w 485777"/>
              <a:gd name="connsiteY47" fmla="*/ 171051 h 485774"/>
              <a:gd name="connsiteX48" fmla="*/ 309166 w 485777"/>
              <a:gd name="connsiteY48" fmla="*/ 222422 h 485774"/>
              <a:gd name="connsiteX49" fmla="*/ 242077 w 485777"/>
              <a:gd name="connsiteY49" fmla="*/ 222422 h 485774"/>
              <a:gd name="connsiteX50" fmla="*/ 231051 w 485777"/>
              <a:gd name="connsiteY50" fmla="*/ 211396 h 485774"/>
              <a:gd name="connsiteX51" fmla="*/ 224132 w 485777"/>
              <a:gd name="connsiteY51" fmla="*/ 208617 h 485774"/>
              <a:gd name="connsiteX52" fmla="*/ 217346 w 485777"/>
              <a:gd name="connsiteY52" fmla="*/ 211696 h 485774"/>
              <a:gd name="connsiteX53" fmla="*/ 185725 w 485777"/>
              <a:gd name="connsiteY53" fmla="*/ 246219 h 485774"/>
              <a:gd name="connsiteX54" fmla="*/ 171727 w 485777"/>
              <a:gd name="connsiteY54" fmla="*/ 252375 h 485774"/>
              <a:gd name="connsiteX55" fmla="*/ 158914 w 485777"/>
              <a:gd name="connsiteY55" fmla="*/ 247394 h 485774"/>
              <a:gd name="connsiteX56" fmla="*/ 157739 w 485777"/>
              <a:gd name="connsiteY56" fmla="*/ 220584 h 485774"/>
              <a:gd name="connsiteX57" fmla="*/ 189360 w 485777"/>
              <a:gd name="connsiteY57" fmla="*/ 186061 h 485774"/>
              <a:gd name="connsiteX58" fmla="*/ 223302 w 485777"/>
              <a:gd name="connsiteY58" fmla="*/ 170677 h 485774"/>
              <a:gd name="connsiteX59" fmla="*/ 257884 w 485777"/>
              <a:gd name="connsiteY59" fmla="*/ 184560 h 485774"/>
              <a:gd name="connsiteX60" fmla="*/ 268913 w 485777"/>
              <a:gd name="connsiteY60" fmla="*/ 195586 h 485774"/>
              <a:gd name="connsiteX61" fmla="*/ 282330 w 485777"/>
              <a:gd name="connsiteY61" fmla="*/ 195586 h 485774"/>
              <a:gd name="connsiteX62" fmla="*/ 334650 w 485777"/>
              <a:gd name="connsiteY62" fmla="*/ 143266 h 485774"/>
              <a:gd name="connsiteX63" fmla="*/ 303611 w 485777"/>
              <a:gd name="connsiteY63" fmla="*/ 143266 h 485774"/>
              <a:gd name="connsiteX64" fmla="*/ 284635 w 485777"/>
              <a:gd name="connsiteY64" fmla="*/ 124290 h 485774"/>
              <a:gd name="connsiteX65" fmla="*/ 303611 w 485777"/>
              <a:gd name="connsiteY65" fmla="*/ 105315 h 485774"/>
              <a:gd name="connsiteX66" fmla="*/ 351050 w 485777"/>
              <a:gd name="connsiteY66" fmla="*/ 105315 h 485774"/>
              <a:gd name="connsiteX67" fmla="*/ 398489 w 485777"/>
              <a:gd name="connsiteY67" fmla="*/ 152753 h 485774"/>
              <a:gd name="connsiteX68" fmla="*/ 398489 w 485777"/>
              <a:gd name="connsiteY68" fmla="*/ 199244 h 485774"/>
              <a:gd name="connsiteX69" fmla="*/ 379513 w 485777"/>
              <a:gd name="connsiteY69" fmla="*/ 218219 h 485774"/>
              <a:gd name="connsiteX70" fmla="*/ 360537 w 485777"/>
              <a:gd name="connsiteY70" fmla="*/ 199244 h 48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85777" h="485774">
                <a:moveTo>
                  <a:pt x="444530" y="290871"/>
                </a:moveTo>
                <a:cubicBezTo>
                  <a:pt x="440605" y="281157"/>
                  <a:pt x="429546" y="276462"/>
                  <a:pt x="419829" y="280390"/>
                </a:cubicBezTo>
                <a:cubicBezTo>
                  <a:pt x="410111" y="284319"/>
                  <a:pt x="405419" y="295378"/>
                  <a:pt x="409348" y="305096"/>
                </a:cubicBezTo>
                <a:lnTo>
                  <a:pt x="431696" y="360377"/>
                </a:lnTo>
                <a:lnTo>
                  <a:pt x="365318" y="331120"/>
                </a:lnTo>
                <a:cubicBezTo>
                  <a:pt x="360515" y="329000"/>
                  <a:pt x="355048" y="328971"/>
                  <a:pt x="350219" y="331028"/>
                </a:cubicBezTo>
                <a:cubicBezTo>
                  <a:pt x="327538" y="340708"/>
                  <a:pt x="303236" y="345615"/>
                  <a:pt x="277994" y="345615"/>
                </a:cubicBezTo>
                <a:cubicBezTo>
                  <a:pt x="176407" y="345615"/>
                  <a:pt x="108162" y="266073"/>
                  <a:pt x="108162" y="191783"/>
                </a:cubicBezTo>
                <a:cubicBezTo>
                  <a:pt x="108162" y="106960"/>
                  <a:pt x="184350" y="37951"/>
                  <a:pt x="277994" y="37951"/>
                </a:cubicBezTo>
                <a:cubicBezTo>
                  <a:pt x="371637" y="37951"/>
                  <a:pt x="447825" y="106960"/>
                  <a:pt x="447825" y="191783"/>
                </a:cubicBezTo>
                <a:cubicBezTo>
                  <a:pt x="447825" y="198399"/>
                  <a:pt x="447210" y="206326"/>
                  <a:pt x="446135" y="213524"/>
                </a:cubicBezTo>
                <a:cubicBezTo>
                  <a:pt x="444590" y="223886"/>
                  <a:pt x="451739" y="233544"/>
                  <a:pt x="462101" y="235090"/>
                </a:cubicBezTo>
                <a:cubicBezTo>
                  <a:pt x="472460" y="236635"/>
                  <a:pt x="482126" y="229486"/>
                  <a:pt x="483671" y="219124"/>
                </a:cubicBezTo>
                <a:cubicBezTo>
                  <a:pt x="485028" y="210021"/>
                  <a:pt x="485776" y="200315"/>
                  <a:pt x="485776" y="191783"/>
                </a:cubicBezTo>
                <a:cubicBezTo>
                  <a:pt x="485776" y="140234"/>
                  <a:pt x="463947" y="91869"/>
                  <a:pt x="424313" y="55593"/>
                </a:cubicBezTo>
                <a:cubicBezTo>
                  <a:pt x="385146" y="19743"/>
                  <a:pt x="333182" y="0"/>
                  <a:pt x="277994" y="0"/>
                </a:cubicBezTo>
                <a:cubicBezTo>
                  <a:pt x="222805" y="0"/>
                  <a:pt x="170844" y="19743"/>
                  <a:pt x="131678" y="55593"/>
                </a:cubicBezTo>
                <a:cubicBezTo>
                  <a:pt x="96258" y="88010"/>
                  <a:pt x="75073" y="130087"/>
                  <a:pt x="70963" y="175457"/>
                </a:cubicBezTo>
                <a:cubicBezTo>
                  <a:pt x="26411" y="204959"/>
                  <a:pt x="1" y="252234"/>
                  <a:pt x="1" y="303161"/>
                </a:cubicBezTo>
                <a:cubicBezTo>
                  <a:pt x="1" y="334971"/>
                  <a:pt x="10023" y="365154"/>
                  <a:pt x="29102" y="391127"/>
                </a:cubicBezTo>
                <a:lnTo>
                  <a:pt x="1384" y="459687"/>
                </a:lnTo>
                <a:cubicBezTo>
                  <a:pt x="-1511" y="466848"/>
                  <a:pt x="224" y="475049"/>
                  <a:pt x="5768" y="480423"/>
                </a:cubicBezTo>
                <a:cubicBezTo>
                  <a:pt x="9385" y="483926"/>
                  <a:pt x="14144" y="485775"/>
                  <a:pt x="18980" y="485775"/>
                </a:cubicBezTo>
                <a:cubicBezTo>
                  <a:pt x="21567" y="485775"/>
                  <a:pt x="24173" y="485249"/>
                  <a:pt x="26634" y="484163"/>
                </a:cubicBezTo>
                <a:lnTo>
                  <a:pt x="106546" y="448936"/>
                </a:lnTo>
                <a:cubicBezTo>
                  <a:pt x="126652" y="456418"/>
                  <a:pt x="147900" y="460206"/>
                  <a:pt x="169833" y="460206"/>
                </a:cubicBezTo>
                <a:cubicBezTo>
                  <a:pt x="170307" y="460206"/>
                  <a:pt x="170774" y="460169"/>
                  <a:pt x="171237" y="460136"/>
                </a:cubicBezTo>
                <a:cubicBezTo>
                  <a:pt x="202966" y="459895"/>
                  <a:pt x="233805" y="451552"/>
                  <a:pt x="260519" y="435934"/>
                </a:cubicBezTo>
                <a:cubicBezTo>
                  <a:pt x="284442" y="421947"/>
                  <a:pt x="304126" y="402731"/>
                  <a:pt x="317924" y="380034"/>
                </a:cubicBezTo>
                <a:cubicBezTo>
                  <a:pt x="331396" y="377614"/>
                  <a:pt x="344560" y="373964"/>
                  <a:pt x="357343" y="369075"/>
                </a:cubicBezTo>
                <a:lnTo>
                  <a:pt x="459147" y="413953"/>
                </a:lnTo>
                <a:cubicBezTo>
                  <a:pt x="461608" y="415039"/>
                  <a:pt x="464214" y="415565"/>
                  <a:pt x="466797" y="415565"/>
                </a:cubicBezTo>
                <a:cubicBezTo>
                  <a:pt x="471633" y="415565"/>
                  <a:pt x="476396" y="413720"/>
                  <a:pt x="480009" y="410214"/>
                </a:cubicBezTo>
                <a:cubicBezTo>
                  <a:pt x="485554" y="404840"/>
                  <a:pt x="487288" y="396638"/>
                  <a:pt x="484394" y="389478"/>
                </a:cubicBezTo>
                <a:close/>
                <a:moveTo>
                  <a:pt x="169833" y="422207"/>
                </a:moveTo>
                <a:cubicBezTo>
                  <a:pt x="169573" y="422207"/>
                  <a:pt x="169321" y="422236"/>
                  <a:pt x="169062" y="422244"/>
                </a:cubicBezTo>
                <a:cubicBezTo>
                  <a:pt x="149690" y="422148"/>
                  <a:pt x="131040" y="418338"/>
                  <a:pt x="113621" y="410907"/>
                </a:cubicBezTo>
                <a:cubicBezTo>
                  <a:pt x="108792" y="408846"/>
                  <a:pt x="103325" y="408879"/>
                  <a:pt x="98522" y="410996"/>
                </a:cubicBezTo>
                <a:lnTo>
                  <a:pt x="54082" y="430586"/>
                </a:lnTo>
                <a:lnTo>
                  <a:pt x="68417" y="395126"/>
                </a:lnTo>
                <a:cubicBezTo>
                  <a:pt x="71067" y="388570"/>
                  <a:pt x="69855" y="381083"/>
                  <a:pt x="65267" y="375702"/>
                </a:cubicBezTo>
                <a:cubicBezTo>
                  <a:pt x="47399" y="354740"/>
                  <a:pt x="37952" y="329653"/>
                  <a:pt x="37952" y="303161"/>
                </a:cubicBezTo>
                <a:cubicBezTo>
                  <a:pt x="37952" y="272837"/>
                  <a:pt x="50709" y="244103"/>
                  <a:pt x="73028" y="222318"/>
                </a:cubicBezTo>
                <a:cubicBezTo>
                  <a:pt x="79977" y="260195"/>
                  <a:pt x="99582" y="296434"/>
                  <a:pt x="129161" y="324898"/>
                </a:cubicBezTo>
                <a:cubicBezTo>
                  <a:pt x="165963" y="360321"/>
                  <a:pt x="214648" y="380839"/>
                  <a:pt x="267212" y="383311"/>
                </a:cubicBezTo>
                <a:cubicBezTo>
                  <a:pt x="242533" y="407604"/>
                  <a:pt x="207217" y="422207"/>
                  <a:pt x="169833" y="422207"/>
                </a:cubicBezTo>
                <a:close/>
                <a:moveTo>
                  <a:pt x="360537" y="199244"/>
                </a:moveTo>
                <a:lnTo>
                  <a:pt x="360537" y="171051"/>
                </a:lnTo>
                <a:lnTo>
                  <a:pt x="309166" y="222422"/>
                </a:lnTo>
                <a:cubicBezTo>
                  <a:pt x="290669" y="240920"/>
                  <a:pt x="260575" y="240920"/>
                  <a:pt x="242077" y="222422"/>
                </a:cubicBezTo>
                <a:lnTo>
                  <a:pt x="231051" y="211396"/>
                </a:lnTo>
                <a:cubicBezTo>
                  <a:pt x="228557" y="208902"/>
                  <a:pt x="225655" y="208580"/>
                  <a:pt x="224132" y="208617"/>
                </a:cubicBezTo>
                <a:cubicBezTo>
                  <a:pt x="222620" y="208650"/>
                  <a:pt x="219725" y="209095"/>
                  <a:pt x="217346" y="211696"/>
                </a:cubicBezTo>
                <a:lnTo>
                  <a:pt x="185725" y="246219"/>
                </a:lnTo>
                <a:cubicBezTo>
                  <a:pt x="181982" y="250304"/>
                  <a:pt x="176860" y="252375"/>
                  <a:pt x="171727" y="252375"/>
                </a:cubicBezTo>
                <a:cubicBezTo>
                  <a:pt x="167146" y="252375"/>
                  <a:pt x="162557" y="250730"/>
                  <a:pt x="158914" y="247394"/>
                </a:cubicBezTo>
                <a:cubicBezTo>
                  <a:pt x="151183" y="240315"/>
                  <a:pt x="150661" y="228311"/>
                  <a:pt x="157739" y="220584"/>
                </a:cubicBezTo>
                <a:lnTo>
                  <a:pt x="189360" y="186061"/>
                </a:lnTo>
                <a:cubicBezTo>
                  <a:pt x="198185" y="176428"/>
                  <a:pt x="210237" y="170962"/>
                  <a:pt x="223302" y="170677"/>
                </a:cubicBezTo>
                <a:cubicBezTo>
                  <a:pt x="236403" y="170391"/>
                  <a:pt x="248644" y="175320"/>
                  <a:pt x="257884" y="184560"/>
                </a:cubicBezTo>
                <a:lnTo>
                  <a:pt x="268913" y="195586"/>
                </a:lnTo>
                <a:cubicBezTo>
                  <a:pt x="272612" y="199288"/>
                  <a:pt x="278631" y="199288"/>
                  <a:pt x="282330" y="195586"/>
                </a:cubicBezTo>
                <a:lnTo>
                  <a:pt x="334650" y="143266"/>
                </a:lnTo>
                <a:lnTo>
                  <a:pt x="303611" y="143266"/>
                </a:lnTo>
                <a:cubicBezTo>
                  <a:pt x="293130" y="143266"/>
                  <a:pt x="284635" y="134771"/>
                  <a:pt x="284635" y="124290"/>
                </a:cubicBezTo>
                <a:cubicBezTo>
                  <a:pt x="284635" y="113809"/>
                  <a:pt x="293130" y="105315"/>
                  <a:pt x="303611" y="105315"/>
                </a:cubicBezTo>
                <a:lnTo>
                  <a:pt x="351050" y="105315"/>
                </a:lnTo>
                <a:cubicBezTo>
                  <a:pt x="377208" y="105315"/>
                  <a:pt x="398489" y="126595"/>
                  <a:pt x="398489" y="152753"/>
                </a:cubicBezTo>
                <a:lnTo>
                  <a:pt x="398489" y="199244"/>
                </a:lnTo>
                <a:cubicBezTo>
                  <a:pt x="398489" y="209725"/>
                  <a:pt x="389994" y="218219"/>
                  <a:pt x="379513" y="218219"/>
                </a:cubicBezTo>
                <a:cubicBezTo>
                  <a:pt x="369032" y="218219"/>
                  <a:pt x="360537" y="209725"/>
                  <a:pt x="360537" y="19924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A2C056-C18B-47A4-87E2-39A3150229C8}"/>
              </a:ext>
            </a:extLst>
          </p:cNvPr>
          <p:cNvSpPr txBox="1"/>
          <p:nvPr/>
        </p:nvSpPr>
        <p:spPr>
          <a:xfrm>
            <a:off x="9774024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918F19-8CC2-4581-BBCF-6C571AEF715E}"/>
              </a:ext>
            </a:extLst>
          </p:cNvPr>
          <p:cNvSpPr/>
          <p:nvPr/>
        </p:nvSpPr>
        <p:spPr>
          <a:xfrm>
            <a:off x="9197043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4C66CB-6EB4-4B5C-9FBF-01FC677BF67D}"/>
              </a:ext>
            </a:extLst>
          </p:cNvPr>
          <p:cNvSpPr/>
          <p:nvPr/>
        </p:nvSpPr>
        <p:spPr>
          <a:xfrm>
            <a:off x="9520632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Freeform 117">
            <a:extLst>
              <a:ext uri="{FF2B5EF4-FFF2-40B4-BE49-F238E27FC236}">
                <a16:creationId xmlns:a16="http://schemas.microsoft.com/office/drawing/2014/main" id="{F021E941-430E-4032-8BA7-D1F3EC3F4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DB585E2-A271-4C18-B2D2-92F1666A9E57}"/>
              </a:ext>
            </a:extLst>
          </p:cNvPr>
          <p:cNvSpPr/>
          <p:nvPr/>
        </p:nvSpPr>
        <p:spPr>
          <a:xfrm>
            <a:off x="9520632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Freeform 117">
            <a:extLst>
              <a:ext uri="{FF2B5EF4-FFF2-40B4-BE49-F238E27FC236}">
                <a16:creationId xmlns:a16="http://schemas.microsoft.com/office/drawing/2014/main" id="{8FF96BD6-60B4-4404-BFB2-204499978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3DE7FE-D04B-42BC-BCA0-27BF69FF96F6}"/>
              </a:ext>
            </a:extLst>
          </p:cNvPr>
          <p:cNvSpPr/>
          <p:nvPr/>
        </p:nvSpPr>
        <p:spPr>
          <a:xfrm>
            <a:off x="1012800" y="2410585"/>
            <a:ext cx="703488" cy="703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1DF00B5-D406-403A-AFBE-F1087BDEEB4D}"/>
              </a:ext>
            </a:extLst>
          </p:cNvPr>
          <p:cNvSpPr/>
          <p:nvPr/>
        </p:nvSpPr>
        <p:spPr>
          <a:xfrm>
            <a:off x="3637335" y="2410585"/>
            <a:ext cx="703488" cy="703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4FCE093-E400-4ED6-BFCF-69D6D6915FAE}"/>
              </a:ext>
            </a:extLst>
          </p:cNvPr>
          <p:cNvSpPr/>
          <p:nvPr/>
        </p:nvSpPr>
        <p:spPr>
          <a:xfrm>
            <a:off x="6261869" y="2410585"/>
            <a:ext cx="703488" cy="703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228CB46-4D6B-4C66-B75E-A9DFE10B255E}"/>
              </a:ext>
            </a:extLst>
          </p:cNvPr>
          <p:cNvSpPr/>
          <p:nvPr/>
        </p:nvSpPr>
        <p:spPr>
          <a:xfrm>
            <a:off x="8886403" y="2410585"/>
            <a:ext cx="703488" cy="703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6910BD-EF2D-421D-9E31-2A6520456621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47" name="PpHeader">
            <a:extLst>
              <a:ext uri="{FF2B5EF4-FFF2-40B4-BE49-F238E27FC236}">
                <a16:creationId xmlns:a16="http://schemas.microsoft.com/office/drawing/2014/main" id="{C48F7421-BDFF-4AFC-A4E3-B5D00607EACC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48" name="PpFooter">
              <a:extLst>
                <a:ext uri="{FF2B5EF4-FFF2-40B4-BE49-F238E27FC236}">
                  <a16:creationId xmlns:a16="http://schemas.microsoft.com/office/drawing/2014/main" id="{7F186318-5319-4109-A1A3-EB1675B51EB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F83F919-F8D5-4794-A96D-E6C53AA6D1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01CBA53-6914-48D0-8CB5-F3945E7D805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51" name="PpHeader">
              <a:extLst>
                <a:ext uri="{FF2B5EF4-FFF2-40B4-BE49-F238E27FC236}">
                  <a16:creationId xmlns:a16="http://schemas.microsoft.com/office/drawing/2014/main" id="{0369AFAF-B37F-45F2-A565-91AEAC179B80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C099980-58E3-4C00-AD57-0D1FD31B952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53" name="Icon 1">
                <a:extLst>
                  <a:ext uri="{FF2B5EF4-FFF2-40B4-BE49-F238E27FC236}">
                    <a16:creationId xmlns:a16="http://schemas.microsoft.com/office/drawing/2014/main" id="{E4911CEF-EFED-424F-9779-249FA4D972D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4" name="Icon 5">
                <a:extLst>
                  <a:ext uri="{FF2B5EF4-FFF2-40B4-BE49-F238E27FC236}">
                    <a16:creationId xmlns:a16="http://schemas.microsoft.com/office/drawing/2014/main" id="{ABC73627-75CA-4CFC-91E6-6E18537B7ADB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5" name="Icon 7">
                <a:extLst>
                  <a:ext uri="{FF2B5EF4-FFF2-40B4-BE49-F238E27FC236}">
                    <a16:creationId xmlns:a16="http://schemas.microsoft.com/office/drawing/2014/main" id="{48A7D48E-55C1-47AE-93CA-4D092252EC0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6290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BB4B410-8CEA-4C6F-9948-FA0D9E02C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523190"/>
              </p:ext>
            </p:extLst>
          </p:nvPr>
        </p:nvGraphicFramePr>
        <p:xfrm>
          <a:off x="7770068" y="2421957"/>
          <a:ext cx="3428342" cy="3273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Left Text Body">
            <a:extLst>
              <a:ext uri="{FF2B5EF4-FFF2-40B4-BE49-F238E27FC236}">
                <a16:creationId xmlns:a16="http://schemas.microsoft.com/office/drawing/2014/main" id="{E807773F-9E0F-49A9-8244-4CD94B0D8525}"/>
              </a:ext>
            </a:extLst>
          </p:cNvPr>
          <p:cNvSpPr txBox="1"/>
          <p:nvPr/>
        </p:nvSpPr>
        <p:spPr>
          <a:xfrm flipH="1">
            <a:off x="1266167" y="29420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auctor </a:t>
            </a:r>
            <a:r>
              <a:rPr lang="en-US" dirty="0" err="1"/>
              <a:t>ame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sied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ID" dirty="0"/>
          </a:p>
        </p:txBody>
      </p:sp>
      <p:sp>
        <p:nvSpPr>
          <p:cNvPr id="4" name="PpSubtitle">
            <a:extLst>
              <a:ext uri="{FF2B5EF4-FFF2-40B4-BE49-F238E27FC236}">
                <a16:creationId xmlns:a16="http://schemas.microsoft.com/office/drawing/2014/main" id="{E9844907-9C7B-4FF7-BC55-9BFC35098118}"/>
              </a:ext>
            </a:extLst>
          </p:cNvPr>
          <p:cNvSpPr txBox="1"/>
          <p:nvPr/>
        </p:nvSpPr>
        <p:spPr>
          <a:xfrm flipH="1">
            <a:off x="1600284" y="25833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1CC97-BF52-4D45-A803-EC9D066EC978}"/>
              </a:ext>
            </a:extLst>
          </p:cNvPr>
          <p:cNvSpPr/>
          <p:nvPr/>
        </p:nvSpPr>
        <p:spPr>
          <a:xfrm>
            <a:off x="1264583" y="2684028"/>
            <a:ext cx="179070" cy="179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" name="Left Text Body">
            <a:extLst>
              <a:ext uri="{FF2B5EF4-FFF2-40B4-BE49-F238E27FC236}">
                <a16:creationId xmlns:a16="http://schemas.microsoft.com/office/drawing/2014/main" id="{20FC7EDC-20E4-4C90-96B8-C418119CD7CF}"/>
              </a:ext>
            </a:extLst>
          </p:cNvPr>
          <p:cNvSpPr txBox="1"/>
          <p:nvPr/>
        </p:nvSpPr>
        <p:spPr>
          <a:xfrm flipH="1">
            <a:off x="1266167" y="45676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ame dapibus quam aliquam sied pretium viverra ornare praesent turpis</a:t>
            </a:r>
            <a:endParaRPr lang="en-ID"/>
          </a:p>
        </p:txBody>
      </p:sp>
      <p:sp>
        <p:nvSpPr>
          <p:cNvPr id="7" name="PpSubtitle">
            <a:extLst>
              <a:ext uri="{FF2B5EF4-FFF2-40B4-BE49-F238E27FC236}">
                <a16:creationId xmlns:a16="http://schemas.microsoft.com/office/drawing/2014/main" id="{034D3B19-D329-432D-B32A-CBB6DADAE923}"/>
              </a:ext>
            </a:extLst>
          </p:cNvPr>
          <p:cNvSpPr txBox="1"/>
          <p:nvPr/>
        </p:nvSpPr>
        <p:spPr>
          <a:xfrm flipH="1">
            <a:off x="1600284" y="42089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3090E5-CE10-4EB3-942B-90463AD52336}"/>
              </a:ext>
            </a:extLst>
          </p:cNvPr>
          <p:cNvSpPr/>
          <p:nvPr/>
        </p:nvSpPr>
        <p:spPr>
          <a:xfrm>
            <a:off x="1264583" y="4309628"/>
            <a:ext cx="179070" cy="179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9" name="Left Text Body">
            <a:extLst>
              <a:ext uri="{FF2B5EF4-FFF2-40B4-BE49-F238E27FC236}">
                <a16:creationId xmlns:a16="http://schemas.microsoft.com/office/drawing/2014/main" id="{C4642929-EA85-41EC-B998-771BBBBDD1EA}"/>
              </a:ext>
            </a:extLst>
          </p:cNvPr>
          <p:cNvSpPr txBox="1"/>
          <p:nvPr/>
        </p:nvSpPr>
        <p:spPr>
          <a:xfrm flipH="1">
            <a:off x="4251926" y="29420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auctor </a:t>
            </a:r>
            <a:r>
              <a:rPr lang="en-US" dirty="0" err="1"/>
              <a:t>ame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sied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ID" dirty="0"/>
          </a:p>
        </p:txBody>
      </p:sp>
      <p:sp>
        <p:nvSpPr>
          <p:cNvPr id="10" name="PpSubtitle">
            <a:extLst>
              <a:ext uri="{FF2B5EF4-FFF2-40B4-BE49-F238E27FC236}">
                <a16:creationId xmlns:a16="http://schemas.microsoft.com/office/drawing/2014/main" id="{3D6D9B77-047F-40BC-96DC-FA08838F47C0}"/>
              </a:ext>
            </a:extLst>
          </p:cNvPr>
          <p:cNvSpPr txBox="1"/>
          <p:nvPr/>
        </p:nvSpPr>
        <p:spPr>
          <a:xfrm flipH="1">
            <a:off x="4586043" y="25833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BDA816-895B-444B-AC62-91F269D7D0E7}"/>
              </a:ext>
            </a:extLst>
          </p:cNvPr>
          <p:cNvSpPr/>
          <p:nvPr/>
        </p:nvSpPr>
        <p:spPr>
          <a:xfrm>
            <a:off x="4250342" y="2684028"/>
            <a:ext cx="179070" cy="179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Left Text Body">
            <a:extLst>
              <a:ext uri="{FF2B5EF4-FFF2-40B4-BE49-F238E27FC236}">
                <a16:creationId xmlns:a16="http://schemas.microsoft.com/office/drawing/2014/main" id="{F08EB0E2-51CE-4FB8-8844-A125DA5185A6}"/>
              </a:ext>
            </a:extLst>
          </p:cNvPr>
          <p:cNvSpPr txBox="1"/>
          <p:nvPr/>
        </p:nvSpPr>
        <p:spPr>
          <a:xfrm flipH="1">
            <a:off x="4251926" y="45676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ame dapibus quam aliquam sied pretium viverra ornare praesent turpis</a:t>
            </a:r>
            <a:endParaRPr lang="en-ID"/>
          </a:p>
        </p:txBody>
      </p:sp>
      <p:sp>
        <p:nvSpPr>
          <p:cNvPr id="13" name="PpSubtitle">
            <a:extLst>
              <a:ext uri="{FF2B5EF4-FFF2-40B4-BE49-F238E27FC236}">
                <a16:creationId xmlns:a16="http://schemas.microsoft.com/office/drawing/2014/main" id="{F2F8DBB1-03A8-4CA0-920F-18417FE02FF7}"/>
              </a:ext>
            </a:extLst>
          </p:cNvPr>
          <p:cNvSpPr txBox="1"/>
          <p:nvPr/>
        </p:nvSpPr>
        <p:spPr>
          <a:xfrm flipH="1">
            <a:off x="4586043" y="42089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0962DF-8799-4D2A-99A9-872CAEF370AE}"/>
              </a:ext>
            </a:extLst>
          </p:cNvPr>
          <p:cNvSpPr/>
          <p:nvPr/>
        </p:nvSpPr>
        <p:spPr>
          <a:xfrm>
            <a:off x="4250342" y="4309628"/>
            <a:ext cx="179070" cy="179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87975C-E067-40CA-A73A-31BC678D4DD6}"/>
              </a:ext>
            </a:extLst>
          </p:cNvPr>
          <p:cNvSpPr/>
          <p:nvPr/>
        </p:nvSpPr>
        <p:spPr>
          <a:xfrm>
            <a:off x="8968136" y="3542720"/>
            <a:ext cx="1032208" cy="10322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Icon 32">
            <a:extLst>
              <a:ext uri="{FF2B5EF4-FFF2-40B4-BE49-F238E27FC236}">
                <a16:creationId xmlns:a16="http://schemas.microsoft.com/office/drawing/2014/main" id="{4D71274B-EA18-4434-9FAE-A33DEF13B4C1}"/>
              </a:ext>
            </a:extLst>
          </p:cNvPr>
          <p:cNvSpPr/>
          <p:nvPr/>
        </p:nvSpPr>
        <p:spPr>
          <a:xfrm>
            <a:off x="9298701" y="3873285"/>
            <a:ext cx="371080" cy="371078"/>
          </a:xfrm>
          <a:custGeom>
            <a:avLst/>
            <a:gdLst>
              <a:gd name="connsiteX0" fmla="*/ 346297 w 485775"/>
              <a:gd name="connsiteY0" fmla="*/ 116699 h 485775"/>
              <a:gd name="connsiteX1" fmla="*/ 346364 w 485775"/>
              <a:gd name="connsiteY1" fmla="*/ 116699 h 485775"/>
              <a:gd name="connsiteX2" fmla="*/ 359861 w 485775"/>
              <a:gd name="connsiteY2" fmla="*/ 122403 h 485775"/>
              <a:gd name="connsiteX3" fmla="*/ 402564 w 485775"/>
              <a:gd name="connsiteY3" fmla="*/ 166047 h 485775"/>
              <a:gd name="connsiteX4" fmla="*/ 402270 w 485775"/>
              <a:gd name="connsiteY4" fmla="*/ 192881 h 485775"/>
              <a:gd name="connsiteX5" fmla="*/ 375436 w 485775"/>
              <a:gd name="connsiteY5" fmla="*/ 192589 h 485775"/>
              <a:gd name="connsiteX6" fmla="*/ 346202 w 485775"/>
              <a:gd name="connsiteY6" fmla="*/ 162710 h 485775"/>
              <a:gd name="connsiteX7" fmla="*/ 237382 w 485775"/>
              <a:gd name="connsiteY7" fmla="*/ 272380 h 485775"/>
              <a:gd name="connsiteX8" fmla="*/ 223912 w 485775"/>
              <a:gd name="connsiteY8" fmla="*/ 277991 h 485775"/>
              <a:gd name="connsiteX9" fmla="*/ 223879 w 485775"/>
              <a:gd name="connsiteY9" fmla="*/ 277991 h 485775"/>
              <a:gd name="connsiteX10" fmla="*/ 210395 w 485775"/>
              <a:gd name="connsiteY10" fmla="*/ 272333 h 485775"/>
              <a:gd name="connsiteX11" fmla="*/ 169519 w 485775"/>
              <a:gd name="connsiteY11" fmla="*/ 230846 h 485775"/>
              <a:gd name="connsiteX12" fmla="*/ 110118 w 485775"/>
              <a:gd name="connsiteY12" fmla="*/ 289587 h 485775"/>
              <a:gd name="connsiteX13" fmla="*/ 96777 w 485775"/>
              <a:gd name="connsiteY13" fmla="*/ 295070 h 485775"/>
              <a:gd name="connsiteX14" fmla="*/ 83283 w 485775"/>
              <a:gd name="connsiteY14" fmla="*/ 289437 h 485775"/>
              <a:gd name="connsiteX15" fmla="*/ 83433 w 485775"/>
              <a:gd name="connsiteY15" fmla="*/ 262601 h 485775"/>
              <a:gd name="connsiteX16" fmla="*/ 156351 w 485775"/>
              <a:gd name="connsiteY16" fmla="*/ 190494 h 485775"/>
              <a:gd name="connsiteX17" fmla="*/ 169693 w 485775"/>
              <a:gd name="connsiteY17" fmla="*/ 185011 h 485775"/>
              <a:gd name="connsiteX18" fmla="*/ 169817 w 485775"/>
              <a:gd name="connsiteY18" fmla="*/ 185011 h 485775"/>
              <a:gd name="connsiteX19" fmla="*/ 183211 w 485775"/>
              <a:gd name="connsiteY19" fmla="*/ 190669 h 485775"/>
              <a:gd name="connsiteX20" fmla="*/ 223959 w 485775"/>
              <a:gd name="connsiteY20" fmla="*/ 232027 h 485775"/>
              <a:gd name="connsiteX21" fmla="*/ 332827 w 485775"/>
              <a:gd name="connsiteY21" fmla="*/ 122309 h 485775"/>
              <a:gd name="connsiteX22" fmla="*/ 346297 w 485775"/>
              <a:gd name="connsiteY22" fmla="*/ 116699 h 485775"/>
              <a:gd name="connsiteX23" fmla="*/ 242888 w 485775"/>
              <a:gd name="connsiteY23" fmla="*/ 0 h 485775"/>
              <a:gd name="connsiteX24" fmla="*/ 261863 w 485775"/>
              <a:gd name="connsiteY24" fmla="*/ 18976 h 485775"/>
              <a:gd name="connsiteX25" fmla="*/ 261863 w 485775"/>
              <a:gd name="connsiteY25" fmla="*/ 38900 h 485775"/>
              <a:gd name="connsiteX26" fmla="*/ 466799 w 485775"/>
              <a:gd name="connsiteY26" fmla="*/ 38900 h 485775"/>
              <a:gd name="connsiteX27" fmla="*/ 485775 w 485775"/>
              <a:gd name="connsiteY27" fmla="*/ 57876 h 485775"/>
              <a:gd name="connsiteX28" fmla="*/ 485775 w 485775"/>
              <a:gd name="connsiteY28" fmla="*/ 210629 h 485775"/>
              <a:gd name="connsiteX29" fmla="*/ 466799 w 485775"/>
              <a:gd name="connsiteY29" fmla="*/ 229605 h 485775"/>
              <a:gd name="connsiteX30" fmla="*/ 447824 w 485775"/>
              <a:gd name="connsiteY30" fmla="*/ 210629 h 485775"/>
              <a:gd name="connsiteX31" fmla="*/ 447824 w 485775"/>
              <a:gd name="connsiteY31" fmla="*/ 76851 h 485775"/>
              <a:gd name="connsiteX32" fmla="*/ 37951 w 485775"/>
              <a:gd name="connsiteY32" fmla="*/ 76851 h 485775"/>
              <a:gd name="connsiteX33" fmla="*/ 37951 w 485775"/>
              <a:gd name="connsiteY33" fmla="*/ 306456 h 485775"/>
              <a:gd name="connsiteX34" fmla="*/ 75902 w 485775"/>
              <a:gd name="connsiteY34" fmla="*/ 344407 h 485775"/>
              <a:gd name="connsiteX35" fmla="*/ 409873 w 485775"/>
              <a:gd name="connsiteY35" fmla="*/ 344407 h 485775"/>
              <a:gd name="connsiteX36" fmla="*/ 447824 w 485775"/>
              <a:gd name="connsiteY36" fmla="*/ 306456 h 485775"/>
              <a:gd name="connsiteX37" fmla="*/ 466799 w 485775"/>
              <a:gd name="connsiteY37" fmla="*/ 287480 h 485775"/>
              <a:gd name="connsiteX38" fmla="*/ 485775 w 485775"/>
              <a:gd name="connsiteY38" fmla="*/ 306456 h 485775"/>
              <a:gd name="connsiteX39" fmla="*/ 409873 w 485775"/>
              <a:gd name="connsiteY39" fmla="*/ 382358 h 485775"/>
              <a:gd name="connsiteX40" fmla="*/ 261863 w 485775"/>
              <a:gd name="connsiteY40" fmla="*/ 382358 h 485775"/>
              <a:gd name="connsiteX41" fmla="*/ 261863 w 485775"/>
              <a:gd name="connsiteY41" fmla="*/ 447824 h 485775"/>
              <a:gd name="connsiteX42" fmla="*/ 317841 w 485775"/>
              <a:gd name="connsiteY42" fmla="*/ 447824 h 485775"/>
              <a:gd name="connsiteX43" fmla="*/ 336817 w 485775"/>
              <a:gd name="connsiteY43" fmla="*/ 466799 h 485775"/>
              <a:gd name="connsiteX44" fmla="*/ 317841 w 485775"/>
              <a:gd name="connsiteY44" fmla="*/ 485775 h 485775"/>
              <a:gd name="connsiteX45" fmla="*/ 166985 w 485775"/>
              <a:gd name="connsiteY45" fmla="*/ 485775 h 485775"/>
              <a:gd name="connsiteX46" fmla="*/ 148010 w 485775"/>
              <a:gd name="connsiteY46" fmla="*/ 466799 h 485775"/>
              <a:gd name="connsiteX47" fmla="*/ 166985 w 485775"/>
              <a:gd name="connsiteY47" fmla="*/ 447824 h 485775"/>
              <a:gd name="connsiteX48" fmla="*/ 223912 w 485775"/>
              <a:gd name="connsiteY48" fmla="*/ 447824 h 485775"/>
              <a:gd name="connsiteX49" fmla="*/ 223912 w 485775"/>
              <a:gd name="connsiteY49" fmla="*/ 382358 h 485775"/>
              <a:gd name="connsiteX50" fmla="*/ 75902 w 485775"/>
              <a:gd name="connsiteY50" fmla="*/ 382358 h 485775"/>
              <a:gd name="connsiteX51" fmla="*/ 0 w 485775"/>
              <a:gd name="connsiteY51" fmla="*/ 306456 h 485775"/>
              <a:gd name="connsiteX52" fmla="*/ 0 w 485775"/>
              <a:gd name="connsiteY52" fmla="*/ 57876 h 485775"/>
              <a:gd name="connsiteX53" fmla="*/ 18976 w 485775"/>
              <a:gd name="connsiteY53" fmla="*/ 38900 h 485775"/>
              <a:gd name="connsiteX54" fmla="*/ 223912 w 485775"/>
              <a:gd name="connsiteY54" fmla="*/ 38900 h 485775"/>
              <a:gd name="connsiteX55" fmla="*/ 223912 w 485775"/>
              <a:gd name="connsiteY55" fmla="*/ 18976 h 485775"/>
              <a:gd name="connsiteX56" fmla="*/ 242888 w 485775"/>
              <a:gd name="connsiteY56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85775" h="485775">
                <a:moveTo>
                  <a:pt x="346297" y="116699"/>
                </a:moveTo>
                <a:cubicBezTo>
                  <a:pt x="346319" y="116699"/>
                  <a:pt x="346342" y="116699"/>
                  <a:pt x="346364" y="116699"/>
                </a:cubicBezTo>
                <a:cubicBezTo>
                  <a:pt x="351444" y="116717"/>
                  <a:pt x="356306" y="118772"/>
                  <a:pt x="359861" y="122403"/>
                </a:cubicBezTo>
                <a:lnTo>
                  <a:pt x="402564" y="166047"/>
                </a:lnTo>
                <a:cubicBezTo>
                  <a:pt x="409892" y="173538"/>
                  <a:pt x="409761" y="185552"/>
                  <a:pt x="402270" y="192881"/>
                </a:cubicBezTo>
                <a:cubicBezTo>
                  <a:pt x="394781" y="200210"/>
                  <a:pt x="382768" y="200081"/>
                  <a:pt x="375436" y="192589"/>
                </a:cubicBezTo>
                <a:lnTo>
                  <a:pt x="346202" y="162710"/>
                </a:lnTo>
                <a:lnTo>
                  <a:pt x="237382" y="272380"/>
                </a:lnTo>
                <a:cubicBezTo>
                  <a:pt x="233818" y="275972"/>
                  <a:pt x="228970" y="277991"/>
                  <a:pt x="223912" y="277991"/>
                </a:cubicBezTo>
                <a:cubicBezTo>
                  <a:pt x="223901" y="277991"/>
                  <a:pt x="223890" y="277991"/>
                  <a:pt x="223879" y="277991"/>
                </a:cubicBezTo>
                <a:cubicBezTo>
                  <a:pt x="218809" y="277982"/>
                  <a:pt x="213954" y="275945"/>
                  <a:pt x="210395" y="272333"/>
                </a:cubicBezTo>
                <a:lnTo>
                  <a:pt x="169519" y="230846"/>
                </a:lnTo>
                <a:lnTo>
                  <a:pt x="110118" y="289587"/>
                </a:lnTo>
                <a:cubicBezTo>
                  <a:pt x="106420" y="293243"/>
                  <a:pt x="101597" y="295070"/>
                  <a:pt x="96777" y="295070"/>
                </a:cubicBezTo>
                <a:cubicBezTo>
                  <a:pt x="91883" y="295070"/>
                  <a:pt x="86995" y="293190"/>
                  <a:pt x="83283" y="289437"/>
                </a:cubicBezTo>
                <a:cubicBezTo>
                  <a:pt x="75914" y="281985"/>
                  <a:pt x="75981" y="269970"/>
                  <a:pt x="83433" y="262601"/>
                </a:cubicBezTo>
                <a:lnTo>
                  <a:pt x="156351" y="190494"/>
                </a:lnTo>
                <a:cubicBezTo>
                  <a:pt x="159905" y="186981"/>
                  <a:pt x="164699" y="185011"/>
                  <a:pt x="169693" y="185011"/>
                </a:cubicBezTo>
                <a:cubicBezTo>
                  <a:pt x="169735" y="185011"/>
                  <a:pt x="169775" y="185011"/>
                  <a:pt x="169817" y="185011"/>
                </a:cubicBezTo>
                <a:cubicBezTo>
                  <a:pt x="174855" y="185044"/>
                  <a:pt x="179673" y="187079"/>
                  <a:pt x="183211" y="190669"/>
                </a:cubicBezTo>
                <a:lnTo>
                  <a:pt x="223959" y="232027"/>
                </a:lnTo>
                <a:lnTo>
                  <a:pt x="332827" y="122309"/>
                </a:lnTo>
                <a:cubicBezTo>
                  <a:pt x="336391" y="118718"/>
                  <a:pt x="341240" y="116699"/>
                  <a:pt x="346297" y="116699"/>
                </a:cubicBezTo>
                <a:close/>
                <a:moveTo>
                  <a:pt x="242888" y="0"/>
                </a:moveTo>
                <a:cubicBezTo>
                  <a:pt x="253368" y="0"/>
                  <a:pt x="261863" y="8495"/>
                  <a:pt x="261863" y="18976"/>
                </a:cubicBezTo>
                <a:lnTo>
                  <a:pt x="261863" y="38900"/>
                </a:lnTo>
                <a:lnTo>
                  <a:pt x="466799" y="38900"/>
                </a:lnTo>
                <a:cubicBezTo>
                  <a:pt x="477280" y="38900"/>
                  <a:pt x="485775" y="47395"/>
                  <a:pt x="485775" y="57876"/>
                </a:cubicBezTo>
                <a:lnTo>
                  <a:pt x="485775" y="210629"/>
                </a:lnTo>
                <a:cubicBezTo>
                  <a:pt x="485775" y="221109"/>
                  <a:pt x="477280" y="229605"/>
                  <a:pt x="466799" y="229605"/>
                </a:cubicBezTo>
                <a:cubicBezTo>
                  <a:pt x="456319" y="229605"/>
                  <a:pt x="447824" y="221109"/>
                  <a:pt x="447824" y="210629"/>
                </a:cubicBezTo>
                <a:lnTo>
                  <a:pt x="447824" y="76851"/>
                </a:lnTo>
                <a:lnTo>
                  <a:pt x="37951" y="76851"/>
                </a:lnTo>
                <a:lnTo>
                  <a:pt x="37951" y="306456"/>
                </a:lnTo>
                <a:cubicBezTo>
                  <a:pt x="37951" y="327382"/>
                  <a:pt x="54976" y="344407"/>
                  <a:pt x="75902" y="344407"/>
                </a:cubicBezTo>
                <a:lnTo>
                  <a:pt x="409873" y="344407"/>
                </a:lnTo>
                <a:cubicBezTo>
                  <a:pt x="430799" y="344407"/>
                  <a:pt x="447824" y="327382"/>
                  <a:pt x="447824" y="306456"/>
                </a:cubicBezTo>
                <a:cubicBezTo>
                  <a:pt x="447824" y="295976"/>
                  <a:pt x="456319" y="287480"/>
                  <a:pt x="466799" y="287480"/>
                </a:cubicBezTo>
                <a:cubicBezTo>
                  <a:pt x="477280" y="287480"/>
                  <a:pt x="485775" y="295976"/>
                  <a:pt x="485775" y="306456"/>
                </a:cubicBezTo>
                <a:cubicBezTo>
                  <a:pt x="485775" y="348308"/>
                  <a:pt x="451725" y="382358"/>
                  <a:pt x="409873" y="382358"/>
                </a:cubicBezTo>
                <a:lnTo>
                  <a:pt x="261863" y="382358"/>
                </a:lnTo>
                <a:lnTo>
                  <a:pt x="261863" y="447824"/>
                </a:lnTo>
                <a:lnTo>
                  <a:pt x="317841" y="447824"/>
                </a:lnTo>
                <a:cubicBezTo>
                  <a:pt x="328321" y="447824"/>
                  <a:pt x="336817" y="456319"/>
                  <a:pt x="336817" y="466799"/>
                </a:cubicBezTo>
                <a:cubicBezTo>
                  <a:pt x="336817" y="477280"/>
                  <a:pt x="328321" y="485775"/>
                  <a:pt x="317841" y="485775"/>
                </a:cubicBezTo>
                <a:lnTo>
                  <a:pt x="166985" y="485775"/>
                </a:lnTo>
                <a:cubicBezTo>
                  <a:pt x="156505" y="485775"/>
                  <a:pt x="148010" y="477280"/>
                  <a:pt x="148010" y="466799"/>
                </a:cubicBezTo>
                <a:cubicBezTo>
                  <a:pt x="148010" y="456319"/>
                  <a:pt x="156505" y="447824"/>
                  <a:pt x="166985" y="447824"/>
                </a:cubicBezTo>
                <a:lnTo>
                  <a:pt x="223912" y="447824"/>
                </a:lnTo>
                <a:lnTo>
                  <a:pt x="223912" y="382358"/>
                </a:lnTo>
                <a:lnTo>
                  <a:pt x="75902" y="382358"/>
                </a:lnTo>
                <a:cubicBezTo>
                  <a:pt x="34050" y="382358"/>
                  <a:pt x="0" y="348308"/>
                  <a:pt x="0" y="306456"/>
                </a:cubicBezTo>
                <a:lnTo>
                  <a:pt x="0" y="57876"/>
                </a:lnTo>
                <a:cubicBezTo>
                  <a:pt x="0" y="47395"/>
                  <a:pt x="8495" y="38900"/>
                  <a:pt x="18976" y="38900"/>
                </a:cubicBezTo>
                <a:lnTo>
                  <a:pt x="223912" y="38900"/>
                </a:lnTo>
                <a:lnTo>
                  <a:pt x="223912" y="18976"/>
                </a:lnTo>
                <a:cubicBezTo>
                  <a:pt x="223912" y="8495"/>
                  <a:pt x="232407" y="0"/>
                  <a:pt x="242888" y="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2537B7-5103-45B5-90B3-A07BFC56A65B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18" name="PpHeader">
            <a:extLst>
              <a:ext uri="{FF2B5EF4-FFF2-40B4-BE49-F238E27FC236}">
                <a16:creationId xmlns:a16="http://schemas.microsoft.com/office/drawing/2014/main" id="{EECF276E-E58B-4369-BCF7-5E5216EB68F9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9" name="PpFooter">
              <a:extLst>
                <a:ext uri="{FF2B5EF4-FFF2-40B4-BE49-F238E27FC236}">
                  <a16:creationId xmlns:a16="http://schemas.microsoft.com/office/drawing/2014/main" id="{8046F164-21CB-4584-8078-6E97C9F8BE9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ACCC012-5772-4594-AB90-BF2DDCC2B1A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5EA78C-6C9D-40AC-8942-B9836766765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22" name="PpHeader">
              <a:extLst>
                <a:ext uri="{FF2B5EF4-FFF2-40B4-BE49-F238E27FC236}">
                  <a16:creationId xmlns:a16="http://schemas.microsoft.com/office/drawing/2014/main" id="{CD08986F-E628-4BCB-95BC-8BBC2FC58820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0373821-368D-41FF-A6FC-EF97D0D0A428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4" name="Icon 1">
                <a:extLst>
                  <a:ext uri="{FF2B5EF4-FFF2-40B4-BE49-F238E27FC236}">
                    <a16:creationId xmlns:a16="http://schemas.microsoft.com/office/drawing/2014/main" id="{645A883C-3AA6-4392-9C86-481C2982C45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" name="Icon 5">
                <a:extLst>
                  <a:ext uri="{FF2B5EF4-FFF2-40B4-BE49-F238E27FC236}">
                    <a16:creationId xmlns:a16="http://schemas.microsoft.com/office/drawing/2014/main" id="{476BD55F-F0EB-49D4-8120-4D2F30B1A8C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" name="Icon 7">
                <a:extLst>
                  <a:ext uri="{FF2B5EF4-FFF2-40B4-BE49-F238E27FC236}">
                    <a16:creationId xmlns:a16="http://schemas.microsoft.com/office/drawing/2014/main" id="{6596A59A-961C-4C07-A390-ED33E153CD3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7301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86936FC-C0B7-43DF-92D7-CCA6C40C2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162252"/>
              </p:ext>
            </p:extLst>
          </p:nvPr>
        </p:nvGraphicFramePr>
        <p:xfrm>
          <a:off x="2045632" y="2100001"/>
          <a:ext cx="8102325" cy="2657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373ABCA-276E-40DA-A969-33FDF0A79C13}"/>
              </a:ext>
            </a:extLst>
          </p:cNvPr>
          <p:cNvGrpSpPr/>
          <p:nvPr/>
        </p:nvGrpSpPr>
        <p:grpSpPr>
          <a:xfrm>
            <a:off x="3639397" y="4983437"/>
            <a:ext cx="1276635" cy="288477"/>
            <a:chOff x="3426038" y="4638968"/>
            <a:chExt cx="1276635" cy="288477"/>
          </a:xfrm>
        </p:grpSpPr>
        <p:sp>
          <p:nvSpPr>
            <p:cNvPr id="4" name="LeftSub">
              <a:extLst>
                <a:ext uri="{FF2B5EF4-FFF2-40B4-BE49-F238E27FC236}">
                  <a16:creationId xmlns:a16="http://schemas.microsoft.com/office/drawing/2014/main" id="{997261D1-B7F6-4ABD-8A1D-EAE20EE28D46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CF76603-C8B2-4ECA-B170-38C4E492E5C7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13A4BED-6FAD-4F31-8C7C-D10FD37E2943}"/>
              </a:ext>
            </a:extLst>
          </p:cNvPr>
          <p:cNvGrpSpPr/>
          <p:nvPr/>
        </p:nvGrpSpPr>
        <p:grpSpPr>
          <a:xfrm>
            <a:off x="5501756" y="4983437"/>
            <a:ext cx="1276635" cy="288477"/>
            <a:chOff x="3426038" y="4638968"/>
            <a:chExt cx="1276635" cy="288477"/>
          </a:xfrm>
        </p:grpSpPr>
        <p:sp>
          <p:nvSpPr>
            <p:cNvPr id="7" name="LeftSub">
              <a:extLst>
                <a:ext uri="{FF2B5EF4-FFF2-40B4-BE49-F238E27FC236}">
                  <a16:creationId xmlns:a16="http://schemas.microsoft.com/office/drawing/2014/main" id="{720E817A-A2F3-49EB-A47D-23A8BD051567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52A5CE-F528-4CBA-911B-69845BFFDFBF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199597-AFB8-4D25-AA0A-D449D9F38741}"/>
              </a:ext>
            </a:extLst>
          </p:cNvPr>
          <p:cNvGrpSpPr/>
          <p:nvPr/>
        </p:nvGrpSpPr>
        <p:grpSpPr>
          <a:xfrm>
            <a:off x="7364118" y="4983437"/>
            <a:ext cx="1276635" cy="288477"/>
            <a:chOff x="3426038" y="4638968"/>
            <a:chExt cx="1276635" cy="288477"/>
          </a:xfrm>
        </p:grpSpPr>
        <p:sp>
          <p:nvSpPr>
            <p:cNvPr id="10" name="LeftSub">
              <a:extLst>
                <a:ext uri="{FF2B5EF4-FFF2-40B4-BE49-F238E27FC236}">
                  <a16:creationId xmlns:a16="http://schemas.microsoft.com/office/drawing/2014/main" id="{7A6EF35E-F1D2-402F-842B-29E4A5C584B2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31FF2-C6E5-43C9-BA00-0BEA20450773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E281AC39-E2C6-4632-87A8-0F5DEBD38589}"/>
              </a:ext>
            </a:extLst>
          </p:cNvPr>
          <p:cNvSpPr txBox="1"/>
          <p:nvPr/>
        </p:nvSpPr>
        <p:spPr>
          <a:xfrm>
            <a:off x="2497138" y="5650715"/>
            <a:ext cx="7199312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sad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aic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sed minus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necessitatibus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sapiente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vitaell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repellendus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ducamus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quiz sunt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iste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1043D2-A9B9-4FFA-8E95-77A0D4BB1354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14" name="PpHeader">
            <a:extLst>
              <a:ext uri="{FF2B5EF4-FFF2-40B4-BE49-F238E27FC236}">
                <a16:creationId xmlns:a16="http://schemas.microsoft.com/office/drawing/2014/main" id="{4F899A16-B7F6-442E-8F59-01D23FF27ED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5" name="PpFooter">
              <a:extLst>
                <a:ext uri="{FF2B5EF4-FFF2-40B4-BE49-F238E27FC236}">
                  <a16:creationId xmlns:a16="http://schemas.microsoft.com/office/drawing/2014/main" id="{9534848C-2EB9-4674-8340-5D0E23D7131B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312AB07-7823-43ED-A753-A392B6B70B6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A98AF6-FA7A-43AD-9B6D-8683EEF77DE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8" name="PpHeader">
              <a:extLst>
                <a:ext uri="{FF2B5EF4-FFF2-40B4-BE49-F238E27FC236}">
                  <a16:creationId xmlns:a16="http://schemas.microsoft.com/office/drawing/2014/main" id="{BBE22D37-98E3-470B-A472-6E8337B2347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0F4D561-D182-4D9F-A633-71BA53D19F2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0" name="Icon 1">
                <a:extLst>
                  <a:ext uri="{FF2B5EF4-FFF2-40B4-BE49-F238E27FC236}">
                    <a16:creationId xmlns:a16="http://schemas.microsoft.com/office/drawing/2014/main" id="{7CF20F4C-CFA7-4CDB-8201-D87D8A1CD77A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Icon 5">
                <a:extLst>
                  <a:ext uri="{FF2B5EF4-FFF2-40B4-BE49-F238E27FC236}">
                    <a16:creationId xmlns:a16="http://schemas.microsoft.com/office/drawing/2014/main" id="{5565123D-3B92-4839-AC9E-1CD35ED985B9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7">
                <a:extLst>
                  <a:ext uri="{FF2B5EF4-FFF2-40B4-BE49-F238E27FC236}">
                    <a16:creationId xmlns:a16="http://schemas.microsoft.com/office/drawing/2014/main" id="{40877227-87D6-4F75-B26F-D91A5CE21066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4744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D3E59A-33D0-42B7-AE44-10143ECA78BE}"/>
              </a:ext>
            </a:extLst>
          </p:cNvPr>
          <p:cNvGrpSpPr/>
          <p:nvPr/>
        </p:nvGrpSpPr>
        <p:grpSpPr>
          <a:xfrm>
            <a:off x="954602" y="2225525"/>
            <a:ext cx="2120929" cy="1433268"/>
            <a:chOff x="560388" y="1858963"/>
            <a:chExt cx="2208212" cy="1492251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44CC29BF-6C19-4AEF-9991-4E5C08C3A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613" y="3081338"/>
              <a:ext cx="68262" cy="134938"/>
            </a:xfrm>
            <a:custGeom>
              <a:avLst/>
              <a:gdLst>
                <a:gd name="T0" fmla="*/ 3 w 53"/>
                <a:gd name="T1" fmla="*/ 80 h 106"/>
                <a:gd name="T2" fmla="*/ 8 w 53"/>
                <a:gd name="T3" fmla="*/ 87 h 106"/>
                <a:gd name="T4" fmla="*/ 15 w 53"/>
                <a:gd name="T5" fmla="*/ 91 h 106"/>
                <a:gd name="T6" fmla="*/ 18 w 53"/>
                <a:gd name="T7" fmla="*/ 98 h 106"/>
                <a:gd name="T8" fmla="*/ 21 w 53"/>
                <a:gd name="T9" fmla="*/ 106 h 106"/>
                <a:gd name="T10" fmla="*/ 21 w 53"/>
                <a:gd name="T11" fmla="*/ 106 h 106"/>
                <a:gd name="T12" fmla="*/ 26 w 53"/>
                <a:gd name="T13" fmla="*/ 94 h 106"/>
                <a:gd name="T14" fmla="*/ 29 w 53"/>
                <a:gd name="T15" fmla="*/ 88 h 106"/>
                <a:gd name="T16" fmla="*/ 32 w 53"/>
                <a:gd name="T17" fmla="*/ 82 h 106"/>
                <a:gd name="T18" fmla="*/ 41 w 53"/>
                <a:gd name="T19" fmla="*/ 65 h 106"/>
                <a:gd name="T20" fmla="*/ 45 w 53"/>
                <a:gd name="T21" fmla="*/ 45 h 106"/>
                <a:gd name="T22" fmla="*/ 48 w 53"/>
                <a:gd name="T23" fmla="*/ 37 h 106"/>
                <a:gd name="T24" fmla="*/ 52 w 53"/>
                <a:gd name="T25" fmla="*/ 18 h 106"/>
                <a:gd name="T26" fmla="*/ 53 w 53"/>
                <a:gd name="T27" fmla="*/ 9 h 106"/>
                <a:gd name="T28" fmla="*/ 43 w 53"/>
                <a:gd name="T29" fmla="*/ 2 h 106"/>
                <a:gd name="T30" fmla="*/ 35 w 53"/>
                <a:gd name="T31" fmla="*/ 3 h 106"/>
                <a:gd name="T32" fmla="*/ 30 w 53"/>
                <a:gd name="T33" fmla="*/ 7 h 106"/>
                <a:gd name="T34" fmla="*/ 24 w 53"/>
                <a:gd name="T35" fmla="*/ 13 h 106"/>
                <a:gd name="T36" fmla="*/ 19 w 53"/>
                <a:gd name="T37" fmla="*/ 19 h 106"/>
                <a:gd name="T38" fmla="*/ 15 w 53"/>
                <a:gd name="T39" fmla="*/ 22 h 106"/>
                <a:gd name="T40" fmla="*/ 14 w 53"/>
                <a:gd name="T41" fmla="*/ 33 h 106"/>
                <a:gd name="T42" fmla="*/ 7 w 53"/>
                <a:gd name="T43" fmla="*/ 40 h 106"/>
                <a:gd name="T44" fmla="*/ 3 w 53"/>
                <a:gd name="T45" fmla="*/ 45 h 106"/>
                <a:gd name="T46" fmla="*/ 2 w 53"/>
                <a:gd name="T47" fmla="*/ 52 h 106"/>
                <a:gd name="T48" fmla="*/ 1 w 53"/>
                <a:gd name="T49" fmla="*/ 68 h 106"/>
                <a:gd name="T50" fmla="*/ 3 w 53"/>
                <a:gd name="T51" fmla="*/ 8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106">
                  <a:moveTo>
                    <a:pt x="3" y="80"/>
                  </a:moveTo>
                  <a:cubicBezTo>
                    <a:pt x="4" y="82"/>
                    <a:pt x="7" y="85"/>
                    <a:pt x="8" y="87"/>
                  </a:cubicBezTo>
                  <a:cubicBezTo>
                    <a:pt x="10" y="89"/>
                    <a:pt x="13" y="89"/>
                    <a:pt x="15" y="91"/>
                  </a:cubicBezTo>
                  <a:cubicBezTo>
                    <a:pt x="17" y="93"/>
                    <a:pt x="17" y="95"/>
                    <a:pt x="18" y="98"/>
                  </a:cubicBezTo>
                  <a:cubicBezTo>
                    <a:pt x="18" y="99"/>
                    <a:pt x="19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3" y="105"/>
                    <a:pt x="26" y="96"/>
                    <a:pt x="26" y="94"/>
                  </a:cubicBezTo>
                  <a:cubicBezTo>
                    <a:pt x="27" y="92"/>
                    <a:pt x="28" y="90"/>
                    <a:pt x="29" y="88"/>
                  </a:cubicBezTo>
                  <a:cubicBezTo>
                    <a:pt x="30" y="86"/>
                    <a:pt x="31" y="83"/>
                    <a:pt x="32" y="8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0" y="31"/>
                    <a:pt x="52" y="24"/>
                    <a:pt x="52" y="18"/>
                  </a:cubicBezTo>
                  <a:cubicBezTo>
                    <a:pt x="52" y="15"/>
                    <a:pt x="53" y="12"/>
                    <a:pt x="53" y="9"/>
                  </a:cubicBezTo>
                  <a:cubicBezTo>
                    <a:pt x="53" y="4"/>
                    <a:pt x="47" y="3"/>
                    <a:pt x="43" y="2"/>
                  </a:cubicBezTo>
                  <a:cubicBezTo>
                    <a:pt x="39" y="0"/>
                    <a:pt x="39" y="1"/>
                    <a:pt x="35" y="3"/>
                  </a:cubicBezTo>
                  <a:cubicBezTo>
                    <a:pt x="33" y="4"/>
                    <a:pt x="31" y="5"/>
                    <a:pt x="30" y="7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5"/>
                    <a:pt x="21" y="17"/>
                    <a:pt x="19" y="19"/>
                  </a:cubicBezTo>
                  <a:cubicBezTo>
                    <a:pt x="18" y="20"/>
                    <a:pt x="16" y="21"/>
                    <a:pt x="15" y="22"/>
                  </a:cubicBezTo>
                  <a:cubicBezTo>
                    <a:pt x="14" y="24"/>
                    <a:pt x="14" y="30"/>
                    <a:pt x="14" y="33"/>
                  </a:cubicBezTo>
                  <a:cubicBezTo>
                    <a:pt x="13" y="38"/>
                    <a:pt x="10" y="37"/>
                    <a:pt x="7" y="40"/>
                  </a:cubicBezTo>
                  <a:cubicBezTo>
                    <a:pt x="5" y="41"/>
                    <a:pt x="4" y="43"/>
                    <a:pt x="3" y="45"/>
                  </a:cubicBezTo>
                  <a:cubicBezTo>
                    <a:pt x="1" y="47"/>
                    <a:pt x="2" y="49"/>
                    <a:pt x="2" y="52"/>
                  </a:cubicBezTo>
                  <a:cubicBezTo>
                    <a:pt x="2" y="57"/>
                    <a:pt x="1" y="63"/>
                    <a:pt x="1" y="68"/>
                  </a:cubicBezTo>
                  <a:cubicBezTo>
                    <a:pt x="0" y="72"/>
                    <a:pt x="1" y="77"/>
                    <a:pt x="3" y="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8425524-6452-4F50-8E79-FF4F60F48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275" y="3279776"/>
              <a:ext cx="92075" cy="71438"/>
            </a:xfrm>
            <a:custGeom>
              <a:avLst/>
              <a:gdLst>
                <a:gd name="T0" fmla="*/ 58 w 72"/>
                <a:gd name="T1" fmla="*/ 28 h 56"/>
                <a:gd name="T2" fmla="*/ 62 w 72"/>
                <a:gd name="T3" fmla="*/ 25 h 56"/>
                <a:gd name="T4" fmla="*/ 64 w 72"/>
                <a:gd name="T5" fmla="*/ 21 h 56"/>
                <a:gd name="T6" fmla="*/ 70 w 72"/>
                <a:gd name="T7" fmla="*/ 5 h 56"/>
                <a:gd name="T8" fmla="*/ 69 w 72"/>
                <a:gd name="T9" fmla="*/ 4 h 56"/>
                <a:gd name="T10" fmla="*/ 54 w 72"/>
                <a:gd name="T11" fmla="*/ 2 h 56"/>
                <a:gd name="T12" fmla="*/ 43 w 72"/>
                <a:gd name="T13" fmla="*/ 2 h 56"/>
                <a:gd name="T14" fmla="*/ 32 w 72"/>
                <a:gd name="T15" fmla="*/ 1 h 56"/>
                <a:gd name="T16" fmla="*/ 18 w 72"/>
                <a:gd name="T17" fmla="*/ 9 h 56"/>
                <a:gd name="T18" fmla="*/ 14 w 72"/>
                <a:gd name="T19" fmla="*/ 14 h 56"/>
                <a:gd name="T20" fmla="*/ 9 w 72"/>
                <a:gd name="T21" fmla="*/ 19 h 56"/>
                <a:gd name="T22" fmla="*/ 1 w 72"/>
                <a:gd name="T23" fmla="*/ 30 h 56"/>
                <a:gd name="T24" fmla="*/ 1 w 72"/>
                <a:gd name="T25" fmla="*/ 35 h 56"/>
                <a:gd name="T26" fmla="*/ 3 w 72"/>
                <a:gd name="T27" fmla="*/ 44 h 56"/>
                <a:gd name="T28" fmla="*/ 6 w 72"/>
                <a:gd name="T29" fmla="*/ 50 h 56"/>
                <a:gd name="T30" fmla="*/ 22 w 72"/>
                <a:gd name="T31" fmla="*/ 56 h 56"/>
                <a:gd name="T32" fmla="*/ 30 w 72"/>
                <a:gd name="T33" fmla="*/ 55 h 56"/>
                <a:gd name="T34" fmla="*/ 38 w 72"/>
                <a:gd name="T35" fmla="*/ 54 h 56"/>
                <a:gd name="T36" fmla="*/ 58 w 72"/>
                <a:gd name="T37" fmla="*/ 39 h 56"/>
                <a:gd name="T38" fmla="*/ 55 w 72"/>
                <a:gd name="T39" fmla="*/ 34 h 56"/>
                <a:gd name="T40" fmla="*/ 58 w 72"/>
                <a:gd name="T4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6">
                  <a:moveTo>
                    <a:pt x="58" y="28"/>
                  </a:moveTo>
                  <a:cubicBezTo>
                    <a:pt x="59" y="27"/>
                    <a:pt x="60" y="26"/>
                    <a:pt x="62" y="25"/>
                  </a:cubicBezTo>
                  <a:cubicBezTo>
                    <a:pt x="64" y="24"/>
                    <a:pt x="63" y="24"/>
                    <a:pt x="64" y="21"/>
                  </a:cubicBezTo>
                  <a:cubicBezTo>
                    <a:pt x="64" y="18"/>
                    <a:pt x="72" y="8"/>
                    <a:pt x="70" y="5"/>
                  </a:cubicBezTo>
                  <a:cubicBezTo>
                    <a:pt x="70" y="5"/>
                    <a:pt x="69" y="5"/>
                    <a:pt x="69" y="4"/>
                  </a:cubicBezTo>
                  <a:cubicBezTo>
                    <a:pt x="66" y="1"/>
                    <a:pt x="58" y="2"/>
                    <a:pt x="54" y="2"/>
                  </a:cubicBezTo>
                  <a:cubicBezTo>
                    <a:pt x="50" y="2"/>
                    <a:pt x="47" y="1"/>
                    <a:pt x="43" y="2"/>
                  </a:cubicBezTo>
                  <a:cubicBezTo>
                    <a:pt x="40" y="3"/>
                    <a:pt x="35" y="0"/>
                    <a:pt x="32" y="1"/>
                  </a:cubicBezTo>
                  <a:cubicBezTo>
                    <a:pt x="27" y="2"/>
                    <a:pt x="23" y="7"/>
                    <a:pt x="18" y="9"/>
                  </a:cubicBezTo>
                  <a:cubicBezTo>
                    <a:pt x="15" y="10"/>
                    <a:pt x="15" y="11"/>
                    <a:pt x="14" y="14"/>
                  </a:cubicBezTo>
                  <a:cubicBezTo>
                    <a:pt x="13" y="16"/>
                    <a:pt x="11" y="17"/>
                    <a:pt x="9" y="19"/>
                  </a:cubicBezTo>
                  <a:cubicBezTo>
                    <a:pt x="6" y="21"/>
                    <a:pt x="2" y="26"/>
                    <a:pt x="1" y="30"/>
                  </a:cubicBezTo>
                  <a:cubicBezTo>
                    <a:pt x="0" y="32"/>
                    <a:pt x="1" y="33"/>
                    <a:pt x="1" y="35"/>
                  </a:cubicBezTo>
                  <a:cubicBezTo>
                    <a:pt x="2" y="38"/>
                    <a:pt x="2" y="41"/>
                    <a:pt x="3" y="44"/>
                  </a:cubicBezTo>
                  <a:cubicBezTo>
                    <a:pt x="4" y="46"/>
                    <a:pt x="6" y="47"/>
                    <a:pt x="6" y="50"/>
                  </a:cubicBezTo>
                  <a:cubicBezTo>
                    <a:pt x="8" y="56"/>
                    <a:pt x="16" y="55"/>
                    <a:pt x="22" y="56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8" y="54"/>
                    <a:pt x="38" y="54"/>
                  </a:cubicBezTo>
                  <a:cubicBezTo>
                    <a:pt x="46" y="54"/>
                    <a:pt x="54" y="45"/>
                    <a:pt x="58" y="39"/>
                  </a:cubicBezTo>
                  <a:cubicBezTo>
                    <a:pt x="59" y="39"/>
                    <a:pt x="56" y="35"/>
                    <a:pt x="55" y="34"/>
                  </a:cubicBezTo>
                  <a:cubicBezTo>
                    <a:pt x="55" y="32"/>
                    <a:pt x="56" y="29"/>
                    <a:pt x="58" y="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A34755A-4ED5-44EB-910D-3814F9BA4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838" y="3190876"/>
              <a:ext cx="36512" cy="19050"/>
            </a:xfrm>
            <a:custGeom>
              <a:avLst/>
              <a:gdLst>
                <a:gd name="T0" fmla="*/ 7 w 29"/>
                <a:gd name="T1" fmla="*/ 1 h 15"/>
                <a:gd name="T2" fmla="*/ 1 w 29"/>
                <a:gd name="T3" fmla="*/ 7 h 15"/>
                <a:gd name="T4" fmla="*/ 0 w 29"/>
                <a:gd name="T5" fmla="*/ 9 h 15"/>
                <a:gd name="T6" fmla="*/ 5 w 29"/>
                <a:gd name="T7" fmla="*/ 11 h 15"/>
                <a:gd name="T8" fmla="*/ 22 w 29"/>
                <a:gd name="T9" fmla="*/ 9 h 15"/>
                <a:gd name="T10" fmla="*/ 14 w 29"/>
                <a:gd name="T11" fmla="*/ 4 h 15"/>
                <a:gd name="T12" fmla="*/ 11 w 29"/>
                <a:gd name="T13" fmla="*/ 1 h 15"/>
                <a:gd name="T14" fmla="*/ 7 w 29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5">
                  <a:moveTo>
                    <a:pt x="7" y="1"/>
                  </a:moveTo>
                  <a:cubicBezTo>
                    <a:pt x="4" y="4"/>
                    <a:pt x="1" y="5"/>
                    <a:pt x="1" y="7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2" y="10"/>
                    <a:pt x="4" y="11"/>
                    <a:pt x="5" y="11"/>
                  </a:cubicBezTo>
                  <a:cubicBezTo>
                    <a:pt x="12" y="15"/>
                    <a:pt x="15" y="13"/>
                    <a:pt x="22" y="9"/>
                  </a:cubicBezTo>
                  <a:cubicBezTo>
                    <a:pt x="29" y="6"/>
                    <a:pt x="20" y="6"/>
                    <a:pt x="14" y="4"/>
                  </a:cubicBezTo>
                  <a:cubicBezTo>
                    <a:pt x="11" y="4"/>
                    <a:pt x="9" y="2"/>
                    <a:pt x="11" y="1"/>
                  </a:cubicBezTo>
                  <a:cubicBezTo>
                    <a:pt x="10" y="0"/>
                    <a:pt x="8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73844553-3EC6-41C3-85FF-A365675FC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8" y="1858963"/>
              <a:ext cx="2208212" cy="1414463"/>
            </a:xfrm>
            <a:custGeom>
              <a:avLst/>
              <a:gdLst>
                <a:gd name="T0" fmla="*/ 1548 w 1737"/>
                <a:gd name="T1" fmla="*/ 443 h 1112"/>
                <a:gd name="T2" fmla="*/ 1610 w 1737"/>
                <a:gd name="T3" fmla="*/ 402 h 1112"/>
                <a:gd name="T4" fmla="*/ 1631 w 1737"/>
                <a:gd name="T5" fmla="*/ 388 h 1112"/>
                <a:gd name="T6" fmla="*/ 1689 w 1737"/>
                <a:gd name="T7" fmla="*/ 309 h 1112"/>
                <a:gd name="T8" fmla="*/ 1719 w 1737"/>
                <a:gd name="T9" fmla="*/ 196 h 1112"/>
                <a:gd name="T10" fmla="*/ 1617 w 1737"/>
                <a:gd name="T11" fmla="*/ 182 h 1112"/>
                <a:gd name="T12" fmla="*/ 1513 w 1737"/>
                <a:gd name="T13" fmla="*/ 99 h 1112"/>
                <a:gd name="T14" fmla="*/ 1415 w 1737"/>
                <a:gd name="T15" fmla="*/ 1 h 1112"/>
                <a:gd name="T16" fmla="*/ 1334 w 1737"/>
                <a:gd name="T17" fmla="*/ 53 h 1112"/>
                <a:gd name="T18" fmla="*/ 1244 w 1737"/>
                <a:gd name="T19" fmla="*/ 153 h 1112"/>
                <a:gd name="T20" fmla="*/ 1223 w 1737"/>
                <a:gd name="T21" fmla="*/ 147 h 1112"/>
                <a:gd name="T22" fmla="*/ 1220 w 1737"/>
                <a:gd name="T23" fmla="*/ 143 h 1112"/>
                <a:gd name="T24" fmla="*/ 1238 w 1737"/>
                <a:gd name="T25" fmla="*/ 222 h 1112"/>
                <a:gd name="T26" fmla="*/ 1207 w 1737"/>
                <a:gd name="T27" fmla="*/ 288 h 1112"/>
                <a:gd name="T28" fmla="*/ 1081 w 1737"/>
                <a:gd name="T29" fmla="*/ 366 h 1112"/>
                <a:gd name="T30" fmla="*/ 871 w 1737"/>
                <a:gd name="T31" fmla="*/ 432 h 1112"/>
                <a:gd name="T32" fmla="*/ 651 w 1737"/>
                <a:gd name="T33" fmla="*/ 398 h 1112"/>
                <a:gd name="T34" fmla="*/ 528 w 1737"/>
                <a:gd name="T35" fmla="*/ 319 h 1112"/>
                <a:gd name="T36" fmla="*/ 464 w 1737"/>
                <a:gd name="T37" fmla="*/ 222 h 1112"/>
                <a:gd name="T38" fmla="*/ 394 w 1737"/>
                <a:gd name="T39" fmla="*/ 172 h 1112"/>
                <a:gd name="T40" fmla="*/ 374 w 1737"/>
                <a:gd name="T41" fmla="*/ 169 h 1112"/>
                <a:gd name="T42" fmla="*/ 322 w 1737"/>
                <a:gd name="T43" fmla="*/ 250 h 1112"/>
                <a:gd name="T44" fmla="*/ 221 w 1737"/>
                <a:gd name="T45" fmla="*/ 308 h 1112"/>
                <a:gd name="T46" fmla="*/ 181 w 1737"/>
                <a:gd name="T47" fmla="*/ 401 h 1112"/>
                <a:gd name="T48" fmla="*/ 180 w 1737"/>
                <a:gd name="T49" fmla="*/ 410 h 1112"/>
                <a:gd name="T50" fmla="*/ 181 w 1737"/>
                <a:gd name="T51" fmla="*/ 420 h 1112"/>
                <a:gd name="T52" fmla="*/ 42 w 1737"/>
                <a:gd name="T53" fmla="*/ 475 h 1112"/>
                <a:gd name="T54" fmla="*/ 4 w 1737"/>
                <a:gd name="T55" fmla="*/ 494 h 1112"/>
                <a:gd name="T56" fmla="*/ 0 w 1737"/>
                <a:gd name="T57" fmla="*/ 502 h 1112"/>
                <a:gd name="T58" fmla="*/ 0 w 1737"/>
                <a:gd name="T59" fmla="*/ 520 h 1112"/>
                <a:gd name="T60" fmla="*/ 33 w 1737"/>
                <a:gd name="T61" fmla="*/ 572 h 1112"/>
                <a:gd name="T62" fmla="*/ 25 w 1737"/>
                <a:gd name="T63" fmla="*/ 590 h 1112"/>
                <a:gd name="T64" fmla="*/ 100 w 1737"/>
                <a:gd name="T65" fmla="*/ 643 h 1112"/>
                <a:gd name="T66" fmla="*/ 187 w 1737"/>
                <a:gd name="T67" fmla="*/ 646 h 1112"/>
                <a:gd name="T68" fmla="*/ 160 w 1737"/>
                <a:gd name="T69" fmla="*/ 727 h 1112"/>
                <a:gd name="T70" fmla="*/ 174 w 1737"/>
                <a:gd name="T71" fmla="*/ 790 h 1112"/>
                <a:gd name="T72" fmla="*/ 221 w 1737"/>
                <a:gd name="T73" fmla="*/ 804 h 1112"/>
                <a:gd name="T74" fmla="*/ 333 w 1737"/>
                <a:gd name="T75" fmla="*/ 869 h 1112"/>
                <a:gd name="T76" fmla="*/ 410 w 1737"/>
                <a:gd name="T77" fmla="*/ 881 h 1112"/>
                <a:gd name="T78" fmla="*/ 414 w 1737"/>
                <a:gd name="T79" fmla="*/ 880 h 1112"/>
                <a:gd name="T80" fmla="*/ 454 w 1737"/>
                <a:gd name="T81" fmla="*/ 870 h 1112"/>
                <a:gd name="T82" fmla="*/ 534 w 1737"/>
                <a:gd name="T83" fmla="*/ 884 h 1112"/>
                <a:gd name="T84" fmla="*/ 629 w 1737"/>
                <a:gd name="T85" fmla="*/ 832 h 1112"/>
                <a:gd name="T86" fmla="*/ 668 w 1737"/>
                <a:gd name="T87" fmla="*/ 870 h 1112"/>
                <a:gd name="T88" fmla="*/ 699 w 1737"/>
                <a:gd name="T89" fmla="*/ 952 h 1112"/>
                <a:gd name="T90" fmla="*/ 710 w 1737"/>
                <a:gd name="T91" fmla="*/ 1006 h 1112"/>
                <a:gd name="T92" fmla="*/ 752 w 1737"/>
                <a:gd name="T93" fmla="*/ 1078 h 1112"/>
                <a:gd name="T94" fmla="*/ 778 w 1737"/>
                <a:gd name="T95" fmla="*/ 1074 h 1112"/>
                <a:gd name="T96" fmla="*/ 803 w 1737"/>
                <a:gd name="T97" fmla="*/ 1048 h 1112"/>
                <a:gd name="T98" fmla="*/ 830 w 1737"/>
                <a:gd name="T99" fmla="*/ 1048 h 1112"/>
                <a:gd name="T100" fmla="*/ 901 w 1737"/>
                <a:gd name="T101" fmla="*/ 1025 h 1112"/>
                <a:gd name="T102" fmla="*/ 977 w 1737"/>
                <a:gd name="T103" fmla="*/ 1073 h 1112"/>
                <a:gd name="T104" fmla="*/ 1039 w 1737"/>
                <a:gd name="T105" fmla="*/ 1086 h 1112"/>
                <a:gd name="T106" fmla="*/ 1162 w 1737"/>
                <a:gd name="T107" fmla="*/ 1045 h 1112"/>
                <a:gd name="T108" fmla="*/ 1277 w 1737"/>
                <a:gd name="T109" fmla="*/ 977 h 1112"/>
                <a:gd name="T110" fmla="*/ 1356 w 1737"/>
                <a:gd name="T111" fmla="*/ 867 h 1112"/>
                <a:gd name="T112" fmla="*/ 1361 w 1737"/>
                <a:gd name="T113" fmla="*/ 788 h 1112"/>
                <a:gd name="T114" fmla="*/ 1293 w 1737"/>
                <a:gd name="T115" fmla="*/ 659 h 1112"/>
                <a:gd name="T116" fmla="*/ 1349 w 1737"/>
                <a:gd name="T117" fmla="*/ 569 h 1112"/>
                <a:gd name="T118" fmla="*/ 1296 w 1737"/>
                <a:gd name="T119" fmla="*/ 501 h 1112"/>
                <a:gd name="T120" fmla="*/ 1355 w 1737"/>
                <a:gd name="T121" fmla="*/ 53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7" h="1112">
                  <a:moveTo>
                    <a:pt x="1441" y="484"/>
                  </a:moveTo>
                  <a:cubicBezTo>
                    <a:pt x="1445" y="480"/>
                    <a:pt x="1457" y="475"/>
                    <a:pt x="1461" y="472"/>
                  </a:cubicBezTo>
                  <a:cubicBezTo>
                    <a:pt x="1464" y="469"/>
                    <a:pt x="1470" y="470"/>
                    <a:pt x="1473" y="467"/>
                  </a:cubicBezTo>
                  <a:cubicBezTo>
                    <a:pt x="1476" y="465"/>
                    <a:pt x="1477" y="462"/>
                    <a:pt x="1481" y="461"/>
                  </a:cubicBezTo>
                  <a:cubicBezTo>
                    <a:pt x="1484" y="460"/>
                    <a:pt x="1489" y="457"/>
                    <a:pt x="1493" y="453"/>
                  </a:cubicBezTo>
                  <a:cubicBezTo>
                    <a:pt x="1498" y="449"/>
                    <a:pt x="1501" y="442"/>
                    <a:pt x="1502" y="437"/>
                  </a:cubicBezTo>
                  <a:cubicBezTo>
                    <a:pt x="1503" y="433"/>
                    <a:pt x="1504" y="430"/>
                    <a:pt x="1510" y="430"/>
                  </a:cubicBezTo>
                  <a:cubicBezTo>
                    <a:pt x="1517" y="430"/>
                    <a:pt x="1515" y="437"/>
                    <a:pt x="1516" y="437"/>
                  </a:cubicBezTo>
                  <a:cubicBezTo>
                    <a:pt x="1518" y="437"/>
                    <a:pt x="1524" y="440"/>
                    <a:pt x="1527" y="443"/>
                  </a:cubicBezTo>
                  <a:cubicBezTo>
                    <a:pt x="1529" y="446"/>
                    <a:pt x="1537" y="447"/>
                    <a:pt x="1539" y="444"/>
                  </a:cubicBezTo>
                  <a:cubicBezTo>
                    <a:pt x="1541" y="442"/>
                    <a:pt x="1545" y="443"/>
                    <a:pt x="1548" y="443"/>
                  </a:cubicBezTo>
                  <a:cubicBezTo>
                    <a:pt x="1550" y="442"/>
                    <a:pt x="1549" y="438"/>
                    <a:pt x="1547" y="437"/>
                  </a:cubicBezTo>
                  <a:cubicBezTo>
                    <a:pt x="1545" y="435"/>
                    <a:pt x="1548" y="431"/>
                    <a:pt x="1545" y="428"/>
                  </a:cubicBezTo>
                  <a:cubicBezTo>
                    <a:pt x="1541" y="425"/>
                    <a:pt x="1545" y="422"/>
                    <a:pt x="1553" y="422"/>
                  </a:cubicBezTo>
                  <a:cubicBezTo>
                    <a:pt x="1561" y="423"/>
                    <a:pt x="1573" y="421"/>
                    <a:pt x="1575" y="417"/>
                  </a:cubicBezTo>
                  <a:cubicBezTo>
                    <a:pt x="1576" y="414"/>
                    <a:pt x="1579" y="409"/>
                    <a:pt x="1582" y="409"/>
                  </a:cubicBezTo>
                  <a:cubicBezTo>
                    <a:pt x="1586" y="409"/>
                    <a:pt x="1591" y="406"/>
                    <a:pt x="1591" y="403"/>
                  </a:cubicBezTo>
                  <a:cubicBezTo>
                    <a:pt x="1591" y="399"/>
                    <a:pt x="1591" y="398"/>
                    <a:pt x="1594" y="396"/>
                  </a:cubicBezTo>
                  <a:cubicBezTo>
                    <a:pt x="1598" y="394"/>
                    <a:pt x="1593" y="390"/>
                    <a:pt x="1597" y="388"/>
                  </a:cubicBezTo>
                  <a:cubicBezTo>
                    <a:pt x="1601" y="387"/>
                    <a:pt x="1606" y="391"/>
                    <a:pt x="1607" y="394"/>
                  </a:cubicBezTo>
                  <a:cubicBezTo>
                    <a:pt x="1607" y="396"/>
                    <a:pt x="1607" y="400"/>
                    <a:pt x="1609" y="401"/>
                  </a:cubicBezTo>
                  <a:cubicBezTo>
                    <a:pt x="1610" y="401"/>
                    <a:pt x="1610" y="402"/>
                    <a:pt x="1610" y="402"/>
                  </a:cubicBezTo>
                  <a:cubicBezTo>
                    <a:pt x="1611" y="402"/>
                    <a:pt x="1611" y="402"/>
                    <a:pt x="1611" y="402"/>
                  </a:cubicBezTo>
                  <a:cubicBezTo>
                    <a:pt x="1611" y="402"/>
                    <a:pt x="1611" y="402"/>
                    <a:pt x="1611" y="402"/>
                  </a:cubicBezTo>
                  <a:cubicBezTo>
                    <a:pt x="1612" y="402"/>
                    <a:pt x="1613" y="402"/>
                    <a:pt x="1613" y="401"/>
                  </a:cubicBezTo>
                  <a:cubicBezTo>
                    <a:pt x="1613" y="401"/>
                    <a:pt x="1613" y="401"/>
                    <a:pt x="1613" y="401"/>
                  </a:cubicBezTo>
                  <a:cubicBezTo>
                    <a:pt x="1614" y="401"/>
                    <a:pt x="1615" y="400"/>
                    <a:pt x="1615" y="400"/>
                  </a:cubicBezTo>
                  <a:cubicBezTo>
                    <a:pt x="1615" y="399"/>
                    <a:pt x="1615" y="399"/>
                    <a:pt x="1615" y="399"/>
                  </a:cubicBezTo>
                  <a:cubicBezTo>
                    <a:pt x="1616" y="399"/>
                    <a:pt x="1616" y="399"/>
                    <a:pt x="1616" y="398"/>
                  </a:cubicBezTo>
                  <a:cubicBezTo>
                    <a:pt x="1616" y="398"/>
                    <a:pt x="1616" y="398"/>
                    <a:pt x="1616" y="398"/>
                  </a:cubicBezTo>
                  <a:cubicBezTo>
                    <a:pt x="1616" y="398"/>
                    <a:pt x="1616" y="397"/>
                    <a:pt x="1617" y="397"/>
                  </a:cubicBezTo>
                  <a:cubicBezTo>
                    <a:pt x="1617" y="393"/>
                    <a:pt x="1618" y="395"/>
                    <a:pt x="1623" y="394"/>
                  </a:cubicBezTo>
                  <a:cubicBezTo>
                    <a:pt x="1627" y="394"/>
                    <a:pt x="1629" y="392"/>
                    <a:pt x="1631" y="388"/>
                  </a:cubicBezTo>
                  <a:cubicBezTo>
                    <a:pt x="1634" y="383"/>
                    <a:pt x="1635" y="385"/>
                    <a:pt x="1636" y="381"/>
                  </a:cubicBezTo>
                  <a:cubicBezTo>
                    <a:pt x="1637" y="377"/>
                    <a:pt x="1637" y="372"/>
                    <a:pt x="1636" y="368"/>
                  </a:cubicBezTo>
                  <a:cubicBezTo>
                    <a:pt x="1634" y="365"/>
                    <a:pt x="1636" y="355"/>
                    <a:pt x="1636" y="351"/>
                  </a:cubicBezTo>
                  <a:cubicBezTo>
                    <a:pt x="1636" y="346"/>
                    <a:pt x="1636" y="342"/>
                    <a:pt x="1633" y="340"/>
                  </a:cubicBezTo>
                  <a:cubicBezTo>
                    <a:pt x="1631" y="338"/>
                    <a:pt x="1633" y="335"/>
                    <a:pt x="1631" y="333"/>
                  </a:cubicBezTo>
                  <a:cubicBezTo>
                    <a:pt x="1628" y="331"/>
                    <a:pt x="1626" y="327"/>
                    <a:pt x="1627" y="324"/>
                  </a:cubicBezTo>
                  <a:cubicBezTo>
                    <a:pt x="1628" y="320"/>
                    <a:pt x="1635" y="320"/>
                    <a:pt x="1640" y="319"/>
                  </a:cubicBezTo>
                  <a:cubicBezTo>
                    <a:pt x="1645" y="318"/>
                    <a:pt x="1647" y="315"/>
                    <a:pt x="1649" y="310"/>
                  </a:cubicBezTo>
                  <a:cubicBezTo>
                    <a:pt x="1652" y="306"/>
                    <a:pt x="1657" y="308"/>
                    <a:pt x="1661" y="311"/>
                  </a:cubicBezTo>
                  <a:cubicBezTo>
                    <a:pt x="1666" y="313"/>
                    <a:pt x="1672" y="316"/>
                    <a:pt x="1680" y="317"/>
                  </a:cubicBezTo>
                  <a:cubicBezTo>
                    <a:pt x="1687" y="319"/>
                    <a:pt x="1688" y="316"/>
                    <a:pt x="1689" y="309"/>
                  </a:cubicBezTo>
                  <a:cubicBezTo>
                    <a:pt x="1689" y="303"/>
                    <a:pt x="1690" y="302"/>
                    <a:pt x="1695" y="300"/>
                  </a:cubicBezTo>
                  <a:cubicBezTo>
                    <a:pt x="1699" y="299"/>
                    <a:pt x="1700" y="293"/>
                    <a:pt x="1702" y="287"/>
                  </a:cubicBezTo>
                  <a:cubicBezTo>
                    <a:pt x="1704" y="281"/>
                    <a:pt x="1706" y="280"/>
                    <a:pt x="1709" y="277"/>
                  </a:cubicBezTo>
                  <a:cubicBezTo>
                    <a:pt x="1713" y="273"/>
                    <a:pt x="1712" y="266"/>
                    <a:pt x="1712" y="260"/>
                  </a:cubicBezTo>
                  <a:cubicBezTo>
                    <a:pt x="1712" y="254"/>
                    <a:pt x="1719" y="249"/>
                    <a:pt x="1719" y="243"/>
                  </a:cubicBezTo>
                  <a:cubicBezTo>
                    <a:pt x="1719" y="237"/>
                    <a:pt x="1722" y="232"/>
                    <a:pt x="1725" y="232"/>
                  </a:cubicBezTo>
                  <a:cubicBezTo>
                    <a:pt x="1729" y="232"/>
                    <a:pt x="1732" y="231"/>
                    <a:pt x="1734" y="226"/>
                  </a:cubicBezTo>
                  <a:cubicBezTo>
                    <a:pt x="1736" y="221"/>
                    <a:pt x="1735" y="217"/>
                    <a:pt x="1730" y="214"/>
                  </a:cubicBezTo>
                  <a:cubicBezTo>
                    <a:pt x="1726" y="211"/>
                    <a:pt x="1730" y="208"/>
                    <a:pt x="1733" y="207"/>
                  </a:cubicBezTo>
                  <a:cubicBezTo>
                    <a:pt x="1737" y="205"/>
                    <a:pt x="1735" y="202"/>
                    <a:pt x="1734" y="199"/>
                  </a:cubicBezTo>
                  <a:cubicBezTo>
                    <a:pt x="1733" y="196"/>
                    <a:pt x="1725" y="196"/>
                    <a:pt x="1719" y="196"/>
                  </a:cubicBezTo>
                  <a:cubicBezTo>
                    <a:pt x="1714" y="196"/>
                    <a:pt x="1716" y="201"/>
                    <a:pt x="1709" y="202"/>
                  </a:cubicBezTo>
                  <a:cubicBezTo>
                    <a:pt x="1703" y="203"/>
                    <a:pt x="1703" y="204"/>
                    <a:pt x="1699" y="206"/>
                  </a:cubicBezTo>
                  <a:cubicBezTo>
                    <a:pt x="1695" y="209"/>
                    <a:pt x="1689" y="209"/>
                    <a:pt x="1683" y="209"/>
                  </a:cubicBezTo>
                  <a:cubicBezTo>
                    <a:pt x="1677" y="209"/>
                    <a:pt x="1673" y="216"/>
                    <a:pt x="1669" y="221"/>
                  </a:cubicBezTo>
                  <a:cubicBezTo>
                    <a:pt x="1664" y="225"/>
                    <a:pt x="1660" y="224"/>
                    <a:pt x="1653" y="224"/>
                  </a:cubicBezTo>
                  <a:cubicBezTo>
                    <a:pt x="1646" y="223"/>
                    <a:pt x="1645" y="219"/>
                    <a:pt x="1641" y="222"/>
                  </a:cubicBezTo>
                  <a:cubicBezTo>
                    <a:pt x="1636" y="224"/>
                    <a:pt x="1631" y="223"/>
                    <a:pt x="1630" y="222"/>
                  </a:cubicBezTo>
                  <a:cubicBezTo>
                    <a:pt x="1629" y="221"/>
                    <a:pt x="1629" y="218"/>
                    <a:pt x="1623" y="215"/>
                  </a:cubicBezTo>
                  <a:cubicBezTo>
                    <a:pt x="1617" y="212"/>
                    <a:pt x="1622" y="207"/>
                    <a:pt x="1622" y="204"/>
                  </a:cubicBezTo>
                  <a:cubicBezTo>
                    <a:pt x="1622" y="200"/>
                    <a:pt x="1624" y="194"/>
                    <a:pt x="1620" y="192"/>
                  </a:cubicBezTo>
                  <a:cubicBezTo>
                    <a:pt x="1617" y="189"/>
                    <a:pt x="1617" y="186"/>
                    <a:pt x="1617" y="182"/>
                  </a:cubicBezTo>
                  <a:cubicBezTo>
                    <a:pt x="1617" y="178"/>
                    <a:pt x="1610" y="180"/>
                    <a:pt x="1603" y="178"/>
                  </a:cubicBezTo>
                  <a:cubicBezTo>
                    <a:pt x="1597" y="176"/>
                    <a:pt x="1596" y="168"/>
                    <a:pt x="1591" y="164"/>
                  </a:cubicBezTo>
                  <a:cubicBezTo>
                    <a:pt x="1587" y="160"/>
                    <a:pt x="1584" y="157"/>
                    <a:pt x="1578" y="161"/>
                  </a:cubicBezTo>
                  <a:cubicBezTo>
                    <a:pt x="1571" y="164"/>
                    <a:pt x="1566" y="156"/>
                    <a:pt x="1562" y="154"/>
                  </a:cubicBezTo>
                  <a:cubicBezTo>
                    <a:pt x="1559" y="151"/>
                    <a:pt x="1556" y="151"/>
                    <a:pt x="1553" y="155"/>
                  </a:cubicBezTo>
                  <a:cubicBezTo>
                    <a:pt x="1550" y="160"/>
                    <a:pt x="1548" y="155"/>
                    <a:pt x="1544" y="155"/>
                  </a:cubicBezTo>
                  <a:cubicBezTo>
                    <a:pt x="1540" y="154"/>
                    <a:pt x="1536" y="150"/>
                    <a:pt x="1532" y="147"/>
                  </a:cubicBezTo>
                  <a:cubicBezTo>
                    <a:pt x="1528" y="143"/>
                    <a:pt x="1528" y="138"/>
                    <a:pt x="1530" y="131"/>
                  </a:cubicBezTo>
                  <a:cubicBezTo>
                    <a:pt x="1532" y="125"/>
                    <a:pt x="1526" y="126"/>
                    <a:pt x="1525" y="121"/>
                  </a:cubicBezTo>
                  <a:cubicBezTo>
                    <a:pt x="1523" y="116"/>
                    <a:pt x="1524" y="114"/>
                    <a:pt x="1521" y="109"/>
                  </a:cubicBezTo>
                  <a:cubicBezTo>
                    <a:pt x="1519" y="104"/>
                    <a:pt x="1517" y="103"/>
                    <a:pt x="1513" y="99"/>
                  </a:cubicBezTo>
                  <a:cubicBezTo>
                    <a:pt x="1510" y="96"/>
                    <a:pt x="1510" y="95"/>
                    <a:pt x="1510" y="89"/>
                  </a:cubicBezTo>
                  <a:cubicBezTo>
                    <a:pt x="1510" y="83"/>
                    <a:pt x="1507" y="80"/>
                    <a:pt x="1506" y="77"/>
                  </a:cubicBezTo>
                  <a:cubicBezTo>
                    <a:pt x="1505" y="74"/>
                    <a:pt x="1505" y="73"/>
                    <a:pt x="1500" y="67"/>
                  </a:cubicBezTo>
                  <a:cubicBezTo>
                    <a:pt x="1496" y="62"/>
                    <a:pt x="1496" y="55"/>
                    <a:pt x="1496" y="49"/>
                  </a:cubicBezTo>
                  <a:cubicBezTo>
                    <a:pt x="1495" y="42"/>
                    <a:pt x="1488" y="42"/>
                    <a:pt x="1487" y="38"/>
                  </a:cubicBezTo>
                  <a:cubicBezTo>
                    <a:pt x="1486" y="33"/>
                    <a:pt x="1484" y="30"/>
                    <a:pt x="1479" y="28"/>
                  </a:cubicBezTo>
                  <a:cubicBezTo>
                    <a:pt x="1475" y="27"/>
                    <a:pt x="1472" y="23"/>
                    <a:pt x="1470" y="18"/>
                  </a:cubicBezTo>
                  <a:cubicBezTo>
                    <a:pt x="1467" y="14"/>
                    <a:pt x="1455" y="15"/>
                    <a:pt x="1449" y="16"/>
                  </a:cubicBezTo>
                  <a:cubicBezTo>
                    <a:pt x="1443" y="16"/>
                    <a:pt x="1441" y="15"/>
                    <a:pt x="1439" y="13"/>
                  </a:cubicBezTo>
                  <a:cubicBezTo>
                    <a:pt x="1437" y="11"/>
                    <a:pt x="1434" y="8"/>
                    <a:pt x="1429" y="7"/>
                  </a:cubicBezTo>
                  <a:cubicBezTo>
                    <a:pt x="1424" y="7"/>
                    <a:pt x="1419" y="3"/>
                    <a:pt x="1415" y="1"/>
                  </a:cubicBezTo>
                  <a:cubicBezTo>
                    <a:pt x="1411" y="0"/>
                    <a:pt x="1407" y="3"/>
                    <a:pt x="1401" y="4"/>
                  </a:cubicBezTo>
                  <a:cubicBezTo>
                    <a:pt x="1395" y="6"/>
                    <a:pt x="1392" y="4"/>
                    <a:pt x="1383" y="4"/>
                  </a:cubicBezTo>
                  <a:cubicBezTo>
                    <a:pt x="1374" y="4"/>
                    <a:pt x="1377" y="6"/>
                    <a:pt x="1371" y="7"/>
                  </a:cubicBezTo>
                  <a:cubicBezTo>
                    <a:pt x="1365" y="9"/>
                    <a:pt x="1361" y="8"/>
                    <a:pt x="1355" y="8"/>
                  </a:cubicBezTo>
                  <a:cubicBezTo>
                    <a:pt x="1349" y="9"/>
                    <a:pt x="1348" y="12"/>
                    <a:pt x="1343" y="12"/>
                  </a:cubicBezTo>
                  <a:cubicBezTo>
                    <a:pt x="1339" y="12"/>
                    <a:pt x="1339" y="13"/>
                    <a:pt x="1332" y="17"/>
                  </a:cubicBezTo>
                  <a:cubicBezTo>
                    <a:pt x="1325" y="21"/>
                    <a:pt x="1324" y="28"/>
                    <a:pt x="1319" y="30"/>
                  </a:cubicBezTo>
                  <a:cubicBezTo>
                    <a:pt x="1313" y="31"/>
                    <a:pt x="1314" y="32"/>
                    <a:pt x="1314" y="36"/>
                  </a:cubicBezTo>
                  <a:cubicBezTo>
                    <a:pt x="1314" y="39"/>
                    <a:pt x="1320" y="39"/>
                    <a:pt x="1325" y="38"/>
                  </a:cubicBezTo>
                  <a:cubicBezTo>
                    <a:pt x="1331" y="38"/>
                    <a:pt x="1331" y="44"/>
                    <a:pt x="1331" y="46"/>
                  </a:cubicBezTo>
                  <a:cubicBezTo>
                    <a:pt x="1331" y="49"/>
                    <a:pt x="1332" y="51"/>
                    <a:pt x="1334" y="53"/>
                  </a:cubicBezTo>
                  <a:cubicBezTo>
                    <a:pt x="1336" y="55"/>
                    <a:pt x="1336" y="56"/>
                    <a:pt x="1334" y="60"/>
                  </a:cubicBezTo>
                  <a:cubicBezTo>
                    <a:pt x="1333" y="64"/>
                    <a:pt x="1326" y="67"/>
                    <a:pt x="1320" y="70"/>
                  </a:cubicBezTo>
                  <a:cubicBezTo>
                    <a:pt x="1314" y="73"/>
                    <a:pt x="1312" y="80"/>
                    <a:pt x="1310" y="87"/>
                  </a:cubicBezTo>
                  <a:cubicBezTo>
                    <a:pt x="1308" y="94"/>
                    <a:pt x="1305" y="96"/>
                    <a:pt x="1302" y="102"/>
                  </a:cubicBezTo>
                  <a:cubicBezTo>
                    <a:pt x="1300" y="107"/>
                    <a:pt x="1298" y="111"/>
                    <a:pt x="1293" y="114"/>
                  </a:cubicBezTo>
                  <a:cubicBezTo>
                    <a:pt x="1289" y="117"/>
                    <a:pt x="1288" y="122"/>
                    <a:pt x="1291" y="124"/>
                  </a:cubicBezTo>
                  <a:cubicBezTo>
                    <a:pt x="1293" y="126"/>
                    <a:pt x="1296" y="128"/>
                    <a:pt x="1294" y="132"/>
                  </a:cubicBezTo>
                  <a:cubicBezTo>
                    <a:pt x="1293" y="136"/>
                    <a:pt x="1288" y="138"/>
                    <a:pt x="1282" y="138"/>
                  </a:cubicBezTo>
                  <a:cubicBezTo>
                    <a:pt x="1277" y="138"/>
                    <a:pt x="1276" y="141"/>
                    <a:pt x="1270" y="143"/>
                  </a:cubicBezTo>
                  <a:cubicBezTo>
                    <a:pt x="1264" y="145"/>
                    <a:pt x="1263" y="150"/>
                    <a:pt x="1256" y="154"/>
                  </a:cubicBezTo>
                  <a:cubicBezTo>
                    <a:pt x="1250" y="158"/>
                    <a:pt x="1249" y="155"/>
                    <a:pt x="1244" y="153"/>
                  </a:cubicBezTo>
                  <a:cubicBezTo>
                    <a:pt x="1238" y="151"/>
                    <a:pt x="1238" y="150"/>
                    <a:pt x="1229" y="149"/>
                  </a:cubicBezTo>
                  <a:cubicBezTo>
                    <a:pt x="1228" y="149"/>
                    <a:pt x="1228" y="149"/>
                    <a:pt x="1228" y="149"/>
                  </a:cubicBezTo>
                  <a:cubicBezTo>
                    <a:pt x="1227" y="149"/>
                    <a:pt x="1227" y="149"/>
                    <a:pt x="1227" y="149"/>
                  </a:cubicBezTo>
                  <a:cubicBezTo>
                    <a:pt x="1227" y="149"/>
                    <a:pt x="1227" y="149"/>
                    <a:pt x="1226" y="149"/>
                  </a:cubicBezTo>
                  <a:cubicBezTo>
                    <a:pt x="1226" y="149"/>
                    <a:pt x="1226" y="148"/>
                    <a:pt x="1226" y="148"/>
                  </a:cubicBezTo>
                  <a:cubicBezTo>
                    <a:pt x="1226" y="148"/>
                    <a:pt x="1225" y="148"/>
                    <a:pt x="1225" y="148"/>
                  </a:cubicBezTo>
                  <a:cubicBezTo>
                    <a:pt x="1225" y="148"/>
                    <a:pt x="1225" y="148"/>
                    <a:pt x="1225" y="148"/>
                  </a:cubicBezTo>
                  <a:cubicBezTo>
                    <a:pt x="1225" y="148"/>
                    <a:pt x="1224" y="148"/>
                    <a:pt x="1224" y="148"/>
                  </a:cubicBezTo>
                  <a:cubicBezTo>
                    <a:pt x="1224" y="148"/>
                    <a:pt x="1224" y="148"/>
                    <a:pt x="1224" y="148"/>
                  </a:cubicBezTo>
                  <a:cubicBezTo>
                    <a:pt x="1224" y="147"/>
                    <a:pt x="1223" y="147"/>
                    <a:pt x="1223" y="147"/>
                  </a:cubicBezTo>
                  <a:cubicBezTo>
                    <a:pt x="1223" y="147"/>
                    <a:pt x="1223" y="147"/>
                    <a:pt x="1223" y="147"/>
                  </a:cubicBezTo>
                  <a:cubicBezTo>
                    <a:pt x="1223" y="147"/>
                    <a:pt x="1223" y="147"/>
                    <a:pt x="1222" y="147"/>
                  </a:cubicBezTo>
                  <a:cubicBezTo>
                    <a:pt x="1222" y="147"/>
                    <a:pt x="1222" y="147"/>
                    <a:pt x="1222" y="147"/>
                  </a:cubicBezTo>
                  <a:cubicBezTo>
                    <a:pt x="1222" y="146"/>
                    <a:pt x="1222" y="146"/>
                    <a:pt x="1222" y="146"/>
                  </a:cubicBezTo>
                  <a:cubicBezTo>
                    <a:pt x="1222" y="146"/>
                    <a:pt x="1222" y="146"/>
                    <a:pt x="1222" y="146"/>
                  </a:cubicBezTo>
                  <a:cubicBezTo>
                    <a:pt x="1222" y="146"/>
                    <a:pt x="1221" y="146"/>
                    <a:pt x="1221" y="146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0" y="144"/>
                    <a:pt x="1220" y="144"/>
                  </a:cubicBezTo>
                  <a:cubicBezTo>
                    <a:pt x="1220" y="144"/>
                    <a:pt x="1220" y="144"/>
                    <a:pt x="1220" y="144"/>
                  </a:cubicBezTo>
                  <a:cubicBezTo>
                    <a:pt x="1220" y="144"/>
                    <a:pt x="1220" y="144"/>
                    <a:pt x="1220" y="143"/>
                  </a:cubicBezTo>
                  <a:cubicBezTo>
                    <a:pt x="1220" y="143"/>
                    <a:pt x="1220" y="143"/>
                    <a:pt x="1220" y="143"/>
                  </a:cubicBezTo>
                  <a:cubicBezTo>
                    <a:pt x="1220" y="143"/>
                    <a:pt x="1220" y="143"/>
                    <a:pt x="1219" y="143"/>
                  </a:cubicBezTo>
                  <a:cubicBezTo>
                    <a:pt x="1219" y="143"/>
                    <a:pt x="1219" y="143"/>
                    <a:pt x="1219" y="143"/>
                  </a:cubicBezTo>
                  <a:cubicBezTo>
                    <a:pt x="1214" y="150"/>
                    <a:pt x="1211" y="162"/>
                    <a:pt x="1207" y="165"/>
                  </a:cubicBezTo>
                  <a:cubicBezTo>
                    <a:pt x="1201" y="170"/>
                    <a:pt x="1205" y="177"/>
                    <a:pt x="1199" y="182"/>
                  </a:cubicBezTo>
                  <a:cubicBezTo>
                    <a:pt x="1194" y="187"/>
                    <a:pt x="1196" y="188"/>
                    <a:pt x="1196" y="196"/>
                  </a:cubicBezTo>
                  <a:cubicBezTo>
                    <a:pt x="1196" y="204"/>
                    <a:pt x="1194" y="203"/>
                    <a:pt x="1188" y="205"/>
                  </a:cubicBezTo>
                  <a:cubicBezTo>
                    <a:pt x="1181" y="206"/>
                    <a:pt x="1186" y="214"/>
                    <a:pt x="1193" y="221"/>
                  </a:cubicBezTo>
                  <a:cubicBezTo>
                    <a:pt x="1201" y="227"/>
                    <a:pt x="1202" y="220"/>
                    <a:pt x="1204" y="217"/>
                  </a:cubicBezTo>
                  <a:cubicBezTo>
                    <a:pt x="1205" y="214"/>
                    <a:pt x="1219" y="218"/>
                    <a:pt x="1226" y="216"/>
                  </a:cubicBezTo>
                  <a:cubicBezTo>
                    <a:pt x="1232" y="214"/>
                    <a:pt x="1232" y="222"/>
                    <a:pt x="1238" y="222"/>
                  </a:cubicBezTo>
                  <a:cubicBezTo>
                    <a:pt x="1243" y="223"/>
                    <a:pt x="1246" y="216"/>
                    <a:pt x="1250" y="212"/>
                  </a:cubicBezTo>
                  <a:cubicBezTo>
                    <a:pt x="1253" y="209"/>
                    <a:pt x="1264" y="210"/>
                    <a:pt x="1267" y="212"/>
                  </a:cubicBezTo>
                  <a:cubicBezTo>
                    <a:pt x="1270" y="213"/>
                    <a:pt x="1281" y="216"/>
                    <a:pt x="1284" y="222"/>
                  </a:cubicBezTo>
                  <a:cubicBezTo>
                    <a:pt x="1287" y="227"/>
                    <a:pt x="1300" y="237"/>
                    <a:pt x="1307" y="242"/>
                  </a:cubicBezTo>
                  <a:cubicBezTo>
                    <a:pt x="1313" y="247"/>
                    <a:pt x="1313" y="255"/>
                    <a:pt x="1311" y="258"/>
                  </a:cubicBezTo>
                  <a:cubicBezTo>
                    <a:pt x="1309" y="261"/>
                    <a:pt x="1304" y="259"/>
                    <a:pt x="1296" y="262"/>
                  </a:cubicBezTo>
                  <a:cubicBezTo>
                    <a:pt x="1289" y="264"/>
                    <a:pt x="1289" y="259"/>
                    <a:pt x="1285" y="256"/>
                  </a:cubicBezTo>
                  <a:cubicBezTo>
                    <a:pt x="1281" y="254"/>
                    <a:pt x="1274" y="255"/>
                    <a:pt x="1268" y="255"/>
                  </a:cubicBezTo>
                  <a:cubicBezTo>
                    <a:pt x="1261" y="255"/>
                    <a:pt x="1258" y="263"/>
                    <a:pt x="1249" y="263"/>
                  </a:cubicBezTo>
                  <a:cubicBezTo>
                    <a:pt x="1240" y="262"/>
                    <a:pt x="1237" y="268"/>
                    <a:pt x="1225" y="270"/>
                  </a:cubicBezTo>
                  <a:cubicBezTo>
                    <a:pt x="1213" y="271"/>
                    <a:pt x="1211" y="279"/>
                    <a:pt x="1207" y="288"/>
                  </a:cubicBezTo>
                  <a:cubicBezTo>
                    <a:pt x="1204" y="297"/>
                    <a:pt x="1199" y="299"/>
                    <a:pt x="1191" y="304"/>
                  </a:cubicBezTo>
                  <a:cubicBezTo>
                    <a:pt x="1182" y="310"/>
                    <a:pt x="1169" y="304"/>
                    <a:pt x="1162" y="304"/>
                  </a:cubicBezTo>
                  <a:cubicBezTo>
                    <a:pt x="1154" y="304"/>
                    <a:pt x="1151" y="318"/>
                    <a:pt x="1146" y="320"/>
                  </a:cubicBezTo>
                  <a:cubicBezTo>
                    <a:pt x="1140" y="321"/>
                    <a:pt x="1137" y="325"/>
                    <a:pt x="1130" y="327"/>
                  </a:cubicBezTo>
                  <a:cubicBezTo>
                    <a:pt x="1123" y="329"/>
                    <a:pt x="1117" y="326"/>
                    <a:pt x="1110" y="325"/>
                  </a:cubicBezTo>
                  <a:cubicBezTo>
                    <a:pt x="1103" y="324"/>
                    <a:pt x="1103" y="322"/>
                    <a:pt x="1097" y="316"/>
                  </a:cubicBezTo>
                  <a:cubicBezTo>
                    <a:pt x="1090" y="311"/>
                    <a:pt x="1088" y="316"/>
                    <a:pt x="1081" y="318"/>
                  </a:cubicBezTo>
                  <a:cubicBezTo>
                    <a:pt x="1074" y="319"/>
                    <a:pt x="1075" y="330"/>
                    <a:pt x="1072" y="333"/>
                  </a:cubicBezTo>
                  <a:cubicBezTo>
                    <a:pt x="1068" y="335"/>
                    <a:pt x="1068" y="338"/>
                    <a:pt x="1067" y="340"/>
                  </a:cubicBezTo>
                  <a:cubicBezTo>
                    <a:pt x="1066" y="343"/>
                    <a:pt x="1072" y="350"/>
                    <a:pt x="1079" y="354"/>
                  </a:cubicBezTo>
                  <a:cubicBezTo>
                    <a:pt x="1087" y="358"/>
                    <a:pt x="1085" y="364"/>
                    <a:pt x="1081" y="366"/>
                  </a:cubicBezTo>
                  <a:cubicBezTo>
                    <a:pt x="1078" y="368"/>
                    <a:pt x="1077" y="372"/>
                    <a:pt x="1064" y="376"/>
                  </a:cubicBezTo>
                  <a:cubicBezTo>
                    <a:pt x="1051" y="379"/>
                    <a:pt x="1052" y="387"/>
                    <a:pt x="1045" y="393"/>
                  </a:cubicBezTo>
                  <a:cubicBezTo>
                    <a:pt x="1039" y="398"/>
                    <a:pt x="1034" y="401"/>
                    <a:pt x="1027" y="401"/>
                  </a:cubicBezTo>
                  <a:cubicBezTo>
                    <a:pt x="1020" y="401"/>
                    <a:pt x="1012" y="407"/>
                    <a:pt x="1006" y="408"/>
                  </a:cubicBezTo>
                  <a:cubicBezTo>
                    <a:pt x="1001" y="410"/>
                    <a:pt x="995" y="410"/>
                    <a:pt x="983" y="409"/>
                  </a:cubicBezTo>
                  <a:cubicBezTo>
                    <a:pt x="970" y="407"/>
                    <a:pt x="967" y="409"/>
                    <a:pt x="960" y="409"/>
                  </a:cubicBezTo>
                  <a:cubicBezTo>
                    <a:pt x="954" y="409"/>
                    <a:pt x="941" y="412"/>
                    <a:pt x="935" y="414"/>
                  </a:cubicBezTo>
                  <a:cubicBezTo>
                    <a:pt x="928" y="415"/>
                    <a:pt x="920" y="422"/>
                    <a:pt x="912" y="422"/>
                  </a:cubicBezTo>
                  <a:cubicBezTo>
                    <a:pt x="904" y="423"/>
                    <a:pt x="906" y="429"/>
                    <a:pt x="900" y="429"/>
                  </a:cubicBezTo>
                  <a:cubicBezTo>
                    <a:pt x="894" y="429"/>
                    <a:pt x="894" y="431"/>
                    <a:pt x="889" y="437"/>
                  </a:cubicBezTo>
                  <a:cubicBezTo>
                    <a:pt x="884" y="442"/>
                    <a:pt x="877" y="438"/>
                    <a:pt x="871" y="432"/>
                  </a:cubicBezTo>
                  <a:cubicBezTo>
                    <a:pt x="866" y="426"/>
                    <a:pt x="858" y="430"/>
                    <a:pt x="852" y="431"/>
                  </a:cubicBezTo>
                  <a:cubicBezTo>
                    <a:pt x="846" y="432"/>
                    <a:pt x="844" y="432"/>
                    <a:pt x="839" y="429"/>
                  </a:cubicBezTo>
                  <a:cubicBezTo>
                    <a:pt x="834" y="425"/>
                    <a:pt x="835" y="424"/>
                    <a:pt x="827" y="424"/>
                  </a:cubicBezTo>
                  <a:cubicBezTo>
                    <a:pt x="819" y="424"/>
                    <a:pt x="819" y="420"/>
                    <a:pt x="812" y="420"/>
                  </a:cubicBezTo>
                  <a:cubicBezTo>
                    <a:pt x="806" y="420"/>
                    <a:pt x="806" y="418"/>
                    <a:pt x="795" y="410"/>
                  </a:cubicBezTo>
                  <a:cubicBezTo>
                    <a:pt x="784" y="401"/>
                    <a:pt x="771" y="407"/>
                    <a:pt x="764" y="404"/>
                  </a:cubicBezTo>
                  <a:cubicBezTo>
                    <a:pt x="758" y="401"/>
                    <a:pt x="753" y="401"/>
                    <a:pt x="748" y="401"/>
                  </a:cubicBezTo>
                  <a:cubicBezTo>
                    <a:pt x="742" y="400"/>
                    <a:pt x="738" y="401"/>
                    <a:pt x="730" y="404"/>
                  </a:cubicBezTo>
                  <a:cubicBezTo>
                    <a:pt x="722" y="408"/>
                    <a:pt x="709" y="403"/>
                    <a:pt x="703" y="403"/>
                  </a:cubicBezTo>
                  <a:cubicBezTo>
                    <a:pt x="698" y="403"/>
                    <a:pt x="687" y="405"/>
                    <a:pt x="678" y="400"/>
                  </a:cubicBezTo>
                  <a:cubicBezTo>
                    <a:pt x="669" y="395"/>
                    <a:pt x="657" y="398"/>
                    <a:pt x="651" y="398"/>
                  </a:cubicBezTo>
                  <a:cubicBezTo>
                    <a:pt x="645" y="398"/>
                    <a:pt x="642" y="401"/>
                    <a:pt x="638" y="393"/>
                  </a:cubicBezTo>
                  <a:cubicBezTo>
                    <a:pt x="635" y="385"/>
                    <a:pt x="634" y="388"/>
                    <a:pt x="629" y="384"/>
                  </a:cubicBezTo>
                  <a:cubicBezTo>
                    <a:pt x="624" y="380"/>
                    <a:pt x="623" y="377"/>
                    <a:pt x="623" y="372"/>
                  </a:cubicBezTo>
                  <a:cubicBezTo>
                    <a:pt x="622" y="367"/>
                    <a:pt x="622" y="363"/>
                    <a:pt x="617" y="360"/>
                  </a:cubicBezTo>
                  <a:cubicBezTo>
                    <a:pt x="612" y="357"/>
                    <a:pt x="616" y="355"/>
                    <a:pt x="613" y="351"/>
                  </a:cubicBezTo>
                  <a:cubicBezTo>
                    <a:pt x="611" y="346"/>
                    <a:pt x="606" y="346"/>
                    <a:pt x="599" y="345"/>
                  </a:cubicBezTo>
                  <a:cubicBezTo>
                    <a:pt x="593" y="344"/>
                    <a:pt x="587" y="339"/>
                    <a:pt x="584" y="336"/>
                  </a:cubicBezTo>
                  <a:cubicBezTo>
                    <a:pt x="581" y="333"/>
                    <a:pt x="578" y="333"/>
                    <a:pt x="573" y="331"/>
                  </a:cubicBezTo>
                  <a:cubicBezTo>
                    <a:pt x="569" y="330"/>
                    <a:pt x="567" y="329"/>
                    <a:pt x="563" y="323"/>
                  </a:cubicBezTo>
                  <a:cubicBezTo>
                    <a:pt x="559" y="317"/>
                    <a:pt x="547" y="319"/>
                    <a:pt x="542" y="319"/>
                  </a:cubicBezTo>
                  <a:cubicBezTo>
                    <a:pt x="538" y="318"/>
                    <a:pt x="534" y="319"/>
                    <a:pt x="528" y="319"/>
                  </a:cubicBezTo>
                  <a:cubicBezTo>
                    <a:pt x="522" y="319"/>
                    <a:pt x="520" y="318"/>
                    <a:pt x="515" y="316"/>
                  </a:cubicBezTo>
                  <a:cubicBezTo>
                    <a:pt x="509" y="314"/>
                    <a:pt x="499" y="316"/>
                    <a:pt x="490" y="315"/>
                  </a:cubicBezTo>
                  <a:cubicBezTo>
                    <a:pt x="482" y="314"/>
                    <a:pt x="486" y="310"/>
                    <a:pt x="479" y="307"/>
                  </a:cubicBezTo>
                  <a:cubicBezTo>
                    <a:pt x="472" y="303"/>
                    <a:pt x="476" y="301"/>
                    <a:pt x="476" y="297"/>
                  </a:cubicBezTo>
                  <a:cubicBezTo>
                    <a:pt x="477" y="293"/>
                    <a:pt x="479" y="289"/>
                    <a:pt x="485" y="285"/>
                  </a:cubicBezTo>
                  <a:cubicBezTo>
                    <a:pt x="491" y="281"/>
                    <a:pt x="487" y="280"/>
                    <a:pt x="484" y="277"/>
                  </a:cubicBezTo>
                  <a:cubicBezTo>
                    <a:pt x="481" y="275"/>
                    <a:pt x="481" y="268"/>
                    <a:pt x="488" y="266"/>
                  </a:cubicBezTo>
                  <a:cubicBezTo>
                    <a:pt x="494" y="263"/>
                    <a:pt x="491" y="258"/>
                    <a:pt x="486" y="256"/>
                  </a:cubicBezTo>
                  <a:cubicBezTo>
                    <a:pt x="481" y="254"/>
                    <a:pt x="482" y="249"/>
                    <a:pt x="476" y="245"/>
                  </a:cubicBezTo>
                  <a:cubicBezTo>
                    <a:pt x="470" y="240"/>
                    <a:pt x="469" y="236"/>
                    <a:pt x="469" y="231"/>
                  </a:cubicBezTo>
                  <a:cubicBezTo>
                    <a:pt x="468" y="227"/>
                    <a:pt x="466" y="225"/>
                    <a:pt x="464" y="222"/>
                  </a:cubicBezTo>
                  <a:cubicBezTo>
                    <a:pt x="463" y="220"/>
                    <a:pt x="459" y="216"/>
                    <a:pt x="455" y="215"/>
                  </a:cubicBezTo>
                  <a:cubicBezTo>
                    <a:pt x="452" y="214"/>
                    <a:pt x="449" y="215"/>
                    <a:pt x="447" y="212"/>
                  </a:cubicBezTo>
                  <a:cubicBezTo>
                    <a:pt x="446" y="208"/>
                    <a:pt x="438" y="212"/>
                    <a:pt x="432" y="211"/>
                  </a:cubicBezTo>
                  <a:cubicBezTo>
                    <a:pt x="426" y="211"/>
                    <a:pt x="418" y="203"/>
                    <a:pt x="417" y="200"/>
                  </a:cubicBezTo>
                  <a:cubicBezTo>
                    <a:pt x="416" y="198"/>
                    <a:pt x="415" y="197"/>
                    <a:pt x="409" y="195"/>
                  </a:cubicBezTo>
                  <a:cubicBezTo>
                    <a:pt x="403" y="192"/>
                    <a:pt x="402" y="190"/>
                    <a:pt x="401" y="187"/>
                  </a:cubicBezTo>
                  <a:cubicBezTo>
                    <a:pt x="400" y="184"/>
                    <a:pt x="398" y="184"/>
                    <a:pt x="396" y="179"/>
                  </a:cubicBezTo>
                  <a:cubicBezTo>
                    <a:pt x="396" y="177"/>
                    <a:pt x="396" y="174"/>
                    <a:pt x="396" y="172"/>
                  </a:cubicBezTo>
                  <a:cubicBezTo>
                    <a:pt x="396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4" y="172"/>
                  </a:cubicBezTo>
                  <a:cubicBezTo>
                    <a:pt x="394" y="172"/>
                    <a:pt x="394" y="172"/>
                    <a:pt x="394" y="172"/>
                  </a:cubicBezTo>
                  <a:cubicBezTo>
                    <a:pt x="393" y="172"/>
                    <a:pt x="392" y="172"/>
                    <a:pt x="391" y="172"/>
                  </a:cubicBezTo>
                  <a:cubicBezTo>
                    <a:pt x="391" y="172"/>
                    <a:pt x="391" y="172"/>
                    <a:pt x="390" y="172"/>
                  </a:cubicBezTo>
                  <a:cubicBezTo>
                    <a:pt x="390" y="172"/>
                    <a:pt x="390" y="172"/>
                    <a:pt x="390" y="172"/>
                  </a:cubicBezTo>
                  <a:cubicBezTo>
                    <a:pt x="390" y="172"/>
                    <a:pt x="389" y="172"/>
                    <a:pt x="389" y="171"/>
                  </a:cubicBezTo>
                  <a:cubicBezTo>
                    <a:pt x="385" y="171"/>
                    <a:pt x="383" y="173"/>
                    <a:pt x="380" y="169"/>
                  </a:cubicBezTo>
                  <a:cubicBezTo>
                    <a:pt x="379" y="168"/>
                    <a:pt x="377" y="167"/>
                    <a:pt x="376" y="167"/>
                  </a:cubicBezTo>
                  <a:cubicBezTo>
                    <a:pt x="376" y="167"/>
                    <a:pt x="376" y="167"/>
                    <a:pt x="376" y="167"/>
                  </a:cubicBezTo>
                  <a:cubicBezTo>
                    <a:pt x="376" y="167"/>
                    <a:pt x="375" y="167"/>
                    <a:pt x="375" y="168"/>
                  </a:cubicBezTo>
                  <a:cubicBezTo>
                    <a:pt x="375" y="168"/>
                    <a:pt x="375" y="168"/>
                    <a:pt x="375" y="168"/>
                  </a:cubicBezTo>
                  <a:cubicBezTo>
                    <a:pt x="375" y="168"/>
                    <a:pt x="375" y="169"/>
                    <a:pt x="374" y="169"/>
                  </a:cubicBezTo>
                  <a:cubicBezTo>
                    <a:pt x="374" y="169"/>
                    <a:pt x="374" y="169"/>
                    <a:pt x="374" y="169"/>
                  </a:cubicBezTo>
                  <a:cubicBezTo>
                    <a:pt x="374" y="169"/>
                    <a:pt x="373" y="170"/>
                    <a:pt x="373" y="170"/>
                  </a:cubicBezTo>
                  <a:cubicBezTo>
                    <a:pt x="373" y="170"/>
                    <a:pt x="373" y="170"/>
                    <a:pt x="373" y="170"/>
                  </a:cubicBezTo>
                  <a:cubicBezTo>
                    <a:pt x="372" y="171"/>
                    <a:pt x="372" y="171"/>
                    <a:pt x="372" y="171"/>
                  </a:cubicBezTo>
                  <a:cubicBezTo>
                    <a:pt x="367" y="174"/>
                    <a:pt x="369" y="176"/>
                    <a:pt x="368" y="186"/>
                  </a:cubicBezTo>
                  <a:cubicBezTo>
                    <a:pt x="367" y="196"/>
                    <a:pt x="355" y="196"/>
                    <a:pt x="346" y="196"/>
                  </a:cubicBezTo>
                  <a:cubicBezTo>
                    <a:pt x="337" y="196"/>
                    <a:pt x="333" y="208"/>
                    <a:pt x="333" y="213"/>
                  </a:cubicBezTo>
                  <a:cubicBezTo>
                    <a:pt x="332" y="217"/>
                    <a:pt x="333" y="223"/>
                    <a:pt x="335" y="226"/>
                  </a:cubicBezTo>
                  <a:cubicBezTo>
                    <a:pt x="338" y="230"/>
                    <a:pt x="336" y="232"/>
                    <a:pt x="337" y="237"/>
                  </a:cubicBezTo>
                  <a:cubicBezTo>
                    <a:pt x="337" y="243"/>
                    <a:pt x="335" y="244"/>
                    <a:pt x="331" y="245"/>
                  </a:cubicBezTo>
                  <a:cubicBezTo>
                    <a:pt x="328" y="245"/>
                    <a:pt x="325" y="247"/>
                    <a:pt x="322" y="250"/>
                  </a:cubicBezTo>
                  <a:cubicBezTo>
                    <a:pt x="318" y="254"/>
                    <a:pt x="315" y="254"/>
                    <a:pt x="310" y="251"/>
                  </a:cubicBezTo>
                  <a:cubicBezTo>
                    <a:pt x="305" y="249"/>
                    <a:pt x="300" y="249"/>
                    <a:pt x="290" y="250"/>
                  </a:cubicBezTo>
                  <a:cubicBezTo>
                    <a:pt x="279" y="251"/>
                    <a:pt x="284" y="247"/>
                    <a:pt x="273" y="242"/>
                  </a:cubicBezTo>
                  <a:cubicBezTo>
                    <a:pt x="262" y="237"/>
                    <a:pt x="263" y="245"/>
                    <a:pt x="261" y="249"/>
                  </a:cubicBezTo>
                  <a:cubicBezTo>
                    <a:pt x="259" y="253"/>
                    <a:pt x="257" y="257"/>
                    <a:pt x="256" y="264"/>
                  </a:cubicBezTo>
                  <a:cubicBezTo>
                    <a:pt x="254" y="272"/>
                    <a:pt x="256" y="272"/>
                    <a:pt x="250" y="275"/>
                  </a:cubicBezTo>
                  <a:cubicBezTo>
                    <a:pt x="245" y="279"/>
                    <a:pt x="242" y="295"/>
                    <a:pt x="242" y="298"/>
                  </a:cubicBezTo>
                  <a:cubicBezTo>
                    <a:pt x="241" y="301"/>
                    <a:pt x="243" y="304"/>
                    <a:pt x="247" y="304"/>
                  </a:cubicBezTo>
                  <a:cubicBezTo>
                    <a:pt x="252" y="304"/>
                    <a:pt x="252" y="308"/>
                    <a:pt x="250" y="312"/>
                  </a:cubicBezTo>
                  <a:cubicBezTo>
                    <a:pt x="249" y="316"/>
                    <a:pt x="243" y="316"/>
                    <a:pt x="234" y="315"/>
                  </a:cubicBezTo>
                  <a:cubicBezTo>
                    <a:pt x="226" y="314"/>
                    <a:pt x="227" y="310"/>
                    <a:pt x="221" y="308"/>
                  </a:cubicBezTo>
                  <a:cubicBezTo>
                    <a:pt x="215" y="307"/>
                    <a:pt x="209" y="310"/>
                    <a:pt x="206" y="314"/>
                  </a:cubicBezTo>
                  <a:cubicBezTo>
                    <a:pt x="204" y="318"/>
                    <a:pt x="188" y="314"/>
                    <a:pt x="187" y="316"/>
                  </a:cubicBezTo>
                  <a:cubicBezTo>
                    <a:pt x="187" y="319"/>
                    <a:pt x="176" y="316"/>
                    <a:pt x="175" y="321"/>
                  </a:cubicBezTo>
                  <a:cubicBezTo>
                    <a:pt x="174" y="325"/>
                    <a:pt x="176" y="328"/>
                    <a:pt x="182" y="328"/>
                  </a:cubicBezTo>
                  <a:cubicBezTo>
                    <a:pt x="188" y="328"/>
                    <a:pt x="186" y="340"/>
                    <a:pt x="186" y="348"/>
                  </a:cubicBezTo>
                  <a:cubicBezTo>
                    <a:pt x="187" y="356"/>
                    <a:pt x="186" y="358"/>
                    <a:pt x="191" y="362"/>
                  </a:cubicBezTo>
                  <a:cubicBezTo>
                    <a:pt x="197" y="366"/>
                    <a:pt x="195" y="371"/>
                    <a:pt x="197" y="379"/>
                  </a:cubicBezTo>
                  <a:cubicBezTo>
                    <a:pt x="199" y="388"/>
                    <a:pt x="195" y="387"/>
                    <a:pt x="193" y="391"/>
                  </a:cubicBezTo>
                  <a:cubicBezTo>
                    <a:pt x="192" y="396"/>
                    <a:pt x="184" y="395"/>
                    <a:pt x="181" y="400"/>
                  </a:cubicBezTo>
                  <a:cubicBezTo>
                    <a:pt x="181" y="400"/>
                    <a:pt x="181" y="400"/>
                    <a:pt x="181" y="401"/>
                  </a:cubicBezTo>
                  <a:cubicBezTo>
                    <a:pt x="181" y="401"/>
                    <a:pt x="181" y="401"/>
                    <a:pt x="181" y="401"/>
                  </a:cubicBezTo>
                  <a:cubicBezTo>
                    <a:pt x="181" y="401"/>
                    <a:pt x="181" y="402"/>
                    <a:pt x="180" y="402"/>
                  </a:cubicBezTo>
                  <a:cubicBezTo>
                    <a:pt x="180" y="402"/>
                    <a:pt x="180" y="402"/>
                    <a:pt x="180" y="402"/>
                  </a:cubicBezTo>
                  <a:cubicBezTo>
                    <a:pt x="180" y="403"/>
                    <a:pt x="180" y="403"/>
                    <a:pt x="180" y="403"/>
                  </a:cubicBezTo>
                  <a:cubicBezTo>
                    <a:pt x="180" y="403"/>
                    <a:pt x="180" y="404"/>
                    <a:pt x="180" y="404"/>
                  </a:cubicBezTo>
                  <a:cubicBezTo>
                    <a:pt x="180" y="404"/>
                    <a:pt x="180" y="404"/>
                    <a:pt x="180" y="405"/>
                  </a:cubicBezTo>
                  <a:cubicBezTo>
                    <a:pt x="180" y="405"/>
                    <a:pt x="180" y="405"/>
                    <a:pt x="180" y="405"/>
                  </a:cubicBezTo>
                  <a:cubicBezTo>
                    <a:pt x="180" y="406"/>
                    <a:pt x="180" y="406"/>
                    <a:pt x="180" y="406"/>
                  </a:cubicBezTo>
                  <a:cubicBezTo>
                    <a:pt x="180" y="407"/>
                    <a:pt x="180" y="407"/>
                    <a:pt x="180" y="407"/>
                  </a:cubicBezTo>
                  <a:cubicBezTo>
                    <a:pt x="180" y="407"/>
                    <a:pt x="180" y="408"/>
                    <a:pt x="180" y="408"/>
                  </a:cubicBezTo>
                  <a:cubicBezTo>
                    <a:pt x="180" y="408"/>
                    <a:pt x="180" y="408"/>
                    <a:pt x="180" y="409"/>
                  </a:cubicBezTo>
                  <a:cubicBezTo>
                    <a:pt x="180" y="409"/>
                    <a:pt x="180" y="409"/>
                    <a:pt x="180" y="410"/>
                  </a:cubicBezTo>
                  <a:cubicBezTo>
                    <a:pt x="180" y="410"/>
                    <a:pt x="180" y="410"/>
                    <a:pt x="180" y="410"/>
                  </a:cubicBezTo>
                  <a:cubicBezTo>
                    <a:pt x="180" y="411"/>
                    <a:pt x="181" y="411"/>
                    <a:pt x="181" y="412"/>
                  </a:cubicBezTo>
                  <a:cubicBezTo>
                    <a:pt x="181" y="413"/>
                    <a:pt x="181" y="414"/>
                    <a:pt x="181" y="415"/>
                  </a:cubicBezTo>
                  <a:cubicBezTo>
                    <a:pt x="181" y="415"/>
                    <a:pt x="181" y="415"/>
                    <a:pt x="181" y="415"/>
                  </a:cubicBezTo>
                  <a:cubicBezTo>
                    <a:pt x="181" y="416"/>
                    <a:pt x="181" y="416"/>
                    <a:pt x="181" y="417"/>
                  </a:cubicBezTo>
                  <a:cubicBezTo>
                    <a:pt x="181" y="417"/>
                    <a:pt x="181" y="417"/>
                    <a:pt x="181" y="417"/>
                  </a:cubicBezTo>
                  <a:cubicBezTo>
                    <a:pt x="181" y="417"/>
                    <a:pt x="181" y="418"/>
                    <a:pt x="181" y="418"/>
                  </a:cubicBezTo>
                  <a:cubicBezTo>
                    <a:pt x="181" y="418"/>
                    <a:pt x="181" y="418"/>
                    <a:pt x="181" y="418"/>
                  </a:cubicBezTo>
                  <a:cubicBezTo>
                    <a:pt x="181" y="419"/>
                    <a:pt x="181" y="419"/>
                    <a:pt x="181" y="419"/>
                  </a:cubicBezTo>
                  <a:cubicBezTo>
                    <a:pt x="181" y="419"/>
                    <a:pt x="181" y="419"/>
                    <a:pt x="181" y="420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1" y="420"/>
                    <a:pt x="181" y="421"/>
                    <a:pt x="181" y="421"/>
                  </a:cubicBezTo>
                  <a:cubicBezTo>
                    <a:pt x="181" y="421"/>
                    <a:pt x="181" y="421"/>
                    <a:pt x="181" y="422"/>
                  </a:cubicBezTo>
                  <a:cubicBezTo>
                    <a:pt x="181" y="426"/>
                    <a:pt x="178" y="425"/>
                    <a:pt x="171" y="426"/>
                  </a:cubicBezTo>
                  <a:cubicBezTo>
                    <a:pt x="164" y="427"/>
                    <a:pt x="159" y="430"/>
                    <a:pt x="151" y="434"/>
                  </a:cubicBezTo>
                  <a:cubicBezTo>
                    <a:pt x="143" y="437"/>
                    <a:pt x="129" y="445"/>
                    <a:pt x="128" y="452"/>
                  </a:cubicBezTo>
                  <a:cubicBezTo>
                    <a:pt x="127" y="458"/>
                    <a:pt x="103" y="456"/>
                    <a:pt x="96" y="456"/>
                  </a:cubicBezTo>
                  <a:cubicBezTo>
                    <a:pt x="88" y="456"/>
                    <a:pt x="82" y="457"/>
                    <a:pt x="80" y="469"/>
                  </a:cubicBezTo>
                  <a:cubicBezTo>
                    <a:pt x="79" y="480"/>
                    <a:pt x="71" y="478"/>
                    <a:pt x="67" y="478"/>
                  </a:cubicBezTo>
                  <a:cubicBezTo>
                    <a:pt x="62" y="478"/>
                    <a:pt x="61" y="482"/>
                    <a:pt x="56" y="482"/>
                  </a:cubicBezTo>
                  <a:cubicBezTo>
                    <a:pt x="51" y="482"/>
                    <a:pt x="52" y="481"/>
                    <a:pt x="51" y="476"/>
                  </a:cubicBezTo>
                  <a:cubicBezTo>
                    <a:pt x="51" y="472"/>
                    <a:pt x="44" y="472"/>
                    <a:pt x="42" y="475"/>
                  </a:cubicBezTo>
                  <a:cubicBezTo>
                    <a:pt x="40" y="478"/>
                    <a:pt x="37" y="478"/>
                    <a:pt x="33" y="478"/>
                  </a:cubicBezTo>
                  <a:cubicBezTo>
                    <a:pt x="29" y="478"/>
                    <a:pt x="26" y="479"/>
                    <a:pt x="24" y="483"/>
                  </a:cubicBezTo>
                  <a:cubicBezTo>
                    <a:pt x="22" y="488"/>
                    <a:pt x="16" y="490"/>
                    <a:pt x="7" y="491"/>
                  </a:cubicBezTo>
                  <a:cubicBezTo>
                    <a:pt x="7" y="491"/>
                    <a:pt x="7" y="491"/>
                    <a:pt x="6" y="492"/>
                  </a:cubicBezTo>
                  <a:cubicBezTo>
                    <a:pt x="6" y="492"/>
                    <a:pt x="6" y="492"/>
                    <a:pt x="6" y="492"/>
                  </a:cubicBezTo>
                  <a:cubicBezTo>
                    <a:pt x="6" y="492"/>
                    <a:pt x="6" y="492"/>
                    <a:pt x="5" y="492"/>
                  </a:cubicBezTo>
                  <a:cubicBezTo>
                    <a:pt x="5" y="492"/>
                    <a:pt x="5" y="492"/>
                    <a:pt x="5" y="492"/>
                  </a:cubicBezTo>
                  <a:cubicBezTo>
                    <a:pt x="5" y="492"/>
                    <a:pt x="5" y="492"/>
                    <a:pt x="5" y="493"/>
                  </a:cubicBezTo>
                  <a:cubicBezTo>
                    <a:pt x="4" y="493"/>
                    <a:pt x="4" y="493"/>
                    <a:pt x="4" y="493"/>
                  </a:cubicBezTo>
                  <a:cubicBezTo>
                    <a:pt x="4" y="493"/>
                    <a:pt x="4" y="493"/>
                    <a:pt x="4" y="493"/>
                  </a:cubicBezTo>
                  <a:cubicBezTo>
                    <a:pt x="4" y="493"/>
                    <a:pt x="4" y="494"/>
                    <a:pt x="4" y="494"/>
                  </a:cubicBezTo>
                  <a:cubicBezTo>
                    <a:pt x="3" y="494"/>
                    <a:pt x="3" y="494"/>
                    <a:pt x="3" y="494"/>
                  </a:cubicBezTo>
                  <a:cubicBezTo>
                    <a:pt x="3" y="494"/>
                    <a:pt x="3" y="494"/>
                    <a:pt x="3" y="495"/>
                  </a:cubicBezTo>
                  <a:cubicBezTo>
                    <a:pt x="3" y="495"/>
                    <a:pt x="3" y="495"/>
                    <a:pt x="2" y="495"/>
                  </a:cubicBezTo>
                  <a:cubicBezTo>
                    <a:pt x="2" y="495"/>
                    <a:pt x="2" y="495"/>
                    <a:pt x="2" y="496"/>
                  </a:cubicBezTo>
                  <a:cubicBezTo>
                    <a:pt x="2" y="496"/>
                    <a:pt x="2" y="497"/>
                    <a:pt x="1" y="498"/>
                  </a:cubicBezTo>
                  <a:cubicBezTo>
                    <a:pt x="1" y="498"/>
                    <a:pt x="1" y="498"/>
                    <a:pt x="1" y="498"/>
                  </a:cubicBezTo>
                  <a:cubicBezTo>
                    <a:pt x="1" y="498"/>
                    <a:pt x="1" y="499"/>
                    <a:pt x="1" y="499"/>
                  </a:cubicBezTo>
                  <a:cubicBezTo>
                    <a:pt x="1" y="499"/>
                    <a:pt x="1" y="499"/>
                    <a:pt x="1" y="499"/>
                  </a:cubicBezTo>
                  <a:cubicBezTo>
                    <a:pt x="1" y="500"/>
                    <a:pt x="1" y="500"/>
                    <a:pt x="1" y="501"/>
                  </a:cubicBezTo>
                  <a:cubicBezTo>
                    <a:pt x="1" y="501"/>
                    <a:pt x="1" y="501"/>
                    <a:pt x="1" y="501"/>
                  </a:cubicBezTo>
                  <a:cubicBezTo>
                    <a:pt x="1" y="501"/>
                    <a:pt x="0" y="502"/>
                    <a:pt x="0" y="502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503"/>
                    <a:pt x="0" y="503"/>
                    <a:pt x="0" y="504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04"/>
                    <a:pt x="0" y="505"/>
                    <a:pt x="0" y="505"/>
                  </a:cubicBezTo>
                  <a:cubicBezTo>
                    <a:pt x="0" y="505"/>
                    <a:pt x="0" y="505"/>
                    <a:pt x="0" y="505"/>
                  </a:cubicBezTo>
                  <a:cubicBezTo>
                    <a:pt x="0" y="506"/>
                    <a:pt x="0" y="507"/>
                    <a:pt x="0" y="509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09"/>
                    <a:pt x="0" y="510"/>
                    <a:pt x="0" y="51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14"/>
                    <a:pt x="0" y="517"/>
                    <a:pt x="0" y="52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21"/>
                    <a:pt x="0" y="521"/>
                    <a:pt x="0" y="522"/>
                  </a:cubicBezTo>
                  <a:cubicBezTo>
                    <a:pt x="0" y="529"/>
                    <a:pt x="2" y="533"/>
                    <a:pt x="3" y="537"/>
                  </a:cubicBezTo>
                  <a:cubicBezTo>
                    <a:pt x="4" y="542"/>
                    <a:pt x="9" y="540"/>
                    <a:pt x="12" y="538"/>
                  </a:cubicBezTo>
                  <a:cubicBezTo>
                    <a:pt x="14" y="535"/>
                    <a:pt x="22" y="539"/>
                    <a:pt x="24" y="540"/>
                  </a:cubicBezTo>
                  <a:cubicBezTo>
                    <a:pt x="27" y="541"/>
                    <a:pt x="29" y="550"/>
                    <a:pt x="29" y="554"/>
                  </a:cubicBezTo>
                  <a:cubicBezTo>
                    <a:pt x="29" y="558"/>
                    <a:pt x="29" y="563"/>
                    <a:pt x="32" y="567"/>
                  </a:cubicBezTo>
                  <a:cubicBezTo>
                    <a:pt x="32" y="568"/>
                    <a:pt x="32" y="569"/>
                    <a:pt x="32" y="569"/>
                  </a:cubicBezTo>
                  <a:cubicBezTo>
                    <a:pt x="33" y="569"/>
                    <a:pt x="33" y="570"/>
                    <a:pt x="33" y="570"/>
                  </a:cubicBezTo>
                  <a:cubicBezTo>
                    <a:pt x="33" y="570"/>
                    <a:pt x="33" y="571"/>
                    <a:pt x="33" y="571"/>
                  </a:cubicBezTo>
                  <a:cubicBezTo>
                    <a:pt x="33" y="571"/>
                    <a:pt x="33" y="572"/>
                    <a:pt x="33" y="572"/>
                  </a:cubicBezTo>
                  <a:cubicBezTo>
                    <a:pt x="33" y="572"/>
                    <a:pt x="33" y="572"/>
                    <a:pt x="33" y="573"/>
                  </a:cubicBezTo>
                  <a:cubicBezTo>
                    <a:pt x="33" y="573"/>
                    <a:pt x="33" y="574"/>
                    <a:pt x="33" y="574"/>
                  </a:cubicBezTo>
                  <a:cubicBezTo>
                    <a:pt x="33" y="574"/>
                    <a:pt x="33" y="574"/>
                    <a:pt x="33" y="574"/>
                  </a:cubicBezTo>
                  <a:cubicBezTo>
                    <a:pt x="33" y="575"/>
                    <a:pt x="33" y="575"/>
                    <a:pt x="33" y="576"/>
                  </a:cubicBezTo>
                  <a:cubicBezTo>
                    <a:pt x="33" y="576"/>
                    <a:pt x="33" y="576"/>
                    <a:pt x="33" y="576"/>
                  </a:cubicBezTo>
                  <a:cubicBezTo>
                    <a:pt x="33" y="577"/>
                    <a:pt x="33" y="577"/>
                    <a:pt x="33" y="578"/>
                  </a:cubicBezTo>
                  <a:cubicBezTo>
                    <a:pt x="33" y="578"/>
                    <a:pt x="33" y="578"/>
                    <a:pt x="33" y="578"/>
                  </a:cubicBezTo>
                  <a:cubicBezTo>
                    <a:pt x="33" y="579"/>
                    <a:pt x="32" y="580"/>
                    <a:pt x="32" y="582"/>
                  </a:cubicBezTo>
                  <a:cubicBezTo>
                    <a:pt x="32" y="582"/>
                    <a:pt x="32" y="582"/>
                    <a:pt x="32" y="582"/>
                  </a:cubicBezTo>
                  <a:cubicBezTo>
                    <a:pt x="32" y="582"/>
                    <a:pt x="32" y="582"/>
                    <a:pt x="31" y="582"/>
                  </a:cubicBezTo>
                  <a:cubicBezTo>
                    <a:pt x="29" y="588"/>
                    <a:pt x="28" y="588"/>
                    <a:pt x="25" y="590"/>
                  </a:cubicBezTo>
                  <a:cubicBezTo>
                    <a:pt x="25" y="590"/>
                    <a:pt x="25" y="590"/>
                    <a:pt x="24" y="590"/>
                  </a:cubicBezTo>
                  <a:cubicBezTo>
                    <a:pt x="26" y="592"/>
                    <a:pt x="29" y="593"/>
                    <a:pt x="33" y="593"/>
                  </a:cubicBezTo>
                  <a:cubicBezTo>
                    <a:pt x="39" y="593"/>
                    <a:pt x="41" y="593"/>
                    <a:pt x="43" y="595"/>
                  </a:cubicBezTo>
                  <a:cubicBezTo>
                    <a:pt x="45" y="598"/>
                    <a:pt x="45" y="599"/>
                    <a:pt x="50" y="600"/>
                  </a:cubicBezTo>
                  <a:cubicBezTo>
                    <a:pt x="55" y="602"/>
                    <a:pt x="54" y="604"/>
                    <a:pt x="57" y="605"/>
                  </a:cubicBezTo>
                  <a:cubicBezTo>
                    <a:pt x="59" y="606"/>
                    <a:pt x="62" y="610"/>
                    <a:pt x="62" y="613"/>
                  </a:cubicBezTo>
                  <a:cubicBezTo>
                    <a:pt x="62" y="617"/>
                    <a:pt x="57" y="622"/>
                    <a:pt x="61" y="625"/>
                  </a:cubicBezTo>
                  <a:cubicBezTo>
                    <a:pt x="64" y="627"/>
                    <a:pt x="65" y="631"/>
                    <a:pt x="69" y="631"/>
                  </a:cubicBezTo>
                  <a:cubicBezTo>
                    <a:pt x="74" y="631"/>
                    <a:pt x="77" y="629"/>
                    <a:pt x="81" y="634"/>
                  </a:cubicBezTo>
                  <a:cubicBezTo>
                    <a:pt x="84" y="638"/>
                    <a:pt x="82" y="639"/>
                    <a:pt x="89" y="640"/>
                  </a:cubicBezTo>
                  <a:cubicBezTo>
                    <a:pt x="97" y="641"/>
                    <a:pt x="94" y="642"/>
                    <a:pt x="100" y="643"/>
                  </a:cubicBezTo>
                  <a:cubicBezTo>
                    <a:pt x="100" y="643"/>
                    <a:pt x="100" y="643"/>
                    <a:pt x="101" y="643"/>
                  </a:cubicBezTo>
                  <a:cubicBezTo>
                    <a:pt x="101" y="643"/>
                    <a:pt x="101" y="643"/>
                    <a:pt x="101" y="643"/>
                  </a:cubicBezTo>
                  <a:cubicBezTo>
                    <a:pt x="106" y="643"/>
                    <a:pt x="115" y="645"/>
                    <a:pt x="120" y="642"/>
                  </a:cubicBezTo>
                  <a:cubicBezTo>
                    <a:pt x="120" y="642"/>
                    <a:pt x="120" y="642"/>
                    <a:pt x="120" y="642"/>
                  </a:cubicBezTo>
                  <a:cubicBezTo>
                    <a:pt x="120" y="642"/>
                    <a:pt x="121" y="641"/>
                    <a:pt x="121" y="641"/>
                  </a:cubicBezTo>
                  <a:cubicBezTo>
                    <a:pt x="125" y="637"/>
                    <a:pt x="124" y="635"/>
                    <a:pt x="129" y="634"/>
                  </a:cubicBezTo>
                  <a:cubicBezTo>
                    <a:pt x="134" y="634"/>
                    <a:pt x="134" y="631"/>
                    <a:pt x="139" y="629"/>
                  </a:cubicBezTo>
                  <a:cubicBezTo>
                    <a:pt x="143" y="628"/>
                    <a:pt x="144" y="626"/>
                    <a:pt x="150" y="626"/>
                  </a:cubicBezTo>
                  <a:cubicBezTo>
                    <a:pt x="155" y="626"/>
                    <a:pt x="162" y="625"/>
                    <a:pt x="166" y="631"/>
                  </a:cubicBezTo>
                  <a:cubicBezTo>
                    <a:pt x="169" y="636"/>
                    <a:pt x="172" y="639"/>
                    <a:pt x="178" y="640"/>
                  </a:cubicBezTo>
                  <a:cubicBezTo>
                    <a:pt x="183" y="642"/>
                    <a:pt x="189" y="642"/>
                    <a:pt x="187" y="646"/>
                  </a:cubicBezTo>
                  <a:cubicBezTo>
                    <a:pt x="186" y="650"/>
                    <a:pt x="183" y="651"/>
                    <a:pt x="184" y="655"/>
                  </a:cubicBezTo>
                  <a:cubicBezTo>
                    <a:pt x="184" y="659"/>
                    <a:pt x="184" y="667"/>
                    <a:pt x="181" y="668"/>
                  </a:cubicBezTo>
                  <a:cubicBezTo>
                    <a:pt x="177" y="668"/>
                    <a:pt x="175" y="670"/>
                    <a:pt x="173" y="673"/>
                  </a:cubicBezTo>
                  <a:cubicBezTo>
                    <a:pt x="170" y="677"/>
                    <a:pt x="168" y="686"/>
                    <a:pt x="162" y="687"/>
                  </a:cubicBezTo>
                  <a:cubicBezTo>
                    <a:pt x="156" y="689"/>
                    <a:pt x="153" y="692"/>
                    <a:pt x="151" y="689"/>
                  </a:cubicBezTo>
                  <a:cubicBezTo>
                    <a:pt x="149" y="686"/>
                    <a:pt x="146" y="683"/>
                    <a:pt x="143" y="685"/>
                  </a:cubicBezTo>
                  <a:cubicBezTo>
                    <a:pt x="140" y="687"/>
                    <a:pt x="137" y="690"/>
                    <a:pt x="140" y="694"/>
                  </a:cubicBezTo>
                  <a:cubicBezTo>
                    <a:pt x="144" y="698"/>
                    <a:pt x="146" y="699"/>
                    <a:pt x="144" y="703"/>
                  </a:cubicBezTo>
                  <a:cubicBezTo>
                    <a:pt x="143" y="707"/>
                    <a:pt x="146" y="713"/>
                    <a:pt x="150" y="715"/>
                  </a:cubicBezTo>
                  <a:cubicBezTo>
                    <a:pt x="154" y="716"/>
                    <a:pt x="157" y="720"/>
                    <a:pt x="157" y="721"/>
                  </a:cubicBezTo>
                  <a:cubicBezTo>
                    <a:pt x="158" y="723"/>
                    <a:pt x="157" y="724"/>
                    <a:pt x="160" y="727"/>
                  </a:cubicBezTo>
                  <a:cubicBezTo>
                    <a:pt x="162" y="729"/>
                    <a:pt x="165" y="732"/>
                    <a:pt x="162" y="735"/>
                  </a:cubicBezTo>
                  <a:cubicBezTo>
                    <a:pt x="159" y="738"/>
                    <a:pt x="155" y="737"/>
                    <a:pt x="153" y="740"/>
                  </a:cubicBezTo>
                  <a:cubicBezTo>
                    <a:pt x="151" y="743"/>
                    <a:pt x="146" y="748"/>
                    <a:pt x="144" y="745"/>
                  </a:cubicBezTo>
                  <a:cubicBezTo>
                    <a:pt x="143" y="742"/>
                    <a:pt x="142" y="737"/>
                    <a:pt x="141" y="736"/>
                  </a:cubicBezTo>
                  <a:cubicBezTo>
                    <a:pt x="139" y="735"/>
                    <a:pt x="136" y="738"/>
                    <a:pt x="134" y="738"/>
                  </a:cubicBezTo>
                  <a:cubicBezTo>
                    <a:pt x="131" y="738"/>
                    <a:pt x="129" y="741"/>
                    <a:pt x="132" y="746"/>
                  </a:cubicBezTo>
                  <a:cubicBezTo>
                    <a:pt x="135" y="750"/>
                    <a:pt x="136" y="749"/>
                    <a:pt x="137" y="754"/>
                  </a:cubicBezTo>
                  <a:cubicBezTo>
                    <a:pt x="139" y="759"/>
                    <a:pt x="137" y="776"/>
                    <a:pt x="143" y="776"/>
                  </a:cubicBezTo>
                  <a:cubicBezTo>
                    <a:pt x="148" y="776"/>
                    <a:pt x="152" y="772"/>
                    <a:pt x="154" y="778"/>
                  </a:cubicBezTo>
                  <a:cubicBezTo>
                    <a:pt x="157" y="784"/>
                    <a:pt x="158" y="788"/>
                    <a:pt x="163" y="788"/>
                  </a:cubicBezTo>
                  <a:cubicBezTo>
                    <a:pt x="169" y="788"/>
                    <a:pt x="170" y="784"/>
                    <a:pt x="174" y="790"/>
                  </a:cubicBezTo>
                  <a:cubicBezTo>
                    <a:pt x="177" y="795"/>
                    <a:pt x="176" y="798"/>
                    <a:pt x="182" y="800"/>
                  </a:cubicBezTo>
                  <a:cubicBezTo>
                    <a:pt x="188" y="802"/>
                    <a:pt x="190" y="802"/>
                    <a:pt x="193" y="804"/>
                  </a:cubicBezTo>
                  <a:cubicBezTo>
                    <a:pt x="196" y="807"/>
                    <a:pt x="198" y="805"/>
                    <a:pt x="200" y="809"/>
                  </a:cubicBezTo>
                  <a:cubicBezTo>
                    <a:pt x="200" y="809"/>
                    <a:pt x="200" y="810"/>
                    <a:pt x="200" y="810"/>
                  </a:cubicBezTo>
                  <a:cubicBezTo>
                    <a:pt x="200" y="810"/>
                    <a:pt x="200" y="810"/>
                    <a:pt x="200" y="810"/>
                  </a:cubicBezTo>
                  <a:cubicBezTo>
                    <a:pt x="200" y="810"/>
                    <a:pt x="200" y="811"/>
                    <a:pt x="200" y="811"/>
                  </a:cubicBezTo>
                  <a:cubicBezTo>
                    <a:pt x="200" y="811"/>
                    <a:pt x="200" y="811"/>
                    <a:pt x="200" y="811"/>
                  </a:cubicBezTo>
                  <a:cubicBezTo>
                    <a:pt x="202" y="811"/>
                    <a:pt x="203" y="811"/>
                    <a:pt x="205" y="812"/>
                  </a:cubicBezTo>
                  <a:cubicBezTo>
                    <a:pt x="209" y="814"/>
                    <a:pt x="210" y="815"/>
                    <a:pt x="212" y="815"/>
                  </a:cubicBezTo>
                  <a:cubicBezTo>
                    <a:pt x="214" y="815"/>
                    <a:pt x="213" y="808"/>
                    <a:pt x="216" y="808"/>
                  </a:cubicBezTo>
                  <a:cubicBezTo>
                    <a:pt x="219" y="808"/>
                    <a:pt x="218" y="804"/>
                    <a:pt x="221" y="804"/>
                  </a:cubicBezTo>
                  <a:cubicBezTo>
                    <a:pt x="224" y="803"/>
                    <a:pt x="225" y="808"/>
                    <a:pt x="228" y="808"/>
                  </a:cubicBezTo>
                  <a:cubicBezTo>
                    <a:pt x="231" y="808"/>
                    <a:pt x="236" y="808"/>
                    <a:pt x="237" y="811"/>
                  </a:cubicBezTo>
                  <a:cubicBezTo>
                    <a:pt x="239" y="814"/>
                    <a:pt x="240" y="818"/>
                    <a:pt x="243" y="819"/>
                  </a:cubicBezTo>
                  <a:cubicBezTo>
                    <a:pt x="247" y="820"/>
                    <a:pt x="251" y="819"/>
                    <a:pt x="253" y="822"/>
                  </a:cubicBezTo>
                  <a:cubicBezTo>
                    <a:pt x="255" y="824"/>
                    <a:pt x="263" y="833"/>
                    <a:pt x="269" y="835"/>
                  </a:cubicBezTo>
                  <a:cubicBezTo>
                    <a:pt x="274" y="836"/>
                    <a:pt x="274" y="838"/>
                    <a:pt x="278" y="842"/>
                  </a:cubicBezTo>
                  <a:cubicBezTo>
                    <a:pt x="281" y="845"/>
                    <a:pt x="283" y="850"/>
                    <a:pt x="289" y="850"/>
                  </a:cubicBezTo>
                  <a:cubicBezTo>
                    <a:pt x="296" y="850"/>
                    <a:pt x="301" y="848"/>
                    <a:pt x="304" y="852"/>
                  </a:cubicBezTo>
                  <a:cubicBezTo>
                    <a:pt x="307" y="856"/>
                    <a:pt x="308" y="859"/>
                    <a:pt x="313" y="860"/>
                  </a:cubicBezTo>
                  <a:cubicBezTo>
                    <a:pt x="318" y="861"/>
                    <a:pt x="323" y="860"/>
                    <a:pt x="325" y="864"/>
                  </a:cubicBezTo>
                  <a:cubicBezTo>
                    <a:pt x="327" y="868"/>
                    <a:pt x="330" y="869"/>
                    <a:pt x="333" y="869"/>
                  </a:cubicBezTo>
                  <a:cubicBezTo>
                    <a:pt x="336" y="870"/>
                    <a:pt x="346" y="872"/>
                    <a:pt x="348" y="873"/>
                  </a:cubicBezTo>
                  <a:cubicBezTo>
                    <a:pt x="350" y="875"/>
                    <a:pt x="351" y="879"/>
                    <a:pt x="354" y="879"/>
                  </a:cubicBezTo>
                  <a:cubicBezTo>
                    <a:pt x="358" y="880"/>
                    <a:pt x="364" y="884"/>
                    <a:pt x="365" y="881"/>
                  </a:cubicBezTo>
                  <a:cubicBezTo>
                    <a:pt x="366" y="879"/>
                    <a:pt x="369" y="876"/>
                    <a:pt x="372" y="879"/>
                  </a:cubicBezTo>
                  <a:cubicBezTo>
                    <a:pt x="375" y="882"/>
                    <a:pt x="381" y="886"/>
                    <a:pt x="383" y="886"/>
                  </a:cubicBezTo>
                  <a:cubicBezTo>
                    <a:pt x="384" y="886"/>
                    <a:pt x="389" y="885"/>
                    <a:pt x="392" y="885"/>
                  </a:cubicBezTo>
                  <a:cubicBezTo>
                    <a:pt x="395" y="885"/>
                    <a:pt x="395" y="881"/>
                    <a:pt x="400" y="881"/>
                  </a:cubicBezTo>
                  <a:cubicBezTo>
                    <a:pt x="403" y="881"/>
                    <a:pt x="405" y="881"/>
                    <a:pt x="407" y="881"/>
                  </a:cubicBezTo>
                  <a:cubicBezTo>
                    <a:pt x="407" y="881"/>
                    <a:pt x="407" y="881"/>
                    <a:pt x="407" y="881"/>
                  </a:cubicBezTo>
                  <a:cubicBezTo>
                    <a:pt x="408" y="881"/>
                    <a:pt x="409" y="881"/>
                    <a:pt x="410" y="881"/>
                  </a:cubicBezTo>
                  <a:cubicBezTo>
                    <a:pt x="410" y="881"/>
                    <a:pt x="410" y="881"/>
                    <a:pt x="410" y="881"/>
                  </a:cubicBezTo>
                  <a:cubicBezTo>
                    <a:pt x="410" y="881"/>
                    <a:pt x="410" y="881"/>
                    <a:pt x="411" y="881"/>
                  </a:cubicBezTo>
                  <a:cubicBezTo>
                    <a:pt x="411" y="881"/>
                    <a:pt x="411" y="881"/>
                    <a:pt x="411" y="881"/>
                  </a:cubicBezTo>
                  <a:cubicBezTo>
                    <a:pt x="411" y="881"/>
                    <a:pt x="411" y="881"/>
                    <a:pt x="412" y="881"/>
                  </a:cubicBezTo>
                  <a:cubicBezTo>
                    <a:pt x="412" y="881"/>
                    <a:pt x="412" y="881"/>
                    <a:pt x="412" y="881"/>
                  </a:cubicBezTo>
                  <a:cubicBezTo>
                    <a:pt x="412" y="881"/>
                    <a:pt x="412" y="881"/>
                    <a:pt x="412" y="881"/>
                  </a:cubicBezTo>
                  <a:cubicBezTo>
                    <a:pt x="412" y="881"/>
                    <a:pt x="413" y="881"/>
                    <a:pt x="413" y="881"/>
                  </a:cubicBezTo>
                  <a:cubicBezTo>
                    <a:pt x="413" y="881"/>
                    <a:pt x="413" y="881"/>
                    <a:pt x="413" y="881"/>
                  </a:cubicBezTo>
                  <a:cubicBezTo>
                    <a:pt x="413" y="881"/>
                    <a:pt x="413" y="881"/>
                    <a:pt x="413" y="881"/>
                  </a:cubicBezTo>
                  <a:cubicBezTo>
                    <a:pt x="414" y="881"/>
                    <a:pt x="414" y="881"/>
                    <a:pt x="414" y="881"/>
                  </a:cubicBezTo>
                  <a:cubicBezTo>
                    <a:pt x="414" y="881"/>
                    <a:pt x="414" y="881"/>
                    <a:pt x="414" y="881"/>
                  </a:cubicBezTo>
                  <a:cubicBezTo>
                    <a:pt x="414" y="881"/>
                    <a:pt x="414" y="881"/>
                    <a:pt x="414" y="880"/>
                  </a:cubicBezTo>
                  <a:cubicBezTo>
                    <a:pt x="416" y="878"/>
                    <a:pt x="419" y="877"/>
                    <a:pt x="422" y="877"/>
                  </a:cubicBezTo>
                  <a:cubicBezTo>
                    <a:pt x="426" y="877"/>
                    <a:pt x="426" y="880"/>
                    <a:pt x="426" y="882"/>
                  </a:cubicBezTo>
                  <a:cubicBezTo>
                    <a:pt x="426" y="885"/>
                    <a:pt x="425" y="892"/>
                    <a:pt x="426" y="894"/>
                  </a:cubicBezTo>
                  <a:cubicBezTo>
                    <a:pt x="426" y="894"/>
                    <a:pt x="426" y="894"/>
                    <a:pt x="426" y="894"/>
                  </a:cubicBezTo>
                  <a:cubicBezTo>
                    <a:pt x="426" y="894"/>
                    <a:pt x="426" y="894"/>
                    <a:pt x="426" y="894"/>
                  </a:cubicBezTo>
                  <a:cubicBezTo>
                    <a:pt x="426" y="894"/>
                    <a:pt x="427" y="895"/>
                    <a:pt x="427" y="895"/>
                  </a:cubicBezTo>
                  <a:cubicBezTo>
                    <a:pt x="427" y="895"/>
                    <a:pt x="427" y="895"/>
                    <a:pt x="427" y="895"/>
                  </a:cubicBezTo>
                  <a:cubicBezTo>
                    <a:pt x="428" y="896"/>
                    <a:pt x="431" y="897"/>
                    <a:pt x="433" y="893"/>
                  </a:cubicBezTo>
                  <a:cubicBezTo>
                    <a:pt x="435" y="888"/>
                    <a:pt x="436" y="886"/>
                    <a:pt x="438" y="885"/>
                  </a:cubicBezTo>
                  <a:cubicBezTo>
                    <a:pt x="440" y="884"/>
                    <a:pt x="441" y="879"/>
                    <a:pt x="444" y="878"/>
                  </a:cubicBezTo>
                  <a:cubicBezTo>
                    <a:pt x="448" y="877"/>
                    <a:pt x="452" y="871"/>
                    <a:pt x="454" y="870"/>
                  </a:cubicBezTo>
                  <a:cubicBezTo>
                    <a:pt x="456" y="870"/>
                    <a:pt x="459" y="866"/>
                    <a:pt x="461" y="868"/>
                  </a:cubicBezTo>
                  <a:cubicBezTo>
                    <a:pt x="463" y="870"/>
                    <a:pt x="465" y="871"/>
                    <a:pt x="468" y="872"/>
                  </a:cubicBezTo>
                  <a:cubicBezTo>
                    <a:pt x="472" y="873"/>
                    <a:pt x="473" y="879"/>
                    <a:pt x="477" y="879"/>
                  </a:cubicBezTo>
                  <a:cubicBezTo>
                    <a:pt x="480" y="879"/>
                    <a:pt x="484" y="878"/>
                    <a:pt x="487" y="878"/>
                  </a:cubicBezTo>
                  <a:cubicBezTo>
                    <a:pt x="490" y="879"/>
                    <a:pt x="496" y="875"/>
                    <a:pt x="500" y="877"/>
                  </a:cubicBezTo>
                  <a:cubicBezTo>
                    <a:pt x="503" y="879"/>
                    <a:pt x="502" y="881"/>
                    <a:pt x="505" y="882"/>
                  </a:cubicBezTo>
                  <a:cubicBezTo>
                    <a:pt x="509" y="883"/>
                    <a:pt x="507" y="888"/>
                    <a:pt x="509" y="888"/>
                  </a:cubicBezTo>
                  <a:cubicBezTo>
                    <a:pt x="509" y="888"/>
                    <a:pt x="509" y="888"/>
                    <a:pt x="509" y="888"/>
                  </a:cubicBezTo>
                  <a:cubicBezTo>
                    <a:pt x="510" y="888"/>
                    <a:pt x="510" y="888"/>
                    <a:pt x="510" y="888"/>
                  </a:cubicBezTo>
                  <a:cubicBezTo>
                    <a:pt x="513" y="888"/>
                    <a:pt x="516" y="885"/>
                    <a:pt x="520" y="886"/>
                  </a:cubicBezTo>
                  <a:cubicBezTo>
                    <a:pt x="524" y="886"/>
                    <a:pt x="533" y="888"/>
                    <a:pt x="534" y="884"/>
                  </a:cubicBezTo>
                  <a:cubicBezTo>
                    <a:pt x="535" y="879"/>
                    <a:pt x="535" y="874"/>
                    <a:pt x="540" y="873"/>
                  </a:cubicBezTo>
                  <a:cubicBezTo>
                    <a:pt x="545" y="872"/>
                    <a:pt x="548" y="869"/>
                    <a:pt x="549" y="865"/>
                  </a:cubicBezTo>
                  <a:cubicBezTo>
                    <a:pt x="551" y="861"/>
                    <a:pt x="551" y="859"/>
                    <a:pt x="556" y="859"/>
                  </a:cubicBezTo>
                  <a:cubicBezTo>
                    <a:pt x="561" y="859"/>
                    <a:pt x="567" y="859"/>
                    <a:pt x="571" y="854"/>
                  </a:cubicBezTo>
                  <a:cubicBezTo>
                    <a:pt x="574" y="849"/>
                    <a:pt x="575" y="847"/>
                    <a:pt x="580" y="844"/>
                  </a:cubicBezTo>
                  <a:cubicBezTo>
                    <a:pt x="585" y="841"/>
                    <a:pt x="590" y="834"/>
                    <a:pt x="593" y="838"/>
                  </a:cubicBezTo>
                  <a:cubicBezTo>
                    <a:pt x="596" y="841"/>
                    <a:pt x="596" y="845"/>
                    <a:pt x="601" y="845"/>
                  </a:cubicBezTo>
                  <a:cubicBezTo>
                    <a:pt x="605" y="845"/>
                    <a:pt x="606" y="844"/>
                    <a:pt x="608" y="846"/>
                  </a:cubicBezTo>
                  <a:cubicBezTo>
                    <a:pt x="611" y="847"/>
                    <a:pt x="613" y="848"/>
                    <a:pt x="615" y="846"/>
                  </a:cubicBezTo>
                  <a:cubicBezTo>
                    <a:pt x="616" y="844"/>
                    <a:pt x="620" y="837"/>
                    <a:pt x="623" y="837"/>
                  </a:cubicBezTo>
                  <a:cubicBezTo>
                    <a:pt x="626" y="837"/>
                    <a:pt x="627" y="833"/>
                    <a:pt x="629" y="832"/>
                  </a:cubicBezTo>
                  <a:cubicBezTo>
                    <a:pt x="632" y="832"/>
                    <a:pt x="632" y="836"/>
                    <a:pt x="634" y="836"/>
                  </a:cubicBezTo>
                  <a:cubicBezTo>
                    <a:pt x="636" y="837"/>
                    <a:pt x="639" y="839"/>
                    <a:pt x="639" y="840"/>
                  </a:cubicBezTo>
                  <a:cubicBezTo>
                    <a:pt x="639" y="842"/>
                    <a:pt x="637" y="846"/>
                    <a:pt x="640" y="848"/>
                  </a:cubicBezTo>
                  <a:cubicBezTo>
                    <a:pt x="643" y="849"/>
                    <a:pt x="645" y="851"/>
                    <a:pt x="645" y="853"/>
                  </a:cubicBezTo>
                  <a:cubicBezTo>
                    <a:pt x="645" y="856"/>
                    <a:pt x="646" y="858"/>
                    <a:pt x="643" y="860"/>
                  </a:cubicBezTo>
                  <a:cubicBezTo>
                    <a:pt x="641" y="861"/>
                    <a:pt x="636" y="866"/>
                    <a:pt x="641" y="867"/>
                  </a:cubicBezTo>
                  <a:cubicBezTo>
                    <a:pt x="647" y="868"/>
                    <a:pt x="653" y="865"/>
                    <a:pt x="655" y="867"/>
                  </a:cubicBezTo>
                  <a:cubicBezTo>
                    <a:pt x="657" y="870"/>
                    <a:pt x="657" y="871"/>
                    <a:pt x="659" y="871"/>
                  </a:cubicBezTo>
                  <a:cubicBezTo>
                    <a:pt x="661" y="870"/>
                    <a:pt x="664" y="869"/>
                    <a:pt x="667" y="870"/>
                  </a:cubicBezTo>
                  <a:cubicBezTo>
                    <a:pt x="667" y="870"/>
                    <a:pt x="667" y="870"/>
                    <a:pt x="668" y="870"/>
                  </a:cubicBezTo>
                  <a:cubicBezTo>
                    <a:pt x="668" y="870"/>
                    <a:pt x="668" y="870"/>
                    <a:pt x="668" y="870"/>
                  </a:cubicBezTo>
                  <a:cubicBezTo>
                    <a:pt x="670" y="870"/>
                    <a:pt x="672" y="867"/>
                    <a:pt x="673" y="866"/>
                  </a:cubicBezTo>
                  <a:cubicBezTo>
                    <a:pt x="674" y="863"/>
                    <a:pt x="680" y="861"/>
                    <a:pt x="682" y="866"/>
                  </a:cubicBezTo>
                  <a:cubicBezTo>
                    <a:pt x="684" y="871"/>
                    <a:pt x="685" y="871"/>
                    <a:pt x="689" y="873"/>
                  </a:cubicBezTo>
                  <a:cubicBezTo>
                    <a:pt x="692" y="875"/>
                    <a:pt x="692" y="879"/>
                    <a:pt x="692" y="883"/>
                  </a:cubicBezTo>
                  <a:cubicBezTo>
                    <a:pt x="692" y="886"/>
                    <a:pt x="694" y="891"/>
                    <a:pt x="697" y="892"/>
                  </a:cubicBezTo>
                  <a:cubicBezTo>
                    <a:pt x="701" y="892"/>
                    <a:pt x="708" y="893"/>
                    <a:pt x="708" y="897"/>
                  </a:cubicBezTo>
                  <a:cubicBezTo>
                    <a:pt x="708" y="901"/>
                    <a:pt x="707" y="906"/>
                    <a:pt x="708" y="910"/>
                  </a:cubicBezTo>
                  <a:cubicBezTo>
                    <a:pt x="709" y="913"/>
                    <a:pt x="710" y="916"/>
                    <a:pt x="710" y="919"/>
                  </a:cubicBezTo>
                  <a:cubicBezTo>
                    <a:pt x="709" y="923"/>
                    <a:pt x="707" y="923"/>
                    <a:pt x="707" y="927"/>
                  </a:cubicBezTo>
                  <a:cubicBezTo>
                    <a:pt x="707" y="932"/>
                    <a:pt x="708" y="940"/>
                    <a:pt x="706" y="943"/>
                  </a:cubicBezTo>
                  <a:cubicBezTo>
                    <a:pt x="704" y="946"/>
                    <a:pt x="704" y="950"/>
                    <a:pt x="699" y="952"/>
                  </a:cubicBezTo>
                  <a:cubicBezTo>
                    <a:pt x="694" y="955"/>
                    <a:pt x="694" y="955"/>
                    <a:pt x="690" y="960"/>
                  </a:cubicBezTo>
                  <a:cubicBezTo>
                    <a:pt x="687" y="964"/>
                    <a:pt x="683" y="966"/>
                    <a:pt x="681" y="970"/>
                  </a:cubicBezTo>
                  <a:cubicBezTo>
                    <a:pt x="679" y="974"/>
                    <a:pt x="679" y="977"/>
                    <a:pt x="677" y="979"/>
                  </a:cubicBezTo>
                  <a:cubicBezTo>
                    <a:pt x="674" y="981"/>
                    <a:pt x="675" y="982"/>
                    <a:pt x="676" y="985"/>
                  </a:cubicBezTo>
                  <a:cubicBezTo>
                    <a:pt x="678" y="988"/>
                    <a:pt x="678" y="988"/>
                    <a:pt x="679" y="992"/>
                  </a:cubicBezTo>
                  <a:cubicBezTo>
                    <a:pt x="679" y="996"/>
                    <a:pt x="677" y="1004"/>
                    <a:pt x="678" y="1005"/>
                  </a:cubicBezTo>
                  <a:cubicBezTo>
                    <a:pt x="680" y="1005"/>
                    <a:pt x="683" y="1005"/>
                    <a:pt x="685" y="1003"/>
                  </a:cubicBezTo>
                  <a:cubicBezTo>
                    <a:pt x="686" y="1001"/>
                    <a:pt x="689" y="999"/>
                    <a:pt x="692" y="999"/>
                  </a:cubicBezTo>
                  <a:cubicBezTo>
                    <a:pt x="694" y="999"/>
                    <a:pt x="697" y="996"/>
                    <a:pt x="699" y="998"/>
                  </a:cubicBezTo>
                  <a:cubicBezTo>
                    <a:pt x="701" y="999"/>
                    <a:pt x="707" y="999"/>
                    <a:pt x="710" y="996"/>
                  </a:cubicBezTo>
                  <a:cubicBezTo>
                    <a:pt x="713" y="994"/>
                    <a:pt x="711" y="1002"/>
                    <a:pt x="710" y="1006"/>
                  </a:cubicBezTo>
                  <a:cubicBezTo>
                    <a:pt x="709" y="1010"/>
                    <a:pt x="709" y="1011"/>
                    <a:pt x="711" y="1015"/>
                  </a:cubicBezTo>
                  <a:cubicBezTo>
                    <a:pt x="713" y="1019"/>
                    <a:pt x="713" y="1019"/>
                    <a:pt x="714" y="1023"/>
                  </a:cubicBezTo>
                  <a:cubicBezTo>
                    <a:pt x="715" y="1028"/>
                    <a:pt x="715" y="1030"/>
                    <a:pt x="720" y="1030"/>
                  </a:cubicBezTo>
                  <a:cubicBezTo>
                    <a:pt x="724" y="1030"/>
                    <a:pt x="732" y="1029"/>
                    <a:pt x="731" y="1034"/>
                  </a:cubicBezTo>
                  <a:cubicBezTo>
                    <a:pt x="730" y="1040"/>
                    <a:pt x="725" y="1040"/>
                    <a:pt x="726" y="1043"/>
                  </a:cubicBezTo>
                  <a:cubicBezTo>
                    <a:pt x="727" y="1047"/>
                    <a:pt x="726" y="1049"/>
                    <a:pt x="724" y="1050"/>
                  </a:cubicBezTo>
                  <a:cubicBezTo>
                    <a:pt x="722" y="1051"/>
                    <a:pt x="719" y="1055"/>
                    <a:pt x="721" y="1056"/>
                  </a:cubicBezTo>
                  <a:cubicBezTo>
                    <a:pt x="724" y="1058"/>
                    <a:pt x="723" y="1060"/>
                    <a:pt x="727" y="1060"/>
                  </a:cubicBezTo>
                  <a:cubicBezTo>
                    <a:pt x="731" y="1059"/>
                    <a:pt x="740" y="1059"/>
                    <a:pt x="741" y="1062"/>
                  </a:cubicBezTo>
                  <a:cubicBezTo>
                    <a:pt x="743" y="1066"/>
                    <a:pt x="744" y="1067"/>
                    <a:pt x="746" y="1071"/>
                  </a:cubicBezTo>
                  <a:cubicBezTo>
                    <a:pt x="748" y="1075"/>
                    <a:pt x="746" y="1078"/>
                    <a:pt x="752" y="1078"/>
                  </a:cubicBezTo>
                  <a:cubicBezTo>
                    <a:pt x="757" y="1078"/>
                    <a:pt x="763" y="1079"/>
                    <a:pt x="764" y="1077"/>
                  </a:cubicBezTo>
                  <a:cubicBezTo>
                    <a:pt x="766" y="1074"/>
                    <a:pt x="767" y="1075"/>
                    <a:pt x="770" y="1073"/>
                  </a:cubicBezTo>
                  <a:cubicBezTo>
                    <a:pt x="772" y="1070"/>
                    <a:pt x="773" y="1069"/>
                    <a:pt x="775" y="1068"/>
                  </a:cubicBezTo>
                  <a:cubicBezTo>
                    <a:pt x="775" y="1068"/>
                    <a:pt x="776" y="1068"/>
                    <a:pt x="776" y="1068"/>
                  </a:cubicBezTo>
                  <a:cubicBezTo>
                    <a:pt x="776" y="1068"/>
                    <a:pt x="776" y="1068"/>
                    <a:pt x="776" y="1068"/>
                  </a:cubicBezTo>
                  <a:cubicBezTo>
                    <a:pt x="777" y="1068"/>
                    <a:pt x="778" y="1069"/>
                    <a:pt x="778" y="1071"/>
                  </a:cubicBezTo>
                  <a:cubicBezTo>
                    <a:pt x="778" y="1071"/>
                    <a:pt x="778" y="1071"/>
                    <a:pt x="778" y="1071"/>
                  </a:cubicBezTo>
                  <a:cubicBezTo>
                    <a:pt x="778" y="1071"/>
                    <a:pt x="778" y="1071"/>
                    <a:pt x="778" y="1072"/>
                  </a:cubicBezTo>
                  <a:cubicBezTo>
                    <a:pt x="778" y="1072"/>
                    <a:pt x="778" y="1072"/>
                    <a:pt x="778" y="1072"/>
                  </a:cubicBezTo>
                  <a:cubicBezTo>
                    <a:pt x="778" y="1072"/>
                    <a:pt x="778" y="1072"/>
                    <a:pt x="778" y="1073"/>
                  </a:cubicBezTo>
                  <a:cubicBezTo>
                    <a:pt x="778" y="1073"/>
                    <a:pt x="778" y="1073"/>
                    <a:pt x="778" y="1074"/>
                  </a:cubicBezTo>
                  <a:cubicBezTo>
                    <a:pt x="778" y="1076"/>
                    <a:pt x="778" y="1077"/>
                    <a:pt x="779" y="1079"/>
                  </a:cubicBezTo>
                  <a:cubicBezTo>
                    <a:pt x="780" y="1082"/>
                    <a:pt x="780" y="1086"/>
                    <a:pt x="784" y="1086"/>
                  </a:cubicBezTo>
                  <a:cubicBezTo>
                    <a:pt x="788" y="1085"/>
                    <a:pt x="795" y="1088"/>
                    <a:pt x="795" y="1085"/>
                  </a:cubicBezTo>
                  <a:cubicBezTo>
                    <a:pt x="795" y="1081"/>
                    <a:pt x="795" y="1079"/>
                    <a:pt x="796" y="1077"/>
                  </a:cubicBezTo>
                  <a:cubicBezTo>
                    <a:pt x="797" y="1074"/>
                    <a:pt x="798" y="1070"/>
                    <a:pt x="796" y="1068"/>
                  </a:cubicBezTo>
                  <a:cubicBezTo>
                    <a:pt x="793" y="1066"/>
                    <a:pt x="792" y="1066"/>
                    <a:pt x="792" y="1064"/>
                  </a:cubicBezTo>
                  <a:cubicBezTo>
                    <a:pt x="791" y="1061"/>
                    <a:pt x="788" y="1061"/>
                    <a:pt x="788" y="1059"/>
                  </a:cubicBezTo>
                  <a:cubicBezTo>
                    <a:pt x="788" y="1057"/>
                    <a:pt x="788" y="1053"/>
                    <a:pt x="790" y="1053"/>
                  </a:cubicBezTo>
                  <a:cubicBezTo>
                    <a:pt x="791" y="1052"/>
                    <a:pt x="790" y="1046"/>
                    <a:pt x="794" y="1046"/>
                  </a:cubicBezTo>
                  <a:cubicBezTo>
                    <a:pt x="798" y="1046"/>
                    <a:pt x="798" y="1046"/>
                    <a:pt x="802" y="1047"/>
                  </a:cubicBezTo>
                  <a:cubicBezTo>
                    <a:pt x="802" y="1048"/>
                    <a:pt x="803" y="1048"/>
                    <a:pt x="803" y="1048"/>
                  </a:cubicBezTo>
                  <a:cubicBezTo>
                    <a:pt x="803" y="1048"/>
                    <a:pt x="803" y="1048"/>
                    <a:pt x="804" y="1048"/>
                  </a:cubicBezTo>
                  <a:cubicBezTo>
                    <a:pt x="804" y="1048"/>
                    <a:pt x="804" y="1048"/>
                    <a:pt x="805" y="1048"/>
                  </a:cubicBezTo>
                  <a:cubicBezTo>
                    <a:pt x="805" y="1048"/>
                    <a:pt x="805" y="1048"/>
                    <a:pt x="805" y="1048"/>
                  </a:cubicBezTo>
                  <a:cubicBezTo>
                    <a:pt x="806" y="1048"/>
                    <a:pt x="806" y="1048"/>
                    <a:pt x="807" y="1048"/>
                  </a:cubicBezTo>
                  <a:cubicBezTo>
                    <a:pt x="807" y="1047"/>
                    <a:pt x="808" y="1047"/>
                    <a:pt x="808" y="1047"/>
                  </a:cubicBezTo>
                  <a:cubicBezTo>
                    <a:pt x="808" y="1047"/>
                    <a:pt x="808" y="1047"/>
                    <a:pt x="808" y="1047"/>
                  </a:cubicBezTo>
                  <a:cubicBezTo>
                    <a:pt x="808" y="1047"/>
                    <a:pt x="808" y="1047"/>
                    <a:pt x="809" y="1046"/>
                  </a:cubicBezTo>
                  <a:cubicBezTo>
                    <a:pt x="809" y="1046"/>
                    <a:pt x="809" y="1046"/>
                    <a:pt x="809" y="1046"/>
                  </a:cubicBezTo>
                  <a:cubicBezTo>
                    <a:pt x="811" y="1043"/>
                    <a:pt x="816" y="1039"/>
                    <a:pt x="818" y="1040"/>
                  </a:cubicBezTo>
                  <a:cubicBezTo>
                    <a:pt x="820" y="1041"/>
                    <a:pt x="825" y="1042"/>
                    <a:pt x="825" y="1045"/>
                  </a:cubicBezTo>
                  <a:cubicBezTo>
                    <a:pt x="826" y="1047"/>
                    <a:pt x="828" y="1048"/>
                    <a:pt x="830" y="1048"/>
                  </a:cubicBezTo>
                  <a:cubicBezTo>
                    <a:pt x="833" y="1048"/>
                    <a:pt x="834" y="1045"/>
                    <a:pt x="835" y="1044"/>
                  </a:cubicBezTo>
                  <a:cubicBezTo>
                    <a:pt x="836" y="1042"/>
                    <a:pt x="839" y="1039"/>
                    <a:pt x="840" y="1040"/>
                  </a:cubicBezTo>
                  <a:cubicBezTo>
                    <a:pt x="842" y="1041"/>
                    <a:pt x="846" y="1043"/>
                    <a:pt x="847" y="1041"/>
                  </a:cubicBezTo>
                  <a:cubicBezTo>
                    <a:pt x="848" y="1039"/>
                    <a:pt x="850" y="1039"/>
                    <a:pt x="851" y="1040"/>
                  </a:cubicBezTo>
                  <a:cubicBezTo>
                    <a:pt x="852" y="1042"/>
                    <a:pt x="853" y="1044"/>
                    <a:pt x="856" y="1043"/>
                  </a:cubicBezTo>
                  <a:cubicBezTo>
                    <a:pt x="858" y="1043"/>
                    <a:pt x="858" y="1039"/>
                    <a:pt x="862" y="1039"/>
                  </a:cubicBezTo>
                  <a:cubicBezTo>
                    <a:pt x="866" y="1038"/>
                    <a:pt x="866" y="1037"/>
                    <a:pt x="870" y="1037"/>
                  </a:cubicBezTo>
                  <a:cubicBezTo>
                    <a:pt x="875" y="1037"/>
                    <a:pt x="880" y="1041"/>
                    <a:pt x="883" y="1034"/>
                  </a:cubicBezTo>
                  <a:cubicBezTo>
                    <a:pt x="886" y="1027"/>
                    <a:pt x="883" y="1025"/>
                    <a:pt x="887" y="1024"/>
                  </a:cubicBezTo>
                  <a:cubicBezTo>
                    <a:pt x="890" y="1024"/>
                    <a:pt x="891" y="1020"/>
                    <a:pt x="894" y="1020"/>
                  </a:cubicBezTo>
                  <a:cubicBezTo>
                    <a:pt x="897" y="1020"/>
                    <a:pt x="899" y="1022"/>
                    <a:pt x="901" y="1025"/>
                  </a:cubicBezTo>
                  <a:cubicBezTo>
                    <a:pt x="902" y="1028"/>
                    <a:pt x="905" y="1030"/>
                    <a:pt x="908" y="1031"/>
                  </a:cubicBezTo>
                  <a:cubicBezTo>
                    <a:pt x="912" y="1032"/>
                    <a:pt x="914" y="1033"/>
                    <a:pt x="918" y="1033"/>
                  </a:cubicBezTo>
                  <a:cubicBezTo>
                    <a:pt x="923" y="1034"/>
                    <a:pt x="932" y="1032"/>
                    <a:pt x="934" y="1035"/>
                  </a:cubicBezTo>
                  <a:cubicBezTo>
                    <a:pt x="936" y="1037"/>
                    <a:pt x="938" y="1042"/>
                    <a:pt x="936" y="1044"/>
                  </a:cubicBezTo>
                  <a:cubicBezTo>
                    <a:pt x="934" y="1045"/>
                    <a:pt x="932" y="1046"/>
                    <a:pt x="932" y="1048"/>
                  </a:cubicBezTo>
                  <a:cubicBezTo>
                    <a:pt x="932" y="1051"/>
                    <a:pt x="932" y="1057"/>
                    <a:pt x="934" y="1059"/>
                  </a:cubicBezTo>
                  <a:cubicBezTo>
                    <a:pt x="936" y="1061"/>
                    <a:pt x="943" y="1068"/>
                    <a:pt x="945" y="1069"/>
                  </a:cubicBezTo>
                  <a:cubicBezTo>
                    <a:pt x="946" y="1071"/>
                    <a:pt x="951" y="1074"/>
                    <a:pt x="956" y="1074"/>
                  </a:cubicBezTo>
                  <a:cubicBezTo>
                    <a:pt x="961" y="1074"/>
                    <a:pt x="965" y="1072"/>
                    <a:pt x="968" y="1073"/>
                  </a:cubicBezTo>
                  <a:cubicBezTo>
                    <a:pt x="970" y="1075"/>
                    <a:pt x="972" y="1075"/>
                    <a:pt x="974" y="1076"/>
                  </a:cubicBezTo>
                  <a:cubicBezTo>
                    <a:pt x="975" y="1075"/>
                    <a:pt x="976" y="1074"/>
                    <a:pt x="977" y="1073"/>
                  </a:cubicBezTo>
                  <a:cubicBezTo>
                    <a:pt x="985" y="1068"/>
                    <a:pt x="977" y="1073"/>
                    <a:pt x="986" y="1074"/>
                  </a:cubicBezTo>
                  <a:cubicBezTo>
                    <a:pt x="995" y="1074"/>
                    <a:pt x="990" y="1072"/>
                    <a:pt x="995" y="1072"/>
                  </a:cubicBezTo>
                  <a:cubicBezTo>
                    <a:pt x="1000" y="1072"/>
                    <a:pt x="1002" y="1076"/>
                    <a:pt x="1005" y="1078"/>
                  </a:cubicBezTo>
                  <a:cubicBezTo>
                    <a:pt x="1009" y="1080"/>
                    <a:pt x="1012" y="1076"/>
                    <a:pt x="1014" y="1073"/>
                  </a:cubicBezTo>
                  <a:cubicBezTo>
                    <a:pt x="1017" y="1070"/>
                    <a:pt x="1021" y="1074"/>
                    <a:pt x="1025" y="1075"/>
                  </a:cubicBezTo>
                  <a:cubicBezTo>
                    <a:pt x="1029" y="1076"/>
                    <a:pt x="1027" y="1080"/>
                    <a:pt x="1022" y="1084"/>
                  </a:cubicBezTo>
                  <a:cubicBezTo>
                    <a:pt x="1018" y="1088"/>
                    <a:pt x="1018" y="1093"/>
                    <a:pt x="1021" y="1094"/>
                  </a:cubicBezTo>
                  <a:cubicBezTo>
                    <a:pt x="1023" y="1094"/>
                    <a:pt x="1026" y="1103"/>
                    <a:pt x="1031" y="1108"/>
                  </a:cubicBezTo>
                  <a:cubicBezTo>
                    <a:pt x="1036" y="1112"/>
                    <a:pt x="1039" y="1112"/>
                    <a:pt x="1042" y="1106"/>
                  </a:cubicBezTo>
                  <a:cubicBezTo>
                    <a:pt x="1045" y="1100"/>
                    <a:pt x="1039" y="1099"/>
                    <a:pt x="1038" y="1096"/>
                  </a:cubicBezTo>
                  <a:cubicBezTo>
                    <a:pt x="1036" y="1092"/>
                    <a:pt x="1038" y="1091"/>
                    <a:pt x="1039" y="1086"/>
                  </a:cubicBezTo>
                  <a:cubicBezTo>
                    <a:pt x="1041" y="1081"/>
                    <a:pt x="1048" y="1081"/>
                    <a:pt x="1052" y="1079"/>
                  </a:cubicBezTo>
                  <a:cubicBezTo>
                    <a:pt x="1057" y="1077"/>
                    <a:pt x="1066" y="1076"/>
                    <a:pt x="1074" y="1076"/>
                  </a:cubicBezTo>
                  <a:cubicBezTo>
                    <a:pt x="1081" y="1076"/>
                    <a:pt x="1084" y="1074"/>
                    <a:pt x="1088" y="1070"/>
                  </a:cubicBezTo>
                  <a:cubicBezTo>
                    <a:pt x="1092" y="1065"/>
                    <a:pt x="1098" y="1068"/>
                    <a:pt x="1105" y="1071"/>
                  </a:cubicBezTo>
                  <a:cubicBezTo>
                    <a:pt x="1112" y="1073"/>
                    <a:pt x="1116" y="1060"/>
                    <a:pt x="1120" y="1055"/>
                  </a:cubicBezTo>
                  <a:cubicBezTo>
                    <a:pt x="1124" y="1052"/>
                    <a:pt x="1128" y="1053"/>
                    <a:pt x="1133" y="1056"/>
                  </a:cubicBezTo>
                  <a:cubicBezTo>
                    <a:pt x="1134" y="1055"/>
                    <a:pt x="1134" y="1054"/>
                    <a:pt x="1134" y="1054"/>
                  </a:cubicBezTo>
                  <a:cubicBezTo>
                    <a:pt x="1134" y="1052"/>
                    <a:pt x="1137" y="1051"/>
                    <a:pt x="1140" y="1048"/>
                  </a:cubicBezTo>
                  <a:cubicBezTo>
                    <a:pt x="1141" y="1047"/>
                    <a:pt x="1143" y="1047"/>
                    <a:pt x="1144" y="1048"/>
                  </a:cubicBezTo>
                  <a:cubicBezTo>
                    <a:pt x="1145" y="1047"/>
                    <a:pt x="1147" y="1046"/>
                    <a:pt x="1151" y="1046"/>
                  </a:cubicBezTo>
                  <a:cubicBezTo>
                    <a:pt x="1160" y="1046"/>
                    <a:pt x="1156" y="1045"/>
                    <a:pt x="1162" y="1045"/>
                  </a:cubicBezTo>
                  <a:cubicBezTo>
                    <a:pt x="1169" y="1045"/>
                    <a:pt x="1171" y="1044"/>
                    <a:pt x="1173" y="1040"/>
                  </a:cubicBezTo>
                  <a:cubicBezTo>
                    <a:pt x="1175" y="1036"/>
                    <a:pt x="1181" y="1040"/>
                    <a:pt x="1185" y="1040"/>
                  </a:cubicBezTo>
                  <a:cubicBezTo>
                    <a:pt x="1189" y="1041"/>
                    <a:pt x="1190" y="1039"/>
                    <a:pt x="1195" y="1036"/>
                  </a:cubicBezTo>
                  <a:cubicBezTo>
                    <a:pt x="1200" y="1033"/>
                    <a:pt x="1207" y="1036"/>
                    <a:pt x="1213" y="1035"/>
                  </a:cubicBezTo>
                  <a:cubicBezTo>
                    <a:pt x="1219" y="1035"/>
                    <a:pt x="1216" y="1024"/>
                    <a:pt x="1220" y="1022"/>
                  </a:cubicBezTo>
                  <a:cubicBezTo>
                    <a:pt x="1224" y="1020"/>
                    <a:pt x="1225" y="1017"/>
                    <a:pt x="1230" y="1015"/>
                  </a:cubicBezTo>
                  <a:cubicBezTo>
                    <a:pt x="1235" y="1013"/>
                    <a:pt x="1237" y="1012"/>
                    <a:pt x="1244" y="1007"/>
                  </a:cubicBezTo>
                  <a:cubicBezTo>
                    <a:pt x="1251" y="1002"/>
                    <a:pt x="1250" y="1001"/>
                    <a:pt x="1256" y="998"/>
                  </a:cubicBezTo>
                  <a:cubicBezTo>
                    <a:pt x="1262" y="995"/>
                    <a:pt x="1258" y="993"/>
                    <a:pt x="1258" y="987"/>
                  </a:cubicBezTo>
                  <a:cubicBezTo>
                    <a:pt x="1258" y="981"/>
                    <a:pt x="1260" y="984"/>
                    <a:pt x="1268" y="985"/>
                  </a:cubicBezTo>
                  <a:cubicBezTo>
                    <a:pt x="1276" y="986"/>
                    <a:pt x="1276" y="984"/>
                    <a:pt x="1277" y="977"/>
                  </a:cubicBezTo>
                  <a:cubicBezTo>
                    <a:pt x="1277" y="970"/>
                    <a:pt x="1286" y="974"/>
                    <a:pt x="1289" y="966"/>
                  </a:cubicBezTo>
                  <a:cubicBezTo>
                    <a:pt x="1293" y="959"/>
                    <a:pt x="1291" y="959"/>
                    <a:pt x="1298" y="957"/>
                  </a:cubicBezTo>
                  <a:cubicBezTo>
                    <a:pt x="1305" y="955"/>
                    <a:pt x="1305" y="949"/>
                    <a:pt x="1304" y="945"/>
                  </a:cubicBezTo>
                  <a:cubicBezTo>
                    <a:pt x="1303" y="940"/>
                    <a:pt x="1301" y="936"/>
                    <a:pt x="1304" y="934"/>
                  </a:cubicBezTo>
                  <a:cubicBezTo>
                    <a:pt x="1306" y="932"/>
                    <a:pt x="1309" y="929"/>
                    <a:pt x="1305" y="923"/>
                  </a:cubicBezTo>
                  <a:cubicBezTo>
                    <a:pt x="1300" y="918"/>
                    <a:pt x="1309" y="916"/>
                    <a:pt x="1314" y="916"/>
                  </a:cubicBezTo>
                  <a:cubicBezTo>
                    <a:pt x="1320" y="916"/>
                    <a:pt x="1320" y="908"/>
                    <a:pt x="1322" y="908"/>
                  </a:cubicBezTo>
                  <a:cubicBezTo>
                    <a:pt x="1324" y="908"/>
                    <a:pt x="1328" y="907"/>
                    <a:pt x="1328" y="900"/>
                  </a:cubicBezTo>
                  <a:cubicBezTo>
                    <a:pt x="1328" y="893"/>
                    <a:pt x="1335" y="894"/>
                    <a:pt x="1335" y="889"/>
                  </a:cubicBezTo>
                  <a:cubicBezTo>
                    <a:pt x="1335" y="884"/>
                    <a:pt x="1336" y="877"/>
                    <a:pt x="1341" y="877"/>
                  </a:cubicBezTo>
                  <a:cubicBezTo>
                    <a:pt x="1345" y="876"/>
                    <a:pt x="1347" y="872"/>
                    <a:pt x="1356" y="867"/>
                  </a:cubicBezTo>
                  <a:cubicBezTo>
                    <a:pt x="1365" y="862"/>
                    <a:pt x="1356" y="859"/>
                    <a:pt x="1360" y="856"/>
                  </a:cubicBezTo>
                  <a:cubicBezTo>
                    <a:pt x="1365" y="853"/>
                    <a:pt x="1361" y="850"/>
                    <a:pt x="1359" y="844"/>
                  </a:cubicBezTo>
                  <a:cubicBezTo>
                    <a:pt x="1358" y="837"/>
                    <a:pt x="1362" y="839"/>
                    <a:pt x="1369" y="839"/>
                  </a:cubicBezTo>
                  <a:cubicBezTo>
                    <a:pt x="1376" y="839"/>
                    <a:pt x="1373" y="833"/>
                    <a:pt x="1366" y="830"/>
                  </a:cubicBezTo>
                  <a:cubicBezTo>
                    <a:pt x="1359" y="826"/>
                    <a:pt x="1368" y="826"/>
                    <a:pt x="1370" y="821"/>
                  </a:cubicBezTo>
                  <a:cubicBezTo>
                    <a:pt x="1372" y="815"/>
                    <a:pt x="1365" y="816"/>
                    <a:pt x="1359" y="815"/>
                  </a:cubicBezTo>
                  <a:cubicBezTo>
                    <a:pt x="1354" y="814"/>
                    <a:pt x="1356" y="809"/>
                    <a:pt x="1350" y="807"/>
                  </a:cubicBezTo>
                  <a:cubicBezTo>
                    <a:pt x="1344" y="805"/>
                    <a:pt x="1342" y="814"/>
                    <a:pt x="1332" y="813"/>
                  </a:cubicBezTo>
                  <a:cubicBezTo>
                    <a:pt x="1322" y="812"/>
                    <a:pt x="1322" y="805"/>
                    <a:pt x="1335" y="805"/>
                  </a:cubicBezTo>
                  <a:cubicBezTo>
                    <a:pt x="1348" y="805"/>
                    <a:pt x="1345" y="801"/>
                    <a:pt x="1348" y="796"/>
                  </a:cubicBezTo>
                  <a:cubicBezTo>
                    <a:pt x="1350" y="790"/>
                    <a:pt x="1354" y="792"/>
                    <a:pt x="1361" y="788"/>
                  </a:cubicBezTo>
                  <a:cubicBezTo>
                    <a:pt x="1369" y="785"/>
                    <a:pt x="1367" y="780"/>
                    <a:pt x="1364" y="777"/>
                  </a:cubicBezTo>
                  <a:cubicBezTo>
                    <a:pt x="1361" y="774"/>
                    <a:pt x="1355" y="769"/>
                    <a:pt x="1349" y="766"/>
                  </a:cubicBezTo>
                  <a:cubicBezTo>
                    <a:pt x="1342" y="763"/>
                    <a:pt x="1348" y="756"/>
                    <a:pt x="1356" y="760"/>
                  </a:cubicBezTo>
                  <a:cubicBezTo>
                    <a:pt x="1363" y="763"/>
                    <a:pt x="1365" y="767"/>
                    <a:pt x="1368" y="760"/>
                  </a:cubicBezTo>
                  <a:cubicBezTo>
                    <a:pt x="1372" y="753"/>
                    <a:pt x="1362" y="751"/>
                    <a:pt x="1358" y="745"/>
                  </a:cubicBezTo>
                  <a:cubicBezTo>
                    <a:pt x="1354" y="740"/>
                    <a:pt x="1350" y="737"/>
                    <a:pt x="1345" y="736"/>
                  </a:cubicBezTo>
                  <a:cubicBezTo>
                    <a:pt x="1339" y="735"/>
                    <a:pt x="1341" y="725"/>
                    <a:pt x="1340" y="717"/>
                  </a:cubicBezTo>
                  <a:cubicBezTo>
                    <a:pt x="1338" y="709"/>
                    <a:pt x="1331" y="708"/>
                    <a:pt x="1331" y="704"/>
                  </a:cubicBezTo>
                  <a:cubicBezTo>
                    <a:pt x="1331" y="700"/>
                    <a:pt x="1327" y="695"/>
                    <a:pt x="1324" y="684"/>
                  </a:cubicBezTo>
                  <a:cubicBezTo>
                    <a:pt x="1322" y="673"/>
                    <a:pt x="1315" y="675"/>
                    <a:pt x="1306" y="672"/>
                  </a:cubicBezTo>
                  <a:cubicBezTo>
                    <a:pt x="1297" y="670"/>
                    <a:pt x="1295" y="666"/>
                    <a:pt x="1293" y="659"/>
                  </a:cubicBezTo>
                  <a:cubicBezTo>
                    <a:pt x="1292" y="653"/>
                    <a:pt x="1298" y="654"/>
                    <a:pt x="1301" y="645"/>
                  </a:cubicBezTo>
                  <a:cubicBezTo>
                    <a:pt x="1304" y="635"/>
                    <a:pt x="1313" y="638"/>
                    <a:pt x="1317" y="627"/>
                  </a:cubicBezTo>
                  <a:cubicBezTo>
                    <a:pt x="1322" y="616"/>
                    <a:pt x="1323" y="620"/>
                    <a:pt x="1331" y="620"/>
                  </a:cubicBezTo>
                  <a:cubicBezTo>
                    <a:pt x="1338" y="619"/>
                    <a:pt x="1337" y="615"/>
                    <a:pt x="1339" y="609"/>
                  </a:cubicBezTo>
                  <a:cubicBezTo>
                    <a:pt x="1341" y="602"/>
                    <a:pt x="1345" y="601"/>
                    <a:pt x="1353" y="600"/>
                  </a:cubicBezTo>
                  <a:cubicBezTo>
                    <a:pt x="1361" y="600"/>
                    <a:pt x="1362" y="599"/>
                    <a:pt x="1367" y="596"/>
                  </a:cubicBezTo>
                  <a:cubicBezTo>
                    <a:pt x="1371" y="593"/>
                    <a:pt x="1372" y="591"/>
                    <a:pt x="1379" y="596"/>
                  </a:cubicBezTo>
                  <a:cubicBezTo>
                    <a:pt x="1386" y="602"/>
                    <a:pt x="1386" y="591"/>
                    <a:pt x="1388" y="586"/>
                  </a:cubicBezTo>
                  <a:cubicBezTo>
                    <a:pt x="1390" y="582"/>
                    <a:pt x="1388" y="580"/>
                    <a:pt x="1384" y="576"/>
                  </a:cubicBezTo>
                  <a:cubicBezTo>
                    <a:pt x="1379" y="573"/>
                    <a:pt x="1371" y="574"/>
                    <a:pt x="1366" y="576"/>
                  </a:cubicBezTo>
                  <a:cubicBezTo>
                    <a:pt x="1361" y="578"/>
                    <a:pt x="1352" y="575"/>
                    <a:pt x="1349" y="569"/>
                  </a:cubicBezTo>
                  <a:cubicBezTo>
                    <a:pt x="1345" y="564"/>
                    <a:pt x="1334" y="562"/>
                    <a:pt x="1330" y="564"/>
                  </a:cubicBezTo>
                  <a:cubicBezTo>
                    <a:pt x="1325" y="566"/>
                    <a:pt x="1316" y="574"/>
                    <a:pt x="1311" y="581"/>
                  </a:cubicBezTo>
                  <a:cubicBezTo>
                    <a:pt x="1305" y="588"/>
                    <a:pt x="1291" y="585"/>
                    <a:pt x="1287" y="582"/>
                  </a:cubicBezTo>
                  <a:cubicBezTo>
                    <a:pt x="1284" y="579"/>
                    <a:pt x="1286" y="573"/>
                    <a:pt x="1288" y="568"/>
                  </a:cubicBezTo>
                  <a:cubicBezTo>
                    <a:pt x="1290" y="563"/>
                    <a:pt x="1287" y="561"/>
                    <a:pt x="1284" y="557"/>
                  </a:cubicBezTo>
                  <a:cubicBezTo>
                    <a:pt x="1282" y="553"/>
                    <a:pt x="1276" y="552"/>
                    <a:pt x="1275" y="557"/>
                  </a:cubicBezTo>
                  <a:cubicBezTo>
                    <a:pt x="1273" y="562"/>
                    <a:pt x="1266" y="551"/>
                    <a:pt x="1259" y="553"/>
                  </a:cubicBezTo>
                  <a:cubicBezTo>
                    <a:pt x="1253" y="554"/>
                    <a:pt x="1251" y="549"/>
                    <a:pt x="1245" y="542"/>
                  </a:cubicBezTo>
                  <a:cubicBezTo>
                    <a:pt x="1239" y="535"/>
                    <a:pt x="1248" y="528"/>
                    <a:pt x="1249" y="522"/>
                  </a:cubicBezTo>
                  <a:cubicBezTo>
                    <a:pt x="1250" y="515"/>
                    <a:pt x="1271" y="521"/>
                    <a:pt x="1283" y="519"/>
                  </a:cubicBezTo>
                  <a:cubicBezTo>
                    <a:pt x="1295" y="517"/>
                    <a:pt x="1293" y="510"/>
                    <a:pt x="1296" y="501"/>
                  </a:cubicBezTo>
                  <a:cubicBezTo>
                    <a:pt x="1300" y="493"/>
                    <a:pt x="1311" y="492"/>
                    <a:pt x="1318" y="488"/>
                  </a:cubicBezTo>
                  <a:cubicBezTo>
                    <a:pt x="1326" y="485"/>
                    <a:pt x="1326" y="481"/>
                    <a:pt x="1332" y="476"/>
                  </a:cubicBezTo>
                  <a:cubicBezTo>
                    <a:pt x="1338" y="472"/>
                    <a:pt x="1342" y="468"/>
                    <a:pt x="1347" y="462"/>
                  </a:cubicBezTo>
                  <a:cubicBezTo>
                    <a:pt x="1352" y="456"/>
                    <a:pt x="1359" y="468"/>
                    <a:pt x="1360" y="463"/>
                  </a:cubicBezTo>
                  <a:cubicBezTo>
                    <a:pt x="1361" y="458"/>
                    <a:pt x="1365" y="461"/>
                    <a:pt x="1368" y="463"/>
                  </a:cubicBezTo>
                  <a:cubicBezTo>
                    <a:pt x="1372" y="465"/>
                    <a:pt x="1376" y="469"/>
                    <a:pt x="1376" y="476"/>
                  </a:cubicBezTo>
                  <a:cubicBezTo>
                    <a:pt x="1375" y="483"/>
                    <a:pt x="1369" y="490"/>
                    <a:pt x="1359" y="495"/>
                  </a:cubicBezTo>
                  <a:cubicBezTo>
                    <a:pt x="1349" y="501"/>
                    <a:pt x="1354" y="508"/>
                    <a:pt x="1358" y="508"/>
                  </a:cubicBezTo>
                  <a:cubicBezTo>
                    <a:pt x="1361" y="508"/>
                    <a:pt x="1363" y="512"/>
                    <a:pt x="1359" y="518"/>
                  </a:cubicBezTo>
                  <a:cubicBezTo>
                    <a:pt x="1355" y="524"/>
                    <a:pt x="1347" y="522"/>
                    <a:pt x="1344" y="528"/>
                  </a:cubicBezTo>
                  <a:cubicBezTo>
                    <a:pt x="1341" y="533"/>
                    <a:pt x="1348" y="535"/>
                    <a:pt x="1355" y="530"/>
                  </a:cubicBezTo>
                  <a:cubicBezTo>
                    <a:pt x="1362" y="524"/>
                    <a:pt x="1370" y="522"/>
                    <a:pt x="1374" y="518"/>
                  </a:cubicBezTo>
                  <a:cubicBezTo>
                    <a:pt x="1377" y="514"/>
                    <a:pt x="1388" y="511"/>
                    <a:pt x="1397" y="504"/>
                  </a:cubicBezTo>
                  <a:cubicBezTo>
                    <a:pt x="1405" y="498"/>
                    <a:pt x="1413" y="495"/>
                    <a:pt x="1420" y="495"/>
                  </a:cubicBezTo>
                  <a:cubicBezTo>
                    <a:pt x="1423" y="495"/>
                    <a:pt x="1427" y="495"/>
                    <a:pt x="1433" y="496"/>
                  </a:cubicBezTo>
                  <a:cubicBezTo>
                    <a:pt x="1434" y="491"/>
                    <a:pt x="1437" y="487"/>
                    <a:pt x="1441" y="4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BE7BEBFE-5715-42B7-8089-0D4CC9293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075" y="3111501"/>
              <a:ext cx="12700" cy="7938"/>
            </a:xfrm>
            <a:custGeom>
              <a:avLst/>
              <a:gdLst>
                <a:gd name="T0" fmla="*/ 8 w 10"/>
                <a:gd name="T1" fmla="*/ 1 h 6"/>
                <a:gd name="T2" fmla="*/ 5 w 10"/>
                <a:gd name="T3" fmla="*/ 0 h 6"/>
                <a:gd name="T4" fmla="*/ 2 w 10"/>
                <a:gd name="T5" fmla="*/ 0 h 6"/>
                <a:gd name="T6" fmla="*/ 0 w 10"/>
                <a:gd name="T7" fmla="*/ 1 h 6"/>
                <a:gd name="T8" fmla="*/ 1 w 10"/>
                <a:gd name="T9" fmla="*/ 4 h 6"/>
                <a:gd name="T10" fmla="*/ 3 w 10"/>
                <a:gd name="T11" fmla="*/ 6 h 6"/>
                <a:gd name="T12" fmla="*/ 6 w 10"/>
                <a:gd name="T13" fmla="*/ 5 h 6"/>
                <a:gd name="T14" fmla="*/ 9 w 10"/>
                <a:gd name="T15" fmla="*/ 3 h 6"/>
                <a:gd name="T16" fmla="*/ 10 w 10"/>
                <a:gd name="T17" fmla="*/ 2 h 6"/>
                <a:gd name="T18" fmla="*/ 8 w 10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6">
                  <a:moveTo>
                    <a:pt x="8" y="1"/>
                  </a:moveTo>
                  <a:cubicBezTo>
                    <a:pt x="7" y="1"/>
                    <a:pt x="6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1" y="4"/>
                    <a:pt x="1" y="4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7" y="5"/>
                    <a:pt x="8" y="4"/>
                    <a:pt x="9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9" y="2"/>
                    <a:pt x="9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E0D912-AF40-40BE-98D7-1470319F4E4D}"/>
              </a:ext>
            </a:extLst>
          </p:cNvPr>
          <p:cNvGrpSpPr/>
          <p:nvPr/>
        </p:nvGrpSpPr>
        <p:grpSpPr>
          <a:xfrm>
            <a:off x="3383705" y="2429571"/>
            <a:ext cx="2798233" cy="1037168"/>
            <a:chOff x="2484438" y="2187575"/>
            <a:chExt cx="2098675" cy="777876"/>
          </a:xfrm>
          <a:solidFill>
            <a:schemeClr val="bg1">
              <a:lumMod val="65000"/>
            </a:schemeClr>
          </a:solidFill>
        </p:grpSpPr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3E024A8D-6E7B-458F-8C50-79223F404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2187575"/>
              <a:ext cx="500063" cy="547688"/>
            </a:xfrm>
            <a:custGeom>
              <a:avLst/>
              <a:gdLst>
                <a:gd name="T0" fmla="*/ 452 w 457"/>
                <a:gd name="T1" fmla="*/ 466 h 500"/>
                <a:gd name="T2" fmla="*/ 450 w 457"/>
                <a:gd name="T3" fmla="*/ 398 h 500"/>
                <a:gd name="T4" fmla="*/ 449 w 457"/>
                <a:gd name="T5" fmla="*/ 367 h 500"/>
                <a:gd name="T6" fmla="*/ 408 w 457"/>
                <a:gd name="T7" fmla="*/ 351 h 500"/>
                <a:gd name="T8" fmla="*/ 405 w 457"/>
                <a:gd name="T9" fmla="*/ 342 h 500"/>
                <a:gd name="T10" fmla="*/ 390 w 457"/>
                <a:gd name="T11" fmla="*/ 318 h 500"/>
                <a:gd name="T12" fmla="*/ 367 w 457"/>
                <a:gd name="T13" fmla="*/ 291 h 500"/>
                <a:gd name="T14" fmla="*/ 350 w 457"/>
                <a:gd name="T15" fmla="*/ 261 h 500"/>
                <a:gd name="T16" fmla="*/ 347 w 457"/>
                <a:gd name="T17" fmla="*/ 230 h 500"/>
                <a:gd name="T18" fmla="*/ 307 w 457"/>
                <a:gd name="T19" fmla="*/ 243 h 500"/>
                <a:gd name="T20" fmla="*/ 329 w 457"/>
                <a:gd name="T21" fmla="*/ 214 h 500"/>
                <a:gd name="T22" fmla="*/ 315 w 457"/>
                <a:gd name="T23" fmla="*/ 211 h 500"/>
                <a:gd name="T24" fmla="*/ 289 w 457"/>
                <a:gd name="T25" fmla="*/ 191 h 500"/>
                <a:gd name="T26" fmla="*/ 274 w 457"/>
                <a:gd name="T27" fmla="*/ 164 h 500"/>
                <a:gd name="T28" fmla="*/ 252 w 457"/>
                <a:gd name="T29" fmla="*/ 160 h 500"/>
                <a:gd name="T30" fmla="*/ 243 w 457"/>
                <a:gd name="T31" fmla="*/ 171 h 500"/>
                <a:gd name="T32" fmla="*/ 214 w 457"/>
                <a:gd name="T33" fmla="*/ 143 h 500"/>
                <a:gd name="T34" fmla="*/ 188 w 457"/>
                <a:gd name="T35" fmla="*/ 116 h 500"/>
                <a:gd name="T36" fmla="*/ 137 w 457"/>
                <a:gd name="T37" fmla="*/ 77 h 500"/>
                <a:gd name="T38" fmla="*/ 97 w 457"/>
                <a:gd name="T39" fmla="*/ 30 h 500"/>
                <a:gd name="T40" fmla="*/ 52 w 457"/>
                <a:gd name="T41" fmla="*/ 31 h 500"/>
                <a:gd name="T42" fmla="*/ 6 w 457"/>
                <a:gd name="T43" fmla="*/ 28 h 500"/>
                <a:gd name="T44" fmla="*/ 44 w 457"/>
                <a:gd name="T45" fmla="*/ 79 h 500"/>
                <a:gd name="T46" fmla="*/ 80 w 457"/>
                <a:gd name="T47" fmla="*/ 102 h 500"/>
                <a:gd name="T48" fmla="*/ 108 w 457"/>
                <a:gd name="T49" fmla="*/ 140 h 500"/>
                <a:gd name="T50" fmla="*/ 146 w 457"/>
                <a:gd name="T51" fmla="*/ 173 h 500"/>
                <a:gd name="T52" fmla="*/ 163 w 457"/>
                <a:gd name="T53" fmla="*/ 209 h 500"/>
                <a:gd name="T54" fmla="*/ 190 w 457"/>
                <a:gd name="T55" fmla="*/ 248 h 500"/>
                <a:gd name="T56" fmla="*/ 224 w 457"/>
                <a:gd name="T57" fmla="*/ 301 h 500"/>
                <a:gd name="T58" fmla="*/ 241 w 457"/>
                <a:gd name="T59" fmla="*/ 337 h 500"/>
                <a:gd name="T60" fmla="*/ 266 w 457"/>
                <a:gd name="T61" fmla="*/ 374 h 500"/>
                <a:gd name="T62" fmla="*/ 298 w 457"/>
                <a:gd name="T63" fmla="*/ 411 h 500"/>
                <a:gd name="T64" fmla="*/ 344 w 457"/>
                <a:gd name="T65" fmla="*/ 448 h 500"/>
                <a:gd name="T66" fmla="*/ 396 w 457"/>
                <a:gd name="T67" fmla="*/ 495 h 500"/>
                <a:gd name="T68" fmla="*/ 422 w 457"/>
                <a:gd name="T69" fmla="*/ 487 h 500"/>
                <a:gd name="T70" fmla="*/ 446 w 457"/>
                <a:gd name="T71" fmla="*/ 488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7" h="500">
                  <a:moveTo>
                    <a:pt x="446" y="488"/>
                  </a:moveTo>
                  <a:cubicBezTo>
                    <a:pt x="448" y="481"/>
                    <a:pt x="455" y="480"/>
                    <a:pt x="452" y="466"/>
                  </a:cubicBezTo>
                  <a:cubicBezTo>
                    <a:pt x="450" y="451"/>
                    <a:pt x="449" y="436"/>
                    <a:pt x="449" y="428"/>
                  </a:cubicBezTo>
                  <a:cubicBezTo>
                    <a:pt x="449" y="420"/>
                    <a:pt x="446" y="405"/>
                    <a:pt x="450" y="398"/>
                  </a:cubicBezTo>
                  <a:cubicBezTo>
                    <a:pt x="454" y="390"/>
                    <a:pt x="456" y="386"/>
                    <a:pt x="457" y="381"/>
                  </a:cubicBezTo>
                  <a:cubicBezTo>
                    <a:pt x="457" y="375"/>
                    <a:pt x="457" y="376"/>
                    <a:pt x="449" y="367"/>
                  </a:cubicBezTo>
                  <a:cubicBezTo>
                    <a:pt x="441" y="359"/>
                    <a:pt x="435" y="347"/>
                    <a:pt x="429" y="346"/>
                  </a:cubicBezTo>
                  <a:cubicBezTo>
                    <a:pt x="422" y="346"/>
                    <a:pt x="410" y="343"/>
                    <a:pt x="408" y="351"/>
                  </a:cubicBezTo>
                  <a:cubicBezTo>
                    <a:pt x="406" y="359"/>
                    <a:pt x="391" y="365"/>
                    <a:pt x="395" y="358"/>
                  </a:cubicBezTo>
                  <a:cubicBezTo>
                    <a:pt x="399" y="350"/>
                    <a:pt x="401" y="346"/>
                    <a:pt x="405" y="342"/>
                  </a:cubicBezTo>
                  <a:cubicBezTo>
                    <a:pt x="409" y="337"/>
                    <a:pt x="406" y="331"/>
                    <a:pt x="396" y="331"/>
                  </a:cubicBezTo>
                  <a:cubicBezTo>
                    <a:pt x="385" y="331"/>
                    <a:pt x="391" y="327"/>
                    <a:pt x="390" y="318"/>
                  </a:cubicBezTo>
                  <a:cubicBezTo>
                    <a:pt x="389" y="309"/>
                    <a:pt x="395" y="305"/>
                    <a:pt x="385" y="299"/>
                  </a:cubicBezTo>
                  <a:cubicBezTo>
                    <a:pt x="376" y="293"/>
                    <a:pt x="376" y="291"/>
                    <a:pt x="367" y="291"/>
                  </a:cubicBezTo>
                  <a:cubicBezTo>
                    <a:pt x="359" y="291"/>
                    <a:pt x="353" y="288"/>
                    <a:pt x="351" y="284"/>
                  </a:cubicBezTo>
                  <a:cubicBezTo>
                    <a:pt x="350" y="279"/>
                    <a:pt x="345" y="271"/>
                    <a:pt x="350" y="261"/>
                  </a:cubicBezTo>
                  <a:cubicBezTo>
                    <a:pt x="355" y="252"/>
                    <a:pt x="359" y="248"/>
                    <a:pt x="359" y="243"/>
                  </a:cubicBezTo>
                  <a:cubicBezTo>
                    <a:pt x="359" y="238"/>
                    <a:pt x="357" y="233"/>
                    <a:pt x="347" y="230"/>
                  </a:cubicBezTo>
                  <a:cubicBezTo>
                    <a:pt x="338" y="227"/>
                    <a:pt x="336" y="227"/>
                    <a:pt x="328" y="233"/>
                  </a:cubicBezTo>
                  <a:cubicBezTo>
                    <a:pt x="321" y="238"/>
                    <a:pt x="304" y="252"/>
                    <a:pt x="307" y="243"/>
                  </a:cubicBezTo>
                  <a:cubicBezTo>
                    <a:pt x="309" y="234"/>
                    <a:pt x="325" y="232"/>
                    <a:pt x="326" y="227"/>
                  </a:cubicBezTo>
                  <a:cubicBezTo>
                    <a:pt x="328" y="223"/>
                    <a:pt x="323" y="215"/>
                    <a:pt x="329" y="214"/>
                  </a:cubicBezTo>
                  <a:cubicBezTo>
                    <a:pt x="336" y="212"/>
                    <a:pt x="330" y="204"/>
                    <a:pt x="328" y="204"/>
                  </a:cubicBezTo>
                  <a:cubicBezTo>
                    <a:pt x="326" y="203"/>
                    <a:pt x="320" y="206"/>
                    <a:pt x="315" y="211"/>
                  </a:cubicBezTo>
                  <a:cubicBezTo>
                    <a:pt x="311" y="215"/>
                    <a:pt x="301" y="215"/>
                    <a:pt x="300" y="209"/>
                  </a:cubicBezTo>
                  <a:cubicBezTo>
                    <a:pt x="298" y="203"/>
                    <a:pt x="295" y="196"/>
                    <a:pt x="289" y="191"/>
                  </a:cubicBezTo>
                  <a:cubicBezTo>
                    <a:pt x="283" y="187"/>
                    <a:pt x="282" y="183"/>
                    <a:pt x="277" y="179"/>
                  </a:cubicBezTo>
                  <a:cubicBezTo>
                    <a:pt x="273" y="176"/>
                    <a:pt x="279" y="168"/>
                    <a:pt x="274" y="164"/>
                  </a:cubicBezTo>
                  <a:cubicBezTo>
                    <a:pt x="269" y="160"/>
                    <a:pt x="263" y="164"/>
                    <a:pt x="262" y="168"/>
                  </a:cubicBezTo>
                  <a:cubicBezTo>
                    <a:pt x="260" y="173"/>
                    <a:pt x="258" y="166"/>
                    <a:pt x="252" y="160"/>
                  </a:cubicBezTo>
                  <a:cubicBezTo>
                    <a:pt x="247" y="153"/>
                    <a:pt x="240" y="151"/>
                    <a:pt x="239" y="155"/>
                  </a:cubicBezTo>
                  <a:cubicBezTo>
                    <a:pt x="239" y="159"/>
                    <a:pt x="250" y="170"/>
                    <a:pt x="243" y="171"/>
                  </a:cubicBezTo>
                  <a:cubicBezTo>
                    <a:pt x="237" y="172"/>
                    <a:pt x="243" y="174"/>
                    <a:pt x="234" y="164"/>
                  </a:cubicBezTo>
                  <a:cubicBezTo>
                    <a:pt x="225" y="155"/>
                    <a:pt x="219" y="143"/>
                    <a:pt x="214" y="143"/>
                  </a:cubicBezTo>
                  <a:cubicBezTo>
                    <a:pt x="210" y="144"/>
                    <a:pt x="207" y="143"/>
                    <a:pt x="205" y="134"/>
                  </a:cubicBezTo>
                  <a:cubicBezTo>
                    <a:pt x="203" y="125"/>
                    <a:pt x="195" y="122"/>
                    <a:pt x="188" y="116"/>
                  </a:cubicBezTo>
                  <a:cubicBezTo>
                    <a:pt x="181" y="110"/>
                    <a:pt x="165" y="99"/>
                    <a:pt x="156" y="96"/>
                  </a:cubicBezTo>
                  <a:cubicBezTo>
                    <a:pt x="147" y="94"/>
                    <a:pt x="142" y="89"/>
                    <a:pt x="137" y="77"/>
                  </a:cubicBezTo>
                  <a:cubicBezTo>
                    <a:pt x="132" y="66"/>
                    <a:pt x="125" y="56"/>
                    <a:pt x="120" y="49"/>
                  </a:cubicBezTo>
                  <a:cubicBezTo>
                    <a:pt x="116" y="42"/>
                    <a:pt x="104" y="30"/>
                    <a:pt x="97" y="30"/>
                  </a:cubicBezTo>
                  <a:cubicBezTo>
                    <a:pt x="91" y="30"/>
                    <a:pt x="91" y="39"/>
                    <a:pt x="83" y="33"/>
                  </a:cubicBezTo>
                  <a:cubicBezTo>
                    <a:pt x="74" y="28"/>
                    <a:pt x="57" y="33"/>
                    <a:pt x="52" y="31"/>
                  </a:cubicBezTo>
                  <a:cubicBezTo>
                    <a:pt x="47" y="30"/>
                    <a:pt x="43" y="29"/>
                    <a:pt x="39" y="24"/>
                  </a:cubicBezTo>
                  <a:cubicBezTo>
                    <a:pt x="35" y="20"/>
                    <a:pt x="0" y="0"/>
                    <a:pt x="6" y="28"/>
                  </a:cubicBezTo>
                  <a:cubicBezTo>
                    <a:pt x="6" y="28"/>
                    <a:pt x="9" y="47"/>
                    <a:pt x="19" y="56"/>
                  </a:cubicBezTo>
                  <a:cubicBezTo>
                    <a:pt x="28" y="64"/>
                    <a:pt x="40" y="73"/>
                    <a:pt x="44" y="79"/>
                  </a:cubicBezTo>
                  <a:cubicBezTo>
                    <a:pt x="48" y="85"/>
                    <a:pt x="58" y="92"/>
                    <a:pt x="63" y="92"/>
                  </a:cubicBezTo>
                  <a:cubicBezTo>
                    <a:pt x="68" y="93"/>
                    <a:pt x="76" y="96"/>
                    <a:pt x="80" y="102"/>
                  </a:cubicBezTo>
                  <a:cubicBezTo>
                    <a:pt x="83" y="107"/>
                    <a:pt x="88" y="124"/>
                    <a:pt x="95" y="126"/>
                  </a:cubicBezTo>
                  <a:cubicBezTo>
                    <a:pt x="102" y="128"/>
                    <a:pt x="108" y="135"/>
                    <a:pt x="108" y="140"/>
                  </a:cubicBezTo>
                  <a:cubicBezTo>
                    <a:pt x="108" y="145"/>
                    <a:pt x="111" y="154"/>
                    <a:pt x="121" y="155"/>
                  </a:cubicBezTo>
                  <a:cubicBezTo>
                    <a:pt x="132" y="157"/>
                    <a:pt x="140" y="167"/>
                    <a:pt x="146" y="173"/>
                  </a:cubicBezTo>
                  <a:cubicBezTo>
                    <a:pt x="152" y="179"/>
                    <a:pt x="155" y="186"/>
                    <a:pt x="155" y="193"/>
                  </a:cubicBezTo>
                  <a:cubicBezTo>
                    <a:pt x="155" y="199"/>
                    <a:pt x="164" y="195"/>
                    <a:pt x="163" y="209"/>
                  </a:cubicBezTo>
                  <a:cubicBezTo>
                    <a:pt x="161" y="223"/>
                    <a:pt x="163" y="233"/>
                    <a:pt x="169" y="236"/>
                  </a:cubicBezTo>
                  <a:cubicBezTo>
                    <a:pt x="175" y="238"/>
                    <a:pt x="182" y="237"/>
                    <a:pt x="190" y="248"/>
                  </a:cubicBezTo>
                  <a:cubicBezTo>
                    <a:pt x="198" y="259"/>
                    <a:pt x="205" y="272"/>
                    <a:pt x="212" y="280"/>
                  </a:cubicBezTo>
                  <a:cubicBezTo>
                    <a:pt x="218" y="288"/>
                    <a:pt x="221" y="292"/>
                    <a:pt x="224" y="301"/>
                  </a:cubicBezTo>
                  <a:cubicBezTo>
                    <a:pt x="226" y="310"/>
                    <a:pt x="226" y="317"/>
                    <a:pt x="232" y="322"/>
                  </a:cubicBezTo>
                  <a:cubicBezTo>
                    <a:pt x="238" y="326"/>
                    <a:pt x="239" y="330"/>
                    <a:pt x="241" y="337"/>
                  </a:cubicBezTo>
                  <a:cubicBezTo>
                    <a:pt x="242" y="343"/>
                    <a:pt x="242" y="352"/>
                    <a:pt x="248" y="356"/>
                  </a:cubicBezTo>
                  <a:cubicBezTo>
                    <a:pt x="254" y="359"/>
                    <a:pt x="264" y="365"/>
                    <a:pt x="266" y="374"/>
                  </a:cubicBezTo>
                  <a:cubicBezTo>
                    <a:pt x="267" y="383"/>
                    <a:pt x="274" y="387"/>
                    <a:pt x="281" y="390"/>
                  </a:cubicBezTo>
                  <a:cubicBezTo>
                    <a:pt x="287" y="392"/>
                    <a:pt x="296" y="402"/>
                    <a:pt x="298" y="411"/>
                  </a:cubicBezTo>
                  <a:cubicBezTo>
                    <a:pt x="301" y="420"/>
                    <a:pt x="298" y="420"/>
                    <a:pt x="312" y="426"/>
                  </a:cubicBezTo>
                  <a:cubicBezTo>
                    <a:pt x="326" y="433"/>
                    <a:pt x="333" y="443"/>
                    <a:pt x="344" y="448"/>
                  </a:cubicBezTo>
                  <a:cubicBezTo>
                    <a:pt x="354" y="453"/>
                    <a:pt x="369" y="467"/>
                    <a:pt x="375" y="474"/>
                  </a:cubicBezTo>
                  <a:cubicBezTo>
                    <a:pt x="381" y="480"/>
                    <a:pt x="395" y="500"/>
                    <a:pt x="396" y="495"/>
                  </a:cubicBezTo>
                  <a:cubicBezTo>
                    <a:pt x="397" y="489"/>
                    <a:pt x="397" y="482"/>
                    <a:pt x="406" y="487"/>
                  </a:cubicBezTo>
                  <a:cubicBezTo>
                    <a:pt x="415" y="491"/>
                    <a:pt x="415" y="489"/>
                    <a:pt x="422" y="487"/>
                  </a:cubicBezTo>
                  <a:cubicBezTo>
                    <a:pt x="429" y="485"/>
                    <a:pt x="431" y="482"/>
                    <a:pt x="437" y="488"/>
                  </a:cubicBezTo>
                  <a:cubicBezTo>
                    <a:pt x="444" y="494"/>
                    <a:pt x="444" y="495"/>
                    <a:pt x="446" y="4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C435602C-9986-4B27-B92B-9AF4BC414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875" y="2700338"/>
              <a:ext cx="14288" cy="12700"/>
            </a:xfrm>
            <a:custGeom>
              <a:avLst/>
              <a:gdLst>
                <a:gd name="T0" fmla="*/ 0 w 13"/>
                <a:gd name="T1" fmla="*/ 6 h 11"/>
                <a:gd name="T2" fmla="*/ 4 w 13"/>
                <a:gd name="T3" fmla="*/ 2 h 11"/>
                <a:gd name="T4" fmla="*/ 0 w 13"/>
                <a:gd name="T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0" y="6"/>
                  </a:moveTo>
                  <a:cubicBezTo>
                    <a:pt x="0" y="11"/>
                    <a:pt x="13" y="11"/>
                    <a:pt x="4" y="2"/>
                  </a:cubicBezTo>
                  <a:cubicBezTo>
                    <a:pt x="4" y="2"/>
                    <a:pt x="0" y="0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B507635D-ECA0-461E-B977-569590CDB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163" y="2727325"/>
              <a:ext cx="427038" cy="138113"/>
            </a:xfrm>
            <a:custGeom>
              <a:avLst/>
              <a:gdLst>
                <a:gd name="T0" fmla="*/ 383 w 391"/>
                <a:gd name="T1" fmla="*/ 80 h 126"/>
                <a:gd name="T2" fmla="*/ 369 w 391"/>
                <a:gd name="T3" fmla="*/ 75 h 126"/>
                <a:gd name="T4" fmla="*/ 322 w 391"/>
                <a:gd name="T5" fmla="*/ 80 h 126"/>
                <a:gd name="T6" fmla="*/ 310 w 391"/>
                <a:gd name="T7" fmla="*/ 64 h 126"/>
                <a:gd name="T8" fmla="*/ 297 w 391"/>
                <a:gd name="T9" fmla="*/ 47 h 126"/>
                <a:gd name="T10" fmla="*/ 269 w 391"/>
                <a:gd name="T11" fmla="*/ 39 h 126"/>
                <a:gd name="T12" fmla="*/ 240 w 391"/>
                <a:gd name="T13" fmla="*/ 33 h 126"/>
                <a:gd name="T14" fmla="*/ 225 w 391"/>
                <a:gd name="T15" fmla="*/ 30 h 126"/>
                <a:gd name="T16" fmla="*/ 208 w 391"/>
                <a:gd name="T17" fmla="*/ 46 h 126"/>
                <a:gd name="T18" fmla="*/ 165 w 391"/>
                <a:gd name="T19" fmla="*/ 45 h 126"/>
                <a:gd name="T20" fmla="*/ 153 w 391"/>
                <a:gd name="T21" fmla="*/ 40 h 126"/>
                <a:gd name="T22" fmla="*/ 136 w 391"/>
                <a:gd name="T23" fmla="*/ 34 h 126"/>
                <a:gd name="T24" fmla="*/ 124 w 391"/>
                <a:gd name="T25" fmla="*/ 20 h 126"/>
                <a:gd name="T26" fmla="*/ 108 w 391"/>
                <a:gd name="T27" fmla="*/ 18 h 126"/>
                <a:gd name="T28" fmla="*/ 92 w 391"/>
                <a:gd name="T29" fmla="*/ 16 h 126"/>
                <a:gd name="T30" fmla="*/ 82 w 391"/>
                <a:gd name="T31" fmla="*/ 5 h 126"/>
                <a:gd name="T32" fmla="*/ 70 w 391"/>
                <a:gd name="T33" fmla="*/ 7 h 126"/>
                <a:gd name="T34" fmla="*/ 62 w 391"/>
                <a:gd name="T35" fmla="*/ 15 h 126"/>
                <a:gd name="T36" fmla="*/ 48 w 391"/>
                <a:gd name="T37" fmla="*/ 8 h 126"/>
                <a:gd name="T38" fmla="*/ 24 w 391"/>
                <a:gd name="T39" fmla="*/ 15 h 126"/>
                <a:gd name="T40" fmla="*/ 18 w 391"/>
                <a:gd name="T41" fmla="*/ 27 h 126"/>
                <a:gd name="T42" fmla="*/ 7 w 391"/>
                <a:gd name="T43" fmla="*/ 42 h 126"/>
                <a:gd name="T44" fmla="*/ 20 w 391"/>
                <a:gd name="T45" fmla="*/ 46 h 126"/>
                <a:gd name="T46" fmla="*/ 31 w 391"/>
                <a:gd name="T47" fmla="*/ 45 h 126"/>
                <a:gd name="T48" fmla="*/ 48 w 391"/>
                <a:gd name="T49" fmla="*/ 53 h 126"/>
                <a:gd name="T50" fmla="*/ 51 w 391"/>
                <a:gd name="T51" fmla="*/ 69 h 126"/>
                <a:gd name="T52" fmla="*/ 92 w 391"/>
                <a:gd name="T53" fmla="*/ 73 h 126"/>
                <a:gd name="T54" fmla="*/ 128 w 391"/>
                <a:gd name="T55" fmla="*/ 84 h 126"/>
                <a:gd name="T56" fmla="*/ 152 w 391"/>
                <a:gd name="T57" fmla="*/ 78 h 126"/>
                <a:gd name="T58" fmla="*/ 190 w 391"/>
                <a:gd name="T59" fmla="*/ 85 h 126"/>
                <a:gd name="T60" fmla="*/ 221 w 391"/>
                <a:gd name="T61" fmla="*/ 99 h 126"/>
                <a:gd name="T62" fmla="*/ 252 w 391"/>
                <a:gd name="T63" fmla="*/ 101 h 126"/>
                <a:gd name="T64" fmla="*/ 290 w 391"/>
                <a:gd name="T65" fmla="*/ 109 h 126"/>
                <a:gd name="T66" fmla="*/ 304 w 391"/>
                <a:gd name="T67" fmla="*/ 114 h 126"/>
                <a:gd name="T68" fmla="*/ 316 w 391"/>
                <a:gd name="T69" fmla="*/ 113 h 126"/>
                <a:gd name="T70" fmla="*/ 324 w 391"/>
                <a:gd name="T71" fmla="*/ 107 h 126"/>
                <a:gd name="T72" fmla="*/ 345 w 391"/>
                <a:gd name="T73" fmla="*/ 113 h 126"/>
                <a:gd name="T74" fmla="*/ 362 w 391"/>
                <a:gd name="T75" fmla="*/ 118 h 126"/>
                <a:gd name="T76" fmla="*/ 377 w 391"/>
                <a:gd name="T77" fmla="*/ 122 h 126"/>
                <a:gd name="T78" fmla="*/ 381 w 391"/>
                <a:gd name="T79" fmla="*/ 118 h 126"/>
                <a:gd name="T80" fmla="*/ 386 w 391"/>
                <a:gd name="T81" fmla="*/ 108 h 126"/>
                <a:gd name="T82" fmla="*/ 382 w 391"/>
                <a:gd name="T83" fmla="*/ 96 h 126"/>
                <a:gd name="T84" fmla="*/ 390 w 391"/>
                <a:gd name="T85" fmla="*/ 86 h 126"/>
                <a:gd name="T86" fmla="*/ 383 w 391"/>
                <a:gd name="T87" fmla="*/ 8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126">
                  <a:moveTo>
                    <a:pt x="383" y="80"/>
                  </a:moveTo>
                  <a:cubicBezTo>
                    <a:pt x="374" y="82"/>
                    <a:pt x="381" y="74"/>
                    <a:pt x="369" y="75"/>
                  </a:cubicBezTo>
                  <a:cubicBezTo>
                    <a:pt x="358" y="75"/>
                    <a:pt x="336" y="83"/>
                    <a:pt x="322" y="80"/>
                  </a:cubicBezTo>
                  <a:cubicBezTo>
                    <a:pt x="309" y="78"/>
                    <a:pt x="310" y="68"/>
                    <a:pt x="310" y="64"/>
                  </a:cubicBezTo>
                  <a:cubicBezTo>
                    <a:pt x="309" y="60"/>
                    <a:pt x="309" y="51"/>
                    <a:pt x="297" y="47"/>
                  </a:cubicBezTo>
                  <a:cubicBezTo>
                    <a:pt x="286" y="43"/>
                    <a:pt x="282" y="45"/>
                    <a:pt x="269" y="39"/>
                  </a:cubicBezTo>
                  <a:cubicBezTo>
                    <a:pt x="257" y="33"/>
                    <a:pt x="240" y="39"/>
                    <a:pt x="240" y="33"/>
                  </a:cubicBezTo>
                  <a:cubicBezTo>
                    <a:pt x="239" y="27"/>
                    <a:pt x="229" y="21"/>
                    <a:pt x="225" y="30"/>
                  </a:cubicBezTo>
                  <a:cubicBezTo>
                    <a:pt x="221" y="39"/>
                    <a:pt x="226" y="46"/>
                    <a:pt x="208" y="46"/>
                  </a:cubicBezTo>
                  <a:cubicBezTo>
                    <a:pt x="191" y="47"/>
                    <a:pt x="170" y="48"/>
                    <a:pt x="165" y="45"/>
                  </a:cubicBezTo>
                  <a:cubicBezTo>
                    <a:pt x="160" y="42"/>
                    <a:pt x="162" y="40"/>
                    <a:pt x="153" y="40"/>
                  </a:cubicBezTo>
                  <a:cubicBezTo>
                    <a:pt x="145" y="40"/>
                    <a:pt x="139" y="38"/>
                    <a:pt x="136" y="34"/>
                  </a:cubicBezTo>
                  <a:cubicBezTo>
                    <a:pt x="134" y="30"/>
                    <a:pt x="132" y="24"/>
                    <a:pt x="124" y="20"/>
                  </a:cubicBezTo>
                  <a:cubicBezTo>
                    <a:pt x="117" y="15"/>
                    <a:pt x="117" y="25"/>
                    <a:pt x="108" y="18"/>
                  </a:cubicBezTo>
                  <a:cubicBezTo>
                    <a:pt x="99" y="12"/>
                    <a:pt x="94" y="20"/>
                    <a:pt x="92" y="16"/>
                  </a:cubicBezTo>
                  <a:cubicBezTo>
                    <a:pt x="91" y="12"/>
                    <a:pt x="88" y="8"/>
                    <a:pt x="82" y="5"/>
                  </a:cubicBezTo>
                  <a:cubicBezTo>
                    <a:pt x="76" y="3"/>
                    <a:pt x="71" y="1"/>
                    <a:pt x="70" y="7"/>
                  </a:cubicBezTo>
                  <a:cubicBezTo>
                    <a:pt x="69" y="13"/>
                    <a:pt x="68" y="21"/>
                    <a:pt x="62" y="15"/>
                  </a:cubicBezTo>
                  <a:cubicBezTo>
                    <a:pt x="55" y="9"/>
                    <a:pt x="56" y="8"/>
                    <a:pt x="48" y="8"/>
                  </a:cubicBezTo>
                  <a:cubicBezTo>
                    <a:pt x="41" y="8"/>
                    <a:pt x="24" y="0"/>
                    <a:pt x="24" y="15"/>
                  </a:cubicBezTo>
                  <a:cubicBezTo>
                    <a:pt x="24" y="15"/>
                    <a:pt x="26" y="20"/>
                    <a:pt x="18" y="27"/>
                  </a:cubicBezTo>
                  <a:cubicBezTo>
                    <a:pt x="10" y="33"/>
                    <a:pt x="0" y="36"/>
                    <a:pt x="7" y="42"/>
                  </a:cubicBezTo>
                  <a:cubicBezTo>
                    <a:pt x="14" y="48"/>
                    <a:pt x="18" y="50"/>
                    <a:pt x="20" y="46"/>
                  </a:cubicBezTo>
                  <a:cubicBezTo>
                    <a:pt x="23" y="43"/>
                    <a:pt x="26" y="40"/>
                    <a:pt x="31" y="45"/>
                  </a:cubicBezTo>
                  <a:cubicBezTo>
                    <a:pt x="37" y="50"/>
                    <a:pt x="48" y="42"/>
                    <a:pt x="48" y="53"/>
                  </a:cubicBezTo>
                  <a:cubicBezTo>
                    <a:pt x="48" y="63"/>
                    <a:pt x="42" y="69"/>
                    <a:pt x="51" y="69"/>
                  </a:cubicBezTo>
                  <a:cubicBezTo>
                    <a:pt x="60" y="69"/>
                    <a:pt x="83" y="66"/>
                    <a:pt x="92" y="73"/>
                  </a:cubicBezTo>
                  <a:cubicBezTo>
                    <a:pt x="102" y="79"/>
                    <a:pt x="120" y="90"/>
                    <a:pt x="128" y="84"/>
                  </a:cubicBezTo>
                  <a:cubicBezTo>
                    <a:pt x="136" y="78"/>
                    <a:pt x="144" y="77"/>
                    <a:pt x="152" y="78"/>
                  </a:cubicBezTo>
                  <a:cubicBezTo>
                    <a:pt x="160" y="79"/>
                    <a:pt x="183" y="78"/>
                    <a:pt x="190" y="85"/>
                  </a:cubicBezTo>
                  <a:cubicBezTo>
                    <a:pt x="197" y="92"/>
                    <a:pt x="212" y="96"/>
                    <a:pt x="221" y="99"/>
                  </a:cubicBezTo>
                  <a:cubicBezTo>
                    <a:pt x="230" y="102"/>
                    <a:pt x="241" y="100"/>
                    <a:pt x="252" y="101"/>
                  </a:cubicBezTo>
                  <a:cubicBezTo>
                    <a:pt x="263" y="103"/>
                    <a:pt x="283" y="109"/>
                    <a:pt x="290" y="109"/>
                  </a:cubicBezTo>
                  <a:cubicBezTo>
                    <a:pt x="297" y="108"/>
                    <a:pt x="297" y="114"/>
                    <a:pt x="304" y="114"/>
                  </a:cubicBezTo>
                  <a:cubicBezTo>
                    <a:pt x="310" y="114"/>
                    <a:pt x="314" y="117"/>
                    <a:pt x="316" y="113"/>
                  </a:cubicBezTo>
                  <a:cubicBezTo>
                    <a:pt x="318" y="109"/>
                    <a:pt x="315" y="107"/>
                    <a:pt x="324" y="107"/>
                  </a:cubicBezTo>
                  <a:cubicBezTo>
                    <a:pt x="333" y="107"/>
                    <a:pt x="339" y="109"/>
                    <a:pt x="345" y="113"/>
                  </a:cubicBezTo>
                  <a:cubicBezTo>
                    <a:pt x="352" y="117"/>
                    <a:pt x="355" y="115"/>
                    <a:pt x="362" y="118"/>
                  </a:cubicBezTo>
                  <a:cubicBezTo>
                    <a:pt x="368" y="122"/>
                    <a:pt x="370" y="119"/>
                    <a:pt x="377" y="122"/>
                  </a:cubicBezTo>
                  <a:cubicBezTo>
                    <a:pt x="384" y="126"/>
                    <a:pt x="382" y="124"/>
                    <a:pt x="381" y="118"/>
                  </a:cubicBezTo>
                  <a:cubicBezTo>
                    <a:pt x="381" y="113"/>
                    <a:pt x="387" y="116"/>
                    <a:pt x="386" y="108"/>
                  </a:cubicBezTo>
                  <a:cubicBezTo>
                    <a:pt x="386" y="100"/>
                    <a:pt x="379" y="100"/>
                    <a:pt x="382" y="96"/>
                  </a:cubicBezTo>
                  <a:cubicBezTo>
                    <a:pt x="385" y="91"/>
                    <a:pt x="390" y="89"/>
                    <a:pt x="390" y="86"/>
                  </a:cubicBezTo>
                  <a:cubicBezTo>
                    <a:pt x="390" y="82"/>
                    <a:pt x="391" y="79"/>
                    <a:pt x="383" y="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916E985B-1275-4792-9908-D2C136F16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738" y="2259013"/>
              <a:ext cx="469900" cy="393700"/>
            </a:xfrm>
            <a:custGeom>
              <a:avLst/>
              <a:gdLst>
                <a:gd name="T0" fmla="*/ 365 w 429"/>
                <a:gd name="T1" fmla="*/ 209 h 358"/>
                <a:gd name="T2" fmla="*/ 379 w 429"/>
                <a:gd name="T3" fmla="*/ 153 h 358"/>
                <a:gd name="T4" fmla="*/ 409 w 429"/>
                <a:gd name="T5" fmla="*/ 150 h 358"/>
                <a:gd name="T6" fmla="*/ 416 w 429"/>
                <a:gd name="T7" fmla="*/ 133 h 358"/>
                <a:gd name="T8" fmla="*/ 380 w 429"/>
                <a:gd name="T9" fmla="*/ 100 h 358"/>
                <a:gd name="T10" fmla="*/ 369 w 429"/>
                <a:gd name="T11" fmla="*/ 61 h 358"/>
                <a:gd name="T12" fmla="*/ 360 w 429"/>
                <a:gd name="T13" fmla="*/ 34 h 358"/>
                <a:gd name="T14" fmla="*/ 380 w 429"/>
                <a:gd name="T15" fmla="*/ 33 h 358"/>
                <a:gd name="T16" fmla="*/ 369 w 429"/>
                <a:gd name="T17" fmla="*/ 13 h 358"/>
                <a:gd name="T18" fmla="*/ 320 w 429"/>
                <a:gd name="T19" fmla="*/ 2 h 358"/>
                <a:gd name="T20" fmla="*/ 287 w 429"/>
                <a:gd name="T21" fmla="*/ 16 h 358"/>
                <a:gd name="T22" fmla="*/ 270 w 429"/>
                <a:gd name="T23" fmla="*/ 59 h 358"/>
                <a:gd name="T24" fmla="*/ 259 w 429"/>
                <a:gd name="T25" fmla="*/ 85 h 358"/>
                <a:gd name="T26" fmla="*/ 244 w 429"/>
                <a:gd name="T27" fmla="*/ 117 h 358"/>
                <a:gd name="T28" fmla="*/ 201 w 429"/>
                <a:gd name="T29" fmla="*/ 132 h 358"/>
                <a:gd name="T30" fmla="*/ 160 w 429"/>
                <a:gd name="T31" fmla="*/ 119 h 358"/>
                <a:gd name="T32" fmla="*/ 133 w 429"/>
                <a:gd name="T33" fmla="*/ 137 h 358"/>
                <a:gd name="T34" fmla="*/ 96 w 429"/>
                <a:gd name="T35" fmla="*/ 141 h 358"/>
                <a:gd name="T36" fmla="*/ 75 w 429"/>
                <a:gd name="T37" fmla="*/ 149 h 358"/>
                <a:gd name="T38" fmla="*/ 47 w 429"/>
                <a:gd name="T39" fmla="*/ 127 h 358"/>
                <a:gd name="T40" fmla="*/ 31 w 429"/>
                <a:gd name="T41" fmla="*/ 95 h 358"/>
                <a:gd name="T42" fmla="*/ 16 w 429"/>
                <a:gd name="T43" fmla="*/ 115 h 358"/>
                <a:gd name="T44" fmla="*/ 2 w 429"/>
                <a:gd name="T45" fmla="*/ 153 h 358"/>
                <a:gd name="T46" fmla="*/ 14 w 429"/>
                <a:gd name="T47" fmla="*/ 182 h 358"/>
                <a:gd name="T48" fmla="*/ 28 w 429"/>
                <a:gd name="T49" fmla="*/ 223 h 358"/>
                <a:gd name="T50" fmla="*/ 51 w 429"/>
                <a:gd name="T51" fmla="*/ 234 h 358"/>
                <a:gd name="T52" fmla="*/ 52 w 429"/>
                <a:gd name="T53" fmla="*/ 273 h 358"/>
                <a:gd name="T54" fmla="*/ 64 w 429"/>
                <a:gd name="T55" fmla="*/ 307 h 358"/>
                <a:gd name="T56" fmla="*/ 99 w 429"/>
                <a:gd name="T57" fmla="*/ 309 h 358"/>
                <a:gd name="T58" fmla="*/ 126 w 429"/>
                <a:gd name="T59" fmla="*/ 307 h 358"/>
                <a:gd name="T60" fmla="*/ 133 w 429"/>
                <a:gd name="T61" fmla="*/ 333 h 358"/>
                <a:gd name="T62" fmla="*/ 151 w 429"/>
                <a:gd name="T63" fmla="*/ 322 h 358"/>
                <a:gd name="T64" fmla="*/ 173 w 429"/>
                <a:gd name="T65" fmla="*/ 319 h 358"/>
                <a:gd name="T66" fmla="*/ 199 w 429"/>
                <a:gd name="T67" fmla="*/ 320 h 358"/>
                <a:gd name="T68" fmla="*/ 219 w 429"/>
                <a:gd name="T69" fmla="*/ 324 h 358"/>
                <a:gd name="T70" fmla="*/ 236 w 429"/>
                <a:gd name="T71" fmla="*/ 330 h 358"/>
                <a:gd name="T72" fmla="*/ 247 w 429"/>
                <a:gd name="T73" fmla="*/ 354 h 358"/>
                <a:gd name="T74" fmla="*/ 274 w 429"/>
                <a:gd name="T75" fmla="*/ 347 h 358"/>
                <a:gd name="T76" fmla="*/ 300 w 429"/>
                <a:gd name="T77" fmla="*/ 339 h 358"/>
                <a:gd name="T78" fmla="*/ 312 w 429"/>
                <a:gd name="T79" fmla="*/ 349 h 358"/>
                <a:gd name="T80" fmla="*/ 319 w 429"/>
                <a:gd name="T81" fmla="*/ 324 h 358"/>
                <a:gd name="T82" fmla="*/ 314 w 429"/>
                <a:gd name="T83" fmla="*/ 305 h 358"/>
                <a:gd name="T84" fmla="*/ 325 w 429"/>
                <a:gd name="T85" fmla="*/ 283 h 358"/>
                <a:gd name="T86" fmla="*/ 315 w 429"/>
                <a:gd name="T87" fmla="*/ 252 h 358"/>
                <a:gd name="T88" fmla="*/ 349 w 429"/>
                <a:gd name="T89" fmla="*/ 22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9" h="358">
                  <a:moveTo>
                    <a:pt x="349" y="227"/>
                  </a:moveTo>
                  <a:cubicBezTo>
                    <a:pt x="352" y="220"/>
                    <a:pt x="365" y="216"/>
                    <a:pt x="365" y="209"/>
                  </a:cubicBezTo>
                  <a:cubicBezTo>
                    <a:pt x="365" y="202"/>
                    <a:pt x="358" y="177"/>
                    <a:pt x="364" y="169"/>
                  </a:cubicBezTo>
                  <a:cubicBezTo>
                    <a:pt x="370" y="161"/>
                    <a:pt x="374" y="159"/>
                    <a:pt x="379" y="153"/>
                  </a:cubicBezTo>
                  <a:cubicBezTo>
                    <a:pt x="384" y="147"/>
                    <a:pt x="378" y="140"/>
                    <a:pt x="388" y="146"/>
                  </a:cubicBezTo>
                  <a:cubicBezTo>
                    <a:pt x="397" y="152"/>
                    <a:pt x="399" y="150"/>
                    <a:pt x="409" y="150"/>
                  </a:cubicBezTo>
                  <a:cubicBezTo>
                    <a:pt x="418" y="150"/>
                    <a:pt x="421" y="149"/>
                    <a:pt x="425" y="144"/>
                  </a:cubicBezTo>
                  <a:cubicBezTo>
                    <a:pt x="429" y="140"/>
                    <a:pt x="426" y="137"/>
                    <a:pt x="416" y="133"/>
                  </a:cubicBezTo>
                  <a:cubicBezTo>
                    <a:pt x="407" y="129"/>
                    <a:pt x="395" y="126"/>
                    <a:pt x="390" y="116"/>
                  </a:cubicBezTo>
                  <a:cubicBezTo>
                    <a:pt x="385" y="106"/>
                    <a:pt x="378" y="109"/>
                    <a:pt x="380" y="100"/>
                  </a:cubicBezTo>
                  <a:cubicBezTo>
                    <a:pt x="382" y="92"/>
                    <a:pt x="390" y="89"/>
                    <a:pt x="384" y="81"/>
                  </a:cubicBezTo>
                  <a:cubicBezTo>
                    <a:pt x="379" y="74"/>
                    <a:pt x="372" y="67"/>
                    <a:pt x="369" y="61"/>
                  </a:cubicBezTo>
                  <a:cubicBezTo>
                    <a:pt x="365" y="55"/>
                    <a:pt x="357" y="51"/>
                    <a:pt x="355" y="44"/>
                  </a:cubicBezTo>
                  <a:cubicBezTo>
                    <a:pt x="354" y="37"/>
                    <a:pt x="353" y="34"/>
                    <a:pt x="360" y="34"/>
                  </a:cubicBezTo>
                  <a:cubicBezTo>
                    <a:pt x="367" y="34"/>
                    <a:pt x="369" y="31"/>
                    <a:pt x="372" y="35"/>
                  </a:cubicBezTo>
                  <a:cubicBezTo>
                    <a:pt x="376" y="39"/>
                    <a:pt x="382" y="37"/>
                    <a:pt x="380" y="33"/>
                  </a:cubicBezTo>
                  <a:cubicBezTo>
                    <a:pt x="377" y="29"/>
                    <a:pt x="372" y="24"/>
                    <a:pt x="369" y="20"/>
                  </a:cubicBezTo>
                  <a:cubicBezTo>
                    <a:pt x="367" y="18"/>
                    <a:pt x="367" y="16"/>
                    <a:pt x="369" y="13"/>
                  </a:cubicBezTo>
                  <a:cubicBezTo>
                    <a:pt x="364" y="10"/>
                    <a:pt x="358" y="5"/>
                    <a:pt x="352" y="2"/>
                  </a:cubicBezTo>
                  <a:cubicBezTo>
                    <a:pt x="342" y="0"/>
                    <a:pt x="330" y="4"/>
                    <a:pt x="320" y="2"/>
                  </a:cubicBezTo>
                  <a:cubicBezTo>
                    <a:pt x="311" y="1"/>
                    <a:pt x="301" y="1"/>
                    <a:pt x="296" y="1"/>
                  </a:cubicBezTo>
                  <a:cubicBezTo>
                    <a:pt x="290" y="1"/>
                    <a:pt x="293" y="9"/>
                    <a:pt x="287" y="16"/>
                  </a:cubicBezTo>
                  <a:cubicBezTo>
                    <a:pt x="282" y="23"/>
                    <a:pt x="282" y="29"/>
                    <a:pt x="282" y="41"/>
                  </a:cubicBezTo>
                  <a:cubicBezTo>
                    <a:pt x="281" y="54"/>
                    <a:pt x="277" y="57"/>
                    <a:pt x="270" y="59"/>
                  </a:cubicBezTo>
                  <a:cubicBezTo>
                    <a:pt x="264" y="61"/>
                    <a:pt x="266" y="67"/>
                    <a:pt x="265" y="73"/>
                  </a:cubicBezTo>
                  <a:cubicBezTo>
                    <a:pt x="264" y="78"/>
                    <a:pt x="266" y="82"/>
                    <a:pt x="259" y="85"/>
                  </a:cubicBezTo>
                  <a:cubicBezTo>
                    <a:pt x="251" y="89"/>
                    <a:pt x="253" y="100"/>
                    <a:pt x="250" y="105"/>
                  </a:cubicBezTo>
                  <a:cubicBezTo>
                    <a:pt x="247" y="109"/>
                    <a:pt x="244" y="111"/>
                    <a:pt x="244" y="117"/>
                  </a:cubicBezTo>
                  <a:cubicBezTo>
                    <a:pt x="243" y="122"/>
                    <a:pt x="227" y="122"/>
                    <a:pt x="219" y="121"/>
                  </a:cubicBezTo>
                  <a:cubicBezTo>
                    <a:pt x="210" y="121"/>
                    <a:pt x="208" y="133"/>
                    <a:pt x="201" y="132"/>
                  </a:cubicBezTo>
                  <a:cubicBezTo>
                    <a:pt x="194" y="130"/>
                    <a:pt x="185" y="127"/>
                    <a:pt x="182" y="123"/>
                  </a:cubicBezTo>
                  <a:cubicBezTo>
                    <a:pt x="180" y="119"/>
                    <a:pt x="169" y="119"/>
                    <a:pt x="160" y="119"/>
                  </a:cubicBezTo>
                  <a:cubicBezTo>
                    <a:pt x="152" y="120"/>
                    <a:pt x="148" y="120"/>
                    <a:pt x="145" y="125"/>
                  </a:cubicBezTo>
                  <a:cubicBezTo>
                    <a:pt x="142" y="129"/>
                    <a:pt x="138" y="130"/>
                    <a:pt x="133" y="137"/>
                  </a:cubicBezTo>
                  <a:cubicBezTo>
                    <a:pt x="128" y="145"/>
                    <a:pt x="116" y="145"/>
                    <a:pt x="110" y="142"/>
                  </a:cubicBezTo>
                  <a:cubicBezTo>
                    <a:pt x="104" y="139"/>
                    <a:pt x="101" y="141"/>
                    <a:pt x="96" y="141"/>
                  </a:cubicBezTo>
                  <a:cubicBezTo>
                    <a:pt x="92" y="141"/>
                    <a:pt x="84" y="143"/>
                    <a:pt x="83" y="146"/>
                  </a:cubicBezTo>
                  <a:cubicBezTo>
                    <a:pt x="83" y="149"/>
                    <a:pt x="82" y="149"/>
                    <a:pt x="75" y="149"/>
                  </a:cubicBezTo>
                  <a:cubicBezTo>
                    <a:pt x="69" y="148"/>
                    <a:pt x="66" y="144"/>
                    <a:pt x="63" y="139"/>
                  </a:cubicBezTo>
                  <a:cubicBezTo>
                    <a:pt x="61" y="134"/>
                    <a:pt x="50" y="132"/>
                    <a:pt x="47" y="127"/>
                  </a:cubicBezTo>
                  <a:cubicBezTo>
                    <a:pt x="43" y="123"/>
                    <a:pt x="39" y="116"/>
                    <a:pt x="34" y="111"/>
                  </a:cubicBezTo>
                  <a:cubicBezTo>
                    <a:pt x="31" y="108"/>
                    <a:pt x="31" y="100"/>
                    <a:pt x="31" y="95"/>
                  </a:cubicBezTo>
                  <a:cubicBezTo>
                    <a:pt x="29" y="96"/>
                    <a:pt x="27" y="100"/>
                    <a:pt x="24" y="105"/>
                  </a:cubicBezTo>
                  <a:cubicBezTo>
                    <a:pt x="19" y="111"/>
                    <a:pt x="15" y="109"/>
                    <a:pt x="16" y="115"/>
                  </a:cubicBezTo>
                  <a:cubicBezTo>
                    <a:pt x="16" y="115"/>
                    <a:pt x="17" y="130"/>
                    <a:pt x="10" y="134"/>
                  </a:cubicBezTo>
                  <a:cubicBezTo>
                    <a:pt x="3" y="138"/>
                    <a:pt x="0" y="145"/>
                    <a:pt x="2" y="153"/>
                  </a:cubicBezTo>
                  <a:cubicBezTo>
                    <a:pt x="4" y="161"/>
                    <a:pt x="2" y="170"/>
                    <a:pt x="6" y="172"/>
                  </a:cubicBezTo>
                  <a:cubicBezTo>
                    <a:pt x="11" y="175"/>
                    <a:pt x="14" y="172"/>
                    <a:pt x="14" y="182"/>
                  </a:cubicBezTo>
                  <a:cubicBezTo>
                    <a:pt x="14" y="191"/>
                    <a:pt x="14" y="205"/>
                    <a:pt x="18" y="208"/>
                  </a:cubicBezTo>
                  <a:cubicBezTo>
                    <a:pt x="22" y="211"/>
                    <a:pt x="27" y="217"/>
                    <a:pt x="28" y="223"/>
                  </a:cubicBezTo>
                  <a:cubicBezTo>
                    <a:pt x="29" y="230"/>
                    <a:pt x="36" y="238"/>
                    <a:pt x="37" y="234"/>
                  </a:cubicBezTo>
                  <a:cubicBezTo>
                    <a:pt x="38" y="230"/>
                    <a:pt x="51" y="223"/>
                    <a:pt x="51" y="234"/>
                  </a:cubicBezTo>
                  <a:cubicBezTo>
                    <a:pt x="51" y="244"/>
                    <a:pt x="53" y="247"/>
                    <a:pt x="53" y="257"/>
                  </a:cubicBezTo>
                  <a:cubicBezTo>
                    <a:pt x="53" y="267"/>
                    <a:pt x="50" y="268"/>
                    <a:pt x="52" y="273"/>
                  </a:cubicBezTo>
                  <a:cubicBezTo>
                    <a:pt x="54" y="277"/>
                    <a:pt x="61" y="278"/>
                    <a:pt x="59" y="288"/>
                  </a:cubicBezTo>
                  <a:cubicBezTo>
                    <a:pt x="57" y="298"/>
                    <a:pt x="57" y="307"/>
                    <a:pt x="64" y="307"/>
                  </a:cubicBezTo>
                  <a:cubicBezTo>
                    <a:pt x="71" y="307"/>
                    <a:pt x="82" y="303"/>
                    <a:pt x="86" y="307"/>
                  </a:cubicBezTo>
                  <a:cubicBezTo>
                    <a:pt x="90" y="311"/>
                    <a:pt x="96" y="316"/>
                    <a:pt x="99" y="309"/>
                  </a:cubicBezTo>
                  <a:cubicBezTo>
                    <a:pt x="101" y="303"/>
                    <a:pt x="105" y="303"/>
                    <a:pt x="110" y="303"/>
                  </a:cubicBezTo>
                  <a:cubicBezTo>
                    <a:pt x="116" y="303"/>
                    <a:pt x="124" y="300"/>
                    <a:pt x="126" y="307"/>
                  </a:cubicBezTo>
                  <a:cubicBezTo>
                    <a:pt x="127" y="313"/>
                    <a:pt x="129" y="314"/>
                    <a:pt x="129" y="321"/>
                  </a:cubicBezTo>
                  <a:cubicBezTo>
                    <a:pt x="128" y="328"/>
                    <a:pt x="130" y="339"/>
                    <a:pt x="133" y="333"/>
                  </a:cubicBezTo>
                  <a:cubicBezTo>
                    <a:pt x="137" y="327"/>
                    <a:pt x="141" y="329"/>
                    <a:pt x="142" y="325"/>
                  </a:cubicBezTo>
                  <a:cubicBezTo>
                    <a:pt x="143" y="321"/>
                    <a:pt x="147" y="315"/>
                    <a:pt x="151" y="322"/>
                  </a:cubicBezTo>
                  <a:cubicBezTo>
                    <a:pt x="155" y="328"/>
                    <a:pt x="162" y="328"/>
                    <a:pt x="163" y="324"/>
                  </a:cubicBezTo>
                  <a:cubicBezTo>
                    <a:pt x="164" y="320"/>
                    <a:pt x="172" y="324"/>
                    <a:pt x="173" y="319"/>
                  </a:cubicBezTo>
                  <a:cubicBezTo>
                    <a:pt x="173" y="314"/>
                    <a:pt x="174" y="311"/>
                    <a:pt x="184" y="313"/>
                  </a:cubicBezTo>
                  <a:cubicBezTo>
                    <a:pt x="194" y="314"/>
                    <a:pt x="198" y="315"/>
                    <a:pt x="199" y="320"/>
                  </a:cubicBezTo>
                  <a:cubicBezTo>
                    <a:pt x="200" y="326"/>
                    <a:pt x="198" y="328"/>
                    <a:pt x="207" y="328"/>
                  </a:cubicBezTo>
                  <a:cubicBezTo>
                    <a:pt x="217" y="328"/>
                    <a:pt x="219" y="329"/>
                    <a:pt x="219" y="324"/>
                  </a:cubicBezTo>
                  <a:cubicBezTo>
                    <a:pt x="219" y="318"/>
                    <a:pt x="218" y="321"/>
                    <a:pt x="227" y="321"/>
                  </a:cubicBezTo>
                  <a:cubicBezTo>
                    <a:pt x="236" y="321"/>
                    <a:pt x="234" y="324"/>
                    <a:pt x="236" y="330"/>
                  </a:cubicBezTo>
                  <a:cubicBezTo>
                    <a:pt x="238" y="337"/>
                    <a:pt x="241" y="333"/>
                    <a:pt x="240" y="342"/>
                  </a:cubicBezTo>
                  <a:cubicBezTo>
                    <a:pt x="240" y="351"/>
                    <a:pt x="241" y="354"/>
                    <a:pt x="247" y="354"/>
                  </a:cubicBezTo>
                  <a:cubicBezTo>
                    <a:pt x="253" y="354"/>
                    <a:pt x="259" y="358"/>
                    <a:pt x="259" y="351"/>
                  </a:cubicBezTo>
                  <a:cubicBezTo>
                    <a:pt x="259" y="345"/>
                    <a:pt x="274" y="351"/>
                    <a:pt x="274" y="347"/>
                  </a:cubicBezTo>
                  <a:cubicBezTo>
                    <a:pt x="274" y="344"/>
                    <a:pt x="282" y="347"/>
                    <a:pt x="285" y="341"/>
                  </a:cubicBezTo>
                  <a:cubicBezTo>
                    <a:pt x="287" y="335"/>
                    <a:pt x="298" y="338"/>
                    <a:pt x="300" y="339"/>
                  </a:cubicBezTo>
                  <a:cubicBezTo>
                    <a:pt x="302" y="341"/>
                    <a:pt x="302" y="345"/>
                    <a:pt x="303" y="349"/>
                  </a:cubicBezTo>
                  <a:cubicBezTo>
                    <a:pt x="304" y="353"/>
                    <a:pt x="311" y="354"/>
                    <a:pt x="312" y="349"/>
                  </a:cubicBezTo>
                  <a:cubicBezTo>
                    <a:pt x="312" y="343"/>
                    <a:pt x="316" y="339"/>
                    <a:pt x="317" y="336"/>
                  </a:cubicBezTo>
                  <a:cubicBezTo>
                    <a:pt x="319" y="333"/>
                    <a:pt x="323" y="326"/>
                    <a:pt x="319" y="324"/>
                  </a:cubicBezTo>
                  <a:cubicBezTo>
                    <a:pt x="314" y="321"/>
                    <a:pt x="305" y="318"/>
                    <a:pt x="305" y="315"/>
                  </a:cubicBezTo>
                  <a:cubicBezTo>
                    <a:pt x="305" y="311"/>
                    <a:pt x="304" y="305"/>
                    <a:pt x="314" y="305"/>
                  </a:cubicBezTo>
                  <a:cubicBezTo>
                    <a:pt x="323" y="305"/>
                    <a:pt x="319" y="299"/>
                    <a:pt x="319" y="295"/>
                  </a:cubicBezTo>
                  <a:cubicBezTo>
                    <a:pt x="319" y="290"/>
                    <a:pt x="325" y="291"/>
                    <a:pt x="325" y="283"/>
                  </a:cubicBezTo>
                  <a:cubicBezTo>
                    <a:pt x="325" y="275"/>
                    <a:pt x="317" y="271"/>
                    <a:pt x="318" y="266"/>
                  </a:cubicBezTo>
                  <a:cubicBezTo>
                    <a:pt x="319" y="261"/>
                    <a:pt x="308" y="258"/>
                    <a:pt x="315" y="252"/>
                  </a:cubicBezTo>
                  <a:cubicBezTo>
                    <a:pt x="322" y="246"/>
                    <a:pt x="331" y="245"/>
                    <a:pt x="334" y="238"/>
                  </a:cubicBezTo>
                  <a:cubicBezTo>
                    <a:pt x="338" y="231"/>
                    <a:pt x="346" y="234"/>
                    <a:pt x="349" y="2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E94A6BA9-1EE2-415E-B1F7-550F563DC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588" y="2379663"/>
              <a:ext cx="301625" cy="346075"/>
            </a:xfrm>
            <a:custGeom>
              <a:avLst/>
              <a:gdLst>
                <a:gd name="T0" fmla="*/ 183 w 276"/>
                <a:gd name="T1" fmla="*/ 299 h 316"/>
                <a:gd name="T2" fmla="*/ 185 w 276"/>
                <a:gd name="T3" fmla="*/ 283 h 316"/>
                <a:gd name="T4" fmla="*/ 189 w 276"/>
                <a:gd name="T5" fmla="*/ 264 h 316"/>
                <a:gd name="T6" fmla="*/ 172 w 276"/>
                <a:gd name="T7" fmla="*/ 261 h 316"/>
                <a:gd name="T8" fmla="*/ 183 w 276"/>
                <a:gd name="T9" fmla="*/ 247 h 316"/>
                <a:gd name="T10" fmla="*/ 193 w 276"/>
                <a:gd name="T11" fmla="*/ 241 h 316"/>
                <a:gd name="T12" fmla="*/ 171 w 276"/>
                <a:gd name="T13" fmla="*/ 240 h 316"/>
                <a:gd name="T14" fmla="*/ 153 w 276"/>
                <a:gd name="T15" fmla="*/ 221 h 316"/>
                <a:gd name="T16" fmla="*/ 147 w 276"/>
                <a:gd name="T17" fmla="*/ 192 h 316"/>
                <a:gd name="T18" fmla="*/ 126 w 276"/>
                <a:gd name="T19" fmla="*/ 151 h 316"/>
                <a:gd name="T20" fmla="*/ 172 w 276"/>
                <a:gd name="T21" fmla="*/ 117 h 316"/>
                <a:gd name="T22" fmla="*/ 175 w 276"/>
                <a:gd name="T23" fmla="*/ 129 h 316"/>
                <a:gd name="T24" fmla="*/ 185 w 276"/>
                <a:gd name="T25" fmla="*/ 139 h 316"/>
                <a:gd name="T26" fmla="*/ 199 w 276"/>
                <a:gd name="T27" fmla="*/ 139 h 316"/>
                <a:gd name="T28" fmla="*/ 202 w 276"/>
                <a:gd name="T29" fmla="*/ 123 h 316"/>
                <a:gd name="T30" fmla="*/ 201 w 276"/>
                <a:gd name="T31" fmla="*/ 110 h 316"/>
                <a:gd name="T32" fmla="*/ 176 w 276"/>
                <a:gd name="T33" fmla="*/ 99 h 316"/>
                <a:gd name="T34" fmla="*/ 142 w 276"/>
                <a:gd name="T35" fmla="*/ 109 h 316"/>
                <a:gd name="T36" fmla="*/ 121 w 276"/>
                <a:gd name="T37" fmla="*/ 106 h 316"/>
                <a:gd name="T38" fmla="*/ 105 w 276"/>
                <a:gd name="T39" fmla="*/ 125 h 316"/>
                <a:gd name="T40" fmla="*/ 81 w 276"/>
                <a:gd name="T41" fmla="*/ 122 h 316"/>
                <a:gd name="T42" fmla="*/ 60 w 276"/>
                <a:gd name="T43" fmla="*/ 97 h 316"/>
                <a:gd name="T44" fmla="*/ 78 w 276"/>
                <a:gd name="T45" fmla="*/ 51 h 316"/>
                <a:gd name="T46" fmla="*/ 104 w 276"/>
                <a:gd name="T47" fmla="*/ 56 h 316"/>
                <a:gd name="T48" fmla="*/ 129 w 276"/>
                <a:gd name="T49" fmla="*/ 53 h 316"/>
                <a:gd name="T50" fmla="*/ 165 w 276"/>
                <a:gd name="T51" fmla="*/ 55 h 316"/>
                <a:gd name="T52" fmla="*/ 207 w 276"/>
                <a:gd name="T53" fmla="*/ 63 h 316"/>
                <a:gd name="T54" fmla="*/ 244 w 276"/>
                <a:gd name="T55" fmla="*/ 54 h 316"/>
                <a:gd name="T56" fmla="*/ 274 w 276"/>
                <a:gd name="T57" fmla="*/ 17 h 316"/>
                <a:gd name="T58" fmla="*/ 248 w 276"/>
                <a:gd name="T59" fmla="*/ 12 h 316"/>
                <a:gd name="T60" fmla="*/ 203 w 276"/>
                <a:gd name="T61" fmla="*/ 33 h 316"/>
                <a:gd name="T62" fmla="*/ 174 w 276"/>
                <a:gd name="T63" fmla="*/ 36 h 316"/>
                <a:gd name="T64" fmla="*/ 145 w 276"/>
                <a:gd name="T65" fmla="*/ 25 h 316"/>
                <a:gd name="T66" fmla="*/ 109 w 276"/>
                <a:gd name="T67" fmla="*/ 21 h 316"/>
                <a:gd name="T68" fmla="*/ 84 w 276"/>
                <a:gd name="T69" fmla="*/ 31 h 316"/>
                <a:gd name="T70" fmla="*/ 52 w 276"/>
                <a:gd name="T71" fmla="*/ 56 h 316"/>
                <a:gd name="T72" fmla="*/ 44 w 276"/>
                <a:gd name="T73" fmla="*/ 87 h 316"/>
                <a:gd name="T74" fmla="*/ 27 w 276"/>
                <a:gd name="T75" fmla="*/ 131 h 316"/>
                <a:gd name="T76" fmla="*/ 20 w 276"/>
                <a:gd name="T77" fmla="*/ 167 h 316"/>
                <a:gd name="T78" fmla="*/ 6 w 276"/>
                <a:gd name="T79" fmla="*/ 193 h 316"/>
                <a:gd name="T80" fmla="*/ 11 w 276"/>
                <a:gd name="T81" fmla="*/ 221 h 316"/>
                <a:gd name="T82" fmla="*/ 36 w 276"/>
                <a:gd name="T83" fmla="*/ 226 h 316"/>
                <a:gd name="T84" fmla="*/ 42 w 276"/>
                <a:gd name="T85" fmla="*/ 261 h 316"/>
                <a:gd name="T86" fmla="*/ 29 w 276"/>
                <a:gd name="T87" fmla="*/ 297 h 316"/>
                <a:gd name="T88" fmla="*/ 61 w 276"/>
                <a:gd name="T89" fmla="*/ 310 h 316"/>
                <a:gd name="T90" fmla="*/ 74 w 276"/>
                <a:gd name="T91" fmla="*/ 295 h 316"/>
                <a:gd name="T92" fmla="*/ 77 w 276"/>
                <a:gd name="T93" fmla="*/ 268 h 316"/>
                <a:gd name="T94" fmla="*/ 69 w 276"/>
                <a:gd name="T95" fmla="*/ 245 h 316"/>
                <a:gd name="T96" fmla="*/ 77 w 276"/>
                <a:gd name="T97" fmla="*/ 223 h 316"/>
                <a:gd name="T98" fmla="*/ 69 w 276"/>
                <a:gd name="T99" fmla="*/ 200 h 316"/>
                <a:gd name="T100" fmla="*/ 87 w 276"/>
                <a:gd name="T101" fmla="*/ 184 h 316"/>
                <a:gd name="T102" fmla="*/ 97 w 276"/>
                <a:gd name="T103" fmla="*/ 209 h 316"/>
                <a:gd name="T104" fmla="*/ 116 w 276"/>
                <a:gd name="T105" fmla="*/ 243 h 316"/>
                <a:gd name="T106" fmla="*/ 129 w 276"/>
                <a:gd name="T107" fmla="*/ 276 h 316"/>
                <a:gd name="T108" fmla="*/ 153 w 276"/>
                <a:gd name="T109" fmla="*/ 259 h 316"/>
                <a:gd name="T110" fmla="*/ 164 w 276"/>
                <a:gd name="T111" fmla="*/ 31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6" h="316">
                  <a:moveTo>
                    <a:pt x="176" y="306"/>
                  </a:moveTo>
                  <a:cubicBezTo>
                    <a:pt x="181" y="304"/>
                    <a:pt x="182" y="304"/>
                    <a:pt x="183" y="299"/>
                  </a:cubicBezTo>
                  <a:cubicBezTo>
                    <a:pt x="183" y="293"/>
                    <a:pt x="193" y="295"/>
                    <a:pt x="189" y="293"/>
                  </a:cubicBezTo>
                  <a:cubicBezTo>
                    <a:pt x="185" y="291"/>
                    <a:pt x="185" y="289"/>
                    <a:pt x="185" y="283"/>
                  </a:cubicBezTo>
                  <a:cubicBezTo>
                    <a:pt x="185" y="276"/>
                    <a:pt x="182" y="274"/>
                    <a:pt x="187" y="272"/>
                  </a:cubicBezTo>
                  <a:cubicBezTo>
                    <a:pt x="192" y="270"/>
                    <a:pt x="189" y="266"/>
                    <a:pt x="189" y="264"/>
                  </a:cubicBezTo>
                  <a:cubicBezTo>
                    <a:pt x="189" y="261"/>
                    <a:pt x="184" y="257"/>
                    <a:pt x="181" y="261"/>
                  </a:cubicBezTo>
                  <a:cubicBezTo>
                    <a:pt x="179" y="266"/>
                    <a:pt x="172" y="263"/>
                    <a:pt x="172" y="261"/>
                  </a:cubicBezTo>
                  <a:cubicBezTo>
                    <a:pt x="172" y="259"/>
                    <a:pt x="170" y="252"/>
                    <a:pt x="173" y="251"/>
                  </a:cubicBezTo>
                  <a:cubicBezTo>
                    <a:pt x="177" y="249"/>
                    <a:pt x="181" y="243"/>
                    <a:pt x="183" y="247"/>
                  </a:cubicBezTo>
                  <a:cubicBezTo>
                    <a:pt x="184" y="252"/>
                    <a:pt x="191" y="256"/>
                    <a:pt x="190" y="251"/>
                  </a:cubicBezTo>
                  <a:cubicBezTo>
                    <a:pt x="190" y="245"/>
                    <a:pt x="200" y="245"/>
                    <a:pt x="193" y="241"/>
                  </a:cubicBezTo>
                  <a:cubicBezTo>
                    <a:pt x="186" y="237"/>
                    <a:pt x="182" y="237"/>
                    <a:pt x="182" y="240"/>
                  </a:cubicBezTo>
                  <a:cubicBezTo>
                    <a:pt x="182" y="242"/>
                    <a:pt x="179" y="245"/>
                    <a:pt x="171" y="240"/>
                  </a:cubicBezTo>
                  <a:cubicBezTo>
                    <a:pt x="162" y="234"/>
                    <a:pt x="156" y="238"/>
                    <a:pt x="154" y="231"/>
                  </a:cubicBezTo>
                  <a:cubicBezTo>
                    <a:pt x="152" y="225"/>
                    <a:pt x="147" y="226"/>
                    <a:pt x="153" y="221"/>
                  </a:cubicBezTo>
                  <a:cubicBezTo>
                    <a:pt x="159" y="215"/>
                    <a:pt x="160" y="213"/>
                    <a:pt x="156" y="208"/>
                  </a:cubicBezTo>
                  <a:cubicBezTo>
                    <a:pt x="153" y="202"/>
                    <a:pt x="154" y="198"/>
                    <a:pt x="147" y="192"/>
                  </a:cubicBezTo>
                  <a:cubicBezTo>
                    <a:pt x="140" y="185"/>
                    <a:pt x="130" y="175"/>
                    <a:pt x="127" y="168"/>
                  </a:cubicBezTo>
                  <a:cubicBezTo>
                    <a:pt x="124" y="160"/>
                    <a:pt x="118" y="153"/>
                    <a:pt x="126" y="151"/>
                  </a:cubicBezTo>
                  <a:cubicBezTo>
                    <a:pt x="135" y="148"/>
                    <a:pt x="153" y="143"/>
                    <a:pt x="157" y="134"/>
                  </a:cubicBezTo>
                  <a:cubicBezTo>
                    <a:pt x="161" y="126"/>
                    <a:pt x="167" y="119"/>
                    <a:pt x="172" y="117"/>
                  </a:cubicBezTo>
                  <a:cubicBezTo>
                    <a:pt x="177" y="115"/>
                    <a:pt x="181" y="116"/>
                    <a:pt x="181" y="120"/>
                  </a:cubicBezTo>
                  <a:cubicBezTo>
                    <a:pt x="181" y="125"/>
                    <a:pt x="175" y="121"/>
                    <a:pt x="175" y="129"/>
                  </a:cubicBezTo>
                  <a:cubicBezTo>
                    <a:pt x="175" y="137"/>
                    <a:pt x="172" y="143"/>
                    <a:pt x="177" y="142"/>
                  </a:cubicBezTo>
                  <a:cubicBezTo>
                    <a:pt x="183" y="141"/>
                    <a:pt x="183" y="134"/>
                    <a:pt x="185" y="139"/>
                  </a:cubicBezTo>
                  <a:cubicBezTo>
                    <a:pt x="188" y="143"/>
                    <a:pt x="189" y="145"/>
                    <a:pt x="192" y="141"/>
                  </a:cubicBezTo>
                  <a:cubicBezTo>
                    <a:pt x="194" y="138"/>
                    <a:pt x="197" y="135"/>
                    <a:pt x="199" y="139"/>
                  </a:cubicBezTo>
                  <a:cubicBezTo>
                    <a:pt x="201" y="144"/>
                    <a:pt x="207" y="147"/>
                    <a:pt x="207" y="139"/>
                  </a:cubicBezTo>
                  <a:cubicBezTo>
                    <a:pt x="207" y="132"/>
                    <a:pt x="206" y="123"/>
                    <a:pt x="202" y="123"/>
                  </a:cubicBezTo>
                  <a:cubicBezTo>
                    <a:pt x="197" y="123"/>
                    <a:pt x="194" y="122"/>
                    <a:pt x="195" y="118"/>
                  </a:cubicBezTo>
                  <a:cubicBezTo>
                    <a:pt x="196" y="113"/>
                    <a:pt x="201" y="118"/>
                    <a:pt x="201" y="110"/>
                  </a:cubicBezTo>
                  <a:cubicBezTo>
                    <a:pt x="201" y="101"/>
                    <a:pt x="202" y="97"/>
                    <a:pt x="192" y="96"/>
                  </a:cubicBezTo>
                  <a:cubicBezTo>
                    <a:pt x="183" y="96"/>
                    <a:pt x="178" y="95"/>
                    <a:pt x="176" y="99"/>
                  </a:cubicBezTo>
                  <a:cubicBezTo>
                    <a:pt x="174" y="104"/>
                    <a:pt x="168" y="103"/>
                    <a:pt x="159" y="103"/>
                  </a:cubicBezTo>
                  <a:cubicBezTo>
                    <a:pt x="150" y="103"/>
                    <a:pt x="145" y="105"/>
                    <a:pt x="142" y="109"/>
                  </a:cubicBezTo>
                  <a:cubicBezTo>
                    <a:pt x="139" y="114"/>
                    <a:pt x="132" y="117"/>
                    <a:pt x="129" y="112"/>
                  </a:cubicBezTo>
                  <a:cubicBezTo>
                    <a:pt x="126" y="107"/>
                    <a:pt x="124" y="104"/>
                    <a:pt x="121" y="106"/>
                  </a:cubicBezTo>
                  <a:cubicBezTo>
                    <a:pt x="118" y="108"/>
                    <a:pt x="116" y="104"/>
                    <a:pt x="113" y="113"/>
                  </a:cubicBezTo>
                  <a:cubicBezTo>
                    <a:pt x="110" y="122"/>
                    <a:pt x="107" y="120"/>
                    <a:pt x="105" y="125"/>
                  </a:cubicBezTo>
                  <a:cubicBezTo>
                    <a:pt x="103" y="130"/>
                    <a:pt x="102" y="130"/>
                    <a:pt x="94" y="130"/>
                  </a:cubicBezTo>
                  <a:cubicBezTo>
                    <a:pt x="86" y="130"/>
                    <a:pt x="82" y="130"/>
                    <a:pt x="81" y="122"/>
                  </a:cubicBezTo>
                  <a:cubicBezTo>
                    <a:pt x="80" y="115"/>
                    <a:pt x="80" y="109"/>
                    <a:pt x="71" y="106"/>
                  </a:cubicBezTo>
                  <a:cubicBezTo>
                    <a:pt x="62" y="103"/>
                    <a:pt x="60" y="105"/>
                    <a:pt x="60" y="97"/>
                  </a:cubicBezTo>
                  <a:cubicBezTo>
                    <a:pt x="60" y="89"/>
                    <a:pt x="55" y="64"/>
                    <a:pt x="66" y="62"/>
                  </a:cubicBezTo>
                  <a:cubicBezTo>
                    <a:pt x="76" y="60"/>
                    <a:pt x="74" y="51"/>
                    <a:pt x="78" y="51"/>
                  </a:cubicBezTo>
                  <a:cubicBezTo>
                    <a:pt x="82" y="51"/>
                    <a:pt x="86" y="52"/>
                    <a:pt x="88" y="56"/>
                  </a:cubicBezTo>
                  <a:cubicBezTo>
                    <a:pt x="91" y="61"/>
                    <a:pt x="96" y="56"/>
                    <a:pt x="104" y="56"/>
                  </a:cubicBezTo>
                  <a:cubicBezTo>
                    <a:pt x="112" y="56"/>
                    <a:pt x="114" y="58"/>
                    <a:pt x="116" y="55"/>
                  </a:cubicBezTo>
                  <a:cubicBezTo>
                    <a:pt x="118" y="52"/>
                    <a:pt x="125" y="49"/>
                    <a:pt x="129" y="53"/>
                  </a:cubicBezTo>
                  <a:cubicBezTo>
                    <a:pt x="133" y="57"/>
                    <a:pt x="137" y="57"/>
                    <a:pt x="144" y="56"/>
                  </a:cubicBezTo>
                  <a:cubicBezTo>
                    <a:pt x="151" y="56"/>
                    <a:pt x="156" y="54"/>
                    <a:pt x="165" y="55"/>
                  </a:cubicBezTo>
                  <a:cubicBezTo>
                    <a:pt x="175" y="56"/>
                    <a:pt x="181" y="54"/>
                    <a:pt x="188" y="58"/>
                  </a:cubicBezTo>
                  <a:cubicBezTo>
                    <a:pt x="194" y="63"/>
                    <a:pt x="197" y="63"/>
                    <a:pt x="207" y="63"/>
                  </a:cubicBezTo>
                  <a:cubicBezTo>
                    <a:pt x="218" y="63"/>
                    <a:pt x="226" y="68"/>
                    <a:pt x="231" y="63"/>
                  </a:cubicBezTo>
                  <a:cubicBezTo>
                    <a:pt x="236" y="58"/>
                    <a:pt x="239" y="65"/>
                    <a:pt x="244" y="54"/>
                  </a:cubicBezTo>
                  <a:cubicBezTo>
                    <a:pt x="249" y="44"/>
                    <a:pt x="252" y="42"/>
                    <a:pt x="260" y="36"/>
                  </a:cubicBezTo>
                  <a:cubicBezTo>
                    <a:pt x="269" y="30"/>
                    <a:pt x="271" y="24"/>
                    <a:pt x="274" y="17"/>
                  </a:cubicBezTo>
                  <a:cubicBezTo>
                    <a:pt x="276" y="10"/>
                    <a:pt x="274" y="10"/>
                    <a:pt x="270" y="5"/>
                  </a:cubicBezTo>
                  <a:cubicBezTo>
                    <a:pt x="266" y="1"/>
                    <a:pt x="258" y="0"/>
                    <a:pt x="248" y="12"/>
                  </a:cubicBezTo>
                  <a:cubicBezTo>
                    <a:pt x="238" y="25"/>
                    <a:pt x="235" y="35"/>
                    <a:pt x="224" y="35"/>
                  </a:cubicBezTo>
                  <a:cubicBezTo>
                    <a:pt x="213" y="36"/>
                    <a:pt x="206" y="37"/>
                    <a:pt x="203" y="33"/>
                  </a:cubicBezTo>
                  <a:cubicBezTo>
                    <a:pt x="201" y="29"/>
                    <a:pt x="189" y="32"/>
                    <a:pt x="184" y="32"/>
                  </a:cubicBezTo>
                  <a:cubicBezTo>
                    <a:pt x="179" y="32"/>
                    <a:pt x="180" y="38"/>
                    <a:pt x="174" y="36"/>
                  </a:cubicBezTo>
                  <a:cubicBezTo>
                    <a:pt x="168" y="34"/>
                    <a:pt x="164" y="31"/>
                    <a:pt x="160" y="31"/>
                  </a:cubicBezTo>
                  <a:cubicBezTo>
                    <a:pt x="156" y="31"/>
                    <a:pt x="156" y="24"/>
                    <a:pt x="145" y="25"/>
                  </a:cubicBezTo>
                  <a:cubicBezTo>
                    <a:pt x="133" y="27"/>
                    <a:pt x="120" y="29"/>
                    <a:pt x="120" y="23"/>
                  </a:cubicBezTo>
                  <a:cubicBezTo>
                    <a:pt x="119" y="18"/>
                    <a:pt x="114" y="21"/>
                    <a:pt x="109" y="21"/>
                  </a:cubicBezTo>
                  <a:cubicBezTo>
                    <a:pt x="104" y="20"/>
                    <a:pt x="103" y="10"/>
                    <a:pt x="96" y="14"/>
                  </a:cubicBezTo>
                  <a:cubicBezTo>
                    <a:pt x="90" y="17"/>
                    <a:pt x="88" y="26"/>
                    <a:pt x="84" y="31"/>
                  </a:cubicBezTo>
                  <a:cubicBezTo>
                    <a:pt x="80" y="37"/>
                    <a:pt x="73" y="37"/>
                    <a:pt x="66" y="38"/>
                  </a:cubicBezTo>
                  <a:cubicBezTo>
                    <a:pt x="59" y="39"/>
                    <a:pt x="56" y="47"/>
                    <a:pt x="52" y="56"/>
                  </a:cubicBezTo>
                  <a:cubicBezTo>
                    <a:pt x="48" y="65"/>
                    <a:pt x="39" y="74"/>
                    <a:pt x="41" y="78"/>
                  </a:cubicBezTo>
                  <a:cubicBezTo>
                    <a:pt x="43" y="83"/>
                    <a:pt x="44" y="79"/>
                    <a:pt x="44" y="87"/>
                  </a:cubicBezTo>
                  <a:cubicBezTo>
                    <a:pt x="44" y="95"/>
                    <a:pt x="46" y="105"/>
                    <a:pt x="38" y="111"/>
                  </a:cubicBezTo>
                  <a:cubicBezTo>
                    <a:pt x="38" y="111"/>
                    <a:pt x="25" y="124"/>
                    <a:pt x="27" y="131"/>
                  </a:cubicBezTo>
                  <a:cubicBezTo>
                    <a:pt x="30" y="138"/>
                    <a:pt x="30" y="144"/>
                    <a:pt x="26" y="150"/>
                  </a:cubicBezTo>
                  <a:cubicBezTo>
                    <a:pt x="22" y="156"/>
                    <a:pt x="20" y="161"/>
                    <a:pt x="20" y="167"/>
                  </a:cubicBezTo>
                  <a:cubicBezTo>
                    <a:pt x="20" y="173"/>
                    <a:pt x="19" y="179"/>
                    <a:pt x="12" y="181"/>
                  </a:cubicBezTo>
                  <a:cubicBezTo>
                    <a:pt x="4" y="184"/>
                    <a:pt x="0" y="190"/>
                    <a:pt x="6" y="193"/>
                  </a:cubicBezTo>
                  <a:cubicBezTo>
                    <a:pt x="11" y="196"/>
                    <a:pt x="12" y="202"/>
                    <a:pt x="8" y="208"/>
                  </a:cubicBezTo>
                  <a:cubicBezTo>
                    <a:pt x="4" y="213"/>
                    <a:pt x="5" y="219"/>
                    <a:pt x="11" y="221"/>
                  </a:cubicBezTo>
                  <a:cubicBezTo>
                    <a:pt x="17" y="223"/>
                    <a:pt x="17" y="216"/>
                    <a:pt x="26" y="217"/>
                  </a:cubicBezTo>
                  <a:cubicBezTo>
                    <a:pt x="35" y="219"/>
                    <a:pt x="37" y="220"/>
                    <a:pt x="36" y="226"/>
                  </a:cubicBezTo>
                  <a:cubicBezTo>
                    <a:pt x="34" y="233"/>
                    <a:pt x="28" y="239"/>
                    <a:pt x="37" y="244"/>
                  </a:cubicBezTo>
                  <a:cubicBezTo>
                    <a:pt x="46" y="248"/>
                    <a:pt x="42" y="252"/>
                    <a:pt x="42" y="261"/>
                  </a:cubicBezTo>
                  <a:cubicBezTo>
                    <a:pt x="41" y="269"/>
                    <a:pt x="40" y="271"/>
                    <a:pt x="34" y="275"/>
                  </a:cubicBezTo>
                  <a:cubicBezTo>
                    <a:pt x="28" y="279"/>
                    <a:pt x="29" y="291"/>
                    <a:pt x="29" y="297"/>
                  </a:cubicBezTo>
                  <a:cubicBezTo>
                    <a:pt x="29" y="304"/>
                    <a:pt x="36" y="306"/>
                    <a:pt x="43" y="310"/>
                  </a:cubicBezTo>
                  <a:cubicBezTo>
                    <a:pt x="50" y="313"/>
                    <a:pt x="58" y="316"/>
                    <a:pt x="61" y="310"/>
                  </a:cubicBezTo>
                  <a:cubicBezTo>
                    <a:pt x="63" y="304"/>
                    <a:pt x="68" y="302"/>
                    <a:pt x="71" y="302"/>
                  </a:cubicBezTo>
                  <a:cubicBezTo>
                    <a:pt x="74" y="302"/>
                    <a:pt x="78" y="297"/>
                    <a:pt x="74" y="295"/>
                  </a:cubicBezTo>
                  <a:cubicBezTo>
                    <a:pt x="70" y="292"/>
                    <a:pt x="69" y="291"/>
                    <a:pt x="69" y="284"/>
                  </a:cubicBezTo>
                  <a:cubicBezTo>
                    <a:pt x="70" y="278"/>
                    <a:pt x="77" y="278"/>
                    <a:pt x="77" y="268"/>
                  </a:cubicBezTo>
                  <a:cubicBezTo>
                    <a:pt x="77" y="259"/>
                    <a:pt x="78" y="257"/>
                    <a:pt x="73" y="254"/>
                  </a:cubicBezTo>
                  <a:cubicBezTo>
                    <a:pt x="68" y="251"/>
                    <a:pt x="69" y="251"/>
                    <a:pt x="69" y="245"/>
                  </a:cubicBezTo>
                  <a:cubicBezTo>
                    <a:pt x="70" y="239"/>
                    <a:pt x="68" y="236"/>
                    <a:pt x="72" y="236"/>
                  </a:cubicBezTo>
                  <a:cubicBezTo>
                    <a:pt x="77" y="236"/>
                    <a:pt x="77" y="231"/>
                    <a:pt x="77" y="223"/>
                  </a:cubicBezTo>
                  <a:cubicBezTo>
                    <a:pt x="77" y="214"/>
                    <a:pt x="77" y="212"/>
                    <a:pt x="74" y="210"/>
                  </a:cubicBezTo>
                  <a:cubicBezTo>
                    <a:pt x="71" y="208"/>
                    <a:pt x="69" y="204"/>
                    <a:pt x="69" y="200"/>
                  </a:cubicBezTo>
                  <a:cubicBezTo>
                    <a:pt x="69" y="196"/>
                    <a:pt x="67" y="191"/>
                    <a:pt x="74" y="190"/>
                  </a:cubicBezTo>
                  <a:cubicBezTo>
                    <a:pt x="82" y="190"/>
                    <a:pt x="79" y="182"/>
                    <a:pt x="87" y="184"/>
                  </a:cubicBezTo>
                  <a:cubicBezTo>
                    <a:pt x="95" y="186"/>
                    <a:pt x="100" y="184"/>
                    <a:pt x="100" y="194"/>
                  </a:cubicBezTo>
                  <a:cubicBezTo>
                    <a:pt x="100" y="204"/>
                    <a:pt x="103" y="205"/>
                    <a:pt x="97" y="209"/>
                  </a:cubicBezTo>
                  <a:cubicBezTo>
                    <a:pt x="91" y="214"/>
                    <a:pt x="89" y="220"/>
                    <a:pt x="98" y="228"/>
                  </a:cubicBezTo>
                  <a:cubicBezTo>
                    <a:pt x="107" y="236"/>
                    <a:pt x="109" y="242"/>
                    <a:pt x="116" y="243"/>
                  </a:cubicBezTo>
                  <a:cubicBezTo>
                    <a:pt x="124" y="244"/>
                    <a:pt x="123" y="248"/>
                    <a:pt x="123" y="255"/>
                  </a:cubicBezTo>
                  <a:cubicBezTo>
                    <a:pt x="123" y="263"/>
                    <a:pt x="119" y="276"/>
                    <a:pt x="129" y="276"/>
                  </a:cubicBezTo>
                  <a:cubicBezTo>
                    <a:pt x="140" y="276"/>
                    <a:pt x="143" y="276"/>
                    <a:pt x="143" y="268"/>
                  </a:cubicBezTo>
                  <a:cubicBezTo>
                    <a:pt x="143" y="261"/>
                    <a:pt x="148" y="259"/>
                    <a:pt x="153" y="259"/>
                  </a:cubicBezTo>
                  <a:cubicBezTo>
                    <a:pt x="158" y="259"/>
                    <a:pt x="159" y="270"/>
                    <a:pt x="158" y="279"/>
                  </a:cubicBezTo>
                  <a:cubicBezTo>
                    <a:pt x="158" y="288"/>
                    <a:pt x="145" y="304"/>
                    <a:pt x="164" y="310"/>
                  </a:cubicBezTo>
                  <a:cubicBezTo>
                    <a:pt x="183" y="316"/>
                    <a:pt x="171" y="308"/>
                    <a:pt x="176" y="3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4" name="Freeform 32">
              <a:extLst>
                <a:ext uri="{FF2B5EF4-FFF2-40B4-BE49-F238E27FC236}">
                  <a16:creationId xmlns:a16="http://schemas.microsoft.com/office/drawing/2014/main" id="{115EB601-E30A-4EB8-8015-7E2C39222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175" y="2830513"/>
              <a:ext cx="36513" cy="39688"/>
            </a:xfrm>
            <a:custGeom>
              <a:avLst/>
              <a:gdLst>
                <a:gd name="T0" fmla="*/ 10 w 33"/>
                <a:gd name="T1" fmla="*/ 12 h 37"/>
                <a:gd name="T2" fmla="*/ 4 w 33"/>
                <a:gd name="T3" fmla="*/ 21 h 37"/>
                <a:gd name="T4" fmla="*/ 7 w 33"/>
                <a:gd name="T5" fmla="*/ 33 h 37"/>
                <a:gd name="T6" fmla="*/ 24 w 33"/>
                <a:gd name="T7" fmla="*/ 31 h 37"/>
                <a:gd name="T8" fmla="*/ 29 w 33"/>
                <a:gd name="T9" fmla="*/ 21 h 37"/>
                <a:gd name="T10" fmla="*/ 31 w 33"/>
                <a:gd name="T11" fmla="*/ 13 h 37"/>
                <a:gd name="T12" fmla="*/ 10 w 33"/>
                <a:gd name="T13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7">
                  <a:moveTo>
                    <a:pt x="10" y="12"/>
                  </a:moveTo>
                  <a:cubicBezTo>
                    <a:pt x="10" y="12"/>
                    <a:pt x="6" y="15"/>
                    <a:pt x="4" y="21"/>
                  </a:cubicBezTo>
                  <a:cubicBezTo>
                    <a:pt x="2" y="26"/>
                    <a:pt x="0" y="30"/>
                    <a:pt x="7" y="33"/>
                  </a:cubicBezTo>
                  <a:cubicBezTo>
                    <a:pt x="14" y="36"/>
                    <a:pt x="22" y="37"/>
                    <a:pt x="24" y="31"/>
                  </a:cubicBezTo>
                  <a:cubicBezTo>
                    <a:pt x="26" y="25"/>
                    <a:pt x="27" y="22"/>
                    <a:pt x="29" y="21"/>
                  </a:cubicBezTo>
                  <a:cubicBezTo>
                    <a:pt x="32" y="20"/>
                    <a:pt x="33" y="17"/>
                    <a:pt x="31" y="13"/>
                  </a:cubicBezTo>
                  <a:cubicBezTo>
                    <a:pt x="29" y="9"/>
                    <a:pt x="17" y="0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5F569D29-97CA-448E-98BB-F37DDF7E8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275" y="2847975"/>
              <a:ext cx="52388" cy="31750"/>
            </a:xfrm>
            <a:custGeom>
              <a:avLst/>
              <a:gdLst>
                <a:gd name="T0" fmla="*/ 37 w 47"/>
                <a:gd name="T1" fmla="*/ 6 h 29"/>
                <a:gd name="T2" fmla="*/ 22 w 47"/>
                <a:gd name="T3" fmla="*/ 1 h 29"/>
                <a:gd name="T4" fmla="*/ 6 w 47"/>
                <a:gd name="T5" fmla="*/ 7 h 29"/>
                <a:gd name="T6" fmla="*/ 1 w 47"/>
                <a:gd name="T7" fmla="*/ 18 h 29"/>
                <a:gd name="T8" fmla="*/ 10 w 47"/>
                <a:gd name="T9" fmla="*/ 25 h 29"/>
                <a:gd name="T10" fmla="*/ 24 w 47"/>
                <a:gd name="T11" fmla="*/ 27 h 29"/>
                <a:gd name="T12" fmla="*/ 39 w 47"/>
                <a:gd name="T13" fmla="*/ 23 h 29"/>
                <a:gd name="T14" fmla="*/ 45 w 47"/>
                <a:gd name="T15" fmla="*/ 16 h 29"/>
                <a:gd name="T16" fmla="*/ 37 w 47"/>
                <a:gd name="T1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9">
                  <a:moveTo>
                    <a:pt x="37" y="6"/>
                  </a:moveTo>
                  <a:cubicBezTo>
                    <a:pt x="33" y="5"/>
                    <a:pt x="34" y="0"/>
                    <a:pt x="22" y="1"/>
                  </a:cubicBezTo>
                  <a:cubicBezTo>
                    <a:pt x="22" y="1"/>
                    <a:pt x="9" y="1"/>
                    <a:pt x="6" y="7"/>
                  </a:cubicBezTo>
                  <a:cubicBezTo>
                    <a:pt x="3" y="13"/>
                    <a:pt x="0" y="14"/>
                    <a:pt x="1" y="18"/>
                  </a:cubicBezTo>
                  <a:cubicBezTo>
                    <a:pt x="2" y="23"/>
                    <a:pt x="5" y="23"/>
                    <a:pt x="10" y="25"/>
                  </a:cubicBezTo>
                  <a:cubicBezTo>
                    <a:pt x="15" y="27"/>
                    <a:pt x="18" y="29"/>
                    <a:pt x="24" y="27"/>
                  </a:cubicBezTo>
                  <a:cubicBezTo>
                    <a:pt x="31" y="24"/>
                    <a:pt x="33" y="22"/>
                    <a:pt x="39" y="23"/>
                  </a:cubicBezTo>
                  <a:cubicBezTo>
                    <a:pt x="46" y="24"/>
                    <a:pt x="47" y="23"/>
                    <a:pt x="45" y="16"/>
                  </a:cubicBezTo>
                  <a:cubicBezTo>
                    <a:pt x="43" y="9"/>
                    <a:pt x="41" y="8"/>
                    <a:pt x="37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B17CF9FF-83CB-4050-B844-C3438F202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0" y="2822575"/>
              <a:ext cx="65088" cy="47625"/>
            </a:xfrm>
            <a:custGeom>
              <a:avLst/>
              <a:gdLst>
                <a:gd name="T0" fmla="*/ 57 w 60"/>
                <a:gd name="T1" fmla="*/ 37 h 43"/>
                <a:gd name="T2" fmla="*/ 59 w 60"/>
                <a:gd name="T3" fmla="*/ 28 h 43"/>
                <a:gd name="T4" fmla="*/ 47 w 60"/>
                <a:gd name="T5" fmla="*/ 16 h 43"/>
                <a:gd name="T6" fmla="*/ 26 w 60"/>
                <a:gd name="T7" fmla="*/ 13 h 43"/>
                <a:gd name="T8" fmla="*/ 4 w 60"/>
                <a:gd name="T9" fmla="*/ 10 h 43"/>
                <a:gd name="T10" fmla="*/ 4 w 60"/>
                <a:gd name="T11" fmla="*/ 16 h 43"/>
                <a:gd name="T12" fmla="*/ 14 w 60"/>
                <a:gd name="T13" fmla="*/ 28 h 43"/>
                <a:gd name="T14" fmla="*/ 21 w 60"/>
                <a:gd name="T15" fmla="*/ 38 h 43"/>
                <a:gd name="T16" fmla="*/ 36 w 60"/>
                <a:gd name="T17" fmla="*/ 41 h 43"/>
                <a:gd name="T18" fmla="*/ 50 w 60"/>
                <a:gd name="T19" fmla="*/ 41 h 43"/>
                <a:gd name="T20" fmla="*/ 57 w 60"/>
                <a:gd name="T2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43">
                  <a:moveTo>
                    <a:pt x="57" y="37"/>
                  </a:moveTo>
                  <a:cubicBezTo>
                    <a:pt x="58" y="33"/>
                    <a:pt x="60" y="33"/>
                    <a:pt x="59" y="28"/>
                  </a:cubicBezTo>
                  <a:cubicBezTo>
                    <a:pt x="59" y="22"/>
                    <a:pt x="56" y="16"/>
                    <a:pt x="47" y="16"/>
                  </a:cubicBezTo>
                  <a:cubicBezTo>
                    <a:pt x="38" y="16"/>
                    <a:pt x="34" y="18"/>
                    <a:pt x="26" y="13"/>
                  </a:cubicBezTo>
                  <a:cubicBezTo>
                    <a:pt x="18" y="8"/>
                    <a:pt x="12" y="0"/>
                    <a:pt x="4" y="10"/>
                  </a:cubicBezTo>
                  <a:cubicBezTo>
                    <a:pt x="4" y="10"/>
                    <a:pt x="0" y="10"/>
                    <a:pt x="4" y="16"/>
                  </a:cubicBezTo>
                  <a:cubicBezTo>
                    <a:pt x="9" y="21"/>
                    <a:pt x="12" y="22"/>
                    <a:pt x="14" y="28"/>
                  </a:cubicBezTo>
                  <a:cubicBezTo>
                    <a:pt x="17" y="33"/>
                    <a:pt x="17" y="40"/>
                    <a:pt x="21" y="38"/>
                  </a:cubicBezTo>
                  <a:cubicBezTo>
                    <a:pt x="26" y="36"/>
                    <a:pt x="33" y="38"/>
                    <a:pt x="36" y="41"/>
                  </a:cubicBezTo>
                  <a:cubicBezTo>
                    <a:pt x="39" y="43"/>
                    <a:pt x="44" y="41"/>
                    <a:pt x="50" y="41"/>
                  </a:cubicBezTo>
                  <a:cubicBezTo>
                    <a:pt x="55" y="41"/>
                    <a:pt x="57" y="42"/>
                    <a:pt x="57" y="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9EDC3071-A717-47D1-B382-1842457F3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288" y="2884488"/>
              <a:ext cx="93663" cy="50800"/>
            </a:xfrm>
            <a:custGeom>
              <a:avLst/>
              <a:gdLst>
                <a:gd name="T0" fmla="*/ 78 w 85"/>
                <a:gd name="T1" fmla="*/ 30 h 47"/>
                <a:gd name="T2" fmla="*/ 62 w 85"/>
                <a:gd name="T3" fmla="*/ 17 h 47"/>
                <a:gd name="T4" fmla="*/ 46 w 85"/>
                <a:gd name="T5" fmla="*/ 7 h 47"/>
                <a:gd name="T6" fmla="*/ 28 w 85"/>
                <a:gd name="T7" fmla="*/ 5 h 47"/>
                <a:gd name="T8" fmla="*/ 9 w 85"/>
                <a:gd name="T9" fmla="*/ 5 h 47"/>
                <a:gd name="T10" fmla="*/ 0 w 85"/>
                <a:gd name="T11" fmla="*/ 13 h 47"/>
                <a:gd name="T12" fmla="*/ 5 w 85"/>
                <a:gd name="T13" fmla="*/ 19 h 47"/>
                <a:gd name="T14" fmla="*/ 17 w 85"/>
                <a:gd name="T15" fmla="*/ 25 h 47"/>
                <a:gd name="T16" fmla="*/ 30 w 85"/>
                <a:gd name="T17" fmla="*/ 29 h 47"/>
                <a:gd name="T18" fmla="*/ 45 w 85"/>
                <a:gd name="T19" fmla="*/ 34 h 47"/>
                <a:gd name="T20" fmla="*/ 60 w 85"/>
                <a:gd name="T21" fmla="*/ 47 h 47"/>
                <a:gd name="T22" fmla="*/ 72 w 85"/>
                <a:gd name="T23" fmla="*/ 41 h 47"/>
                <a:gd name="T24" fmla="*/ 78 w 85"/>
                <a:gd name="T2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47">
                  <a:moveTo>
                    <a:pt x="78" y="30"/>
                  </a:moveTo>
                  <a:cubicBezTo>
                    <a:pt x="71" y="27"/>
                    <a:pt x="72" y="23"/>
                    <a:pt x="62" y="17"/>
                  </a:cubicBezTo>
                  <a:cubicBezTo>
                    <a:pt x="53" y="11"/>
                    <a:pt x="51" y="13"/>
                    <a:pt x="46" y="7"/>
                  </a:cubicBezTo>
                  <a:cubicBezTo>
                    <a:pt x="41" y="0"/>
                    <a:pt x="37" y="2"/>
                    <a:pt x="28" y="5"/>
                  </a:cubicBezTo>
                  <a:cubicBezTo>
                    <a:pt x="28" y="5"/>
                    <a:pt x="14" y="0"/>
                    <a:pt x="9" y="5"/>
                  </a:cubicBezTo>
                  <a:cubicBezTo>
                    <a:pt x="5" y="9"/>
                    <a:pt x="0" y="8"/>
                    <a:pt x="0" y="13"/>
                  </a:cubicBezTo>
                  <a:cubicBezTo>
                    <a:pt x="0" y="17"/>
                    <a:pt x="1" y="16"/>
                    <a:pt x="5" y="19"/>
                  </a:cubicBezTo>
                  <a:cubicBezTo>
                    <a:pt x="10" y="23"/>
                    <a:pt x="8" y="25"/>
                    <a:pt x="17" y="25"/>
                  </a:cubicBezTo>
                  <a:cubicBezTo>
                    <a:pt x="26" y="25"/>
                    <a:pt x="27" y="25"/>
                    <a:pt x="30" y="29"/>
                  </a:cubicBezTo>
                  <a:cubicBezTo>
                    <a:pt x="34" y="33"/>
                    <a:pt x="40" y="29"/>
                    <a:pt x="45" y="34"/>
                  </a:cubicBezTo>
                  <a:cubicBezTo>
                    <a:pt x="51" y="40"/>
                    <a:pt x="56" y="47"/>
                    <a:pt x="60" y="47"/>
                  </a:cubicBezTo>
                  <a:cubicBezTo>
                    <a:pt x="65" y="47"/>
                    <a:pt x="68" y="43"/>
                    <a:pt x="72" y="41"/>
                  </a:cubicBezTo>
                  <a:cubicBezTo>
                    <a:pt x="76" y="39"/>
                    <a:pt x="85" y="34"/>
                    <a:pt x="78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C00F8E10-95A7-45A4-B8A8-07A50FFD4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2835275"/>
              <a:ext cx="142875" cy="38100"/>
            </a:xfrm>
            <a:custGeom>
              <a:avLst/>
              <a:gdLst>
                <a:gd name="T0" fmla="*/ 123 w 130"/>
                <a:gd name="T1" fmla="*/ 14 h 35"/>
                <a:gd name="T2" fmla="*/ 113 w 130"/>
                <a:gd name="T3" fmla="*/ 7 h 35"/>
                <a:gd name="T4" fmla="*/ 100 w 130"/>
                <a:gd name="T5" fmla="*/ 16 h 35"/>
                <a:gd name="T6" fmla="*/ 79 w 130"/>
                <a:gd name="T7" fmla="*/ 8 h 35"/>
                <a:gd name="T8" fmla="*/ 64 w 130"/>
                <a:gd name="T9" fmla="*/ 2 h 35"/>
                <a:gd name="T10" fmla="*/ 30 w 130"/>
                <a:gd name="T11" fmla="*/ 11 h 35"/>
                <a:gd name="T12" fmla="*/ 20 w 130"/>
                <a:gd name="T13" fmla="*/ 14 h 35"/>
                <a:gd name="T14" fmla="*/ 9 w 130"/>
                <a:gd name="T15" fmla="*/ 17 h 35"/>
                <a:gd name="T16" fmla="*/ 29 w 130"/>
                <a:gd name="T17" fmla="*/ 26 h 35"/>
                <a:gd name="T18" fmla="*/ 50 w 130"/>
                <a:gd name="T19" fmla="*/ 33 h 35"/>
                <a:gd name="T20" fmla="*/ 73 w 130"/>
                <a:gd name="T21" fmla="*/ 33 h 35"/>
                <a:gd name="T22" fmla="*/ 107 w 130"/>
                <a:gd name="T23" fmla="*/ 31 h 35"/>
                <a:gd name="T24" fmla="*/ 117 w 130"/>
                <a:gd name="T25" fmla="*/ 27 h 35"/>
                <a:gd name="T26" fmla="*/ 129 w 130"/>
                <a:gd name="T27" fmla="*/ 23 h 35"/>
                <a:gd name="T28" fmla="*/ 123 w 130"/>
                <a:gd name="T2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35">
                  <a:moveTo>
                    <a:pt x="123" y="14"/>
                  </a:moveTo>
                  <a:cubicBezTo>
                    <a:pt x="119" y="14"/>
                    <a:pt x="120" y="6"/>
                    <a:pt x="113" y="7"/>
                  </a:cubicBezTo>
                  <a:cubicBezTo>
                    <a:pt x="105" y="8"/>
                    <a:pt x="107" y="16"/>
                    <a:pt x="100" y="16"/>
                  </a:cubicBezTo>
                  <a:cubicBezTo>
                    <a:pt x="92" y="15"/>
                    <a:pt x="83" y="13"/>
                    <a:pt x="79" y="8"/>
                  </a:cubicBezTo>
                  <a:cubicBezTo>
                    <a:pt x="76" y="4"/>
                    <a:pt x="73" y="2"/>
                    <a:pt x="64" y="2"/>
                  </a:cubicBezTo>
                  <a:cubicBezTo>
                    <a:pt x="55" y="2"/>
                    <a:pt x="33" y="0"/>
                    <a:pt x="30" y="11"/>
                  </a:cubicBezTo>
                  <a:cubicBezTo>
                    <a:pt x="30" y="11"/>
                    <a:pt x="28" y="16"/>
                    <a:pt x="20" y="14"/>
                  </a:cubicBezTo>
                  <a:cubicBezTo>
                    <a:pt x="13" y="13"/>
                    <a:pt x="0" y="10"/>
                    <a:pt x="9" y="17"/>
                  </a:cubicBezTo>
                  <a:cubicBezTo>
                    <a:pt x="17" y="25"/>
                    <a:pt x="17" y="23"/>
                    <a:pt x="29" y="26"/>
                  </a:cubicBezTo>
                  <a:cubicBezTo>
                    <a:pt x="41" y="29"/>
                    <a:pt x="40" y="31"/>
                    <a:pt x="50" y="33"/>
                  </a:cubicBezTo>
                  <a:cubicBezTo>
                    <a:pt x="60" y="34"/>
                    <a:pt x="59" y="30"/>
                    <a:pt x="73" y="33"/>
                  </a:cubicBezTo>
                  <a:cubicBezTo>
                    <a:pt x="88" y="35"/>
                    <a:pt x="96" y="33"/>
                    <a:pt x="107" y="31"/>
                  </a:cubicBezTo>
                  <a:cubicBezTo>
                    <a:pt x="119" y="29"/>
                    <a:pt x="109" y="31"/>
                    <a:pt x="117" y="27"/>
                  </a:cubicBezTo>
                  <a:cubicBezTo>
                    <a:pt x="124" y="24"/>
                    <a:pt x="130" y="27"/>
                    <a:pt x="129" y="23"/>
                  </a:cubicBezTo>
                  <a:cubicBezTo>
                    <a:pt x="128" y="19"/>
                    <a:pt x="128" y="13"/>
                    <a:pt x="123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33D8B9EA-186B-4DDD-BDDA-F991C0A7B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450" y="2819400"/>
              <a:ext cx="85725" cy="39688"/>
            </a:xfrm>
            <a:custGeom>
              <a:avLst/>
              <a:gdLst>
                <a:gd name="T0" fmla="*/ 62 w 78"/>
                <a:gd name="T1" fmla="*/ 23 h 36"/>
                <a:gd name="T2" fmla="*/ 73 w 78"/>
                <a:gd name="T3" fmla="*/ 31 h 36"/>
                <a:gd name="T4" fmla="*/ 77 w 78"/>
                <a:gd name="T5" fmla="*/ 25 h 36"/>
                <a:gd name="T6" fmla="*/ 66 w 78"/>
                <a:gd name="T7" fmla="*/ 17 h 36"/>
                <a:gd name="T8" fmla="*/ 49 w 78"/>
                <a:gd name="T9" fmla="*/ 13 h 36"/>
                <a:gd name="T10" fmla="*/ 32 w 78"/>
                <a:gd name="T11" fmla="*/ 17 h 36"/>
                <a:gd name="T12" fmla="*/ 15 w 78"/>
                <a:gd name="T13" fmla="*/ 10 h 36"/>
                <a:gd name="T14" fmla="*/ 9 w 78"/>
                <a:gd name="T15" fmla="*/ 23 h 36"/>
                <a:gd name="T16" fmla="*/ 8 w 78"/>
                <a:gd name="T17" fmla="*/ 34 h 36"/>
                <a:gd name="T18" fmla="*/ 26 w 78"/>
                <a:gd name="T19" fmla="*/ 30 h 36"/>
                <a:gd name="T20" fmla="*/ 40 w 78"/>
                <a:gd name="T21" fmla="*/ 25 h 36"/>
                <a:gd name="T22" fmla="*/ 49 w 78"/>
                <a:gd name="T23" fmla="*/ 29 h 36"/>
                <a:gd name="T24" fmla="*/ 62 w 78"/>
                <a:gd name="T25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36">
                  <a:moveTo>
                    <a:pt x="62" y="23"/>
                  </a:moveTo>
                  <a:cubicBezTo>
                    <a:pt x="66" y="23"/>
                    <a:pt x="70" y="30"/>
                    <a:pt x="73" y="31"/>
                  </a:cubicBezTo>
                  <a:cubicBezTo>
                    <a:pt x="76" y="31"/>
                    <a:pt x="76" y="32"/>
                    <a:pt x="77" y="25"/>
                  </a:cubicBezTo>
                  <a:cubicBezTo>
                    <a:pt x="78" y="19"/>
                    <a:pt x="74" y="17"/>
                    <a:pt x="66" y="17"/>
                  </a:cubicBezTo>
                  <a:cubicBezTo>
                    <a:pt x="58" y="17"/>
                    <a:pt x="55" y="13"/>
                    <a:pt x="49" y="13"/>
                  </a:cubicBezTo>
                  <a:cubicBezTo>
                    <a:pt x="42" y="13"/>
                    <a:pt x="37" y="17"/>
                    <a:pt x="32" y="17"/>
                  </a:cubicBezTo>
                  <a:cubicBezTo>
                    <a:pt x="28" y="17"/>
                    <a:pt x="27" y="0"/>
                    <a:pt x="15" y="10"/>
                  </a:cubicBezTo>
                  <a:cubicBezTo>
                    <a:pt x="15" y="10"/>
                    <a:pt x="15" y="17"/>
                    <a:pt x="9" y="23"/>
                  </a:cubicBezTo>
                  <a:cubicBezTo>
                    <a:pt x="4" y="28"/>
                    <a:pt x="0" y="33"/>
                    <a:pt x="8" y="34"/>
                  </a:cubicBezTo>
                  <a:cubicBezTo>
                    <a:pt x="17" y="36"/>
                    <a:pt x="25" y="34"/>
                    <a:pt x="26" y="30"/>
                  </a:cubicBezTo>
                  <a:cubicBezTo>
                    <a:pt x="27" y="25"/>
                    <a:pt x="36" y="20"/>
                    <a:pt x="40" y="25"/>
                  </a:cubicBezTo>
                  <a:cubicBezTo>
                    <a:pt x="44" y="29"/>
                    <a:pt x="45" y="32"/>
                    <a:pt x="49" y="29"/>
                  </a:cubicBezTo>
                  <a:cubicBezTo>
                    <a:pt x="54" y="26"/>
                    <a:pt x="58" y="23"/>
                    <a:pt x="62" y="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0" name="Freeform 38">
              <a:extLst>
                <a:ext uri="{FF2B5EF4-FFF2-40B4-BE49-F238E27FC236}">
                  <a16:creationId xmlns:a16="http://schemas.microsoft.com/office/drawing/2014/main" id="{933589F4-3023-4643-8482-877F28454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025" y="2801938"/>
              <a:ext cx="44450" cy="30163"/>
            </a:xfrm>
            <a:custGeom>
              <a:avLst/>
              <a:gdLst>
                <a:gd name="T0" fmla="*/ 9 w 40"/>
                <a:gd name="T1" fmla="*/ 21 h 27"/>
                <a:gd name="T2" fmla="*/ 29 w 40"/>
                <a:gd name="T3" fmla="*/ 21 h 27"/>
                <a:gd name="T4" fmla="*/ 40 w 40"/>
                <a:gd name="T5" fmla="*/ 13 h 27"/>
                <a:gd name="T6" fmla="*/ 28 w 40"/>
                <a:gd name="T7" fmla="*/ 6 h 27"/>
                <a:gd name="T8" fmla="*/ 6 w 40"/>
                <a:gd name="T9" fmla="*/ 8 h 27"/>
                <a:gd name="T10" fmla="*/ 0 w 40"/>
                <a:gd name="T11" fmla="*/ 19 h 27"/>
                <a:gd name="T12" fmla="*/ 9 w 40"/>
                <a:gd name="T13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7">
                  <a:moveTo>
                    <a:pt x="9" y="21"/>
                  </a:moveTo>
                  <a:cubicBezTo>
                    <a:pt x="13" y="19"/>
                    <a:pt x="28" y="27"/>
                    <a:pt x="29" y="21"/>
                  </a:cubicBezTo>
                  <a:cubicBezTo>
                    <a:pt x="29" y="15"/>
                    <a:pt x="39" y="20"/>
                    <a:pt x="40" y="13"/>
                  </a:cubicBezTo>
                  <a:cubicBezTo>
                    <a:pt x="40" y="7"/>
                    <a:pt x="35" y="4"/>
                    <a:pt x="28" y="6"/>
                  </a:cubicBezTo>
                  <a:cubicBezTo>
                    <a:pt x="21" y="7"/>
                    <a:pt x="21" y="0"/>
                    <a:pt x="6" y="8"/>
                  </a:cubicBezTo>
                  <a:cubicBezTo>
                    <a:pt x="6" y="8"/>
                    <a:pt x="0" y="13"/>
                    <a:pt x="0" y="19"/>
                  </a:cubicBezTo>
                  <a:cubicBezTo>
                    <a:pt x="0" y="25"/>
                    <a:pt x="5" y="23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1" name="Freeform 39">
              <a:extLst>
                <a:ext uri="{FF2B5EF4-FFF2-40B4-BE49-F238E27FC236}">
                  <a16:creationId xmlns:a16="http://schemas.microsoft.com/office/drawing/2014/main" id="{4E46B1AF-B19C-4A4B-847C-5B66F4FC4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975" y="2935288"/>
              <a:ext cx="36513" cy="30163"/>
            </a:xfrm>
            <a:custGeom>
              <a:avLst/>
              <a:gdLst>
                <a:gd name="T0" fmla="*/ 21 w 33"/>
                <a:gd name="T1" fmla="*/ 6 h 27"/>
                <a:gd name="T2" fmla="*/ 9 w 33"/>
                <a:gd name="T3" fmla="*/ 15 h 27"/>
                <a:gd name="T4" fmla="*/ 14 w 33"/>
                <a:gd name="T5" fmla="*/ 26 h 27"/>
                <a:gd name="T6" fmla="*/ 26 w 33"/>
                <a:gd name="T7" fmla="*/ 20 h 27"/>
                <a:gd name="T8" fmla="*/ 31 w 33"/>
                <a:gd name="T9" fmla="*/ 11 h 27"/>
                <a:gd name="T10" fmla="*/ 21 w 33"/>
                <a:gd name="T11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7">
                  <a:moveTo>
                    <a:pt x="21" y="6"/>
                  </a:moveTo>
                  <a:cubicBezTo>
                    <a:pt x="21" y="6"/>
                    <a:pt x="18" y="12"/>
                    <a:pt x="9" y="15"/>
                  </a:cubicBezTo>
                  <a:cubicBezTo>
                    <a:pt x="0" y="18"/>
                    <a:pt x="8" y="27"/>
                    <a:pt x="14" y="26"/>
                  </a:cubicBezTo>
                  <a:cubicBezTo>
                    <a:pt x="19" y="25"/>
                    <a:pt x="19" y="19"/>
                    <a:pt x="26" y="20"/>
                  </a:cubicBezTo>
                  <a:cubicBezTo>
                    <a:pt x="33" y="21"/>
                    <a:pt x="33" y="17"/>
                    <a:pt x="31" y="11"/>
                  </a:cubicBezTo>
                  <a:cubicBezTo>
                    <a:pt x="29" y="5"/>
                    <a:pt x="25" y="0"/>
                    <a:pt x="21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2" name="Freeform 40">
              <a:extLst>
                <a:ext uri="{FF2B5EF4-FFF2-40B4-BE49-F238E27FC236}">
                  <a16:creationId xmlns:a16="http://schemas.microsoft.com/office/drawing/2014/main" id="{44AB9591-C492-46B0-AB3D-8BC3EBBF2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525" y="2922588"/>
              <a:ext cx="26988" cy="34925"/>
            </a:xfrm>
            <a:custGeom>
              <a:avLst/>
              <a:gdLst>
                <a:gd name="T0" fmla="*/ 14 w 24"/>
                <a:gd name="T1" fmla="*/ 9 h 31"/>
                <a:gd name="T2" fmla="*/ 3 w 24"/>
                <a:gd name="T3" fmla="*/ 18 h 31"/>
                <a:gd name="T4" fmla="*/ 11 w 24"/>
                <a:gd name="T5" fmla="*/ 24 h 31"/>
                <a:gd name="T6" fmla="*/ 14 w 24"/>
                <a:gd name="T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1">
                  <a:moveTo>
                    <a:pt x="14" y="9"/>
                  </a:moveTo>
                  <a:cubicBezTo>
                    <a:pt x="14" y="9"/>
                    <a:pt x="7" y="11"/>
                    <a:pt x="3" y="18"/>
                  </a:cubicBezTo>
                  <a:cubicBezTo>
                    <a:pt x="0" y="25"/>
                    <a:pt x="6" y="31"/>
                    <a:pt x="11" y="24"/>
                  </a:cubicBezTo>
                  <a:cubicBezTo>
                    <a:pt x="17" y="17"/>
                    <a:pt x="24" y="0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id="{393D7C9C-BD30-4AA9-91FC-FD328960D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2830513"/>
              <a:ext cx="176213" cy="114300"/>
            </a:xfrm>
            <a:custGeom>
              <a:avLst/>
              <a:gdLst>
                <a:gd name="T0" fmla="*/ 153 w 162"/>
                <a:gd name="T1" fmla="*/ 5 h 104"/>
                <a:gd name="T2" fmla="*/ 126 w 162"/>
                <a:gd name="T3" fmla="*/ 7 h 104"/>
                <a:gd name="T4" fmla="*/ 104 w 162"/>
                <a:gd name="T5" fmla="*/ 11 h 104"/>
                <a:gd name="T6" fmla="*/ 74 w 162"/>
                <a:gd name="T7" fmla="*/ 19 h 104"/>
                <a:gd name="T8" fmla="*/ 51 w 162"/>
                <a:gd name="T9" fmla="*/ 41 h 104"/>
                <a:gd name="T10" fmla="*/ 29 w 162"/>
                <a:gd name="T11" fmla="*/ 50 h 104"/>
                <a:gd name="T12" fmla="*/ 5 w 162"/>
                <a:gd name="T13" fmla="*/ 62 h 104"/>
                <a:gd name="T14" fmla="*/ 2 w 162"/>
                <a:gd name="T15" fmla="*/ 84 h 104"/>
                <a:gd name="T16" fmla="*/ 12 w 162"/>
                <a:gd name="T17" fmla="*/ 100 h 104"/>
                <a:gd name="T18" fmla="*/ 29 w 162"/>
                <a:gd name="T19" fmla="*/ 88 h 104"/>
                <a:gd name="T20" fmla="*/ 56 w 162"/>
                <a:gd name="T21" fmla="*/ 74 h 104"/>
                <a:gd name="T22" fmla="*/ 83 w 162"/>
                <a:gd name="T23" fmla="*/ 51 h 104"/>
                <a:gd name="T24" fmla="*/ 109 w 162"/>
                <a:gd name="T25" fmla="*/ 42 h 104"/>
                <a:gd name="T26" fmla="*/ 132 w 162"/>
                <a:gd name="T27" fmla="*/ 31 h 104"/>
                <a:gd name="T28" fmla="*/ 156 w 162"/>
                <a:gd name="T29" fmla="*/ 19 h 104"/>
                <a:gd name="T30" fmla="*/ 153 w 162"/>
                <a:gd name="T31" fmla="*/ 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04">
                  <a:moveTo>
                    <a:pt x="153" y="5"/>
                  </a:moveTo>
                  <a:cubicBezTo>
                    <a:pt x="144" y="5"/>
                    <a:pt x="133" y="0"/>
                    <a:pt x="126" y="7"/>
                  </a:cubicBezTo>
                  <a:cubicBezTo>
                    <a:pt x="120" y="15"/>
                    <a:pt x="118" y="12"/>
                    <a:pt x="104" y="11"/>
                  </a:cubicBezTo>
                  <a:cubicBezTo>
                    <a:pt x="90" y="11"/>
                    <a:pt x="84" y="8"/>
                    <a:pt x="74" y="19"/>
                  </a:cubicBezTo>
                  <a:cubicBezTo>
                    <a:pt x="63" y="29"/>
                    <a:pt x="60" y="36"/>
                    <a:pt x="51" y="41"/>
                  </a:cubicBezTo>
                  <a:cubicBezTo>
                    <a:pt x="42" y="47"/>
                    <a:pt x="40" y="48"/>
                    <a:pt x="29" y="50"/>
                  </a:cubicBezTo>
                  <a:cubicBezTo>
                    <a:pt x="29" y="50"/>
                    <a:pt x="10" y="53"/>
                    <a:pt x="5" y="62"/>
                  </a:cubicBezTo>
                  <a:cubicBezTo>
                    <a:pt x="0" y="72"/>
                    <a:pt x="2" y="76"/>
                    <a:pt x="2" y="84"/>
                  </a:cubicBezTo>
                  <a:cubicBezTo>
                    <a:pt x="2" y="93"/>
                    <a:pt x="2" y="104"/>
                    <a:pt x="12" y="100"/>
                  </a:cubicBezTo>
                  <a:cubicBezTo>
                    <a:pt x="23" y="96"/>
                    <a:pt x="18" y="89"/>
                    <a:pt x="29" y="88"/>
                  </a:cubicBezTo>
                  <a:cubicBezTo>
                    <a:pt x="40" y="87"/>
                    <a:pt x="50" y="83"/>
                    <a:pt x="56" y="74"/>
                  </a:cubicBezTo>
                  <a:cubicBezTo>
                    <a:pt x="62" y="66"/>
                    <a:pt x="73" y="54"/>
                    <a:pt x="83" y="51"/>
                  </a:cubicBezTo>
                  <a:cubicBezTo>
                    <a:pt x="93" y="49"/>
                    <a:pt x="94" y="43"/>
                    <a:pt x="109" y="42"/>
                  </a:cubicBezTo>
                  <a:cubicBezTo>
                    <a:pt x="123" y="41"/>
                    <a:pt x="119" y="34"/>
                    <a:pt x="132" y="31"/>
                  </a:cubicBezTo>
                  <a:cubicBezTo>
                    <a:pt x="145" y="28"/>
                    <a:pt x="152" y="26"/>
                    <a:pt x="156" y="19"/>
                  </a:cubicBezTo>
                  <a:cubicBezTo>
                    <a:pt x="161" y="13"/>
                    <a:pt x="162" y="6"/>
                    <a:pt x="153" y="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F2E844BF-FDC9-4D22-8602-9AFCDD244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463" y="2341563"/>
              <a:ext cx="73025" cy="155575"/>
            </a:xfrm>
            <a:custGeom>
              <a:avLst/>
              <a:gdLst>
                <a:gd name="T0" fmla="*/ 4 w 67"/>
                <a:gd name="T1" fmla="*/ 52 h 142"/>
                <a:gd name="T2" fmla="*/ 4 w 67"/>
                <a:gd name="T3" fmla="*/ 64 h 142"/>
                <a:gd name="T4" fmla="*/ 7 w 67"/>
                <a:gd name="T5" fmla="*/ 76 h 142"/>
                <a:gd name="T6" fmla="*/ 9 w 67"/>
                <a:gd name="T7" fmla="*/ 90 h 142"/>
                <a:gd name="T8" fmla="*/ 13 w 67"/>
                <a:gd name="T9" fmla="*/ 103 h 142"/>
                <a:gd name="T10" fmla="*/ 19 w 67"/>
                <a:gd name="T11" fmla="*/ 121 h 142"/>
                <a:gd name="T12" fmla="*/ 32 w 67"/>
                <a:gd name="T13" fmla="*/ 139 h 142"/>
                <a:gd name="T14" fmla="*/ 37 w 67"/>
                <a:gd name="T15" fmla="*/ 133 h 142"/>
                <a:gd name="T16" fmla="*/ 25 w 67"/>
                <a:gd name="T17" fmla="*/ 106 h 142"/>
                <a:gd name="T18" fmla="*/ 38 w 67"/>
                <a:gd name="T19" fmla="*/ 90 h 142"/>
                <a:gd name="T20" fmla="*/ 52 w 67"/>
                <a:gd name="T21" fmla="*/ 95 h 142"/>
                <a:gd name="T22" fmla="*/ 63 w 67"/>
                <a:gd name="T23" fmla="*/ 90 h 142"/>
                <a:gd name="T24" fmla="*/ 51 w 67"/>
                <a:gd name="T25" fmla="*/ 81 h 142"/>
                <a:gd name="T26" fmla="*/ 43 w 67"/>
                <a:gd name="T27" fmla="*/ 76 h 142"/>
                <a:gd name="T28" fmla="*/ 50 w 67"/>
                <a:gd name="T29" fmla="*/ 69 h 142"/>
                <a:gd name="T30" fmla="*/ 59 w 67"/>
                <a:gd name="T31" fmla="*/ 58 h 142"/>
                <a:gd name="T32" fmla="*/ 52 w 67"/>
                <a:gd name="T33" fmla="*/ 41 h 142"/>
                <a:gd name="T34" fmla="*/ 40 w 67"/>
                <a:gd name="T35" fmla="*/ 46 h 142"/>
                <a:gd name="T36" fmla="*/ 30 w 67"/>
                <a:gd name="T37" fmla="*/ 58 h 142"/>
                <a:gd name="T38" fmla="*/ 26 w 67"/>
                <a:gd name="T39" fmla="*/ 41 h 142"/>
                <a:gd name="T40" fmla="*/ 16 w 67"/>
                <a:gd name="T41" fmla="*/ 24 h 142"/>
                <a:gd name="T42" fmla="*/ 8 w 67"/>
                <a:gd name="T43" fmla="*/ 39 h 142"/>
                <a:gd name="T44" fmla="*/ 4 w 67"/>
                <a:gd name="T45" fmla="*/ 5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" h="142">
                  <a:moveTo>
                    <a:pt x="4" y="52"/>
                  </a:moveTo>
                  <a:cubicBezTo>
                    <a:pt x="0" y="55"/>
                    <a:pt x="1" y="60"/>
                    <a:pt x="4" y="64"/>
                  </a:cubicBezTo>
                  <a:cubicBezTo>
                    <a:pt x="6" y="68"/>
                    <a:pt x="7" y="70"/>
                    <a:pt x="7" y="76"/>
                  </a:cubicBezTo>
                  <a:cubicBezTo>
                    <a:pt x="7" y="83"/>
                    <a:pt x="5" y="86"/>
                    <a:pt x="9" y="90"/>
                  </a:cubicBezTo>
                  <a:cubicBezTo>
                    <a:pt x="13" y="94"/>
                    <a:pt x="15" y="94"/>
                    <a:pt x="13" y="103"/>
                  </a:cubicBezTo>
                  <a:cubicBezTo>
                    <a:pt x="12" y="112"/>
                    <a:pt x="10" y="115"/>
                    <a:pt x="19" y="121"/>
                  </a:cubicBezTo>
                  <a:cubicBezTo>
                    <a:pt x="27" y="127"/>
                    <a:pt x="27" y="137"/>
                    <a:pt x="32" y="139"/>
                  </a:cubicBezTo>
                  <a:cubicBezTo>
                    <a:pt x="38" y="142"/>
                    <a:pt x="40" y="140"/>
                    <a:pt x="37" y="133"/>
                  </a:cubicBezTo>
                  <a:cubicBezTo>
                    <a:pt x="34" y="126"/>
                    <a:pt x="23" y="118"/>
                    <a:pt x="25" y="106"/>
                  </a:cubicBezTo>
                  <a:cubicBezTo>
                    <a:pt x="27" y="94"/>
                    <a:pt x="28" y="89"/>
                    <a:pt x="38" y="90"/>
                  </a:cubicBezTo>
                  <a:cubicBezTo>
                    <a:pt x="47" y="92"/>
                    <a:pt x="46" y="92"/>
                    <a:pt x="52" y="95"/>
                  </a:cubicBezTo>
                  <a:cubicBezTo>
                    <a:pt x="58" y="99"/>
                    <a:pt x="67" y="96"/>
                    <a:pt x="63" y="90"/>
                  </a:cubicBezTo>
                  <a:cubicBezTo>
                    <a:pt x="59" y="83"/>
                    <a:pt x="57" y="80"/>
                    <a:pt x="51" y="81"/>
                  </a:cubicBezTo>
                  <a:cubicBezTo>
                    <a:pt x="45" y="82"/>
                    <a:pt x="42" y="81"/>
                    <a:pt x="43" y="76"/>
                  </a:cubicBezTo>
                  <a:cubicBezTo>
                    <a:pt x="44" y="71"/>
                    <a:pt x="45" y="71"/>
                    <a:pt x="50" y="69"/>
                  </a:cubicBezTo>
                  <a:cubicBezTo>
                    <a:pt x="55" y="67"/>
                    <a:pt x="57" y="67"/>
                    <a:pt x="59" y="58"/>
                  </a:cubicBezTo>
                  <a:cubicBezTo>
                    <a:pt x="60" y="50"/>
                    <a:pt x="59" y="46"/>
                    <a:pt x="52" y="41"/>
                  </a:cubicBezTo>
                  <a:cubicBezTo>
                    <a:pt x="45" y="36"/>
                    <a:pt x="43" y="40"/>
                    <a:pt x="40" y="46"/>
                  </a:cubicBezTo>
                  <a:cubicBezTo>
                    <a:pt x="38" y="53"/>
                    <a:pt x="35" y="59"/>
                    <a:pt x="30" y="58"/>
                  </a:cubicBezTo>
                  <a:cubicBezTo>
                    <a:pt x="25" y="57"/>
                    <a:pt x="26" y="55"/>
                    <a:pt x="26" y="41"/>
                  </a:cubicBezTo>
                  <a:cubicBezTo>
                    <a:pt x="26" y="27"/>
                    <a:pt x="26" y="0"/>
                    <a:pt x="16" y="24"/>
                  </a:cubicBezTo>
                  <a:cubicBezTo>
                    <a:pt x="16" y="24"/>
                    <a:pt x="8" y="32"/>
                    <a:pt x="8" y="39"/>
                  </a:cubicBezTo>
                  <a:cubicBezTo>
                    <a:pt x="8" y="46"/>
                    <a:pt x="7" y="50"/>
                    <a:pt x="4" y="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0AA6E5E0-34D5-463F-9240-1D3BBCE28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2322513"/>
              <a:ext cx="20638" cy="49213"/>
            </a:xfrm>
            <a:custGeom>
              <a:avLst/>
              <a:gdLst>
                <a:gd name="T0" fmla="*/ 10 w 20"/>
                <a:gd name="T1" fmla="*/ 14 h 44"/>
                <a:gd name="T2" fmla="*/ 0 w 20"/>
                <a:gd name="T3" fmla="*/ 31 h 44"/>
                <a:gd name="T4" fmla="*/ 10 w 20"/>
                <a:gd name="T5" fmla="*/ 38 h 44"/>
                <a:gd name="T6" fmla="*/ 19 w 20"/>
                <a:gd name="T7" fmla="*/ 23 h 44"/>
                <a:gd name="T8" fmla="*/ 10 w 20"/>
                <a:gd name="T9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4">
                  <a:moveTo>
                    <a:pt x="10" y="14"/>
                  </a:moveTo>
                  <a:cubicBezTo>
                    <a:pt x="10" y="14"/>
                    <a:pt x="0" y="22"/>
                    <a:pt x="0" y="31"/>
                  </a:cubicBezTo>
                  <a:cubicBezTo>
                    <a:pt x="0" y="39"/>
                    <a:pt x="6" y="44"/>
                    <a:pt x="10" y="38"/>
                  </a:cubicBezTo>
                  <a:cubicBezTo>
                    <a:pt x="15" y="33"/>
                    <a:pt x="19" y="30"/>
                    <a:pt x="19" y="23"/>
                  </a:cubicBezTo>
                  <a:cubicBezTo>
                    <a:pt x="20" y="16"/>
                    <a:pt x="17" y="0"/>
                    <a:pt x="10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51BE9F4C-294C-454B-AFA2-79BF6DF3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588" y="2528888"/>
              <a:ext cx="93663" cy="49213"/>
            </a:xfrm>
            <a:custGeom>
              <a:avLst/>
              <a:gdLst>
                <a:gd name="T0" fmla="*/ 80 w 87"/>
                <a:gd name="T1" fmla="*/ 18 h 44"/>
                <a:gd name="T2" fmla="*/ 75 w 87"/>
                <a:gd name="T3" fmla="*/ 6 h 44"/>
                <a:gd name="T4" fmla="*/ 50 w 87"/>
                <a:gd name="T5" fmla="*/ 10 h 44"/>
                <a:gd name="T6" fmla="*/ 21 w 87"/>
                <a:gd name="T7" fmla="*/ 3 h 44"/>
                <a:gd name="T8" fmla="*/ 1 w 87"/>
                <a:gd name="T9" fmla="*/ 7 h 44"/>
                <a:gd name="T10" fmla="*/ 13 w 87"/>
                <a:gd name="T11" fmla="*/ 21 h 44"/>
                <a:gd name="T12" fmla="*/ 29 w 87"/>
                <a:gd name="T13" fmla="*/ 16 h 44"/>
                <a:gd name="T14" fmla="*/ 63 w 87"/>
                <a:gd name="T15" fmla="*/ 19 h 44"/>
                <a:gd name="T16" fmla="*/ 70 w 87"/>
                <a:gd name="T17" fmla="*/ 33 h 44"/>
                <a:gd name="T18" fmla="*/ 73 w 87"/>
                <a:gd name="T19" fmla="*/ 44 h 44"/>
                <a:gd name="T20" fmla="*/ 79 w 87"/>
                <a:gd name="T21" fmla="*/ 36 h 44"/>
                <a:gd name="T22" fmla="*/ 80 w 87"/>
                <a:gd name="T23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44">
                  <a:moveTo>
                    <a:pt x="80" y="18"/>
                  </a:moveTo>
                  <a:cubicBezTo>
                    <a:pt x="87" y="15"/>
                    <a:pt x="82" y="6"/>
                    <a:pt x="75" y="6"/>
                  </a:cubicBezTo>
                  <a:cubicBezTo>
                    <a:pt x="68" y="6"/>
                    <a:pt x="58" y="12"/>
                    <a:pt x="50" y="10"/>
                  </a:cubicBezTo>
                  <a:cubicBezTo>
                    <a:pt x="42" y="9"/>
                    <a:pt x="45" y="0"/>
                    <a:pt x="21" y="3"/>
                  </a:cubicBezTo>
                  <a:cubicBezTo>
                    <a:pt x="21" y="3"/>
                    <a:pt x="2" y="2"/>
                    <a:pt x="1" y="7"/>
                  </a:cubicBezTo>
                  <a:cubicBezTo>
                    <a:pt x="0" y="12"/>
                    <a:pt x="0" y="20"/>
                    <a:pt x="13" y="21"/>
                  </a:cubicBezTo>
                  <a:cubicBezTo>
                    <a:pt x="25" y="21"/>
                    <a:pt x="18" y="16"/>
                    <a:pt x="29" y="16"/>
                  </a:cubicBezTo>
                  <a:cubicBezTo>
                    <a:pt x="40" y="16"/>
                    <a:pt x="61" y="12"/>
                    <a:pt x="63" y="19"/>
                  </a:cubicBezTo>
                  <a:cubicBezTo>
                    <a:pt x="65" y="27"/>
                    <a:pt x="66" y="33"/>
                    <a:pt x="70" y="33"/>
                  </a:cubicBezTo>
                  <a:cubicBezTo>
                    <a:pt x="73" y="34"/>
                    <a:pt x="70" y="43"/>
                    <a:pt x="73" y="44"/>
                  </a:cubicBezTo>
                  <a:cubicBezTo>
                    <a:pt x="76" y="44"/>
                    <a:pt x="79" y="44"/>
                    <a:pt x="79" y="36"/>
                  </a:cubicBezTo>
                  <a:cubicBezTo>
                    <a:pt x="79" y="27"/>
                    <a:pt x="72" y="21"/>
                    <a:pt x="80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7DD9724D-07D8-41C8-9DEB-9B9E61F62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597150"/>
              <a:ext cx="55563" cy="41275"/>
            </a:xfrm>
            <a:custGeom>
              <a:avLst/>
              <a:gdLst>
                <a:gd name="T0" fmla="*/ 21 w 51"/>
                <a:gd name="T1" fmla="*/ 1 h 39"/>
                <a:gd name="T2" fmla="*/ 3 w 51"/>
                <a:gd name="T3" fmla="*/ 10 h 39"/>
                <a:gd name="T4" fmla="*/ 12 w 51"/>
                <a:gd name="T5" fmla="*/ 25 h 39"/>
                <a:gd name="T6" fmla="*/ 28 w 51"/>
                <a:gd name="T7" fmla="*/ 39 h 39"/>
                <a:gd name="T8" fmla="*/ 40 w 51"/>
                <a:gd name="T9" fmla="*/ 30 h 39"/>
                <a:gd name="T10" fmla="*/ 50 w 51"/>
                <a:gd name="T11" fmla="*/ 21 h 39"/>
                <a:gd name="T12" fmla="*/ 41 w 51"/>
                <a:gd name="T13" fmla="*/ 7 h 39"/>
                <a:gd name="T14" fmla="*/ 21 w 51"/>
                <a:gd name="T1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9">
                  <a:moveTo>
                    <a:pt x="21" y="1"/>
                  </a:moveTo>
                  <a:cubicBezTo>
                    <a:pt x="21" y="1"/>
                    <a:pt x="0" y="2"/>
                    <a:pt x="3" y="10"/>
                  </a:cubicBezTo>
                  <a:cubicBezTo>
                    <a:pt x="5" y="19"/>
                    <a:pt x="6" y="17"/>
                    <a:pt x="12" y="25"/>
                  </a:cubicBezTo>
                  <a:cubicBezTo>
                    <a:pt x="18" y="32"/>
                    <a:pt x="22" y="39"/>
                    <a:pt x="28" y="39"/>
                  </a:cubicBezTo>
                  <a:cubicBezTo>
                    <a:pt x="33" y="39"/>
                    <a:pt x="33" y="32"/>
                    <a:pt x="40" y="30"/>
                  </a:cubicBezTo>
                  <a:cubicBezTo>
                    <a:pt x="46" y="28"/>
                    <a:pt x="50" y="28"/>
                    <a:pt x="50" y="21"/>
                  </a:cubicBezTo>
                  <a:cubicBezTo>
                    <a:pt x="51" y="13"/>
                    <a:pt x="49" y="13"/>
                    <a:pt x="41" y="7"/>
                  </a:cubicBezTo>
                  <a:cubicBezTo>
                    <a:pt x="32" y="1"/>
                    <a:pt x="39" y="0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09914FFF-3F47-4B35-A4A9-763C1AD0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8" y="2514600"/>
              <a:ext cx="36513" cy="28575"/>
            </a:xfrm>
            <a:custGeom>
              <a:avLst/>
              <a:gdLst>
                <a:gd name="T0" fmla="*/ 34 w 34"/>
                <a:gd name="T1" fmla="*/ 16 h 26"/>
                <a:gd name="T2" fmla="*/ 26 w 34"/>
                <a:gd name="T3" fmla="*/ 10 h 26"/>
                <a:gd name="T4" fmla="*/ 12 w 34"/>
                <a:gd name="T5" fmla="*/ 5 h 26"/>
                <a:gd name="T6" fmla="*/ 0 w 34"/>
                <a:gd name="T7" fmla="*/ 12 h 26"/>
                <a:gd name="T8" fmla="*/ 12 w 34"/>
                <a:gd name="T9" fmla="*/ 20 h 26"/>
                <a:gd name="T10" fmla="*/ 24 w 34"/>
                <a:gd name="T11" fmla="*/ 20 h 26"/>
                <a:gd name="T12" fmla="*/ 34 w 34"/>
                <a:gd name="T13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6">
                  <a:moveTo>
                    <a:pt x="34" y="16"/>
                  </a:moveTo>
                  <a:cubicBezTo>
                    <a:pt x="34" y="10"/>
                    <a:pt x="29" y="10"/>
                    <a:pt x="26" y="10"/>
                  </a:cubicBezTo>
                  <a:cubicBezTo>
                    <a:pt x="23" y="10"/>
                    <a:pt x="22" y="0"/>
                    <a:pt x="12" y="5"/>
                  </a:cubicBezTo>
                  <a:cubicBezTo>
                    <a:pt x="12" y="5"/>
                    <a:pt x="0" y="9"/>
                    <a:pt x="0" y="12"/>
                  </a:cubicBezTo>
                  <a:cubicBezTo>
                    <a:pt x="0" y="16"/>
                    <a:pt x="7" y="15"/>
                    <a:pt x="12" y="20"/>
                  </a:cubicBezTo>
                  <a:cubicBezTo>
                    <a:pt x="16" y="26"/>
                    <a:pt x="20" y="24"/>
                    <a:pt x="24" y="20"/>
                  </a:cubicBezTo>
                  <a:cubicBezTo>
                    <a:pt x="27" y="16"/>
                    <a:pt x="34" y="22"/>
                    <a:pt x="34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51C6C3C9-563F-40CD-BDF4-FE622E48E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2471738"/>
              <a:ext cx="41275" cy="25400"/>
            </a:xfrm>
            <a:custGeom>
              <a:avLst/>
              <a:gdLst>
                <a:gd name="T0" fmla="*/ 10 w 38"/>
                <a:gd name="T1" fmla="*/ 10 h 23"/>
                <a:gd name="T2" fmla="*/ 26 w 38"/>
                <a:gd name="T3" fmla="*/ 21 h 23"/>
                <a:gd name="T4" fmla="*/ 36 w 38"/>
                <a:gd name="T5" fmla="*/ 15 h 23"/>
                <a:gd name="T6" fmla="*/ 17 w 38"/>
                <a:gd name="T7" fmla="*/ 0 h 23"/>
                <a:gd name="T8" fmla="*/ 10 w 38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10" y="10"/>
                  </a:moveTo>
                  <a:cubicBezTo>
                    <a:pt x="21" y="18"/>
                    <a:pt x="17" y="19"/>
                    <a:pt x="26" y="21"/>
                  </a:cubicBezTo>
                  <a:cubicBezTo>
                    <a:pt x="35" y="23"/>
                    <a:pt x="38" y="23"/>
                    <a:pt x="36" y="15"/>
                  </a:cubicBezTo>
                  <a:cubicBezTo>
                    <a:pt x="33" y="8"/>
                    <a:pt x="28" y="1"/>
                    <a:pt x="17" y="0"/>
                  </a:cubicBezTo>
                  <a:cubicBezTo>
                    <a:pt x="17" y="0"/>
                    <a:pt x="0" y="1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072F0146-E4BD-4BCF-AAEF-08059B10E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513" y="2582863"/>
              <a:ext cx="144463" cy="55563"/>
            </a:xfrm>
            <a:custGeom>
              <a:avLst/>
              <a:gdLst>
                <a:gd name="T0" fmla="*/ 126 w 132"/>
                <a:gd name="T1" fmla="*/ 30 h 51"/>
                <a:gd name="T2" fmla="*/ 110 w 132"/>
                <a:gd name="T3" fmla="*/ 13 h 51"/>
                <a:gd name="T4" fmla="*/ 85 w 132"/>
                <a:gd name="T5" fmla="*/ 8 h 51"/>
                <a:gd name="T6" fmla="*/ 65 w 132"/>
                <a:gd name="T7" fmla="*/ 2 h 51"/>
                <a:gd name="T8" fmla="*/ 45 w 132"/>
                <a:gd name="T9" fmla="*/ 6 h 51"/>
                <a:gd name="T10" fmla="*/ 31 w 132"/>
                <a:gd name="T11" fmla="*/ 6 h 51"/>
                <a:gd name="T12" fmla="*/ 12 w 132"/>
                <a:gd name="T13" fmla="*/ 9 h 51"/>
                <a:gd name="T14" fmla="*/ 4 w 132"/>
                <a:gd name="T15" fmla="*/ 32 h 51"/>
                <a:gd name="T16" fmla="*/ 10 w 132"/>
                <a:gd name="T17" fmla="*/ 43 h 51"/>
                <a:gd name="T18" fmla="*/ 20 w 132"/>
                <a:gd name="T19" fmla="*/ 41 h 51"/>
                <a:gd name="T20" fmla="*/ 12 w 132"/>
                <a:gd name="T21" fmla="*/ 33 h 51"/>
                <a:gd name="T22" fmla="*/ 18 w 132"/>
                <a:gd name="T23" fmla="*/ 23 h 51"/>
                <a:gd name="T24" fmla="*/ 24 w 132"/>
                <a:gd name="T25" fmla="*/ 32 h 51"/>
                <a:gd name="T26" fmla="*/ 39 w 132"/>
                <a:gd name="T27" fmla="*/ 34 h 51"/>
                <a:gd name="T28" fmla="*/ 44 w 132"/>
                <a:gd name="T29" fmla="*/ 30 h 51"/>
                <a:gd name="T30" fmla="*/ 52 w 132"/>
                <a:gd name="T31" fmla="*/ 32 h 51"/>
                <a:gd name="T32" fmla="*/ 65 w 132"/>
                <a:gd name="T33" fmla="*/ 36 h 51"/>
                <a:gd name="T34" fmla="*/ 72 w 132"/>
                <a:gd name="T35" fmla="*/ 33 h 51"/>
                <a:gd name="T36" fmla="*/ 82 w 132"/>
                <a:gd name="T37" fmla="*/ 30 h 51"/>
                <a:gd name="T38" fmla="*/ 92 w 132"/>
                <a:gd name="T39" fmla="*/ 36 h 51"/>
                <a:gd name="T40" fmla="*/ 104 w 132"/>
                <a:gd name="T41" fmla="*/ 41 h 51"/>
                <a:gd name="T42" fmla="*/ 113 w 132"/>
                <a:gd name="T43" fmla="*/ 45 h 51"/>
                <a:gd name="T44" fmla="*/ 124 w 132"/>
                <a:gd name="T45" fmla="*/ 51 h 51"/>
                <a:gd name="T46" fmla="*/ 128 w 132"/>
                <a:gd name="T47" fmla="*/ 41 h 51"/>
                <a:gd name="T48" fmla="*/ 126 w 132"/>
                <a:gd name="T49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2" h="51">
                  <a:moveTo>
                    <a:pt x="126" y="30"/>
                  </a:moveTo>
                  <a:cubicBezTo>
                    <a:pt x="120" y="26"/>
                    <a:pt x="123" y="13"/>
                    <a:pt x="110" y="13"/>
                  </a:cubicBezTo>
                  <a:cubicBezTo>
                    <a:pt x="97" y="13"/>
                    <a:pt x="94" y="16"/>
                    <a:pt x="85" y="8"/>
                  </a:cubicBezTo>
                  <a:cubicBezTo>
                    <a:pt x="76" y="0"/>
                    <a:pt x="69" y="0"/>
                    <a:pt x="65" y="2"/>
                  </a:cubicBezTo>
                  <a:cubicBezTo>
                    <a:pt x="62" y="4"/>
                    <a:pt x="56" y="6"/>
                    <a:pt x="45" y="6"/>
                  </a:cubicBezTo>
                  <a:cubicBezTo>
                    <a:pt x="33" y="6"/>
                    <a:pt x="43" y="6"/>
                    <a:pt x="31" y="6"/>
                  </a:cubicBezTo>
                  <a:cubicBezTo>
                    <a:pt x="31" y="6"/>
                    <a:pt x="18" y="5"/>
                    <a:pt x="12" y="9"/>
                  </a:cubicBezTo>
                  <a:cubicBezTo>
                    <a:pt x="7" y="13"/>
                    <a:pt x="0" y="19"/>
                    <a:pt x="4" y="32"/>
                  </a:cubicBezTo>
                  <a:cubicBezTo>
                    <a:pt x="8" y="45"/>
                    <a:pt x="7" y="40"/>
                    <a:pt x="10" y="43"/>
                  </a:cubicBezTo>
                  <a:cubicBezTo>
                    <a:pt x="14" y="47"/>
                    <a:pt x="20" y="50"/>
                    <a:pt x="20" y="41"/>
                  </a:cubicBezTo>
                  <a:cubicBezTo>
                    <a:pt x="20" y="33"/>
                    <a:pt x="12" y="41"/>
                    <a:pt x="12" y="33"/>
                  </a:cubicBezTo>
                  <a:cubicBezTo>
                    <a:pt x="12" y="25"/>
                    <a:pt x="14" y="23"/>
                    <a:pt x="18" y="23"/>
                  </a:cubicBezTo>
                  <a:cubicBezTo>
                    <a:pt x="22" y="24"/>
                    <a:pt x="20" y="31"/>
                    <a:pt x="24" y="32"/>
                  </a:cubicBezTo>
                  <a:cubicBezTo>
                    <a:pt x="28" y="32"/>
                    <a:pt x="37" y="37"/>
                    <a:pt x="39" y="34"/>
                  </a:cubicBezTo>
                  <a:cubicBezTo>
                    <a:pt x="41" y="30"/>
                    <a:pt x="40" y="30"/>
                    <a:pt x="44" y="30"/>
                  </a:cubicBezTo>
                  <a:cubicBezTo>
                    <a:pt x="48" y="30"/>
                    <a:pt x="50" y="29"/>
                    <a:pt x="52" y="32"/>
                  </a:cubicBezTo>
                  <a:cubicBezTo>
                    <a:pt x="54" y="36"/>
                    <a:pt x="60" y="36"/>
                    <a:pt x="65" y="36"/>
                  </a:cubicBezTo>
                  <a:cubicBezTo>
                    <a:pt x="70" y="36"/>
                    <a:pt x="71" y="38"/>
                    <a:pt x="72" y="33"/>
                  </a:cubicBezTo>
                  <a:cubicBezTo>
                    <a:pt x="73" y="28"/>
                    <a:pt x="75" y="28"/>
                    <a:pt x="82" y="30"/>
                  </a:cubicBezTo>
                  <a:cubicBezTo>
                    <a:pt x="90" y="31"/>
                    <a:pt x="84" y="36"/>
                    <a:pt x="92" y="36"/>
                  </a:cubicBezTo>
                  <a:cubicBezTo>
                    <a:pt x="100" y="36"/>
                    <a:pt x="98" y="41"/>
                    <a:pt x="104" y="41"/>
                  </a:cubicBezTo>
                  <a:cubicBezTo>
                    <a:pt x="111" y="41"/>
                    <a:pt x="110" y="39"/>
                    <a:pt x="113" y="45"/>
                  </a:cubicBezTo>
                  <a:cubicBezTo>
                    <a:pt x="117" y="51"/>
                    <a:pt x="119" y="51"/>
                    <a:pt x="124" y="51"/>
                  </a:cubicBezTo>
                  <a:cubicBezTo>
                    <a:pt x="130" y="51"/>
                    <a:pt x="129" y="48"/>
                    <a:pt x="128" y="41"/>
                  </a:cubicBezTo>
                  <a:cubicBezTo>
                    <a:pt x="128" y="35"/>
                    <a:pt x="132" y="35"/>
                    <a:pt x="126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1" name="Freeform 50">
              <a:extLst>
                <a:ext uri="{FF2B5EF4-FFF2-40B4-BE49-F238E27FC236}">
                  <a16:creationId xmlns:a16="http://schemas.microsoft.com/office/drawing/2014/main" id="{5014E8DC-B484-415B-AC80-C7528ABE8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238" y="2532063"/>
              <a:ext cx="42863" cy="25400"/>
            </a:xfrm>
            <a:custGeom>
              <a:avLst/>
              <a:gdLst>
                <a:gd name="T0" fmla="*/ 7 w 39"/>
                <a:gd name="T1" fmla="*/ 18 h 22"/>
                <a:gd name="T2" fmla="*/ 22 w 39"/>
                <a:gd name="T3" fmla="*/ 19 h 22"/>
                <a:gd name="T4" fmla="*/ 35 w 39"/>
                <a:gd name="T5" fmla="*/ 14 h 22"/>
                <a:gd name="T6" fmla="*/ 27 w 39"/>
                <a:gd name="T7" fmla="*/ 6 h 22"/>
                <a:gd name="T8" fmla="*/ 15 w 39"/>
                <a:gd name="T9" fmla="*/ 5 h 22"/>
                <a:gd name="T10" fmla="*/ 7 w 39"/>
                <a:gd name="T1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2">
                  <a:moveTo>
                    <a:pt x="7" y="18"/>
                  </a:moveTo>
                  <a:cubicBezTo>
                    <a:pt x="14" y="22"/>
                    <a:pt x="15" y="20"/>
                    <a:pt x="22" y="19"/>
                  </a:cubicBezTo>
                  <a:cubicBezTo>
                    <a:pt x="28" y="18"/>
                    <a:pt x="31" y="19"/>
                    <a:pt x="35" y="14"/>
                  </a:cubicBezTo>
                  <a:cubicBezTo>
                    <a:pt x="39" y="10"/>
                    <a:pt x="33" y="8"/>
                    <a:pt x="27" y="6"/>
                  </a:cubicBezTo>
                  <a:cubicBezTo>
                    <a:pt x="20" y="4"/>
                    <a:pt x="21" y="0"/>
                    <a:pt x="15" y="5"/>
                  </a:cubicBezTo>
                  <a:cubicBezTo>
                    <a:pt x="15" y="5"/>
                    <a:pt x="0" y="15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2" name="Freeform 51">
              <a:extLst>
                <a:ext uri="{FF2B5EF4-FFF2-40B4-BE49-F238E27FC236}">
                  <a16:creationId xmlns:a16="http://schemas.microsoft.com/office/drawing/2014/main" id="{4521A8D5-19A2-4702-8F4A-FA946AD4E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2454275"/>
              <a:ext cx="47625" cy="30163"/>
            </a:xfrm>
            <a:custGeom>
              <a:avLst/>
              <a:gdLst>
                <a:gd name="T0" fmla="*/ 43 w 44"/>
                <a:gd name="T1" fmla="*/ 13 h 27"/>
                <a:gd name="T2" fmla="*/ 35 w 44"/>
                <a:gd name="T3" fmla="*/ 6 h 27"/>
                <a:gd name="T4" fmla="*/ 14 w 44"/>
                <a:gd name="T5" fmla="*/ 4 h 27"/>
                <a:gd name="T6" fmla="*/ 1 w 44"/>
                <a:gd name="T7" fmla="*/ 9 h 27"/>
                <a:gd name="T8" fmla="*/ 7 w 44"/>
                <a:gd name="T9" fmla="*/ 15 h 27"/>
                <a:gd name="T10" fmla="*/ 17 w 44"/>
                <a:gd name="T11" fmla="*/ 19 h 27"/>
                <a:gd name="T12" fmla="*/ 24 w 44"/>
                <a:gd name="T13" fmla="*/ 21 h 27"/>
                <a:gd name="T14" fmla="*/ 35 w 44"/>
                <a:gd name="T15" fmla="*/ 19 h 27"/>
                <a:gd name="T16" fmla="*/ 43 w 44"/>
                <a:gd name="T1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7">
                  <a:moveTo>
                    <a:pt x="43" y="13"/>
                  </a:moveTo>
                  <a:cubicBezTo>
                    <a:pt x="43" y="9"/>
                    <a:pt x="44" y="4"/>
                    <a:pt x="35" y="6"/>
                  </a:cubicBezTo>
                  <a:cubicBezTo>
                    <a:pt x="26" y="7"/>
                    <a:pt x="28" y="6"/>
                    <a:pt x="14" y="4"/>
                  </a:cubicBezTo>
                  <a:cubicBezTo>
                    <a:pt x="14" y="4"/>
                    <a:pt x="0" y="0"/>
                    <a:pt x="1" y="9"/>
                  </a:cubicBezTo>
                  <a:cubicBezTo>
                    <a:pt x="1" y="17"/>
                    <a:pt x="1" y="14"/>
                    <a:pt x="7" y="15"/>
                  </a:cubicBezTo>
                  <a:cubicBezTo>
                    <a:pt x="13" y="15"/>
                    <a:pt x="14" y="16"/>
                    <a:pt x="17" y="19"/>
                  </a:cubicBezTo>
                  <a:cubicBezTo>
                    <a:pt x="20" y="23"/>
                    <a:pt x="22" y="27"/>
                    <a:pt x="24" y="21"/>
                  </a:cubicBezTo>
                  <a:cubicBezTo>
                    <a:pt x="26" y="15"/>
                    <a:pt x="30" y="18"/>
                    <a:pt x="35" y="19"/>
                  </a:cubicBezTo>
                  <a:cubicBezTo>
                    <a:pt x="41" y="21"/>
                    <a:pt x="43" y="17"/>
                    <a:pt x="4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3" name="Freeform 52">
              <a:extLst>
                <a:ext uri="{FF2B5EF4-FFF2-40B4-BE49-F238E27FC236}">
                  <a16:creationId xmlns:a16="http://schemas.microsoft.com/office/drawing/2014/main" id="{B04BA258-5565-4626-92C3-DECCEB026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2522538"/>
              <a:ext cx="93663" cy="31750"/>
            </a:xfrm>
            <a:custGeom>
              <a:avLst/>
              <a:gdLst>
                <a:gd name="T0" fmla="*/ 76 w 86"/>
                <a:gd name="T1" fmla="*/ 13 h 29"/>
                <a:gd name="T2" fmla="*/ 57 w 86"/>
                <a:gd name="T3" fmla="*/ 11 h 29"/>
                <a:gd name="T4" fmla="*/ 43 w 86"/>
                <a:gd name="T5" fmla="*/ 6 h 29"/>
                <a:gd name="T6" fmla="*/ 26 w 86"/>
                <a:gd name="T7" fmla="*/ 4 h 29"/>
                <a:gd name="T8" fmla="*/ 8 w 86"/>
                <a:gd name="T9" fmla="*/ 1 h 29"/>
                <a:gd name="T10" fmla="*/ 7 w 86"/>
                <a:gd name="T11" fmla="*/ 8 h 29"/>
                <a:gd name="T12" fmla="*/ 23 w 86"/>
                <a:gd name="T13" fmla="*/ 10 h 29"/>
                <a:gd name="T14" fmla="*/ 38 w 86"/>
                <a:gd name="T15" fmla="*/ 18 h 29"/>
                <a:gd name="T16" fmla="*/ 56 w 86"/>
                <a:gd name="T17" fmla="*/ 23 h 29"/>
                <a:gd name="T18" fmla="*/ 76 w 86"/>
                <a:gd name="T19" fmla="*/ 23 h 29"/>
                <a:gd name="T20" fmla="*/ 76 w 86"/>
                <a:gd name="T21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29">
                  <a:moveTo>
                    <a:pt x="76" y="13"/>
                  </a:moveTo>
                  <a:cubicBezTo>
                    <a:pt x="66" y="11"/>
                    <a:pt x="63" y="15"/>
                    <a:pt x="57" y="11"/>
                  </a:cubicBezTo>
                  <a:cubicBezTo>
                    <a:pt x="52" y="7"/>
                    <a:pt x="57" y="6"/>
                    <a:pt x="43" y="6"/>
                  </a:cubicBezTo>
                  <a:cubicBezTo>
                    <a:pt x="43" y="6"/>
                    <a:pt x="32" y="9"/>
                    <a:pt x="26" y="4"/>
                  </a:cubicBezTo>
                  <a:cubicBezTo>
                    <a:pt x="19" y="0"/>
                    <a:pt x="15" y="0"/>
                    <a:pt x="8" y="1"/>
                  </a:cubicBezTo>
                  <a:cubicBezTo>
                    <a:pt x="2" y="1"/>
                    <a:pt x="0" y="8"/>
                    <a:pt x="7" y="8"/>
                  </a:cubicBezTo>
                  <a:cubicBezTo>
                    <a:pt x="15" y="8"/>
                    <a:pt x="13" y="5"/>
                    <a:pt x="23" y="10"/>
                  </a:cubicBezTo>
                  <a:cubicBezTo>
                    <a:pt x="32" y="16"/>
                    <a:pt x="33" y="16"/>
                    <a:pt x="38" y="18"/>
                  </a:cubicBezTo>
                  <a:cubicBezTo>
                    <a:pt x="44" y="21"/>
                    <a:pt x="47" y="22"/>
                    <a:pt x="56" y="23"/>
                  </a:cubicBezTo>
                  <a:cubicBezTo>
                    <a:pt x="64" y="23"/>
                    <a:pt x="75" y="29"/>
                    <a:pt x="76" y="23"/>
                  </a:cubicBezTo>
                  <a:cubicBezTo>
                    <a:pt x="76" y="18"/>
                    <a:pt x="86" y="15"/>
                    <a:pt x="76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4" name="Freeform 53">
              <a:extLst>
                <a:ext uri="{FF2B5EF4-FFF2-40B4-BE49-F238E27FC236}">
                  <a16:creationId xmlns:a16="http://schemas.microsoft.com/office/drawing/2014/main" id="{25D158E5-003F-4412-95DC-C75BF4F04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8" y="2490788"/>
              <a:ext cx="49213" cy="26988"/>
            </a:xfrm>
            <a:custGeom>
              <a:avLst/>
              <a:gdLst>
                <a:gd name="T0" fmla="*/ 22 w 44"/>
                <a:gd name="T1" fmla="*/ 17 h 25"/>
                <a:gd name="T2" fmla="*/ 33 w 44"/>
                <a:gd name="T3" fmla="*/ 24 h 25"/>
                <a:gd name="T4" fmla="*/ 42 w 44"/>
                <a:gd name="T5" fmla="*/ 19 h 25"/>
                <a:gd name="T6" fmla="*/ 18 w 44"/>
                <a:gd name="T7" fmla="*/ 0 h 25"/>
                <a:gd name="T8" fmla="*/ 9 w 44"/>
                <a:gd name="T9" fmla="*/ 6 h 25"/>
                <a:gd name="T10" fmla="*/ 22 w 44"/>
                <a:gd name="T1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5">
                  <a:moveTo>
                    <a:pt x="22" y="17"/>
                  </a:moveTo>
                  <a:cubicBezTo>
                    <a:pt x="26" y="23"/>
                    <a:pt x="28" y="23"/>
                    <a:pt x="33" y="24"/>
                  </a:cubicBezTo>
                  <a:cubicBezTo>
                    <a:pt x="37" y="25"/>
                    <a:pt x="44" y="25"/>
                    <a:pt x="42" y="19"/>
                  </a:cubicBezTo>
                  <a:cubicBezTo>
                    <a:pt x="40" y="12"/>
                    <a:pt x="39" y="6"/>
                    <a:pt x="18" y="0"/>
                  </a:cubicBezTo>
                  <a:cubicBezTo>
                    <a:pt x="18" y="0"/>
                    <a:pt x="0" y="0"/>
                    <a:pt x="9" y="6"/>
                  </a:cubicBezTo>
                  <a:cubicBezTo>
                    <a:pt x="18" y="13"/>
                    <a:pt x="19" y="10"/>
                    <a:pt x="22" y="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5" name="Freeform 54">
              <a:extLst>
                <a:ext uri="{FF2B5EF4-FFF2-40B4-BE49-F238E27FC236}">
                  <a16:creationId xmlns:a16="http://schemas.microsoft.com/office/drawing/2014/main" id="{8FE17213-9240-4B4D-A201-E5E561AB6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2498725"/>
              <a:ext cx="11113" cy="12700"/>
            </a:xfrm>
            <a:custGeom>
              <a:avLst/>
              <a:gdLst>
                <a:gd name="T0" fmla="*/ 4 w 11"/>
                <a:gd name="T1" fmla="*/ 1 h 11"/>
                <a:gd name="T2" fmla="*/ 4 w 11"/>
                <a:gd name="T3" fmla="*/ 6 h 11"/>
                <a:gd name="T4" fmla="*/ 10 w 11"/>
                <a:gd name="T5" fmla="*/ 4 h 11"/>
                <a:gd name="T6" fmla="*/ 4 w 11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4" y="1"/>
                  </a:moveTo>
                  <a:cubicBezTo>
                    <a:pt x="4" y="1"/>
                    <a:pt x="0" y="1"/>
                    <a:pt x="4" y="6"/>
                  </a:cubicBezTo>
                  <a:cubicBezTo>
                    <a:pt x="8" y="11"/>
                    <a:pt x="11" y="7"/>
                    <a:pt x="10" y="4"/>
                  </a:cubicBezTo>
                  <a:cubicBezTo>
                    <a:pt x="10" y="0"/>
                    <a:pt x="10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6" name="Freeform 55">
              <a:extLst>
                <a:ext uri="{FF2B5EF4-FFF2-40B4-BE49-F238E27FC236}">
                  <a16:creationId xmlns:a16="http://schemas.microsoft.com/office/drawing/2014/main" id="{BB8C8B58-6152-4019-8EA2-A6CD9FDD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2692400"/>
              <a:ext cx="34925" cy="88900"/>
            </a:xfrm>
            <a:custGeom>
              <a:avLst/>
              <a:gdLst>
                <a:gd name="T0" fmla="*/ 27 w 32"/>
                <a:gd name="T1" fmla="*/ 22 h 82"/>
                <a:gd name="T2" fmla="*/ 14 w 32"/>
                <a:gd name="T3" fmla="*/ 15 h 82"/>
                <a:gd name="T4" fmla="*/ 5 w 32"/>
                <a:gd name="T5" fmla="*/ 27 h 82"/>
                <a:gd name="T6" fmla="*/ 8 w 32"/>
                <a:gd name="T7" fmla="*/ 39 h 82"/>
                <a:gd name="T8" fmla="*/ 2 w 32"/>
                <a:gd name="T9" fmla="*/ 52 h 82"/>
                <a:gd name="T10" fmla="*/ 4 w 32"/>
                <a:gd name="T11" fmla="*/ 81 h 82"/>
                <a:gd name="T12" fmla="*/ 14 w 32"/>
                <a:gd name="T13" fmla="*/ 74 h 82"/>
                <a:gd name="T14" fmla="*/ 20 w 32"/>
                <a:gd name="T15" fmla="*/ 61 h 82"/>
                <a:gd name="T16" fmla="*/ 27 w 32"/>
                <a:gd name="T17" fmla="*/ 52 h 82"/>
                <a:gd name="T18" fmla="*/ 27 w 32"/>
                <a:gd name="T19" fmla="*/ 2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82">
                  <a:moveTo>
                    <a:pt x="27" y="22"/>
                  </a:moveTo>
                  <a:cubicBezTo>
                    <a:pt x="22" y="19"/>
                    <a:pt x="23" y="0"/>
                    <a:pt x="14" y="15"/>
                  </a:cubicBezTo>
                  <a:cubicBezTo>
                    <a:pt x="14" y="15"/>
                    <a:pt x="3" y="20"/>
                    <a:pt x="5" y="27"/>
                  </a:cubicBezTo>
                  <a:cubicBezTo>
                    <a:pt x="8" y="33"/>
                    <a:pt x="10" y="36"/>
                    <a:pt x="8" y="39"/>
                  </a:cubicBezTo>
                  <a:cubicBezTo>
                    <a:pt x="5" y="42"/>
                    <a:pt x="2" y="44"/>
                    <a:pt x="2" y="52"/>
                  </a:cubicBezTo>
                  <a:cubicBezTo>
                    <a:pt x="2" y="61"/>
                    <a:pt x="0" y="81"/>
                    <a:pt x="4" y="81"/>
                  </a:cubicBezTo>
                  <a:cubicBezTo>
                    <a:pt x="8" y="81"/>
                    <a:pt x="10" y="82"/>
                    <a:pt x="14" y="74"/>
                  </a:cubicBezTo>
                  <a:cubicBezTo>
                    <a:pt x="18" y="66"/>
                    <a:pt x="21" y="72"/>
                    <a:pt x="20" y="61"/>
                  </a:cubicBezTo>
                  <a:cubicBezTo>
                    <a:pt x="20" y="51"/>
                    <a:pt x="25" y="64"/>
                    <a:pt x="27" y="52"/>
                  </a:cubicBezTo>
                  <a:cubicBezTo>
                    <a:pt x="29" y="40"/>
                    <a:pt x="32" y="25"/>
                    <a:pt x="27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7" name="Freeform 56">
              <a:extLst>
                <a:ext uri="{FF2B5EF4-FFF2-40B4-BE49-F238E27FC236}">
                  <a16:creationId xmlns:a16="http://schemas.microsoft.com/office/drawing/2014/main" id="{E529CBAB-3E02-43E8-96E8-F2DB1E2E8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213" y="2781300"/>
              <a:ext cx="60325" cy="49213"/>
            </a:xfrm>
            <a:custGeom>
              <a:avLst/>
              <a:gdLst>
                <a:gd name="T0" fmla="*/ 52 w 56"/>
                <a:gd name="T1" fmla="*/ 3 h 45"/>
                <a:gd name="T2" fmla="*/ 30 w 56"/>
                <a:gd name="T3" fmla="*/ 7 h 45"/>
                <a:gd name="T4" fmla="*/ 18 w 56"/>
                <a:gd name="T5" fmla="*/ 20 h 45"/>
                <a:gd name="T6" fmla="*/ 9 w 56"/>
                <a:gd name="T7" fmla="*/ 37 h 45"/>
                <a:gd name="T8" fmla="*/ 25 w 56"/>
                <a:gd name="T9" fmla="*/ 38 h 45"/>
                <a:gd name="T10" fmla="*/ 39 w 56"/>
                <a:gd name="T11" fmla="*/ 23 h 45"/>
                <a:gd name="T12" fmla="*/ 44 w 56"/>
                <a:gd name="T13" fmla="*/ 10 h 45"/>
                <a:gd name="T14" fmla="*/ 52 w 56"/>
                <a:gd name="T15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5">
                  <a:moveTo>
                    <a:pt x="52" y="3"/>
                  </a:moveTo>
                  <a:cubicBezTo>
                    <a:pt x="47" y="3"/>
                    <a:pt x="34" y="0"/>
                    <a:pt x="30" y="7"/>
                  </a:cubicBezTo>
                  <a:cubicBezTo>
                    <a:pt x="30" y="7"/>
                    <a:pt x="21" y="16"/>
                    <a:pt x="18" y="20"/>
                  </a:cubicBezTo>
                  <a:cubicBezTo>
                    <a:pt x="14" y="25"/>
                    <a:pt x="0" y="33"/>
                    <a:pt x="9" y="37"/>
                  </a:cubicBezTo>
                  <a:cubicBezTo>
                    <a:pt x="18" y="40"/>
                    <a:pt x="22" y="45"/>
                    <a:pt x="25" y="38"/>
                  </a:cubicBezTo>
                  <a:cubicBezTo>
                    <a:pt x="28" y="31"/>
                    <a:pt x="39" y="31"/>
                    <a:pt x="39" y="23"/>
                  </a:cubicBezTo>
                  <a:cubicBezTo>
                    <a:pt x="39" y="15"/>
                    <a:pt x="35" y="10"/>
                    <a:pt x="44" y="10"/>
                  </a:cubicBezTo>
                  <a:cubicBezTo>
                    <a:pt x="53" y="10"/>
                    <a:pt x="56" y="3"/>
                    <a:pt x="52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8" name="Freeform 57">
              <a:extLst>
                <a:ext uri="{FF2B5EF4-FFF2-40B4-BE49-F238E27FC236}">
                  <a16:creationId xmlns:a16="http://schemas.microsoft.com/office/drawing/2014/main" id="{7B7A2E4C-C322-4BBB-B3C3-697C87942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638" y="2466975"/>
              <a:ext cx="498475" cy="415925"/>
            </a:xfrm>
            <a:custGeom>
              <a:avLst/>
              <a:gdLst>
                <a:gd name="T0" fmla="*/ 450 w 456"/>
                <a:gd name="T1" fmla="*/ 282 h 379"/>
                <a:gd name="T2" fmla="*/ 451 w 456"/>
                <a:gd name="T3" fmla="*/ 246 h 379"/>
                <a:gd name="T4" fmla="*/ 439 w 456"/>
                <a:gd name="T5" fmla="*/ 102 h 379"/>
                <a:gd name="T6" fmla="*/ 380 w 456"/>
                <a:gd name="T7" fmla="*/ 82 h 379"/>
                <a:gd name="T8" fmla="*/ 324 w 456"/>
                <a:gd name="T9" fmla="*/ 54 h 379"/>
                <a:gd name="T10" fmla="*/ 283 w 456"/>
                <a:gd name="T11" fmla="*/ 81 h 379"/>
                <a:gd name="T12" fmla="*/ 232 w 456"/>
                <a:gd name="T13" fmla="*/ 117 h 379"/>
                <a:gd name="T14" fmla="*/ 191 w 456"/>
                <a:gd name="T15" fmla="*/ 123 h 379"/>
                <a:gd name="T16" fmla="*/ 168 w 456"/>
                <a:gd name="T17" fmla="*/ 88 h 379"/>
                <a:gd name="T18" fmla="*/ 169 w 456"/>
                <a:gd name="T19" fmla="*/ 40 h 379"/>
                <a:gd name="T20" fmla="*/ 125 w 456"/>
                <a:gd name="T21" fmla="*/ 18 h 379"/>
                <a:gd name="T22" fmla="*/ 61 w 456"/>
                <a:gd name="T23" fmla="*/ 21 h 379"/>
                <a:gd name="T24" fmla="*/ 42 w 456"/>
                <a:gd name="T25" fmla="*/ 37 h 379"/>
                <a:gd name="T26" fmla="*/ 8 w 456"/>
                <a:gd name="T27" fmla="*/ 25 h 379"/>
                <a:gd name="T28" fmla="*/ 23 w 456"/>
                <a:gd name="T29" fmla="*/ 39 h 379"/>
                <a:gd name="T30" fmla="*/ 38 w 456"/>
                <a:gd name="T31" fmla="*/ 57 h 379"/>
                <a:gd name="T32" fmla="*/ 82 w 456"/>
                <a:gd name="T33" fmla="*/ 87 h 379"/>
                <a:gd name="T34" fmla="*/ 120 w 456"/>
                <a:gd name="T35" fmla="*/ 90 h 379"/>
                <a:gd name="T36" fmla="*/ 153 w 456"/>
                <a:gd name="T37" fmla="*/ 86 h 379"/>
                <a:gd name="T38" fmla="*/ 125 w 456"/>
                <a:gd name="T39" fmla="*/ 97 h 379"/>
                <a:gd name="T40" fmla="*/ 95 w 456"/>
                <a:gd name="T41" fmla="*/ 107 h 379"/>
                <a:gd name="T42" fmla="*/ 90 w 456"/>
                <a:gd name="T43" fmla="*/ 118 h 379"/>
                <a:gd name="T44" fmla="*/ 111 w 456"/>
                <a:gd name="T45" fmla="*/ 148 h 379"/>
                <a:gd name="T46" fmla="*/ 139 w 456"/>
                <a:gd name="T47" fmla="*/ 153 h 379"/>
                <a:gd name="T48" fmla="*/ 165 w 456"/>
                <a:gd name="T49" fmla="*/ 156 h 379"/>
                <a:gd name="T50" fmla="*/ 199 w 456"/>
                <a:gd name="T51" fmla="*/ 175 h 379"/>
                <a:gd name="T52" fmla="*/ 256 w 456"/>
                <a:gd name="T53" fmla="*/ 190 h 379"/>
                <a:gd name="T54" fmla="*/ 327 w 456"/>
                <a:gd name="T55" fmla="*/ 222 h 379"/>
                <a:gd name="T56" fmla="*/ 361 w 456"/>
                <a:gd name="T57" fmla="*/ 285 h 379"/>
                <a:gd name="T58" fmla="*/ 323 w 456"/>
                <a:gd name="T59" fmla="*/ 315 h 379"/>
                <a:gd name="T60" fmla="*/ 326 w 456"/>
                <a:gd name="T61" fmla="*/ 348 h 379"/>
                <a:gd name="T62" fmla="*/ 376 w 456"/>
                <a:gd name="T63" fmla="*/ 333 h 379"/>
                <a:gd name="T64" fmla="*/ 412 w 456"/>
                <a:gd name="T65" fmla="*/ 338 h 379"/>
                <a:gd name="T66" fmla="*/ 452 w 456"/>
                <a:gd name="T6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6" h="379">
                  <a:moveTo>
                    <a:pt x="451" y="311"/>
                  </a:moveTo>
                  <a:cubicBezTo>
                    <a:pt x="452" y="295"/>
                    <a:pt x="456" y="286"/>
                    <a:pt x="450" y="282"/>
                  </a:cubicBezTo>
                  <a:cubicBezTo>
                    <a:pt x="445" y="277"/>
                    <a:pt x="440" y="271"/>
                    <a:pt x="448" y="266"/>
                  </a:cubicBezTo>
                  <a:cubicBezTo>
                    <a:pt x="456" y="262"/>
                    <a:pt x="451" y="246"/>
                    <a:pt x="451" y="246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45" y="106"/>
                    <a:pt x="441" y="107"/>
                    <a:pt x="439" y="102"/>
                  </a:cubicBezTo>
                  <a:cubicBezTo>
                    <a:pt x="435" y="93"/>
                    <a:pt x="441" y="90"/>
                    <a:pt x="426" y="90"/>
                  </a:cubicBezTo>
                  <a:cubicBezTo>
                    <a:pt x="410" y="90"/>
                    <a:pt x="399" y="93"/>
                    <a:pt x="380" y="82"/>
                  </a:cubicBezTo>
                  <a:cubicBezTo>
                    <a:pt x="361" y="71"/>
                    <a:pt x="358" y="69"/>
                    <a:pt x="348" y="65"/>
                  </a:cubicBezTo>
                  <a:cubicBezTo>
                    <a:pt x="337" y="61"/>
                    <a:pt x="335" y="53"/>
                    <a:pt x="324" y="54"/>
                  </a:cubicBezTo>
                  <a:cubicBezTo>
                    <a:pt x="313" y="55"/>
                    <a:pt x="302" y="55"/>
                    <a:pt x="298" y="64"/>
                  </a:cubicBezTo>
                  <a:cubicBezTo>
                    <a:pt x="293" y="73"/>
                    <a:pt x="295" y="81"/>
                    <a:pt x="283" y="81"/>
                  </a:cubicBezTo>
                  <a:cubicBezTo>
                    <a:pt x="272" y="81"/>
                    <a:pt x="265" y="79"/>
                    <a:pt x="260" y="88"/>
                  </a:cubicBezTo>
                  <a:cubicBezTo>
                    <a:pt x="255" y="97"/>
                    <a:pt x="234" y="110"/>
                    <a:pt x="232" y="117"/>
                  </a:cubicBezTo>
                  <a:cubicBezTo>
                    <a:pt x="229" y="124"/>
                    <a:pt x="232" y="137"/>
                    <a:pt x="216" y="136"/>
                  </a:cubicBezTo>
                  <a:cubicBezTo>
                    <a:pt x="200" y="135"/>
                    <a:pt x="199" y="131"/>
                    <a:pt x="191" y="123"/>
                  </a:cubicBezTo>
                  <a:cubicBezTo>
                    <a:pt x="183" y="115"/>
                    <a:pt x="194" y="110"/>
                    <a:pt x="185" y="103"/>
                  </a:cubicBezTo>
                  <a:cubicBezTo>
                    <a:pt x="175" y="97"/>
                    <a:pt x="168" y="103"/>
                    <a:pt x="168" y="88"/>
                  </a:cubicBezTo>
                  <a:cubicBezTo>
                    <a:pt x="169" y="72"/>
                    <a:pt x="163" y="67"/>
                    <a:pt x="168" y="57"/>
                  </a:cubicBezTo>
                  <a:cubicBezTo>
                    <a:pt x="173" y="48"/>
                    <a:pt x="175" y="47"/>
                    <a:pt x="169" y="40"/>
                  </a:cubicBezTo>
                  <a:cubicBezTo>
                    <a:pt x="163" y="34"/>
                    <a:pt x="171" y="25"/>
                    <a:pt x="155" y="23"/>
                  </a:cubicBezTo>
                  <a:cubicBezTo>
                    <a:pt x="139" y="21"/>
                    <a:pt x="135" y="25"/>
                    <a:pt x="125" y="18"/>
                  </a:cubicBezTo>
                  <a:cubicBezTo>
                    <a:pt x="115" y="12"/>
                    <a:pt x="95" y="0"/>
                    <a:pt x="81" y="12"/>
                  </a:cubicBezTo>
                  <a:cubicBezTo>
                    <a:pt x="81" y="12"/>
                    <a:pt x="73" y="21"/>
                    <a:pt x="61" y="21"/>
                  </a:cubicBezTo>
                  <a:cubicBezTo>
                    <a:pt x="50" y="21"/>
                    <a:pt x="44" y="23"/>
                    <a:pt x="46" y="29"/>
                  </a:cubicBezTo>
                  <a:cubicBezTo>
                    <a:pt x="49" y="34"/>
                    <a:pt x="49" y="45"/>
                    <a:pt x="42" y="37"/>
                  </a:cubicBezTo>
                  <a:cubicBezTo>
                    <a:pt x="36" y="29"/>
                    <a:pt x="32" y="27"/>
                    <a:pt x="25" y="25"/>
                  </a:cubicBezTo>
                  <a:cubicBezTo>
                    <a:pt x="18" y="23"/>
                    <a:pt x="16" y="21"/>
                    <a:pt x="8" y="25"/>
                  </a:cubicBezTo>
                  <a:cubicBezTo>
                    <a:pt x="0" y="29"/>
                    <a:pt x="7" y="33"/>
                    <a:pt x="16" y="33"/>
                  </a:cubicBezTo>
                  <a:cubicBezTo>
                    <a:pt x="24" y="33"/>
                    <a:pt x="22" y="34"/>
                    <a:pt x="23" y="39"/>
                  </a:cubicBezTo>
                  <a:cubicBezTo>
                    <a:pt x="25" y="44"/>
                    <a:pt x="27" y="48"/>
                    <a:pt x="33" y="50"/>
                  </a:cubicBezTo>
                  <a:cubicBezTo>
                    <a:pt x="38" y="51"/>
                    <a:pt x="28" y="56"/>
                    <a:pt x="38" y="57"/>
                  </a:cubicBezTo>
                  <a:cubicBezTo>
                    <a:pt x="49" y="59"/>
                    <a:pt x="71" y="61"/>
                    <a:pt x="73" y="69"/>
                  </a:cubicBezTo>
                  <a:cubicBezTo>
                    <a:pt x="76" y="76"/>
                    <a:pt x="72" y="84"/>
                    <a:pt x="82" y="87"/>
                  </a:cubicBezTo>
                  <a:cubicBezTo>
                    <a:pt x="92" y="90"/>
                    <a:pt x="92" y="86"/>
                    <a:pt x="103" y="90"/>
                  </a:cubicBezTo>
                  <a:cubicBezTo>
                    <a:pt x="113" y="93"/>
                    <a:pt x="116" y="93"/>
                    <a:pt x="120" y="90"/>
                  </a:cubicBezTo>
                  <a:cubicBezTo>
                    <a:pt x="123" y="86"/>
                    <a:pt x="124" y="86"/>
                    <a:pt x="133" y="84"/>
                  </a:cubicBezTo>
                  <a:cubicBezTo>
                    <a:pt x="141" y="82"/>
                    <a:pt x="152" y="82"/>
                    <a:pt x="153" y="86"/>
                  </a:cubicBezTo>
                  <a:cubicBezTo>
                    <a:pt x="154" y="91"/>
                    <a:pt x="156" y="95"/>
                    <a:pt x="147" y="96"/>
                  </a:cubicBezTo>
                  <a:cubicBezTo>
                    <a:pt x="139" y="97"/>
                    <a:pt x="132" y="97"/>
                    <a:pt x="125" y="97"/>
                  </a:cubicBezTo>
                  <a:cubicBezTo>
                    <a:pt x="118" y="97"/>
                    <a:pt x="114" y="99"/>
                    <a:pt x="112" y="105"/>
                  </a:cubicBezTo>
                  <a:cubicBezTo>
                    <a:pt x="109" y="111"/>
                    <a:pt x="104" y="110"/>
                    <a:pt x="95" y="107"/>
                  </a:cubicBezTo>
                  <a:cubicBezTo>
                    <a:pt x="86" y="105"/>
                    <a:pt x="76" y="101"/>
                    <a:pt x="77" y="109"/>
                  </a:cubicBezTo>
                  <a:cubicBezTo>
                    <a:pt x="78" y="116"/>
                    <a:pt x="79" y="117"/>
                    <a:pt x="90" y="118"/>
                  </a:cubicBezTo>
                  <a:cubicBezTo>
                    <a:pt x="100" y="120"/>
                    <a:pt x="95" y="128"/>
                    <a:pt x="104" y="131"/>
                  </a:cubicBezTo>
                  <a:cubicBezTo>
                    <a:pt x="112" y="135"/>
                    <a:pt x="111" y="139"/>
                    <a:pt x="111" y="148"/>
                  </a:cubicBezTo>
                  <a:cubicBezTo>
                    <a:pt x="111" y="158"/>
                    <a:pt x="108" y="162"/>
                    <a:pt x="114" y="165"/>
                  </a:cubicBezTo>
                  <a:cubicBezTo>
                    <a:pt x="121" y="169"/>
                    <a:pt x="137" y="166"/>
                    <a:pt x="139" y="153"/>
                  </a:cubicBezTo>
                  <a:cubicBezTo>
                    <a:pt x="141" y="140"/>
                    <a:pt x="145" y="136"/>
                    <a:pt x="151" y="146"/>
                  </a:cubicBezTo>
                  <a:cubicBezTo>
                    <a:pt x="158" y="156"/>
                    <a:pt x="161" y="156"/>
                    <a:pt x="165" y="156"/>
                  </a:cubicBezTo>
                  <a:cubicBezTo>
                    <a:pt x="169" y="156"/>
                    <a:pt x="168" y="163"/>
                    <a:pt x="179" y="164"/>
                  </a:cubicBezTo>
                  <a:cubicBezTo>
                    <a:pt x="190" y="164"/>
                    <a:pt x="192" y="167"/>
                    <a:pt x="199" y="175"/>
                  </a:cubicBezTo>
                  <a:cubicBezTo>
                    <a:pt x="205" y="184"/>
                    <a:pt x="211" y="181"/>
                    <a:pt x="221" y="183"/>
                  </a:cubicBezTo>
                  <a:cubicBezTo>
                    <a:pt x="232" y="184"/>
                    <a:pt x="240" y="178"/>
                    <a:pt x="256" y="190"/>
                  </a:cubicBezTo>
                  <a:cubicBezTo>
                    <a:pt x="272" y="202"/>
                    <a:pt x="271" y="200"/>
                    <a:pt x="288" y="203"/>
                  </a:cubicBezTo>
                  <a:cubicBezTo>
                    <a:pt x="305" y="205"/>
                    <a:pt x="311" y="204"/>
                    <a:pt x="327" y="222"/>
                  </a:cubicBezTo>
                  <a:cubicBezTo>
                    <a:pt x="344" y="240"/>
                    <a:pt x="329" y="246"/>
                    <a:pt x="351" y="262"/>
                  </a:cubicBezTo>
                  <a:cubicBezTo>
                    <a:pt x="361" y="272"/>
                    <a:pt x="361" y="276"/>
                    <a:pt x="361" y="285"/>
                  </a:cubicBezTo>
                  <a:cubicBezTo>
                    <a:pt x="361" y="294"/>
                    <a:pt x="363" y="300"/>
                    <a:pt x="351" y="302"/>
                  </a:cubicBezTo>
                  <a:cubicBezTo>
                    <a:pt x="338" y="303"/>
                    <a:pt x="325" y="306"/>
                    <a:pt x="323" y="315"/>
                  </a:cubicBezTo>
                  <a:cubicBezTo>
                    <a:pt x="321" y="324"/>
                    <a:pt x="316" y="331"/>
                    <a:pt x="313" y="337"/>
                  </a:cubicBezTo>
                  <a:cubicBezTo>
                    <a:pt x="310" y="343"/>
                    <a:pt x="310" y="349"/>
                    <a:pt x="326" y="348"/>
                  </a:cubicBezTo>
                  <a:cubicBezTo>
                    <a:pt x="342" y="346"/>
                    <a:pt x="361" y="351"/>
                    <a:pt x="362" y="344"/>
                  </a:cubicBezTo>
                  <a:cubicBezTo>
                    <a:pt x="363" y="338"/>
                    <a:pt x="371" y="333"/>
                    <a:pt x="376" y="333"/>
                  </a:cubicBezTo>
                  <a:cubicBezTo>
                    <a:pt x="382" y="334"/>
                    <a:pt x="384" y="338"/>
                    <a:pt x="388" y="338"/>
                  </a:cubicBezTo>
                  <a:cubicBezTo>
                    <a:pt x="393" y="337"/>
                    <a:pt x="406" y="328"/>
                    <a:pt x="412" y="338"/>
                  </a:cubicBezTo>
                  <a:cubicBezTo>
                    <a:pt x="418" y="349"/>
                    <a:pt x="433" y="355"/>
                    <a:pt x="441" y="367"/>
                  </a:cubicBezTo>
                  <a:cubicBezTo>
                    <a:pt x="446" y="373"/>
                    <a:pt x="448" y="377"/>
                    <a:pt x="452" y="379"/>
                  </a:cubicBezTo>
                  <a:cubicBezTo>
                    <a:pt x="451" y="358"/>
                    <a:pt x="450" y="322"/>
                    <a:pt x="451" y="3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9" name="Freeform 58">
              <a:extLst>
                <a:ext uri="{FF2B5EF4-FFF2-40B4-BE49-F238E27FC236}">
                  <a16:creationId xmlns:a16="http://schemas.microsoft.com/office/drawing/2014/main" id="{8C3F6A2B-6A3F-46BC-94C0-A0CD37CF9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650" y="2774950"/>
              <a:ext cx="53975" cy="25400"/>
            </a:xfrm>
            <a:custGeom>
              <a:avLst/>
              <a:gdLst>
                <a:gd name="T0" fmla="*/ 31 w 49"/>
                <a:gd name="T1" fmla="*/ 2 h 23"/>
                <a:gd name="T2" fmla="*/ 8 w 49"/>
                <a:gd name="T3" fmla="*/ 0 h 23"/>
                <a:gd name="T4" fmla="*/ 0 w 49"/>
                <a:gd name="T5" fmla="*/ 7 h 23"/>
                <a:gd name="T6" fmla="*/ 8 w 49"/>
                <a:gd name="T7" fmla="*/ 14 h 23"/>
                <a:gd name="T8" fmla="*/ 20 w 49"/>
                <a:gd name="T9" fmla="*/ 18 h 23"/>
                <a:gd name="T10" fmla="*/ 29 w 49"/>
                <a:gd name="T11" fmla="*/ 18 h 23"/>
                <a:gd name="T12" fmla="*/ 38 w 49"/>
                <a:gd name="T13" fmla="*/ 12 h 23"/>
                <a:gd name="T14" fmla="*/ 49 w 49"/>
                <a:gd name="T15" fmla="*/ 5 h 23"/>
                <a:gd name="T16" fmla="*/ 31 w 49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3">
                  <a:moveTo>
                    <a:pt x="31" y="2"/>
                  </a:moveTo>
                  <a:cubicBezTo>
                    <a:pt x="31" y="2"/>
                    <a:pt x="14" y="0"/>
                    <a:pt x="8" y="0"/>
                  </a:cubicBezTo>
                  <a:cubicBezTo>
                    <a:pt x="2" y="0"/>
                    <a:pt x="0" y="4"/>
                    <a:pt x="0" y="7"/>
                  </a:cubicBezTo>
                  <a:cubicBezTo>
                    <a:pt x="0" y="10"/>
                    <a:pt x="1" y="14"/>
                    <a:pt x="8" y="14"/>
                  </a:cubicBezTo>
                  <a:cubicBezTo>
                    <a:pt x="14" y="14"/>
                    <a:pt x="20" y="14"/>
                    <a:pt x="20" y="18"/>
                  </a:cubicBezTo>
                  <a:cubicBezTo>
                    <a:pt x="20" y="22"/>
                    <a:pt x="28" y="23"/>
                    <a:pt x="29" y="18"/>
                  </a:cubicBezTo>
                  <a:cubicBezTo>
                    <a:pt x="29" y="14"/>
                    <a:pt x="32" y="14"/>
                    <a:pt x="38" y="12"/>
                  </a:cubicBezTo>
                  <a:cubicBezTo>
                    <a:pt x="43" y="11"/>
                    <a:pt x="49" y="8"/>
                    <a:pt x="49" y="5"/>
                  </a:cubicBezTo>
                  <a:cubicBezTo>
                    <a:pt x="49" y="2"/>
                    <a:pt x="44" y="2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0" name="Freeform 59">
              <a:extLst>
                <a:ext uri="{FF2B5EF4-FFF2-40B4-BE49-F238E27FC236}">
                  <a16:creationId xmlns:a16="http://schemas.microsoft.com/office/drawing/2014/main" id="{9B41D405-D9B7-48C9-9523-A7B5436D1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250" y="2773363"/>
              <a:ext cx="26988" cy="7938"/>
            </a:xfrm>
            <a:custGeom>
              <a:avLst/>
              <a:gdLst>
                <a:gd name="T0" fmla="*/ 10 w 25"/>
                <a:gd name="T1" fmla="*/ 0 h 8"/>
                <a:gd name="T2" fmla="*/ 6 w 25"/>
                <a:gd name="T3" fmla="*/ 5 h 8"/>
                <a:gd name="T4" fmla="*/ 10 w 2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8">
                  <a:moveTo>
                    <a:pt x="10" y="0"/>
                  </a:moveTo>
                  <a:cubicBezTo>
                    <a:pt x="10" y="0"/>
                    <a:pt x="0" y="2"/>
                    <a:pt x="6" y="5"/>
                  </a:cubicBezTo>
                  <a:cubicBezTo>
                    <a:pt x="12" y="8"/>
                    <a:pt x="25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1" name="Freeform 60">
              <a:extLst>
                <a:ext uri="{FF2B5EF4-FFF2-40B4-BE49-F238E27FC236}">
                  <a16:creationId xmlns:a16="http://schemas.microsoft.com/office/drawing/2014/main" id="{D1709403-B4BB-40FD-8C0D-5E4EFF75E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025" y="2827338"/>
              <a:ext cx="46038" cy="42863"/>
            </a:xfrm>
            <a:custGeom>
              <a:avLst/>
              <a:gdLst>
                <a:gd name="T0" fmla="*/ 31 w 42"/>
                <a:gd name="T1" fmla="*/ 4 h 38"/>
                <a:gd name="T2" fmla="*/ 18 w 42"/>
                <a:gd name="T3" fmla="*/ 3 h 38"/>
                <a:gd name="T4" fmla="*/ 11 w 42"/>
                <a:gd name="T5" fmla="*/ 10 h 38"/>
                <a:gd name="T6" fmla="*/ 4 w 42"/>
                <a:gd name="T7" fmla="*/ 19 h 38"/>
                <a:gd name="T8" fmla="*/ 14 w 42"/>
                <a:gd name="T9" fmla="*/ 27 h 38"/>
                <a:gd name="T10" fmla="*/ 19 w 42"/>
                <a:gd name="T11" fmla="*/ 38 h 38"/>
                <a:gd name="T12" fmla="*/ 25 w 42"/>
                <a:gd name="T13" fmla="*/ 31 h 38"/>
                <a:gd name="T14" fmla="*/ 33 w 42"/>
                <a:gd name="T15" fmla="*/ 26 h 38"/>
                <a:gd name="T16" fmla="*/ 41 w 42"/>
                <a:gd name="T17" fmla="*/ 19 h 38"/>
                <a:gd name="T18" fmla="*/ 31 w 42"/>
                <a:gd name="T1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8">
                  <a:moveTo>
                    <a:pt x="31" y="4"/>
                  </a:moveTo>
                  <a:cubicBezTo>
                    <a:pt x="27" y="0"/>
                    <a:pt x="23" y="2"/>
                    <a:pt x="18" y="3"/>
                  </a:cubicBezTo>
                  <a:cubicBezTo>
                    <a:pt x="14" y="4"/>
                    <a:pt x="17" y="10"/>
                    <a:pt x="11" y="10"/>
                  </a:cubicBezTo>
                  <a:cubicBezTo>
                    <a:pt x="4" y="10"/>
                    <a:pt x="0" y="11"/>
                    <a:pt x="4" y="19"/>
                  </a:cubicBezTo>
                  <a:cubicBezTo>
                    <a:pt x="7" y="28"/>
                    <a:pt x="13" y="23"/>
                    <a:pt x="14" y="27"/>
                  </a:cubicBezTo>
                  <a:cubicBezTo>
                    <a:pt x="15" y="31"/>
                    <a:pt x="16" y="38"/>
                    <a:pt x="19" y="38"/>
                  </a:cubicBezTo>
                  <a:cubicBezTo>
                    <a:pt x="23" y="38"/>
                    <a:pt x="25" y="35"/>
                    <a:pt x="25" y="31"/>
                  </a:cubicBezTo>
                  <a:cubicBezTo>
                    <a:pt x="25" y="27"/>
                    <a:pt x="28" y="26"/>
                    <a:pt x="33" y="26"/>
                  </a:cubicBezTo>
                  <a:cubicBezTo>
                    <a:pt x="37" y="25"/>
                    <a:pt x="40" y="23"/>
                    <a:pt x="41" y="19"/>
                  </a:cubicBezTo>
                  <a:cubicBezTo>
                    <a:pt x="42" y="16"/>
                    <a:pt x="40" y="15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2" name="Freeform 61">
              <a:extLst>
                <a:ext uri="{FF2B5EF4-FFF2-40B4-BE49-F238E27FC236}">
                  <a16:creationId xmlns:a16="http://schemas.microsoft.com/office/drawing/2014/main" id="{C75FEBAE-CFF9-492A-9F2B-ED65CAC41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200" y="2714625"/>
              <a:ext cx="14288" cy="39688"/>
            </a:xfrm>
            <a:custGeom>
              <a:avLst/>
              <a:gdLst>
                <a:gd name="T0" fmla="*/ 7 w 13"/>
                <a:gd name="T1" fmla="*/ 10 h 36"/>
                <a:gd name="T2" fmla="*/ 4 w 13"/>
                <a:gd name="T3" fmla="*/ 31 h 36"/>
                <a:gd name="T4" fmla="*/ 13 w 13"/>
                <a:gd name="T5" fmla="*/ 24 h 36"/>
                <a:gd name="T6" fmla="*/ 7 w 13"/>
                <a:gd name="T7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7" y="10"/>
                  </a:moveTo>
                  <a:cubicBezTo>
                    <a:pt x="7" y="10"/>
                    <a:pt x="0" y="25"/>
                    <a:pt x="4" y="31"/>
                  </a:cubicBezTo>
                  <a:cubicBezTo>
                    <a:pt x="8" y="36"/>
                    <a:pt x="13" y="31"/>
                    <a:pt x="13" y="24"/>
                  </a:cubicBezTo>
                  <a:cubicBezTo>
                    <a:pt x="13" y="17"/>
                    <a:pt x="11" y="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3" name="Freeform 62">
              <a:extLst>
                <a:ext uri="{FF2B5EF4-FFF2-40B4-BE49-F238E27FC236}">
                  <a16:creationId xmlns:a16="http://schemas.microsoft.com/office/drawing/2014/main" id="{8C0A839F-A3C2-44C4-9F9D-B1A088E2A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2825750"/>
              <a:ext cx="36513" cy="28575"/>
            </a:xfrm>
            <a:custGeom>
              <a:avLst/>
              <a:gdLst>
                <a:gd name="T0" fmla="*/ 19 w 34"/>
                <a:gd name="T1" fmla="*/ 8 h 26"/>
                <a:gd name="T2" fmla="*/ 0 w 34"/>
                <a:gd name="T3" fmla="*/ 10 h 26"/>
                <a:gd name="T4" fmla="*/ 13 w 34"/>
                <a:gd name="T5" fmla="*/ 22 h 26"/>
                <a:gd name="T6" fmla="*/ 27 w 34"/>
                <a:gd name="T7" fmla="*/ 15 h 26"/>
                <a:gd name="T8" fmla="*/ 19 w 34"/>
                <a:gd name="T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19" y="8"/>
                  </a:moveTo>
                  <a:cubicBezTo>
                    <a:pt x="19" y="8"/>
                    <a:pt x="0" y="0"/>
                    <a:pt x="0" y="10"/>
                  </a:cubicBezTo>
                  <a:cubicBezTo>
                    <a:pt x="0" y="20"/>
                    <a:pt x="4" y="26"/>
                    <a:pt x="13" y="22"/>
                  </a:cubicBezTo>
                  <a:cubicBezTo>
                    <a:pt x="22" y="18"/>
                    <a:pt x="20" y="16"/>
                    <a:pt x="27" y="15"/>
                  </a:cubicBezTo>
                  <a:cubicBezTo>
                    <a:pt x="33" y="15"/>
                    <a:pt x="34" y="6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4" name="Freeform 65">
              <a:extLst>
                <a:ext uri="{FF2B5EF4-FFF2-40B4-BE49-F238E27FC236}">
                  <a16:creationId xmlns:a16="http://schemas.microsoft.com/office/drawing/2014/main" id="{59E99EDB-B799-4F07-8BE3-9F906EF8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2832100"/>
              <a:ext cx="34925" cy="15875"/>
            </a:xfrm>
            <a:custGeom>
              <a:avLst/>
              <a:gdLst>
                <a:gd name="T0" fmla="*/ 13 w 31"/>
                <a:gd name="T1" fmla="*/ 0 h 15"/>
                <a:gd name="T2" fmla="*/ 0 w 31"/>
                <a:gd name="T3" fmla="*/ 5 h 15"/>
                <a:gd name="T4" fmla="*/ 10 w 31"/>
                <a:gd name="T5" fmla="*/ 10 h 15"/>
                <a:gd name="T6" fmla="*/ 13 w 31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5">
                  <a:moveTo>
                    <a:pt x="13" y="0"/>
                  </a:moveTo>
                  <a:cubicBezTo>
                    <a:pt x="13" y="0"/>
                    <a:pt x="0" y="0"/>
                    <a:pt x="0" y="5"/>
                  </a:cubicBezTo>
                  <a:cubicBezTo>
                    <a:pt x="1" y="11"/>
                    <a:pt x="10" y="15"/>
                    <a:pt x="10" y="10"/>
                  </a:cubicBezTo>
                  <a:cubicBezTo>
                    <a:pt x="11" y="5"/>
                    <a:pt x="31" y="6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69E35B6-E3F2-4F7D-9C1B-985E9DE67D7C}"/>
              </a:ext>
            </a:extLst>
          </p:cNvPr>
          <p:cNvGrpSpPr/>
          <p:nvPr/>
        </p:nvGrpSpPr>
        <p:grpSpPr>
          <a:xfrm>
            <a:off x="9678407" y="2093020"/>
            <a:ext cx="1369485" cy="1568451"/>
            <a:chOff x="5243512" y="1935162"/>
            <a:chExt cx="1027114" cy="1176338"/>
          </a:xfrm>
          <a:solidFill>
            <a:schemeClr val="bg1">
              <a:lumMod val="65000"/>
            </a:schemeClr>
          </a:solidFill>
        </p:grpSpPr>
        <p:sp>
          <p:nvSpPr>
            <p:cNvPr id="46" name="Freeform 69">
              <a:extLst>
                <a:ext uri="{FF2B5EF4-FFF2-40B4-BE49-F238E27FC236}">
                  <a16:creationId xmlns:a16="http://schemas.microsoft.com/office/drawing/2014/main" id="{51924A50-946D-497D-A57F-F21F31A6A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738" y="1935162"/>
              <a:ext cx="369888" cy="350838"/>
            </a:xfrm>
            <a:custGeom>
              <a:avLst/>
              <a:gdLst>
                <a:gd name="T0" fmla="*/ 234 w 240"/>
                <a:gd name="T1" fmla="*/ 129 h 227"/>
                <a:gd name="T2" fmla="*/ 228 w 240"/>
                <a:gd name="T3" fmla="*/ 112 h 227"/>
                <a:gd name="T4" fmla="*/ 228 w 240"/>
                <a:gd name="T5" fmla="*/ 91 h 227"/>
                <a:gd name="T6" fmla="*/ 229 w 240"/>
                <a:gd name="T7" fmla="*/ 74 h 227"/>
                <a:gd name="T8" fmla="*/ 223 w 240"/>
                <a:gd name="T9" fmla="*/ 85 h 227"/>
                <a:gd name="T10" fmla="*/ 206 w 240"/>
                <a:gd name="T11" fmla="*/ 96 h 227"/>
                <a:gd name="T12" fmla="*/ 190 w 240"/>
                <a:gd name="T13" fmla="*/ 91 h 227"/>
                <a:gd name="T14" fmla="*/ 174 w 240"/>
                <a:gd name="T15" fmla="*/ 85 h 227"/>
                <a:gd name="T16" fmla="*/ 145 w 240"/>
                <a:gd name="T17" fmla="*/ 72 h 227"/>
                <a:gd name="T18" fmla="*/ 116 w 240"/>
                <a:gd name="T19" fmla="*/ 42 h 227"/>
                <a:gd name="T20" fmla="*/ 75 w 240"/>
                <a:gd name="T21" fmla="*/ 27 h 227"/>
                <a:gd name="T22" fmla="*/ 77 w 240"/>
                <a:gd name="T23" fmla="*/ 39 h 227"/>
                <a:gd name="T24" fmla="*/ 84 w 240"/>
                <a:gd name="T25" fmla="*/ 53 h 227"/>
                <a:gd name="T26" fmla="*/ 83 w 240"/>
                <a:gd name="T27" fmla="*/ 76 h 227"/>
                <a:gd name="T28" fmla="*/ 75 w 240"/>
                <a:gd name="T29" fmla="*/ 91 h 227"/>
                <a:gd name="T30" fmla="*/ 72 w 240"/>
                <a:gd name="T31" fmla="*/ 104 h 227"/>
                <a:gd name="T32" fmla="*/ 66 w 240"/>
                <a:gd name="T33" fmla="*/ 117 h 227"/>
                <a:gd name="T34" fmla="*/ 61 w 240"/>
                <a:gd name="T35" fmla="*/ 134 h 227"/>
                <a:gd name="T36" fmla="*/ 46 w 240"/>
                <a:gd name="T37" fmla="*/ 131 h 227"/>
                <a:gd name="T38" fmla="*/ 36 w 240"/>
                <a:gd name="T39" fmla="*/ 124 h 227"/>
                <a:gd name="T40" fmla="*/ 25 w 240"/>
                <a:gd name="T41" fmla="*/ 129 h 227"/>
                <a:gd name="T42" fmla="*/ 25 w 240"/>
                <a:gd name="T43" fmla="*/ 140 h 227"/>
                <a:gd name="T44" fmla="*/ 23 w 240"/>
                <a:gd name="T45" fmla="*/ 151 h 227"/>
                <a:gd name="T46" fmla="*/ 6 w 240"/>
                <a:gd name="T47" fmla="*/ 162 h 227"/>
                <a:gd name="T48" fmla="*/ 2 w 240"/>
                <a:gd name="T49" fmla="*/ 180 h 227"/>
                <a:gd name="T50" fmla="*/ 8 w 240"/>
                <a:gd name="T51" fmla="*/ 192 h 227"/>
                <a:gd name="T52" fmla="*/ 14 w 240"/>
                <a:gd name="T53" fmla="*/ 202 h 227"/>
                <a:gd name="T54" fmla="*/ 12 w 240"/>
                <a:gd name="T55" fmla="*/ 219 h 227"/>
                <a:gd name="T56" fmla="*/ 21 w 240"/>
                <a:gd name="T57" fmla="*/ 222 h 227"/>
                <a:gd name="T58" fmla="*/ 32 w 240"/>
                <a:gd name="T59" fmla="*/ 213 h 227"/>
                <a:gd name="T60" fmla="*/ 39 w 240"/>
                <a:gd name="T61" fmla="*/ 207 h 227"/>
                <a:gd name="T62" fmla="*/ 53 w 240"/>
                <a:gd name="T63" fmla="*/ 203 h 227"/>
                <a:gd name="T64" fmla="*/ 42 w 240"/>
                <a:gd name="T65" fmla="*/ 192 h 227"/>
                <a:gd name="T66" fmla="*/ 29 w 240"/>
                <a:gd name="T67" fmla="*/ 186 h 227"/>
                <a:gd name="T68" fmla="*/ 27 w 240"/>
                <a:gd name="T69" fmla="*/ 174 h 227"/>
                <a:gd name="T70" fmla="*/ 42 w 240"/>
                <a:gd name="T71" fmla="*/ 172 h 227"/>
                <a:gd name="T72" fmla="*/ 57 w 240"/>
                <a:gd name="T73" fmla="*/ 174 h 227"/>
                <a:gd name="T74" fmla="*/ 72 w 240"/>
                <a:gd name="T75" fmla="*/ 167 h 227"/>
                <a:gd name="T76" fmla="*/ 92 w 240"/>
                <a:gd name="T77" fmla="*/ 166 h 227"/>
                <a:gd name="T78" fmla="*/ 107 w 240"/>
                <a:gd name="T79" fmla="*/ 181 h 227"/>
                <a:gd name="T80" fmla="*/ 131 w 240"/>
                <a:gd name="T81" fmla="*/ 190 h 227"/>
                <a:gd name="T82" fmla="*/ 151 w 240"/>
                <a:gd name="T83" fmla="*/ 192 h 227"/>
                <a:gd name="T84" fmla="*/ 162 w 240"/>
                <a:gd name="T85" fmla="*/ 166 h 227"/>
                <a:gd name="T86" fmla="*/ 186 w 240"/>
                <a:gd name="T87" fmla="*/ 148 h 227"/>
                <a:gd name="T88" fmla="*/ 218 w 240"/>
                <a:gd name="T89" fmla="*/ 145 h 227"/>
                <a:gd name="T90" fmla="*/ 235 w 240"/>
                <a:gd name="T91" fmla="*/ 138 h 227"/>
                <a:gd name="T92" fmla="*/ 234 w 240"/>
                <a:gd name="T93" fmla="*/ 12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" h="227">
                  <a:moveTo>
                    <a:pt x="234" y="129"/>
                  </a:moveTo>
                  <a:cubicBezTo>
                    <a:pt x="228" y="126"/>
                    <a:pt x="235" y="118"/>
                    <a:pt x="228" y="112"/>
                  </a:cubicBezTo>
                  <a:cubicBezTo>
                    <a:pt x="220" y="105"/>
                    <a:pt x="225" y="100"/>
                    <a:pt x="228" y="91"/>
                  </a:cubicBezTo>
                  <a:cubicBezTo>
                    <a:pt x="232" y="83"/>
                    <a:pt x="235" y="75"/>
                    <a:pt x="229" y="74"/>
                  </a:cubicBezTo>
                  <a:cubicBezTo>
                    <a:pt x="224" y="74"/>
                    <a:pt x="229" y="78"/>
                    <a:pt x="223" y="85"/>
                  </a:cubicBezTo>
                  <a:cubicBezTo>
                    <a:pt x="216" y="92"/>
                    <a:pt x="216" y="96"/>
                    <a:pt x="206" y="96"/>
                  </a:cubicBezTo>
                  <a:cubicBezTo>
                    <a:pt x="195" y="96"/>
                    <a:pt x="194" y="95"/>
                    <a:pt x="190" y="91"/>
                  </a:cubicBezTo>
                  <a:cubicBezTo>
                    <a:pt x="187" y="87"/>
                    <a:pt x="189" y="85"/>
                    <a:pt x="174" y="85"/>
                  </a:cubicBezTo>
                  <a:cubicBezTo>
                    <a:pt x="158" y="85"/>
                    <a:pt x="152" y="80"/>
                    <a:pt x="145" y="72"/>
                  </a:cubicBezTo>
                  <a:cubicBezTo>
                    <a:pt x="137" y="65"/>
                    <a:pt x="120" y="51"/>
                    <a:pt x="116" y="42"/>
                  </a:cubicBezTo>
                  <a:cubicBezTo>
                    <a:pt x="112" y="33"/>
                    <a:pt x="70" y="0"/>
                    <a:pt x="75" y="27"/>
                  </a:cubicBezTo>
                  <a:cubicBezTo>
                    <a:pt x="75" y="27"/>
                    <a:pt x="69" y="38"/>
                    <a:pt x="77" y="39"/>
                  </a:cubicBezTo>
                  <a:cubicBezTo>
                    <a:pt x="86" y="41"/>
                    <a:pt x="84" y="44"/>
                    <a:pt x="84" y="53"/>
                  </a:cubicBezTo>
                  <a:cubicBezTo>
                    <a:pt x="84" y="61"/>
                    <a:pt x="89" y="71"/>
                    <a:pt x="83" y="76"/>
                  </a:cubicBezTo>
                  <a:cubicBezTo>
                    <a:pt x="77" y="81"/>
                    <a:pt x="75" y="85"/>
                    <a:pt x="75" y="91"/>
                  </a:cubicBezTo>
                  <a:cubicBezTo>
                    <a:pt x="75" y="96"/>
                    <a:pt x="77" y="99"/>
                    <a:pt x="72" y="104"/>
                  </a:cubicBezTo>
                  <a:cubicBezTo>
                    <a:pt x="67" y="109"/>
                    <a:pt x="65" y="114"/>
                    <a:pt x="66" y="117"/>
                  </a:cubicBezTo>
                  <a:cubicBezTo>
                    <a:pt x="67" y="121"/>
                    <a:pt x="71" y="133"/>
                    <a:pt x="61" y="134"/>
                  </a:cubicBezTo>
                  <a:cubicBezTo>
                    <a:pt x="51" y="136"/>
                    <a:pt x="51" y="138"/>
                    <a:pt x="46" y="131"/>
                  </a:cubicBezTo>
                  <a:cubicBezTo>
                    <a:pt x="42" y="125"/>
                    <a:pt x="39" y="128"/>
                    <a:pt x="36" y="124"/>
                  </a:cubicBezTo>
                  <a:cubicBezTo>
                    <a:pt x="33" y="121"/>
                    <a:pt x="29" y="124"/>
                    <a:pt x="25" y="129"/>
                  </a:cubicBezTo>
                  <a:cubicBezTo>
                    <a:pt x="20" y="134"/>
                    <a:pt x="24" y="136"/>
                    <a:pt x="25" y="140"/>
                  </a:cubicBezTo>
                  <a:cubicBezTo>
                    <a:pt x="27" y="145"/>
                    <a:pt x="31" y="148"/>
                    <a:pt x="23" y="151"/>
                  </a:cubicBezTo>
                  <a:cubicBezTo>
                    <a:pt x="15" y="154"/>
                    <a:pt x="8" y="155"/>
                    <a:pt x="6" y="162"/>
                  </a:cubicBezTo>
                  <a:cubicBezTo>
                    <a:pt x="3" y="170"/>
                    <a:pt x="0" y="175"/>
                    <a:pt x="2" y="180"/>
                  </a:cubicBezTo>
                  <a:cubicBezTo>
                    <a:pt x="4" y="185"/>
                    <a:pt x="1" y="189"/>
                    <a:pt x="8" y="192"/>
                  </a:cubicBezTo>
                  <a:cubicBezTo>
                    <a:pt x="14" y="195"/>
                    <a:pt x="16" y="199"/>
                    <a:pt x="14" y="202"/>
                  </a:cubicBezTo>
                  <a:cubicBezTo>
                    <a:pt x="12" y="206"/>
                    <a:pt x="10" y="214"/>
                    <a:pt x="12" y="219"/>
                  </a:cubicBezTo>
                  <a:cubicBezTo>
                    <a:pt x="14" y="223"/>
                    <a:pt x="19" y="227"/>
                    <a:pt x="21" y="222"/>
                  </a:cubicBezTo>
                  <a:cubicBezTo>
                    <a:pt x="23" y="217"/>
                    <a:pt x="32" y="221"/>
                    <a:pt x="32" y="213"/>
                  </a:cubicBezTo>
                  <a:cubicBezTo>
                    <a:pt x="31" y="204"/>
                    <a:pt x="27" y="204"/>
                    <a:pt x="39" y="207"/>
                  </a:cubicBezTo>
                  <a:cubicBezTo>
                    <a:pt x="51" y="209"/>
                    <a:pt x="53" y="209"/>
                    <a:pt x="53" y="203"/>
                  </a:cubicBezTo>
                  <a:cubicBezTo>
                    <a:pt x="53" y="197"/>
                    <a:pt x="50" y="194"/>
                    <a:pt x="42" y="192"/>
                  </a:cubicBezTo>
                  <a:cubicBezTo>
                    <a:pt x="34" y="191"/>
                    <a:pt x="34" y="190"/>
                    <a:pt x="29" y="186"/>
                  </a:cubicBezTo>
                  <a:cubicBezTo>
                    <a:pt x="25" y="182"/>
                    <a:pt x="21" y="178"/>
                    <a:pt x="27" y="174"/>
                  </a:cubicBezTo>
                  <a:cubicBezTo>
                    <a:pt x="32" y="169"/>
                    <a:pt x="39" y="167"/>
                    <a:pt x="42" y="172"/>
                  </a:cubicBezTo>
                  <a:cubicBezTo>
                    <a:pt x="45" y="177"/>
                    <a:pt x="53" y="178"/>
                    <a:pt x="57" y="174"/>
                  </a:cubicBezTo>
                  <a:cubicBezTo>
                    <a:pt x="61" y="171"/>
                    <a:pt x="70" y="174"/>
                    <a:pt x="72" y="167"/>
                  </a:cubicBezTo>
                  <a:cubicBezTo>
                    <a:pt x="75" y="160"/>
                    <a:pt x="89" y="161"/>
                    <a:pt x="92" y="166"/>
                  </a:cubicBezTo>
                  <a:cubicBezTo>
                    <a:pt x="96" y="172"/>
                    <a:pt x="98" y="178"/>
                    <a:pt x="107" y="181"/>
                  </a:cubicBezTo>
                  <a:cubicBezTo>
                    <a:pt x="116" y="183"/>
                    <a:pt x="130" y="188"/>
                    <a:pt x="131" y="190"/>
                  </a:cubicBezTo>
                  <a:cubicBezTo>
                    <a:pt x="133" y="192"/>
                    <a:pt x="151" y="207"/>
                    <a:pt x="151" y="192"/>
                  </a:cubicBezTo>
                  <a:cubicBezTo>
                    <a:pt x="151" y="177"/>
                    <a:pt x="155" y="175"/>
                    <a:pt x="162" y="166"/>
                  </a:cubicBezTo>
                  <a:cubicBezTo>
                    <a:pt x="169" y="157"/>
                    <a:pt x="174" y="148"/>
                    <a:pt x="186" y="148"/>
                  </a:cubicBezTo>
                  <a:cubicBezTo>
                    <a:pt x="197" y="148"/>
                    <a:pt x="213" y="152"/>
                    <a:pt x="218" y="145"/>
                  </a:cubicBezTo>
                  <a:cubicBezTo>
                    <a:pt x="223" y="139"/>
                    <a:pt x="232" y="142"/>
                    <a:pt x="235" y="138"/>
                  </a:cubicBezTo>
                  <a:cubicBezTo>
                    <a:pt x="239" y="133"/>
                    <a:pt x="240" y="131"/>
                    <a:pt x="234" y="1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7" name="Freeform 70">
              <a:extLst>
                <a:ext uri="{FF2B5EF4-FFF2-40B4-BE49-F238E27FC236}">
                  <a16:creationId xmlns:a16="http://schemas.microsoft.com/office/drawing/2014/main" id="{C23ED564-BF91-4290-8C3E-24DD19292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475" y="2274888"/>
              <a:ext cx="730250" cy="614363"/>
            </a:xfrm>
            <a:custGeom>
              <a:avLst/>
              <a:gdLst>
                <a:gd name="T0" fmla="*/ 442 w 473"/>
                <a:gd name="T1" fmla="*/ 30 h 399"/>
                <a:gd name="T2" fmla="*/ 420 w 473"/>
                <a:gd name="T3" fmla="*/ 10 h 399"/>
                <a:gd name="T4" fmla="*/ 415 w 473"/>
                <a:gd name="T5" fmla="*/ 27 h 399"/>
                <a:gd name="T6" fmla="*/ 394 w 473"/>
                <a:gd name="T7" fmla="*/ 26 h 399"/>
                <a:gd name="T8" fmla="*/ 376 w 473"/>
                <a:gd name="T9" fmla="*/ 45 h 399"/>
                <a:gd name="T10" fmla="*/ 379 w 473"/>
                <a:gd name="T11" fmla="*/ 74 h 399"/>
                <a:gd name="T12" fmla="*/ 379 w 473"/>
                <a:gd name="T13" fmla="*/ 122 h 399"/>
                <a:gd name="T14" fmla="*/ 358 w 473"/>
                <a:gd name="T15" fmla="*/ 166 h 399"/>
                <a:gd name="T16" fmla="*/ 313 w 473"/>
                <a:gd name="T17" fmla="*/ 222 h 399"/>
                <a:gd name="T18" fmla="*/ 275 w 473"/>
                <a:gd name="T19" fmla="*/ 225 h 399"/>
                <a:gd name="T20" fmla="*/ 239 w 473"/>
                <a:gd name="T21" fmla="*/ 248 h 399"/>
                <a:gd name="T22" fmla="*/ 217 w 473"/>
                <a:gd name="T23" fmla="*/ 269 h 399"/>
                <a:gd name="T24" fmla="*/ 199 w 473"/>
                <a:gd name="T25" fmla="*/ 292 h 399"/>
                <a:gd name="T26" fmla="*/ 180 w 473"/>
                <a:gd name="T27" fmla="*/ 281 h 399"/>
                <a:gd name="T28" fmla="*/ 129 w 473"/>
                <a:gd name="T29" fmla="*/ 294 h 399"/>
                <a:gd name="T30" fmla="*/ 52 w 473"/>
                <a:gd name="T31" fmla="*/ 323 h 399"/>
                <a:gd name="T32" fmla="*/ 19 w 473"/>
                <a:gd name="T33" fmla="*/ 340 h 399"/>
                <a:gd name="T34" fmla="*/ 8 w 473"/>
                <a:gd name="T35" fmla="*/ 366 h 399"/>
                <a:gd name="T36" fmla="*/ 43 w 473"/>
                <a:gd name="T37" fmla="*/ 367 h 399"/>
                <a:gd name="T38" fmla="*/ 61 w 473"/>
                <a:gd name="T39" fmla="*/ 367 h 399"/>
                <a:gd name="T40" fmla="*/ 69 w 473"/>
                <a:gd name="T41" fmla="*/ 354 h 399"/>
                <a:gd name="T42" fmla="*/ 89 w 473"/>
                <a:gd name="T43" fmla="*/ 351 h 399"/>
                <a:gd name="T44" fmla="*/ 121 w 473"/>
                <a:gd name="T45" fmla="*/ 343 h 399"/>
                <a:gd name="T46" fmla="*/ 158 w 473"/>
                <a:gd name="T47" fmla="*/ 331 h 399"/>
                <a:gd name="T48" fmla="*/ 182 w 473"/>
                <a:gd name="T49" fmla="*/ 351 h 399"/>
                <a:gd name="T50" fmla="*/ 188 w 473"/>
                <a:gd name="T51" fmla="*/ 378 h 399"/>
                <a:gd name="T52" fmla="*/ 234 w 473"/>
                <a:gd name="T53" fmla="*/ 358 h 399"/>
                <a:gd name="T54" fmla="*/ 245 w 473"/>
                <a:gd name="T55" fmla="*/ 340 h 399"/>
                <a:gd name="T56" fmla="*/ 259 w 473"/>
                <a:gd name="T57" fmla="*/ 327 h 399"/>
                <a:gd name="T58" fmla="*/ 314 w 473"/>
                <a:gd name="T59" fmla="*/ 327 h 399"/>
                <a:gd name="T60" fmla="*/ 350 w 473"/>
                <a:gd name="T61" fmla="*/ 310 h 399"/>
                <a:gd name="T62" fmla="*/ 377 w 473"/>
                <a:gd name="T63" fmla="*/ 310 h 399"/>
                <a:gd name="T64" fmla="*/ 404 w 473"/>
                <a:gd name="T65" fmla="*/ 306 h 399"/>
                <a:gd name="T66" fmla="*/ 416 w 473"/>
                <a:gd name="T67" fmla="*/ 275 h 399"/>
                <a:gd name="T68" fmla="*/ 416 w 473"/>
                <a:gd name="T69" fmla="*/ 233 h 399"/>
                <a:gd name="T70" fmla="*/ 424 w 473"/>
                <a:gd name="T71" fmla="*/ 181 h 399"/>
                <a:gd name="T72" fmla="*/ 447 w 473"/>
                <a:gd name="T73" fmla="*/ 151 h 399"/>
                <a:gd name="T74" fmla="*/ 467 w 473"/>
                <a:gd name="T75" fmla="*/ 110 h 399"/>
                <a:gd name="T76" fmla="*/ 450 w 473"/>
                <a:gd name="T77" fmla="*/ 5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3" h="399">
                  <a:moveTo>
                    <a:pt x="450" y="51"/>
                  </a:moveTo>
                  <a:cubicBezTo>
                    <a:pt x="443" y="44"/>
                    <a:pt x="442" y="40"/>
                    <a:pt x="442" y="30"/>
                  </a:cubicBezTo>
                  <a:cubicBezTo>
                    <a:pt x="442" y="20"/>
                    <a:pt x="447" y="8"/>
                    <a:pt x="437" y="4"/>
                  </a:cubicBezTo>
                  <a:cubicBezTo>
                    <a:pt x="426" y="0"/>
                    <a:pt x="407" y="6"/>
                    <a:pt x="420" y="10"/>
                  </a:cubicBezTo>
                  <a:cubicBezTo>
                    <a:pt x="433" y="15"/>
                    <a:pt x="435" y="14"/>
                    <a:pt x="431" y="19"/>
                  </a:cubicBezTo>
                  <a:cubicBezTo>
                    <a:pt x="426" y="24"/>
                    <a:pt x="422" y="31"/>
                    <a:pt x="415" y="27"/>
                  </a:cubicBezTo>
                  <a:cubicBezTo>
                    <a:pt x="408" y="24"/>
                    <a:pt x="411" y="13"/>
                    <a:pt x="402" y="14"/>
                  </a:cubicBezTo>
                  <a:cubicBezTo>
                    <a:pt x="394" y="15"/>
                    <a:pt x="393" y="19"/>
                    <a:pt x="394" y="26"/>
                  </a:cubicBezTo>
                  <a:cubicBezTo>
                    <a:pt x="395" y="33"/>
                    <a:pt x="394" y="37"/>
                    <a:pt x="388" y="37"/>
                  </a:cubicBezTo>
                  <a:cubicBezTo>
                    <a:pt x="381" y="37"/>
                    <a:pt x="375" y="39"/>
                    <a:pt x="376" y="45"/>
                  </a:cubicBezTo>
                  <a:cubicBezTo>
                    <a:pt x="376" y="51"/>
                    <a:pt x="383" y="53"/>
                    <a:pt x="383" y="61"/>
                  </a:cubicBezTo>
                  <a:cubicBezTo>
                    <a:pt x="383" y="70"/>
                    <a:pt x="382" y="68"/>
                    <a:pt x="379" y="74"/>
                  </a:cubicBezTo>
                  <a:cubicBezTo>
                    <a:pt x="375" y="81"/>
                    <a:pt x="373" y="79"/>
                    <a:pt x="385" y="96"/>
                  </a:cubicBezTo>
                  <a:cubicBezTo>
                    <a:pt x="385" y="96"/>
                    <a:pt x="384" y="116"/>
                    <a:pt x="379" y="122"/>
                  </a:cubicBezTo>
                  <a:cubicBezTo>
                    <a:pt x="374" y="127"/>
                    <a:pt x="370" y="129"/>
                    <a:pt x="369" y="138"/>
                  </a:cubicBezTo>
                  <a:cubicBezTo>
                    <a:pt x="369" y="147"/>
                    <a:pt x="363" y="159"/>
                    <a:pt x="358" y="166"/>
                  </a:cubicBezTo>
                  <a:cubicBezTo>
                    <a:pt x="353" y="173"/>
                    <a:pt x="333" y="179"/>
                    <a:pt x="330" y="186"/>
                  </a:cubicBezTo>
                  <a:cubicBezTo>
                    <a:pt x="327" y="193"/>
                    <a:pt x="322" y="221"/>
                    <a:pt x="313" y="222"/>
                  </a:cubicBezTo>
                  <a:cubicBezTo>
                    <a:pt x="305" y="224"/>
                    <a:pt x="303" y="212"/>
                    <a:pt x="297" y="212"/>
                  </a:cubicBezTo>
                  <a:cubicBezTo>
                    <a:pt x="291" y="212"/>
                    <a:pt x="280" y="217"/>
                    <a:pt x="275" y="225"/>
                  </a:cubicBezTo>
                  <a:cubicBezTo>
                    <a:pt x="270" y="233"/>
                    <a:pt x="266" y="235"/>
                    <a:pt x="253" y="235"/>
                  </a:cubicBezTo>
                  <a:cubicBezTo>
                    <a:pt x="241" y="235"/>
                    <a:pt x="241" y="242"/>
                    <a:pt x="239" y="248"/>
                  </a:cubicBezTo>
                  <a:cubicBezTo>
                    <a:pt x="237" y="254"/>
                    <a:pt x="232" y="254"/>
                    <a:pt x="225" y="259"/>
                  </a:cubicBezTo>
                  <a:cubicBezTo>
                    <a:pt x="218" y="263"/>
                    <a:pt x="217" y="264"/>
                    <a:pt x="217" y="269"/>
                  </a:cubicBezTo>
                  <a:cubicBezTo>
                    <a:pt x="217" y="274"/>
                    <a:pt x="222" y="288"/>
                    <a:pt x="214" y="290"/>
                  </a:cubicBezTo>
                  <a:cubicBezTo>
                    <a:pt x="206" y="292"/>
                    <a:pt x="202" y="288"/>
                    <a:pt x="199" y="292"/>
                  </a:cubicBezTo>
                  <a:cubicBezTo>
                    <a:pt x="195" y="297"/>
                    <a:pt x="188" y="297"/>
                    <a:pt x="188" y="292"/>
                  </a:cubicBezTo>
                  <a:cubicBezTo>
                    <a:pt x="188" y="288"/>
                    <a:pt x="187" y="280"/>
                    <a:pt x="180" y="281"/>
                  </a:cubicBezTo>
                  <a:cubicBezTo>
                    <a:pt x="173" y="282"/>
                    <a:pt x="161" y="285"/>
                    <a:pt x="151" y="287"/>
                  </a:cubicBezTo>
                  <a:cubicBezTo>
                    <a:pt x="142" y="288"/>
                    <a:pt x="147" y="295"/>
                    <a:pt x="129" y="294"/>
                  </a:cubicBezTo>
                  <a:cubicBezTo>
                    <a:pt x="111" y="293"/>
                    <a:pt x="81" y="290"/>
                    <a:pt x="75" y="300"/>
                  </a:cubicBezTo>
                  <a:cubicBezTo>
                    <a:pt x="70" y="310"/>
                    <a:pt x="59" y="321"/>
                    <a:pt x="52" y="323"/>
                  </a:cubicBezTo>
                  <a:cubicBezTo>
                    <a:pt x="45" y="325"/>
                    <a:pt x="35" y="332"/>
                    <a:pt x="33" y="336"/>
                  </a:cubicBezTo>
                  <a:cubicBezTo>
                    <a:pt x="31" y="340"/>
                    <a:pt x="30" y="339"/>
                    <a:pt x="19" y="340"/>
                  </a:cubicBezTo>
                  <a:cubicBezTo>
                    <a:pt x="7" y="342"/>
                    <a:pt x="3" y="347"/>
                    <a:pt x="3" y="351"/>
                  </a:cubicBezTo>
                  <a:cubicBezTo>
                    <a:pt x="3" y="356"/>
                    <a:pt x="0" y="366"/>
                    <a:pt x="8" y="366"/>
                  </a:cubicBezTo>
                  <a:cubicBezTo>
                    <a:pt x="16" y="366"/>
                    <a:pt x="13" y="362"/>
                    <a:pt x="25" y="363"/>
                  </a:cubicBezTo>
                  <a:cubicBezTo>
                    <a:pt x="37" y="363"/>
                    <a:pt x="42" y="364"/>
                    <a:pt x="43" y="367"/>
                  </a:cubicBezTo>
                  <a:cubicBezTo>
                    <a:pt x="45" y="370"/>
                    <a:pt x="53" y="375"/>
                    <a:pt x="57" y="375"/>
                  </a:cubicBezTo>
                  <a:cubicBezTo>
                    <a:pt x="61" y="375"/>
                    <a:pt x="65" y="369"/>
                    <a:pt x="61" y="367"/>
                  </a:cubicBezTo>
                  <a:cubicBezTo>
                    <a:pt x="56" y="365"/>
                    <a:pt x="55" y="358"/>
                    <a:pt x="60" y="356"/>
                  </a:cubicBezTo>
                  <a:cubicBezTo>
                    <a:pt x="65" y="353"/>
                    <a:pt x="68" y="350"/>
                    <a:pt x="69" y="354"/>
                  </a:cubicBezTo>
                  <a:cubicBezTo>
                    <a:pt x="71" y="357"/>
                    <a:pt x="79" y="363"/>
                    <a:pt x="80" y="358"/>
                  </a:cubicBezTo>
                  <a:cubicBezTo>
                    <a:pt x="82" y="352"/>
                    <a:pt x="86" y="351"/>
                    <a:pt x="89" y="351"/>
                  </a:cubicBezTo>
                  <a:cubicBezTo>
                    <a:pt x="92" y="351"/>
                    <a:pt x="99" y="353"/>
                    <a:pt x="101" y="348"/>
                  </a:cubicBezTo>
                  <a:cubicBezTo>
                    <a:pt x="104" y="343"/>
                    <a:pt x="111" y="344"/>
                    <a:pt x="121" y="343"/>
                  </a:cubicBezTo>
                  <a:cubicBezTo>
                    <a:pt x="132" y="342"/>
                    <a:pt x="139" y="342"/>
                    <a:pt x="142" y="337"/>
                  </a:cubicBezTo>
                  <a:cubicBezTo>
                    <a:pt x="146" y="332"/>
                    <a:pt x="154" y="331"/>
                    <a:pt x="158" y="331"/>
                  </a:cubicBezTo>
                  <a:cubicBezTo>
                    <a:pt x="163" y="331"/>
                    <a:pt x="182" y="329"/>
                    <a:pt x="184" y="335"/>
                  </a:cubicBezTo>
                  <a:cubicBezTo>
                    <a:pt x="187" y="342"/>
                    <a:pt x="191" y="349"/>
                    <a:pt x="182" y="351"/>
                  </a:cubicBezTo>
                  <a:cubicBezTo>
                    <a:pt x="173" y="354"/>
                    <a:pt x="169" y="362"/>
                    <a:pt x="175" y="366"/>
                  </a:cubicBezTo>
                  <a:cubicBezTo>
                    <a:pt x="180" y="370"/>
                    <a:pt x="184" y="372"/>
                    <a:pt x="188" y="378"/>
                  </a:cubicBezTo>
                  <a:cubicBezTo>
                    <a:pt x="192" y="385"/>
                    <a:pt x="201" y="399"/>
                    <a:pt x="209" y="389"/>
                  </a:cubicBezTo>
                  <a:cubicBezTo>
                    <a:pt x="217" y="378"/>
                    <a:pt x="224" y="361"/>
                    <a:pt x="234" y="358"/>
                  </a:cubicBezTo>
                  <a:cubicBezTo>
                    <a:pt x="244" y="354"/>
                    <a:pt x="252" y="356"/>
                    <a:pt x="252" y="349"/>
                  </a:cubicBezTo>
                  <a:cubicBezTo>
                    <a:pt x="252" y="343"/>
                    <a:pt x="253" y="344"/>
                    <a:pt x="245" y="340"/>
                  </a:cubicBezTo>
                  <a:cubicBezTo>
                    <a:pt x="237" y="336"/>
                    <a:pt x="238" y="326"/>
                    <a:pt x="244" y="323"/>
                  </a:cubicBezTo>
                  <a:cubicBezTo>
                    <a:pt x="249" y="321"/>
                    <a:pt x="255" y="322"/>
                    <a:pt x="259" y="327"/>
                  </a:cubicBezTo>
                  <a:cubicBezTo>
                    <a:pt x="263" y="332"/>
                    <a:pt x="278" y="336"/>
                    <a:pt x="286" y="335"/>
                  </a:cubicBezTo>
                  <a:cubicBezTo>
                    <a:pt x="295" y="335"/>
                    <a:pt x="307" y="336"/>
                    <a:pt x="314" y="327"/>
                  </a:cubicBezTo>
                  <a:cubicBezTo>
                    <a:pt x="321" y="318"/>
                    <a:pt x="333" y="323"/>
                    <a:pt x="339" y="322"/>
                  </a:cubicBezTo>
                  <a:cubicBezTo>
                    <a:pt x="345" y="321"/>
                    <a:pt x="340" y="310"/>
                    <a:pt x="350" y="310"/>
                  </a:cubicBezTo>
                  <a:cubicBezTo>
                    <a:pt x="360" y="310"/>
                    <a:pt x="364" y="299"/>
                    <a:pt x="368" y="304"/>
                  </a:cubicBezTo>
                  <a:cubicBezTo>
                    <a:pt x="371" y="310"/>
                    <a:pt x="382" y="298"/>
                    <a:pt x="377" y="310"/>
                  </a:cubicBezTo>
                  <a:cubicBezTo>
                    <a:pt x="372" y="322"/>
                    <a:pt x="374" y="327"/>
                    <a:pt x="380" y="323"/>
                  </a:cubicBezTo>
                  <a:cubicBezTo>
                    <a:pt x="386" y="318"/>
                    <a:pt x="402" y="318"/>
                    <a:pt x="404" y="306"/>
                  </a:cubicBezTo>
                  <a:cubicBezTo>
                    <a:pt x="405" y="295"/>
                    <a:pt x="399" y="294"/>
                    <a:pt x="411" y="291"/>
                  </a:cubicBezTo>
                  <a:cubicBezTo>
                    <a:pt x="423" y="288"/>
                    <a:pt x="424" y="281"/>
                    <a:pt x="416" y="275"/>
                  </a:cubicBezTo>
                  <a:cubicBezTo>
                    <a:pt x="409" y="268"/>
                    <a:pt x="411" y="266"/>
                    <a:pt x="411" y="254"/>
                  </a:cubicBezTo>
                  <a:cubicBezTo>
                    <a:pt x="411" y="242"/>
                    <a:pt x="406" y="236"/>
                    <a:pt x="416" y="233"/>
                  </a:cubicBezTo>
                  <a:cubicBezTo>
                    <a:pt x="427" y="229"/>
                    <a:pt x="434" y="231"/>
                    <a:pt x="431" y="219"/>
                  </a:cubicBezTo>
                  <a:cubicBezTo>
                    <a:pt x="428" y="207"/>
                    <a:pt x="424" y="194"/>
                    <a:pt x="424" y="181"/>
                  </a:cubicBezTo>
                  <a:cubicBezTo>
                    <a:pt x="424" y="167"/>
                    <a:pt x="419" y="161"/>
                    <a:pt x="430" y="159"/>
                  </a:cubicBezTo>
                  <a:cubicBezTo>
                    <a:pt x="440" y="157"/>
                    <a:pt x="446" y="168"/>
                    <a:pt x="447" y="151"/>
                  </a:cubicBezTo>
                  <a:cubicBezTo>
                    <a:pt x="449" y="134"/>
                    <a:pt x="449" y="133"/>
                    <a:pt x="454" y="126"/>
                  </a:cubicBezTo>
                  <a:cubicBezTo>
                    <a:pt x="460" y="120"/>
                    <a:pt x="466" y="121"/>
                    <a:pt x="467" y="110"/>
                  </a:cubicBezTo>
                  <a:cubicBezTo>
                    <a:pt x="468" y="100"/>
                    <a:pt x="473" y="102"/>
                    <a:pt x="470" y="86"/>
                  </a:cubicBezTo>
                  <a:cubicBezTo>
                    <a:pt x="466" y="70"/>
                    <a:pt x="457" y="57"/>
                    <a:pt x="450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8" name="Freeform 71">
              <a:extLst>
                <a:ext uri="{FF2B5EF4-FFF2-40B4-BE49-F238E27FC236}">
                  <a16:creationId xmlns:a16="http://schemas.microsoft.com/office/drawing/2014/main" id="{A2BA8252-F943-4227-8738-0D6C84DD1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8" y="2801938"/>
              <a:ext cx="176213" cy="138113"/>
            </a:xfrm>
            <a:custGeom>
              <a:avLst/>
              <a:gdLst>
                <a:gd name="T0" fmla="*/ 87 w 114"/>
                <a:gd name="T1" fmla="*/ 52 h 90"/>
                <a:gd name="T2" fmla="*/ 97 w 114"/>
                <a:gd name="T3" fmla="*/ 39 h 90"/>
                <a:gd name="T4" fmla="*/ 104 w 114"/>
                <a:gd name="T5" fmla="*/ 28 h 90"/>
                <a:gd name="T6" fmla="*/ 101 w 114"/>
                <a:gd name="T7" fmla="*/ 11 h 90"/>
                <a:gd name="T8" fmla="*/ 81 w 114"/>
                <a:gd name="T9" fmla="*/ 5 h 90"/>
                <a:gd name="T10" fmla="*/ 64 w 114"/>
                <a:gd name="T11" fmla="*/ 16 h 90"/>
                <a:gd name="T12" fmla="*/ 55 w 114"/>
                <a:gd name="T13" fmla="*/ 25 h 90"/>
                <a:gd name="T14" fmla="*/ 43 w 114"/>
                <a:gd name="T15" fmla="*/ 31 h 90"/>
                <a:gd name="T16" fmla="*/ 31 w 114"/>
                <a:gd name="T17" fmla="*/ 21 h 90"/>
                <a:gd name="T18" fmla="*/ 19 w 114"/>
                <a:gd name="T19" fmla="*/ 38 h 90"/>
                <a:gd name="T20" fmla="*/ 4 w 114"/>
                <a:gd name="T21" fmla="*/ 48 h 90"/>
                <a:gd name="T22" fmla="*/ 9 w 114"/>
                <a:gd name="T23" fmla="*/ 54 h 90"/>
                <a:gd name="T24" fmla="*/ 15 w 114"/>
                <a:gd name="T25" fmla="*/ 62 h 90"/>
                <a:gd name="T26" fmla="*/ 22 w 114"/>
                <a:gd name="T27" fmla="*/ 78 h 90"/>
                <a:gd name="T28" fmla="*/ 34 w 114"/>
                <a:gd name="T29" fmla="*/ 78 h 90"/>
                <a:gd name="T30" fmla="*/ 46 w 114"/>
                <a:gd name="T31" fmla="*/ 59 h 90"/>
                <a:gd name="T32" fmla="*/ 61 w 114"/>
                <a:gd name="T33" fmla="*/ 48 h 90"/>
                <a:gd name="T34" fmla="*/ 73 w 114"/>
                <a:gd name="T35" fmla="*/ 52 h 90"/>
                <a:gd name="T36" fmla="*/ 87 w 114"/>
                <a:gd name="T3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90">
                  <a:moveTo>
                    <a:pt x="87" y="52"/>
                  </a:moveTo>
                  <a:cubicBezTo>
                    <a:pt x="90" y="46"/>
                    <a:pt x="90" y="40"/>
                    <a:pt x="97" y="39"/>
                  </a:cubicBezTo>
                  <a:cubicBezTo>
                    <a:pt x="103" y="38"/>
                    <a:pt x="104" y="35"/>
                    <a:pt x="104" y="28"/>
                  </a:cubicBezTo>
                  <a:cubicBezTo>
                    <a:pt x="104" y="21"/>
                    <a:pt x="114" y="13"/>
                    <a:pt x="101" y="11"/>
                  </a:cubicBezTo>
                  <a:cubicBezTo>
                    <a:pt x="88" y="9"/>
                    <a:pt x="91" y="0"/>
                    <a:pt x="81" y="5"/>
                  </a:cubicBezTo>
                  <a:cubicBezTo>
                    <a:pt x="70" y="10"/>
                    <a:pt x="64" y="4"/>
                    <a:pt x="64" y="16"/>
                  </a:cubicBezTo>
                  <a:cubicBezTo>
                    <a:pt x="64" y="16"/>
                    <a:pt x="61" y="25"/>
                    <a:pt x="55" y="25"/>
                  </a:cubicBezTo>
                  <a:cubicBezTo>
                    <a:pt x="50" y="25"/>
                    <a:pt x="48" y="36"/>
                    <a:pt x="43" y="31"/>
                  </a:cubicBezTo>
                  <a:cubicBezTo>
                    <a:pt x="38" y="25"/>
                    <a:pt x="38" y="16"/>
                    <a:pt x="31" y="21"/>
                  </a:cubicBezTo>
                  <a:cubicBezTo>
                    <a:pt x="23" y="26"/>
                    <a:pt x="27" y="31"/>
                    <a:pt x="19" y="38"/>
                  </a:cubicBezTo>
                  <a:cubicBezTo>
                    <a:pt x="11" y="44"/>
                    <a:pt x="8" y="46"/>
                    <a:pt x="4" y="48"/>
                  </a:cubicBezTo>
                  <a:cubicBezTo>
                    <a:pt x="0" y="50"/>
                    <a:pt x="3" y="54"/>
                    <a:pt x="9" y="54"/>
                  </a:cubicBezTo>
                  <a:cubicBezTo>
                    <a:pt x="15" y="54"/>
                    <a:pt x="15" y="53"/>
                    <a:pt x="15" y="62"/>
                  </a:cubicBezTo>
                  <a:cubicBezTo>
                    <a:pt x="15" y="71"/>
                    <a:pt x="19" y="78"/>
                    <a:pt x="22" y="78"/>
                  </a:cubicBezTo>
                  <a:cubicBezTo>
                    <a:pt x="24" y="78"/>
                    <a:pt x="27" y="90"/>
                    <a:pt x="34" y="78"/>
                  </a:cubicBezTo>
                  <a:cubicBezTo>
                    <a:pt x="41" y="66"/>
                    <a:pt x="38" y="66"/>
                    <a:pt x="46" y="59"/>
                  </a:cubicBezTo>
                  <a:cubicBezTo>
                    <a:pt x="55" y="52"/>
                    <a:pt x="53" y="48"/>
                    <a:pt x="61" y="48"/>
                  </a:cubicBezTo>
                  <a:cubicBezTo>
                    <a:pt x="69" y="48"/>
                    <a:pt x="71" y="49"/>
                    <a:pt x="73" y="52"/>
                  </a:cubicBezTo>
                  <a:cubicBezTo>
                    <a:pt x="75" y="54"/>
                    <a:pt x="83" y="59"/>
                    <a:pt x="87" y="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9" name="Freeform 72">
              <a:extLst>
                <a:ext uri="{FF2B5EF4-FFF2-40B4-BE49-F238E27FC236}">
                  <a16:creationId xmlns:a16="http://schemas.microsoft.com/office/drawing/2014/main" id="{8B27C845-FFD6-49FA-8DF2-DAA6A474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512" y="2838450"/>
              <a:ext cx="160338" cy="214313"/>
            </a:xfrm>
            <a:custGeom>
              <a:avLst/>
              <a:gdLst>
                <a:gd name="T0" fmla="*/ 95 w 104"/>
                <a:gd name="T1" fmla="*/ 34 h 139"/>
                <a:gd name="T2" fmla="*/ 88 w 104"/>
                <a:gd name="T3" fmla="*/ 23 h 139"/>
                <a:gd name="T4" fmla="*/ 80 w 104"/>
                <a:gd name="T5" fmla="*/ 14 h 139"/>
                <a:gd name="T6" fmla="*/ 69 w 104"/>
                <a:gd name="T7" fmla="*/ 17 h 139"/>
                <a:gd name="T8" fmla="*/ 59 w 104"/>
                <a:gd name="T9" fmla="*/ 7 h 139"/>
                <a:gd name="T10" fmla="*/ 34 w 104"/>
                <a:gd name="T11" fmla="*/ 10 h 139"/>
                <a:gd name="T12" fmla="*/ 22 w 104"/>
                <a:gd name="T13" fmla="*/ 21 h 139"/>
                <a:gd name="T14" fmla="*/ 5 w 104"/>
                <a:gd name="T15" fmla="*/ 31 h 139"/>
                <a:gd name="T16" fmla="*/ 7 w 104"/>
                <a:gd name="T17" fmla="*/ 42 h 139"/>
                <a:gd name="T18" fmla="*/ 16 w 104"/>
                <a:gd name="T19" fmla="*/ 47 h 139"/>
                <a:gd name="T20" fmla="*/ 27 w 104"/>
                <a:gd name="T21" fmla="*/ 47 h 139"/>
                <a:gd name="T22" fmla="*/ 15 w 104"/>
                <a:gd name="T23" fmla="*/ 53 h 139"/>
                <a:gd name="T24" fmla="*/ 6 w 104"/>
                <a:gd name="T25" fmla="*/ 59 h 139"/>
                <a:gd name="T26" fmla="*/ 16 w 104"/>
                <a:gd name="T27" fmla="*/ 64 h 139"/>
                <a:gd name="T28" fmla="*/ 25 w 104"/>
                <a:gd name="T29" fmla="*/ 56 h 139"/>
                <a:gd name="T30" fmla="*/ 32 w 104"/>
                <a:gd name="T31" fmla="*/ 52 h 139"/>
                <a:gd name="T32" fmla="*/ 36 w 104"/>
                <a:gd name="T33" fmla="*/ 48 h 139"/>
                <a:gd name="T34" fmla="*/ 41 w 104"/>
                <a:gd name="T35" fmla="*/ 56 h 139"/>
                <a:gd name="T36" fmla="*/ 38 w 104"/>
                <a:gd name="T37" fmla="*/ 65 h 139"/>
                <a:gd name="T38" fmla="*/ 22 w 104"/>
                <a:gd name="T39" fmla="*/ 69 h 139"/>
                <a:gd name="T40" fmla="*/ 17 w 104"/>
                <a:gd name="T41" fmla="*/ 80 h 139"/>
                <a:gd name="T42" fmla="*/ 27 w 104"/>
                <a:gd name="T43" fmla="*/ 81 h 139"/>
                <a:gd name="T44" fmla="*/ 33 w 104"/>
                <a:gd name="T45" fmla="*/ 72 h 139"/>
                <a:gd name="T46" fmla="*/ 39 w 104"/>
                <a:gd name="T47" fmla="*/ 76 h 139"/>
                <a:gd name="T48" fmla="*/ 34 w 104"/>
                <a:gd name="T49" fmla="*/ 85 h 139"/>
                <a:gd name="T50" fmla="*/ 24 w 104"/>
                <a:gd name="T51" fmla="*/ 102 h 139"/>
                <a:gd name="T52" fmla="*/ 30 w 104"/>
                <a:gd name="T53" fmla="*/ 113 h 139"/>
                <a:gd name="T54" fmla="*/ 26 w 104"/>
                <a:gd name="T55" fmla="*/ 127 h 139"/>
                <a:gd name="T56" fmla="*/ 41 w 104"/>
                <a:gd name="T57" fmla="*/ 129 h 139"/>
                <a:gd name="T58" fmla="*/ 52 w 104"/>
                <a:gd name="T59" fmla="*/ 123 h 139"/>
                <a:gd name="T60" fmla="*/ 48 w 104"/>
                <a:gd name="T61" fmla="*/ 136 h 139"/>
                <a:gd name="T62" fmla="*/ 62 w 104"/>
                <a:gd name="T63" fmla="*/ 132 h 139"/>
                <a:gd name="T64" fmla="*/ 68 w 104"/>
                <a:gd name="T65" fmla="*/ 123 h 139"/>
                <a:gd name="T66" fmla="*/ 82 w 104"/>
                <a:gd name="T67" fmla="*/ 113 h 139"/>
                <a:gd name="T68" fmla="*/ 84 w 104"/>
                <a:gd name="T69" fmla="*/ 92 h 139"/>
                <a:gd name="T70" fmla="*/ 91 w 104"/>
                <a:gd name="T71" fmla="*/ 78 h 139"/>
                <a:gd name="T72" fmla="*/ 98 w 104"/>
                <a:gd name="T73" fmla="*/ 61 h 139"/>
                <a:gd name="T74" fmla="*/ 101 w 104"/>
                <a:gd name="T75" fmla="*/ 45 h 139"/>
                <a:gd name="T76" fmla="*/ 95 w 104"/>
                <a:gd name="T77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39">
                  <a:moveTo>
                    <a:pt x="95" y="34"/>
                  </a:moveTo>
                  <a:cubicBezTo>
                    <a:pt x="88" y="35"/>
                    <a:pt x="91" y="30"/>
                    <a:pt x="88" y="23"/>
                  </a:cubicBezTo>
                  <a:cubicBezTo>
                    <a:pt x="86" y="16"/>
                    <a:pt x="89" y="13"/>
                    <a:pt x="80" y="14"/>
                  </a:cubicBezTo>
                  <a:cubicBezTo>
                    <a:pt x="71" y="14"/>
                    <a:pt x="81" y="20"/>
                    <a:pt x="69" y="17"/>
                  </a:cubicBezTo>
                  <a:cubicBezTo>
                    <a:pt x="56" y="14"/>
                    <a:pt x="62" y="10"/>
                    <a:pt x="59" y="7"/>
                  </a:cubicBezTo>
                  <a:cubicBezTo>
                    <a:pt x="55" y="3"/>
                    <a:pt x="39" y="0"/>
                    <a:pt x="34" y="10"/>
                  </a:cubicBezTo>
                  <a:cubicBezTo>
                    <a:pt x="34" y="10"/>
                    <a:pt x="31" y="18"/>
                    <a:pt x="22" y="21"/>
                  </a:cubicBezTo>
                  <a:cubicBezTo>
                    <a:pt x="12" y="23"/>
                    <a:pt x="5" y="26"/>
                    <a:pt x="5" y="31"/>
                  </a:cubicBezTo>
                  <a:cubicBezTo>
                    <a:pt x="4" y="36"/>
                    <a:pt x="0" y="40"/>
                    <a:pt x="7" y="42"/>
                  </a:cubicBezTo>
                  <a:cubicBezTo>
                    <a:pt x="14" y="43"/>
                    <a:pt x="12" y="51"/>
                    <a:pt x="16" y="47"/>
                  </a:cubicBezTo>
                  <a:cubicBezTo>
                    <a:pt x="19" y="42"/>
                    <a:pt x="28" y="42"/>
                    <a:pt x="27" y="47"/>
                  </a:cubicBezTo>
                  <a:cubicBezTo>
                    <a:pt x="27" y="51"/>
                    <a:pt x="19" y="53"/>
                    <a:pt x="15" y="53"/>
                  </a:cubicBezTo>
                  <a:cubicBezTo>
                    <a:pt x="10" y="53"/>
                    <a:pt x="5" y="55"/>
                    <a:pt x="6" y="59"/>
                  </a:cubicBezTo>
                  <a:cubicBezTo>
                    <a:pt x="8" y="62"/>
                    <a:pt x="12" y="68"/>
                    <a:pt x="16" y="64"/>
                  </a:cubicBezTo>
                  <a:cubicBezTo>
                    <a:pt x="19" y="59"/>
                    <a:pt x="19" y="56"/>
                    <a:pt x="25" y="56"/>
                  </a:cubicBezTo>
                  <a:cubicBezTo>
                    <a:pt x="31" y="56"/>
                    <a:pt x="33" y="57"/>
                    <a:pt x="32" y="52"/>
                  </a:cubicBezTo>
                  <a:cubicBezTo>
                    <a:pt x="31" y="47"/>
                    <a:pt x="34" y="47"/>
                    <a:pt x="36" y="48"/>
                  </a:cubicBezTo>
                  <a:cubicBezTo>
                    <a:pt x="38" y="49"/>
                    <a:pt x="41" y="53"/>
                    <a:pt x="41" y="56"/>
                  </a:cubicBezTo>
                  <a:cubicBezTo>
                    <a:pt x="41" y="60"/>
                    <a:pt x="45" y="64"/>
                    <a:pt x="38" y="65"/>
                  </a:cubicBezTo>
                  <a:cubicBezTo>
                    <a:pt x="31" y="66"/>
                    <a:pt x="25" y="68"/>
                    <a:pt x="22" y="69"/>
                  </a:cubicBezTo>
                  <a:cubicBezTo>
                    <a:pt x="18" y="71"/>
                    <a:pt x="17" y="75"/>
                    <a:pt x="17" y="80"/>
                  </a:cubicBezTo>
                  <a:cubicBezTo>
                    <a:pt x="17" y="84"/>
                    <a:pt x="25" y="89"/>
                    <a:pt x="27" y="81"/>
                  </a:cubicBezTo>
                  <a:cubicBezTo>
                    <a:pt x="28" y="73"/>
                    <a:pt x="27" y="73"/>
                    <a:pt x="33" y="72"/>
                  </a:cubicBezTo>
                  <a:cubicBezTo>
                    <a:pt x="38" y="71"/>
                    <a:pt x="41" y="74"/>
                    <a:pt x="39" y="76"/>
                  </a:cubicBezTo>
                  <a:cubicBezTo>
                    <a:pt x="38" y="78"/>
                    <a:pt x="40" y="81"/>
                    <a:pt x="34" y="85"/>
                  </a:cubicBezTo>
                  <a:cubicBezTo>
                    <a:pt x="27" y="90"/>
                    <a:pt x="24" y="99"/>
                    <a:pt x="24" y="102"/>
                  </a:cubicBezTo>
                  <a:cubicBezTo>
                    <a:pt x="25" y="106"/>
                    <a:pt x="28" y="105"/>
                    <a:pt x="30" y="113"/>
                  </a:cubicBezTo>
                  <a:cubicBezTo>
                    <a:pt x="32" y="122"/>
                    <a:pt x="19" y="127"/>
                    <a:pt x="26" y="127"/>
                  </a:cubicBezTo>
                  <a:cubicBezTo>
                    <a:pt x="32" y="127"/>
                    <a:pt x="38" y="133"/>
                    <a:pt x="41" y="129"/>
                  </a:cubicBezTo>
                  <a:cubicBezTo>
                    <a:pt x="43" y="125"/>
                    <a:pt x="50" y="119"/>
                    <a:pt x="52" y="123"/>
                  </a:cubicBezTo>
                  <a:cubicBezTo>
                    <a:pt x="54" y="126"/>
                    <a:pt x="43" y="135"/>
                    <a:pt x="48" y="136"/>
                  </a:cubicBezTo>
                  <a:cubicBezTo>
                    <a:pt x="54" y="137"/>
                    <a:pt x="62" y="139"/>
                    <a:pt x="62" y="132"/>
                  </a:cubicBezTo>
                  <a:cubicBezTo>
                    <a:pt x="62" y="126"/>
                    <a:pt x="64" y="123"/>
                    <a:pt x="68" y="123"/>
                  </a:cubicBezTo>
                  <a:cubicBezTo>
                    <a:pt x="72" y="123"/>
                    <a:pt x="83" y="126"/>
                    <a:pt x="82" y="113"/>
                  </a:cubicBezTo>
                  <a:cubicBezTo>
                    <a:pt x="81" y="99"/>
                    <a:pt x="88" y="100"/>
                    <a:pt x="84" y="92"/>
                  </a:cubicBezTo>
                  <a:cubicBezTo>
                    <a:pt x="81" y="83"/>
                    <a:pt x="91" y="88"/>
                    <a:pt x="91" y="78"/>
                  </a:cubicBezTo>
                  <a:cubicBezTo>
                    <a:pt x="91" y="67"/>
                    <a:pt x="91" y="65"/>
                    <a:pt x="98" y="61"/>
                  </a:cubicBezTo>
                  <a:cubicBezTo>
                    <a:pt x="104" y="56"/>
                    <a:pt x="100" y="54"/>
                    <a:pt x="101" y="45"/>
                  </a:cubicBezTo>
                  <a:cubicBezTo>
                    <a:pt x="102" y="35"/>
                    <a:pt x="101" y="33"/>
                    <a:pt x="95" y="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0" name="Freeform 73">
              <a:extLst>
                <a:ext uri="{FF2B5EF4-FFF2-40B4-BE49-F238E27FC236}">
                  <a16:creationId xmlns:a16="http://schemas.microsoft.com/office/drawing/2014/main" id="{D4541E44-2E66-42CA-9F4E-7A4F1DBAC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0" y="3051175"/>
              <a:ext cx="28575" cy="49213"/>
            </a:xfrm>
            <a:custGeom>
              <a:avLst/>
              <a:gdLst>
                <a:gd name="T0" fmla="*/ 7 w 19"/>
                <a:gd name="T1" fmla="*/ 9 h 32"/>
                <a:gd name="T2" fmla="*/ 7 w 19"/>
                <a:gd name="T3" fmla="*/ 32 h 32"/>
                <a:gd name="T4" fmla="*/ 14 w 19"/>
                <a:gd name="T5" fmla="*/ 26 h 32"/>
                <a:gd name="T6" fmla="*/ 19 w 19"/>
                <a:gd name="T7" fmla="*/ 18 h 32"/>
                <a:gd name="T8" fmla="*/ 7 w 19"/>
                <a:gd name="T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2">
                  <a:moveTo>
                    <a:pt x="7" y="9"/>
                  </a:moveTo>
                  <a:cubicBezTo>
                    <a:pt x="7" y="9"/>
                    <a:pt x="0" y="32"/>
                    <a:pt x="7" y="32"/>
                  </a:cubicBezTo>
                  <a:cubicBezTo>
                    <a:pt x="14" y="32"/>
                    <a:pt x="13" y="31"/>
                    <a:pt x="14" y="26"/>
                  </a:cubicBezTo>
                  <a:cubicBezTo>
                    <a:pt x="14" y="21"/>
                    <a:pt x="19" y="25"/>
                    <a:pt x="19" y="18"/>
                  </a:cubicBezTo>
                  <a:cubicBezTo>
                    <a:pt x="19" y="12"/>
                    <a:pt x="8" y="0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1" name="Freeform 74">
              <a:extLst>
                <a:ext uri="{FF2B5EF4-FFF2-40B4-BE49-F238E27FC236}">
                  <a16:creationId xmlns:a16="http://schemas.microsoft.com/office/drawing/2014/main" id="{FBE7D38B-5CF9-46CE-A4A1-C7E5DEEBF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3086100"/>
              <a:ext cx="17463" cy="25400"/>
            </a:xfrm>
            <a:custGeom>
              <a:avLst/>
              <a:gdLst>
                <a:gd name="T0" fmla="*/ 1 w 11"/>
                <a:gd name="T1" fmla="*/ 6 h 16"/>
                <a:gd name="T2" fmla="*/ 3 w 11"/>
                <a:gd name="T3" fmla="*/ 15 h 16"/>
                <a:gd name="T4" fmla="*/ 11 w 11"/>
                <a:gd name="T5" fmla="*/ 11 h 16"/>
                <a:gd name="T6" fmla="*/ 1 w 11"/>
                <a:gd name="T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6">
                  <a:moveTo>
                    <a:pt x="1" y="6"/>
                  </a:moveTo>
                  <a:cubicBezTo>
                    <a:pt x="1" y="6"/>
                    <a:pt x="0" y="14"/>
                    <a:pt x="3" y="15"/>
                  </a:cubicBezTo>
                  <a:cubicBezTo>
                    <a:pt x="6" y="16"/>
                    <a:pt x="11" y="16"/>
                    <a:pt x="11" y="11"/>
                  </a:cubicBezTo>
                  <a:cubicBezTo>
                    <a:pt x="11" y="6"/>
                    <a:pt x="2" y="0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2" name="Freeform 78">
            <a:extLst>
              <a:ext uri="{FF2B5EF4-FFF2-40B4-BE49-F238E27FC236}">
                <a16:creationId xmlns:a16="http://schemas.microsoft.com/office/drawing/2014/main" id="{3FC3D8E5-9D5A-4509-BD12-9B5103BB1006}"/>
              </a:ext>
            </a:extLst>
          </p:cNvPr>
          <p:cNvSpPr>
            <a:spLocks/>
          </p:cNvSpPr>
          <p:nvPr/>
        </p:nvSpPr>
        <p:spPr bwMode="auto">
          <a:xfrm>
            <a:off x="6807200" y="2090905"/>
            <a:ext cx="1532467" cy="1564216"/>
          </a:xfrm>
          <a:custGeom>
            <a:avLst/>
            <a:gdLst>
              <a:gd name="T0" fmla="*/ 751 w 776"/>
              <a:gd name="T1" fmla="*/ 226 h 793"/>
              <a:gd name="T2" fmla="*/ 739 w 776"/>
              <a:gd name="T3" fmla="*/ 194 h 793"/>
              <a:gd name="T4" fmla="*/ 693 w 776"/>
              <a:gd name="T5" fmla="*/ 204 h 793"/>
              <a:gd name="T6" fmla="*/ 637 w 776"/>
              <a:gd name="T7" fmla="*/ 243 h 793"/>
              <a:gd name="T8" fmla="*/ 634 w 776"/>
              <a:gd name="T9" fmla="*/ 264 h 793"/>
              <a:gd name="T10" fmla="*/ 589 w 776"/>
              <a:gd name="T11" fmla="*/ 270 h 793"/>
              <a:gd name="T12" fmla="*/ 549 w 776"/>
              <a:gd name="T13" fmla="*/ 257 h 793"/>
              <a:gd name="T14" fmla="*/ 546 w 776"/>
              <a:gd name="T15" fmla="*/ 235 h 793"/>
              <a:gd name="T16" fmla="*/ 537 w 776"/>
              <a:gd name="T17" fmla="*/ 239 h 793"/>
              <a:gd name="T18" fmla="*/ 534 w 776"/>
              <a:gd name="T19" fmla="*/ 239 h 793"/>
              <a:gd name="T20" fmla="*/ 529 w 776"/>
              <a:gd name="T21" fmla="*/ 267 h 793"/>
              <a:gd name="T22" fmla="*/ 495 w 776"/>
              <a:gd name="T23" fmla="*/ 282 h 793"/>
              <a:gd name="T24" fmla="*/ 435 w 776"/>
              <a:gd name="T25" fmla="*/ 257 h 793"/>
              <a:gd name="T26" fmla="*/ 383 w 776"/>
              <a:gd name="T27" fmla="*/ 248 h 793"/>
              <a:gd name="T28" fmla="*/ 334 w 776"/>
              <a:gd name="T29" fmla="*/ 223 h 793"/>
              <a:gd name="T30" fmla="*/ 334 w 776"/>
              <a:gd name="T31" fmla="*/ 180 h 793"/>
              <a:gd name="T32" fmla="*/ 321 w 776"/>
              <a:gd name="T33" fmla="*/ 163 h 793"/>
              <a:gd name="T34" fmla="*/ 274 w 776"/>
              <a:gd name="T35" fmla="*/ 112 h 793"/>
              <a:gd name="T36" fmla="*/ 300 w 776"/>
              <a:gd name="T37" fmla="*/ 95 h 793"/>
              <a:gd name="T38" fmla="*/ 292 w 776"/>
              <a:gd name="T39" fmla="*/ 59 h 793"/>
              <a:gd name="T40" fmla="*/ 317 w 776"/>
              <a:gd name="T41" fmla="*/ 14 h 793"/>
              <a:gd name="T42" fmla="*/ 263 w 776"/>
              <a:gd name="T43" fmla="*/ 15 h 793"/>
              <a:gd name="T44" fmla="*/ 218 w 776"/>
              <a:gd name="T45" fmla="*/ 40 h 793"/>
              <a:gd name="T46" fmla="*/ 156 w 776"/>
              <a:gd name="T47" fmla="*/ 59 h 793"/>
              <a:gd name="T48" fmla="*/ 190 w 776"/>
              <a:gd name="T49" fmla="*/ 115 h 793"/>
              <a:gd name="T50" fmla="*/ 159 w 776"/>
              <a:gd name="T51" fmla="*/ 157 h 793"/>
              <a:gd name="T52" fmla="*/ 105 w 776"/>
              <a:gd name="T53" fmla="*/ 227 h 793"/>
              <a:gd name="T54" fmla="*/ 59 w 776"/>
              <a:gd name="T55" fmla="*/ 237 h 793"/>
              <a:gd name="T56" fmla="*/ 51 w 776"/>
              <a:gd name="T57" fmla="*/ 293 h 793"/>
              <a:gd name="T58" fmla="*/ 71 w 776"/>
              <a:gd name="T59" fmla="*/ 345 h 793"/>
              <a:gd name="T60" fmla="*/ 20 w 776"/>
              <a:gd name="T61" fmla="*/ 344 h 793"/>
              <a:gd name="T62" fmla="*/ 56 w 776"/>
              <a:gd name="T63" fmla="*/ 385 h 793"/>
              <a:gd name="T64" fmla="*/ 80 w 776"/>
              <a:gd name="T65" fmla="*/ 443 h 793"/>
              <a:gd name="T66" fmla="*/ 127 w 776"/>
              <a:gd name="T67" fmla="*/ 443 h 793"/>
              <a:gd name="T68" fmla="*/ 178 w 776"/>
              <a:gd name="T69" fmla="*/ 661 h 793"/>
              <a:gd name="T70" fmla="*/ 272 w 776"/>
              <a:gd name="T71" fmla="*/ 769 h 793"/>
              <a:gd name="T72" fmla="*/ 314 w 776"/>
              <a:gd name="T73" fmla="*/ 688 h 793"/>
              <a:gd name="T74" fmla="*/ 323 w 776"/>
              <a:gd name="T75" fmla="*/ 589 h 793"/>
              <a:gd name="T76" fmla="*/ 420 w 776"/>
              <a:gd name="T77" fmla="*/ 514 h 793"/>
              <a:gd name="T78" fmla="*/ 509 w 776"/>
              <a:gd name="T79" fmla="*/ 422 h 793"/>
              <a:gd name="T80" fmla="*/ 555 w 776"/>
              <a:gd name="T81" fmla="*/ 405 h 793"/>
              <a:gd name="T82" fmla="*/ 540 w 776"/>
              <a:gd name="T83" fmla="*/ 341 h 793"/>
              <a:gd name="T84" fmla="*/ 553 w 776"/>
              <a:gd name="T85" fmla="*/ 311 h 793"/>
              <a:gd name="T86" fmla="*/ 537 w 776"/>
              <a:gd name="T87" fmla="*/ 288 h 793"/>
              <a:gd name="T88" fmla="*/ 542 w 776"/>
              <a:gd name="T89" fmla="*/ 283 h 793"/>
              <a:gd name="T90" fmla="*/ 544 w 776"/>
              <a:gd name="T91" fmla="*/ 284 h 793"/>
              <a:gd name="T92" fmla="*/ 547 w 776"/>
              <a:gd name="T93" fmla="*/ 284 h 793"/>
              <a:gd name="T94" fmla="*/ 575 w 776"/>
              <a:gd name="T95" fmla="*/ 314 h 793"/>
              <a:gd name="T96" fmla="*/ 644 w 776"/>
              <a:gd name="T97" fmla="*/ 325 h 793"/>
              <a:gd name="T98" fmla="*/ 614 w 776"/>
              <a:gd name="T99" fmla="*/ 354 h 793"/>
              <a:gd name="T100" fmla="*/ 633 w 776"/>
              <a:gd name="T101" fmla="*/ 362 h 793"/>
              <a:gd name="T102" fmla="*/ 650 w 776"/>
              <a:gd name="T103" fmla="*/ 406 h 793"/>
              <a:gd name="T104" fmla="*/ 667 w 776"/>
              <a:gd name="T105" fmla="*/ 401 h 793"/>
              <a:gd name="T106" fmla="*/ 671 w 776"/>
              <a:gd name="T107" fmla="*/ 355 h 793"/>
              <a:gd name="T108" fmla="*/ 701 w 776"/>
              <a:gd name="T109" fmla="*/ 336 h 793"/>
              <a:gd name="T110" fmla="*/ 716 w 776"/>
              <a:gd name="T111" fmla="*/ 302 h 793"/>
              <a:gd name="T112" fmla="*/ 763 w 776"/>
              <a:gd name="T113" fmla="*/ 261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76" h="793">
                <a:moveTo>
                  <a:pt x="776" y="229"/>
                </a:moveTo>
                <a:cubicBezTo>
                  <a:pt x="776" y="229"/>
                  <a:pt x="775" y="229"/>
                  <a:pt x="775" y="229"/>
                </a:cubicBezTo>
                <a:cubicBezTo>
                  <a:pt x="775" y="229"/>
                  <a:pt x="775" y="229"/>
                  <a:pt x="774" y="229"/>
                </a:cubicBezTo>
                <a:cubicBezTo>
                  <a:pt x="772" y="228"/>
                  <a:pt x="769" y="229"/>
                  <a:pt x="767" y="229"/>
                </a:cubicBezTo>
                <a:cubicBezTo>
                  <a:pt x="765" y="230"/>
                  <a:pt x="765" y="228"/>
                  <a:pt x="763" y="226"/>
                </a:cubicBezTo>
                <a:cubicBezTo>
                  <a:pt x="761" y="224"/>
                  <a:pt x="756" y="227"/>
                  <a:pt x="751" y="226"/>
                </a:cubicBezTo>
                <a:cubicBezTo>
                  <a:pt x="745" y="225"/>
                  <a:pt x="750" y="220"/>
                  <a:pt x="752" y="219"/>
                </a:cubicBezTo>
                <a:cubicBezTo>
                  <a:pt x="755" y="217"/>
                  <a:pt x="754" y="215"/>
                  <a:pt x="754" y="213"/>
                </a:cubicBezTo>
                <a:cubicBezTo>
                  <a:pt x="754" y="211"/>
                  <a:pt x="752" y="209"/>
                  <a:pt x="750" y="208"/>
                </a:cubicBezTo>
                <a:cubicBezTo>
                  <a:pt x="747" y="206"/>
                  <a:pt x="749" y="203"/>
                  <a:pt x="748" y="201"/>
                </a:cubicBezTo>
                <a:cubicBezTo>
                  <a:pt x="748" y="199"/>
                  <a:pt x="746" y="198"/>
                  <a:pt x="744" y="197"/>
                </a:cubicBezTo>
                <a:cubicBezTo>
                  <a:pt x="742" y="197"/>
                  <a:pt x="742" y="193"/>
                  <a:pt x="739" y="194"/>
                </a:cubicBezTo>
                <a:cubicBezTo>
                  <a:pt x="737" y="194"/>
                  <a:pt x="736" y="198"/>
                  <a:pt x="734" y="198"/>
                </a:cubicBezTo>
                <a:cubicBezTo>
                  <a:pt x="731" y="198"/>
                  <a:pt x="727" y="205"/>
                  <a:pt x="726" y="207"/>
                </a:cubicBezTo>
                <a:cubicBezTo>
                  <a:pt x="724" y="208"/>
                  <a:pt x="722" y="208"/>
                  <a:pt x="720" y="206"/>
                </a:cubicBezTo>
                <a:cubicBezTo>
                  <a:pt x="718" y="204"/>
                  <a:pt x="717" y="206"/>
                  <a:pt x="713" y="206"/>
                </a:cubicBezTo>
                <a:cubicBezTo>
                  <a:pt x="709" y="206"/>
                  <a:pt x="708" y="202"/>
                  <a:pt x="705" y="199"/>
                </a:cubicBezTo>
                <a:cubicBezTo>
                  <a:pt x="702" y="195"/>
                  <a:pt x="698" y="201"/>
                  <a:pt x="693" y="204"/>
                </a:cubicBezTo>
                <a:cubicBezTo>
                  <a:pt x="689" y="207"/>
                  <a:pt x="688" y="209"/>
                  <a:pt x="684" y="214"/>
                </a:cubicBezTo>
                <a:cubicBezTo>
                  <a:pt x="681" y="219"/>
                  <a:pt x="676" y="219"/>
                  <a:pt x="671" y="218"/>
                </a:cubicBezTo>
                <a:cubicBezTo>
                  <a:pt x="666" y="218"/>
                  <a:pt x="666" y="221"/>
                  <a:pt x="665" y="224"/>
                </a:cubicBezTo>
                <a:cubicBezTo>
                  <a:pt x="663" y="228"/>
                  <a:pt x="660" y="230"/>
                  <a:pt x="656" y="231"/>
                </a:cubicBezTo>
                <a:cubicBezTo>
                  <a:pt x="651" y="232"/>
                  <a:pt x="652" y="237"/>
                  <a:pt x="650" y="241"/>
                </a:cubicBezTo>
                <a:cubicBezTo>
                  <a:pt x="649" y="246"/>
                  <a:pt x="641" y="244"/>
                  <a:pt x="637" y="243"/>
                </a:cubicBezTo>
                <a:cubicBezTo>
                  <a:pt x="633" y="243"/>
                  <a:pt x="631" y="245"/>
                  <a:pt x="628" y="246"/>
                </a:cubicBezTo>
                <a:cubicBezTo>
                  <a:pt x="628" y="246"/>
                  <a:pt x="627" y="246"/>
                  <a:pt x="627" y="246"/>
                </a:cubicBezTo>
                <a:cubicBezTo>
                  <a:pt x="626" y="247"/>
                  <a:pt x="624" y="246"/>
                  <a:pt x="623" y="247"/>
                </a:cubicBezTo>
                <a:cubicBezTo>
                  <a:pt x="622" y="247"/>
                  <a:pt x="622" y="249"/>
                  <a:pt x="622" y="250"/>
                </a:cubicBezTo>
                <a:cubicBezTo>
                  <a:pt x="623" y="252"/>
                  <a:pt x="626" y="254"/>
                  <a:pt x="630" y="254"/>
                </a:cubicBezTo>
                <a:cubicBezTo>
                  <a:pt x="634" y="255"/>
                  <a:pt x="633" y="262"/>
                  <a:pt x="634" y="264"/>
                </a:cubicBezTo>
                <a:cubicBezTo>
                  <a:pt x="634" y="266"/>
                  <a:pt x="637" y="267"/>
                  <a:pt x="639" y="270"/>
                </a:cubicBezTo>
                <a:cubicBezTo>
                  <a:pt x="642" y="272"/>
                  <a:pt x="632" y="271"/>
                  <a:pt x="627" y="271"/>
                </a:cubicBezTo>
                <a:cubicBezTo>
                  <a:pt x="621" y="271"/>
                  <a:pt x="617" y="271"/>
                  <a:pt x="613" y="271"/>
                </a:cubicBezTo>
                <a:cubicBezTo>
                  <a:pt x="609" y="271"/>
                  <a:pt x="602" y="271"/>
                  <a:pt x="601" y="274"/>
                </a:cubicBezTo>
                <a:cubicBezTo>
                  <a:pt x="599" y="276"/>
                  <a:pt x="594" y="275"/>
                  <a:pt x="594" y="273"/>
                </a:cubicBezTo>
                <a:cubicBezTo>
                  <a:pt x="594" y="271"/>
                  <a:pt x="592" y="270"/>
                  <a:pt x="589" y="270"/>
                </a:cubicBezTo>
                <a:cubicBezTo>
                  <a:pt x="585" y="270"/>
                  <a:pt x="585" y="270"/>
                  <a:pt x="584" y="274"/>
                </a:cubicBezTo>
                <a:cubicBezTo>
                  <a:pt x="583" y="277"/>
                  <a:pt x="578" y="276"/>
                  <a:pt x="575" y="276"/>
                </a:cubicBezTo>
                <a:cubicBezTo>
                  <a:pt x="572" y="277"/>
                  <a:pt x="567" y="276"/>
                  <a:pt x="566" y="274"/>
                </a:cubicBezTo>
                <a:cubicBezTo>
                  <a:pt x="565" y="273"/>
                  <a:pt x="559" y="272"/>
                  <a:pt x="555" y="272"/>
                </a:cubicBezTo>
                <a:cubicBezTo>
                  <a:pt x="551" y="272"/>
                  <a:pt x="552" y="266"/>
                  <a:pt x="550" y="265"/>
                </a:cubicBezTo>
                <a:cubicBezTo>
                  <a:pt x="547" y="264"/>
                  <a:pt x="549" y="261"/>
                  <a:pt x="549" y="257"/>
                </a:cubicBezTo>
                <a:cubicBezTo>
                  <a:pt x="549" y="255"/>
                  <a:pt x="549" y="253"/>
                  <a:pt x="550" y="252"/>
                </a:cubicBezTo>
                <a:cubicBezTo>
                  <a:pt x="550" y="252"/>
                  <a:pt x="550" y="252"/>
                  <a:pt x="549" y="251"/>
                </a:cubicBezTo>
                <a:cubicBezTo>
                  <a:pt x="549" y="251"/>
                  <a:pt x="549" y="251"/>
                  <a:pt x="549" y="251"/>
                </a:cubicBezTo>
                <a:cubicBezTo>
                  <a:pt x="549" y="251"/>
                  <a:pt x="549" y="251"/>
                  <a:pt x="549" y="251"/>
                </a:cubicBezTo>
                <a:cubicBezTo>
                  <a:pt x="548" y="249"/>
                  <a:pt x="549" y="242"/>
                  <a:pt x="549" y="240"/>
                </a:cubicBezTo>
                <a:cubicBezTo>
                  <a:pt x="549" y="238"/>
                  <a:pt x="549" y="236"/>
                  <a:pt x="546" y="235"/>
                </a:cubicBezTo>
                <a:cubicBezTo>
                  <a:pt x="542" y="235"/>
                  <a:pt x="540" y="237"/>
                  <a:pt x="538" y="238"/>
                </a:cubicBezTo>
                <a:cubicBezTo>
                  <a:pt x="538" y="239"/>
                  <a:pt x="538" y="239"/>
                  <a:pt x="538" y="239"/>
                </a:cubicBezTo>
                <a:cubicBezTo>
                  <a:pt x="538" y="239"/>
                  <a:pt x="538" y="239"/>
                  <a:pt x="538" y="239"/>
                </a:cubicBezTo>
                <a:cubicBezTo>
                  <a:pt x="538" y="239"/>
                  <a:pt x="537" y="239"/>
                  <a:pt x="537" y="239"/>
                </a:cubicBezTo>
                <a:cubicBezTo>
                  <a:pt x="537" y="239"/>
                  <a:pt x="537" y="239"/>
                  <a:pt x="537" y="239"/>
                </a:cubicBezTo>
                <a:cubicBezTo>
                  <a:pt x="537" y="239"/>
                  <a:pt x="537" y="239"/>
                  <a:pt x="537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5" y="239"/>
                  <a:pt x="535" y="239"/>
                  <a:pt x="535" y="239"/>
                </a:cubicBezTo>
                <a:cubicBezTo>
                  <a:pt x="535" y="239"/>
                  <a:pt x="535" y="239"/>
                  <a:pt x="535" y="239"/>
                </a:cubicBezTo>
                <a:cubicBezTo>
                  <a:pt x="534" y="239"/>
                  <a:pt x="534" y="239"/>
                  <a:pt x="534" y="239"/>
                </a:cubicBezTo>
                <a:cubicBezTo>
                  <a:pt x="534" y="239"/>
                  <a:pt x="534" y="239"/>
                  <a:pt x="534" y="239"/>
                </a:cubicBezTo>
                <a:cubicBezTo>
                  <a:pt x="533" y="239"/>
                  <a:pt x="532" y="239"/>
                  <a:pt x="532" y="239"/>
                </a:cubicBezTo>
                <a:cubicBezTo>
                  <a:pt x="532" y="242"/>
                  <a:pt x="532" y="244"/>
                  <a:pt x="532" y="245"/>
                </a:cubicBezTo>
                <a:cubicBezTo>
                  <a:pt x="532" y="247"/>
                  <a:pt x="532" y="250"/>
                  <a:pt x="530" y="250"/>
                </a:cubicBezTo>
                <a:cubicBezTo>
                  <a:pt x="528" y="251"/>
                  <a:pt x="527" y="253"/>
                  <a:pt x="528" y="255"/>
                </a:cubicBezTo>
                <a:cubicBezTo>
                  <a:pt x="528" y="257"/>
                  <a:pt x="527" y="266"/>
                  <a:pt x="529" y="267"/>
                </a:cubicBezTo>
                <a:cubicBezTo>
                  <a:pt x="531" y="268"/>
                  <a:pt x="531" y="270"/>
                  <a:pt x="531" y="272"/>
                </a:cubicBezTo>
                <a:cubicBezTo>
                  <a:pt x="531" y="274"/>
                  <a:pt x="533" y="275"/>
                  <a:pt x="534" y="277"/>
                </a:cubicBezTo>
                <a:cubicBezTo>
                  <a:pt x="531" y="277"/>
                  <a:pt x="528" y="280"/>
                  <a:pt x="527" y="282"/>
                </a:cubicBezTo>
                <a:cubicBezTo>
                  <a:pt x="524" y="285"/>
                  <a:pt x="520" y="282"/>
                  <a:pt x="515" y="283"/>
                </a:cubicBezTo>
                <a:cubicBezTo>
                  <a:pt x="511" y="283"/>
                  <a:pt x="510" y="283"/>
                  <a:pt x="505" y="281"/>
                </a:cubicBezTo>
                <a:cubicBezTo>
                  <a:pt x="500" y="278"/>
                  <a:pt x="499" y="282"/>
                  <a:pt x="495" y="282"/>
                </a:cubicBezTo>
                <a:cubicBezTo>
                  <a:pt x="490" y="282"/>
                  <a:pt x="485" y="279"/>
                  <a:pt x="478" y="278"/>
                </a:cubicBezTo>
                <a:cubicBezTo>
                  <a:pt x="471" y="278"/>
                  <a:pt x="470" y="277"/>
                  <a:pt x="469" y="274"/>
                </a:cubicBezTo>
                <a:cubicBezTo>
                  <a:pt x="467" y="271"/>
                  <a:pt x="466" y="272"/>
                  <a:pt x="459" y="273"/>
                </a:cubicBezTo>
                <a:cubicBezTo>
                  <a:pt x="453" y="274"/>
                  <a:pt x="454" y="271"/>
                  <a:pt x="449" y="270"/>
                </a:cubicBezTo>
                <a:cubicBezTo>
                  <a:pt x="445" y="269"/>
                  <a:pt x="442" y="268"/>
                  <a:pt x="441" y="264"/>
                </a:cubicBezTo>
                <a:cubicBezTo>
                  <a:pt x="440" y="261"/>
                  <a:pt x="438" y="261"/>
                  <a:pt x="435" y="257"/>
                </a:cubicBezTo>
                <a:cubicBezTo>
                  <a:pt x="433" y="252"/>
                  <a:pt x="430" y="253"/>
                  <a:pt x="426" y="253"/>
                </a:cubicBezTo>
                <a:cubicBezTo>
                  <a:pt x="423" y="253"/>
                  <a:pt x="422" y="254"/>
                  <a:pt x="419" y="256"/>
                </a:cubicBezTo>
                <a:cubicBezTo>
                  <a:pt x="417" y="258"/>
                  <a:pt x="412" y="256"/>
                  <a:pt x="409" y="254"/>
                </a:cubicBezTo>
                <a:cubicBezTo>
                  <a:pt x="406" y="253"/>
                  <a:pt x="403" y="255"/>
                  <a:pt x="399" y="256"/>
                </a:cubicBezTo>
                <a:cubicBezTo>
                  <a:pt x="395" y="257"/>
                  <a:pt x="394" y="255"/>
                  <a:pt x="393" y="251"/>
                </a:cubicBezTo>
                <a:cubicBezTo>
                  <a:pt x="391" y="248"/>
                  <a:pt x="387" y="247"/>
                  <a:pt x="383" y="248"/>
                </a:cubicBezTo>
                <a:cubicBezTo>
                  <a:pt x="379" y="248"/>
                  <a:pt x="375" y="246"/>
                  <a:pt x="373" y="242"/>
                </a:cubicBezTo>
                <a:cubicBezTo>
                  <a:pt x="371" y="238"/>
                  <a:pt x="369" y="241"/>
                  <a:pt x="367" y="242"/>
                </a:cubicBezTo>
                <a:cubicBezTo>
                  <a:pt x="365" y="243"/>
                  <a:pt x="363" y="244"/>
                  <a:pt x="361" y="241"/>
                </a:cubicBezTo>
                <a:cubicBezTo>
                  <a:pt x="358" y="238"/>
                  <a:pt x="354" y="237"/>
                  <a:pt x="351" y="233"/>
                </a:cubicBezTo>
                <a:cubicBezTo>
                  <a:pt x="349" y="228"/>
                  <a:pt x="345" y="228"/>
                  <a:pt x="342" y="227"/>
                </a:cubicBezTo>
                <a:cubicBezTo>
                  <a:pt x="339" y="226"/>
                  <a:pt x="336" y="226"/>
                  <a:pt x="334" y="223"/>
                </a:cubicBezTo>
                <a:cubicBezTo>
                  <a:pt x="332" y="220"/>
                  <a:pt x="328" y="221"/>
                  <a:pt x="323" y="220"/>
                </a:cubicBezTo>
                <a:cubicBezTo>
                  <a:pt x="318" y="219"/>
                  <a:pt x="319" y="216"/>
                  <a:pt x="318" y="210"/>
                </a:cubicBezTo>
                <a:cubicBezTo>
                  <a:pt x="316" y="205"/>
                  <a:pt x="319" y="205"/>
                  <a:pt x="322" y="203"/>
                </a:cubicBezTo>
                <a:cubicBezTo>
                  <a:pt x="324" y="201"/>
                  <a:pt x="324" y="200"/>
                  <a:pt x="324" y="196"/>
                </a:cubicBezTo>
                <a:cubicBezTo>
                  <a:pt x="324" y="192"/>
                  <a:pt x="325" y="191"/>
                  <a:pt x="327" y="187"/>
                </a:cubicBezTo>
                <a:cubicBezTo>
                  <a:pt x="328" y="183"/>
                  <a:pt x="330" y="183"/>
                  <a:pt x="334" y="180"/>
                </a:cubicBezTo>
                <a:cubicBezTo>
                  <a:pt x="338" y="178"/>
                  <a:pt x="339" y="176"/>
                  <a:pt x="338" y="173"/>
                </a:cubicBezTo>
                <a:cubicBezTo>
                  <a:pt x="338" y="173"/>
                  <a:pt x="338" y="173"/>
                  <a:pt x="338" y="173"/>
                </a:cubicBezTo>
                <a:cubicBezTo>
                  <a:pt x="338" y="173"/>
                  <a:pt x="338" y="172"/>
                  <a:pt x="338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6" y="168"/>
                  <a:pt x="334" y="170"/>
                  <a:pt x="331" y="167"/>
                </a:cubicBezTo>
                <a:cubicBezTo>
                  <a:pt x="328" y="165"/>
                  <a:pt x="326" y="165"/>
                  <a:pt x="321" y="163"/>
                </a:cubicBezTo>
                <a:cubicBezTo>
                  <a:pt x="315" y="161"/>
                  <a:pt x="316" y="159"/>
                  <a:pt x="313" y="154"/>
                </a:cubicBezTo>
                <a:cubicBezTo>
                  <a:pt x="310" y="149"/>
                  <a:pt x="308" y="152"/>
                  <a:pt x="303" y="152"/>
                </a:cubicBezTo>
                <a:cubicBezTo>
                  <a:pt x="298" y="152"/>
                  <a:pt x="297" y="148"/>
                  <a:pt x="295" y="143"/>
                </a:cubicBezTo>
                <a:cubicBezTo>
                  <a:pt x="292" y="137"/>
                  <a:pt x="289" y="141"/>
                  <a:pt x="284" y="141"/>
                </a:cubicBezTo>
                <a:cubicBezTo>
                  <a:pt x="279" y="141"/>
                  <a:pt x="280" y="125"/>
                  <a:pt x="279" y="120"/>
                </a:cubicBezTo>
                <a:cubicBezTo>
                  <a:pt x="278" y="115"/>
                  <a:pt x="277" y="116"/>
                  <a:pt x="274" y="112"/>
                </a:cubicBezTo>
                <a:cubicBezTo>
                  <a:pt x="271" y="108"/>
                  <a:pt x="273" y="105"/>
                  <a:pt x="275" y="105"/>
                </a:cubicBezTo>
                <a:cubicBezTo>
                  <a:pt x="278" y="105"/>
                  <a:pt x="281" y="103"/>
                  <a:pt x="282" y="104"/>
                </a:cubicBezTo>
                <a:cubicBezTo>
                  <a:pt x="284" y="104"/>
                  <a:pt x="284" y="109"/>
                  <a:pt x="285" y="112"/>
                </a:cubicBezTo>
                <a:cubicBezTo>
                  <a:pt x="287" y="114"/>
                  <a:pt x="292" y="110"/>
                  <a:pt x="294" y="107"/>
                </a:cubicBezTo>
                <a:cubicBezTo>
                  <a:pt x="296" y="104"/>
                  <a:pt x="299" y="105"/>
                  <a:pt x="302" y="102"/>
                </a:cubicBezTo>
                <a:cubicBezTo>
                  <a:pt x="304" y="100"/>
                  <a:pt x="302" y="97"/>
                  <a:pt x="300" y="95"/>
                </a:cubicBezTo>
                <a:cubicBezTo>
                  <a:pt x="297" y="92"/>
                  <a:pt x="298" y="91"/>
                  <a:pt x="297" y="90"/>
                </a:cubicBezTo>
                <a:cubicBezTo>
                  <a:pt x="297" y="88"/>
                  <a:pt x="294" y="85"/>
                  <a:pt x="291" y="83"/>
                </a:cubicBezTo>
                <a:cubicBezTo>
                  <a:pt x="287" y="82"/>
                  <a:pt x="284" y="76"/>
                  <a:pt x="285" y="72"/>
                </a:cubicBezTo>
                <a:cubicBezTo>
                  <a:pt x="287" y="68"/>
                  <a:pt x="285" y="68"/>
                  <a:pt x="282" y="64"/>
                </a:cubicBezTo>
                <a:cubicBezTo>
                  <a:pt x="278" y="61"/>
                  <a:pt x="281" y="58"/>
                  <a:pt x="284" y="56"/>
                </a:cubicBezTo>
                <a:cubicBezTo>
                  <a:pt x="287" y="54"/>
                  <a:pt x="290" y="56"/>
                  <a:pt x="292" y="59"/>
                </a:cubicBezTo>
                <a:cubicBezTo>
                  <a:pt x="294" y="62"/>
                  <a:pt x="297" y="59"/>
                  <a:pt x="302" y="58"/>
                </a:cubicBezTo>
                <a:cubicBezTo>
                  <a:pt x="307" y="56"/>
                  <a:pt x="310" y="48"/>
                  <a:pt x="312" y="45"/>
                </a:cubicBezTo>
                <a:cubicBezTo>
                  <a:pt x="314" y="41"/>
                  <a:pt x="316" y="40"/>
                  <a:pt x="319" y="39"/>
                </a:cubicBezTo>
                <a:cubicBezTo>
                  <a:pt x="323" y="38"/>
                  <a:pt x="323" y="31"/>
                  <a:pt x="322" y="28"/>
                </a:cubicBezTo>
                <a:cubicBezTo>
                  <a:pt x="322" y="24"/>
                  <a:pt x="324" y="23"/>
                  <a:pt x="325" y="19"/>
                </a:cubicBezTo>
                <a:cubicBezTo>
                  <a:pt x="327" y="15"/>
                  <a:pt x="322" y="15"/>
                  <a:pt x="317" y="14"/>
                </a:cubicBezTo>
                <a:cubicBezTo>
                  <a:pt x="311" y="13"/>
                  <a:pt x="309" y="9"/>
                  <a:pt x="305" y="5"/>
                </a:cubicBezTo>
                <a:cubicBezTo>
                  <a:pt x="302" y="0"/>
                  <a:pt x="296" y="0"/>
                  <a:pt x="291" y="0"/>
                </a:cubicBezTo>
                <a:cubicBezTo>
                  <a:pt x="285" y="0"/>
                  <a:pt x="285" y="2"/>
                  <a:pt x="280" y="3"/>
                </a:cubicBezTo>
                <a:cubicBezTo>
                  <a:pt x="276" y="5"/>
                  <a:pt x="276" y="8"/>
                  <a:pt x="271" y="8"/>
                </a:cubicBezTo>
                <a:cubicBezTo>
                  <a:pt x="267" y="9"/>
                  <a:pt x="267" y="11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2" y="15"/>
                  <a:pt x="262" y="15"/>
                </a:cubicBezTo>
                <a:cubicBezTo>
                  <a:pt x="265" y="21"/>
                  <a:pt x="266" y="27"/>
                  <a:pt x="266" y="30"/>
                </a:cubicBezTo>
                <a:cubicBezTo>
                  <a:pt x="265" y="34"/>
                  <a:pt x="261" y="31"/>
                  <a:pt x="259" y="27"/>
                </a:cubicBezTo>
                <a:cubicBezTo>
                  <a:pt x="257" y="24"/>
                  <a:pt x="249" y="24"/>
                  <a:pt x="244" y="24"/>
                </a:cubicBezTo>
                <a:cubicBezTo>
                  <a:pt x="239" y="24"/>
                  <a:pt x="234" y="29"/>
                  <a:pt x="232" y="35"/>
                </a:cubicBezTo>
                <a:cubicBezTo>
                  <a:pt x="231" y="40"/>
                  <a:pt x="226" y="40"/>
                  <a:pt x="218" y="40"/>
                </a:cubicBezTo>
                <a:cubicBezTo>
                  <a:pt x="209" y="40"/>
                  <a:pt x="207" y="43"/>
                  <a:pt x="199" y="45"/>
                </a:cubicBezTo>
                <a:cubicBezTo>
                  <a:pt x="192" y="47"/>
                  <a:pt x="186" y="43"/>
                  <a:pt x="184" y="42"/>
                </a:cubicBezTo>
                <a:cubicBezTo>
                  <a:pt x="183" y="40"/>
                  <a:pt x="178" y="39"/>
                  <a:pt x="172" y="39"/>
                </a:cubicBezTo>
                <a:cubicBezTo>
                  <a:pt x="166" y="39"/>
                  <a:pt x="162" y="37"/>
                  <a:pt x="157" y="37"/>
                </a:cubicBezTo>
                <a:cubicBezTo>
                  <a:pt x="151" y="37"/>
                  <a:pt x="151" y="47"/>
                  <a:pt x="151" y="51"/>
                </a:cubicBezTo>
                <a:cubicBezTo>
                  <a:pt x="151" y="55"/>
                  <a:pt x="152" y="56"/>
                  <a:pt x="156" y="59"/>
                </a:cubicBezTo>
                <a:cubicBezTo>
                  <a:pt x="161" y="61"/>
                  <a:pt x="162" y="63"/>
                  <a:pt x="157" y="67"/>
                </a:cubicBezTo>
                <a:cubicBezTo>
                  <a:pt x="152" y="70"/>
                  <a:pt x="159" y="76"/>
                  <a:pt x="158" y="82"/>
                </a:cubicBezTo>
                <a:cubicBezTo>
                  <a:pt x="157" y="87"/>
                  <a:pt x="163" y="92"/>
                  <a:pt x="163" y="95"/>
                </a:cubicBezTo>
                <a:cubicBezTo>
                  <a:pt x="163" y="97"/>
                  <a:pt x="170" y="99"/>
                  <a:pt x="171" y="103"/>
                </a:cubicBezTo>
                <a:cubicBezTo>
                  <a:pt x="171" y="108"/>
                  <a:pt x="179" y="108"/>
                  <a:pt x="186" y="109"/>
                </a:cubicBezTo>
                <a:cubicBezTo>
                  <a:pt x="192" y="110"/>
                  <a:pt x="191" y="112"/>
                  <a:pt x="190" y="115"/>
                </a:cubicBezTo>
                <a:cubicBezTo>
                  <a:pt x="190" y="117"/>
                  <a:pt x="179" y="119"/>
                  <a:pt x="174" y="121"/>
                </a:cubicBezTo>
                <a:cubicBezTo>
                  <a:pt x="168" y="122"/>
                  <a:pt x="168" y="127"/>
                  <a:pt x="170" y="130"/>
                </a:cubicBezTo>
                <a:cubicBezTo>
                  <a:pt x="172" y="133"/>
                  <a:pt x="168" y="136"/>
                  <a:pt x="168" y="139"/>
                </a:cubicBezTo>
                <a:cubicBezTo>
                  <a:pt x="168" y="142"/>
                  <a:pt x="170" y="145"/>
                  <a:pt x="173" y="146"/>
                </a:cubicBezTo>
                <a:cubicBezTo>
                  <a:pt x="176" y="147"/>
                  <a:pt x="173" y="150"/>
                  <a:pt x="169" y="150"/>
                </a:cubicBezTo>
                <a:cubicBezTo>
                  <a:pt x="165" y="150"/>
                  <a:pt x="164" y="155"/>
                  <a:pt x="159" y="157"/>
                </a:cubicBezTo>
                <a:cubicBezTo>
                  <a:pt x="155" y="160"/>
                  <a:pt x="155" y="164"/>
                  <a:pt x="153" y="172"/>
                </a:cubicBezTo>
                <a:cubicBezTo>
                  <a:pt x="152" y="181"/>
                  <a:pt x="148" y="178"/>
                  <a:pt x="143" y="178"/>
                </a:cubicBezTo>
                <a:cubicBezTo>
                  <a:pt x="138" y="178"/>
                  <a:pt x="137" y="186"/>
                  <a:pt x="137" y="191"/>
                </a:cubicBezTo>
                <a:cubicBezTo>
                  <a:pt x="136" y="197"/>
                  <a:pt x="132" y="197"/>
                  <a:pt x="128" y="204"/>
                </a:cubicBezTo>
                <a:cubicBezTo>
                  <a:pt x="123" y="211"/>
                  <a:pt x="122" y="211"/>
                  <a:pt x="115" y="212"/>
                </a:cubicBezTo>
                <a:cubicBezTo>
                  <a:pt x="108" y="212"/>
                  <a:pt x="108" y="225"/>
                  <a:pt x="105" y="227"/>
                </a:cubicBezTo>
                <a:cubicBezTo>
                  <a:pt x="101" y="229"/>
                  <a:pt x="99" y="230"/>
                  <a:pt x="99" y="236"/>
                </a:cubicBezTo>
                <a:cubicBezTo>
                  <a:pt x="98" y="241"/>
                  <a:pt x="86" y="241"/>
                  <a:pt x="83" y="241"/>
                </a:cubicBezTo>
                <a:cubicBezTo>
                  <a:pt x="79" y="241"/>
                  <a:pt x="77" y="240"/>
                  <a:pt x="77" y="244"/>
                </a:cubicBezTo>
                <a:cubicBezTo>
                  <a:pt x="76" y="248"/>
                  <a:pt x="71" y="247"/>
                  <a:pt x="70" y="247"/>
                </a:cubicBezTo>
                <a:cubicBezTo>
                  <a:pt x="69" y="247"/>
                  <a:pt x="67" y="246"/>
                  <a:pt x="66" y="242"/>
                </a:cubicBezTo>
                <a:cubicBezTo>
                  <a:pt x="66" y="239"/>
                  <a:pt x="63" y="237"/>
                  <a:pt x="59" y="237"/>
                </a:cubicBezTo>
                <a:cubicBezTo>
                  <a:pt x="55" y="237"/>
                  <a:pt x="52" y="243"/>
                  <a:pt x="47" y="251"/>
                </a:cubicBezTo>
                <a:cubicBezTo>
                  <a:pt x="43" y="259"/>
                  <a:pt x="43" y="259"/>
                  <a:pt x="37" y="261"/>
                </a:cubicBezTo>
                <a:cubicBezTo>
                  <a:pt x="32" y="263"/>
                  <a:pt x="33" y="270"/>
                  <a:pt x="34" y="272"/>
                </a:cubicBezTo>
                <a:cubicBezTo>
                  <a:pt x="34" y="275"/>
                  <a:pt x="43" y="278"/>
                  <a:pt x="47" y="278"/>
                </a:cubicBezTo>
                <a:cubicBezTo>
                  <a:pt x="51" y="279"/>
                  <a:pt x="51" y="278"/>
                  <a:pt x="53" y="283"/>
                </a:cubicBezTo>
                <a:cubicBezTo>
                  <a:pt x="56" y="288"/>
                  <a:pt x="53" y="291"/>
                  <a:pt x="51" y="293"/>
                </a:cubicBezTo>
                <a:cubicBezTo>
                  <a:pt x="48" y="294"/>
                  <a:pt x="51" y="298"/>
                  <a:pt x="52" y="301"/>
                </a:cubicBezTo>
                <a:cubicBezTo>
                  <a:pt x="53" y="303"/>
                  <a:pt x="57" y="305"/>
                  <a:pt x="62" y="306"/>
                </a:cubicBezTo>
                <a:cubicBezTo>
                  <a:pt x="68" y="307"/>
                  <a:pt x="65" y="315"/>
                  <a:pt x="69" y="316"/>
                </a:cubicBezTo>
                <a:cubicBezTo>
                  <a:pt x="74" y="317"/>
                  <a:pt x="71" y="324"/>
                  <a:pt x="74" y="329"/>
                </a:cubicBezTo>
                <a:cubicBezTo>
                  <a:pt x="78" y="334"/>
                  <a:pt x="74" y="334"/>
                  <a:pt x="76" y="338"/>
                </a:cubicBezTo>
                <a:cubicBezTo>
                  <a:pt x="77" y="342"/>
                  <a:pt x="75" y="341"/>
                  <a:pt x="71" y="345"/>
                </a:cubicBezTo>
                <a:cubicBezTo>
                  <a:pt x="68" y="348"/>
                  <a:pt x="67" y="347"/>
                  <a:pt x="66" y="344"/>
                </a:cubicBezTo>
                <a:cubicBezTo>
                  <a:pt x="66" y="341"/>
                  <a:pt x="64" y="340"/>
                  <a:pt x="59" y="339"/>
                </a:cubicBezTo>
                <a:cubicBezTo>
                  <a:pt x="55" y="339"/>
                  <a:pt x="57" y="344"/>
                  <a:pt x="53" y="344"/>
                </a:cubicBezTo>
                <a:cubicBezTo>
                  <a:pt x="48" y="344"/>
                  <a:pt x="48" y="348"/>
                  <a:pt x="43" y="348"/>
                </a:cubicBezTo>
                <a:cubicBezTo>
                  <a:pt x="38" y="348"/>
                  <a:pt x="37" y="348"/>
                  <a:pt x="35" y="345"/>
                </a:cubicBezTo>
                <a:cubicBezTo>
                  <a:pt x="33" y="342"/>
                  <a:pt x="25" y="344"/>
                  <a:pt x="20" y="344"/>
                </a:cubicBezTo>
                <a:cubicBezTo>
                  <a:pt x="15" y="344"/>
                  <a:pt x="14" y="348"/>
                  <a:pt x="14" y="351"/>
                </a:cubicBezTo>
                <a:cubicBezTo>
                  <a:pt x="14" y="355"/>
                  <a:pt x="9" y="354"/>
                  <a:pt x="5" y="354"/>
                </a:cubicBezTo>
                <a:cubicBezTo>
                  <a:pt x="3" y="354"/>
                  <a:pt x="1" y="357"/>
                  <a:pt x="0" y="360"/>
                </a:cubicBezTo>
                <a:cubicBezTo>
                  <a:pt x="4" y="364"/>
                  <a:pt x="5" y="367"/>
                  <a:pt x="8" y="372"/>
                </a:cubicBezTo>
                <a:cubicBezTo>
                  <a:pt x="11" y="378"/>
                  <a:pt x="24" y="379"/>
                  <a:pt x="31" y="385"/>
                </a:cubicBezTo>
                <a:cubicBezTo>
                  <a:pt x="37" y="390"/>
                  <a:pt x="48" y="379"/>
                  <a:pt x="56" y="385"/>
                </a:cubicBezTo>
                <a:cubicBezTo>
                  <a:pt x="64" y="390"/>
                  <a:pt x="55" y="392"/>
                  <a:pt x="47" y="393"/>
                </a:cubicBezTo>
                <a:cubicBezTo>
                  <a:pt x="40" y="394"/>
                  <a:pt x="40" y="398"/>
                  <a:pt x="34" y="397"/>
                </a:cubicBezTo>
                <a:cubicBezTo>
                  <a:pt x="28" y="397"/>
                  <a:pt x="23" y="395"/>
                  <a:pt x="23" y="400"/>
                </a:cubicBezTo>
                <a:cubicBezTo>
                  <a:pt x="23" y="404"/>
                  <a:pt x="37" y="416"/>
                  <a:pt x="41" y="424"/>
                </a:cubicBezTo>
                <a:cubicBezTo>
                  <a:pt x="46" y="431"/>
                  <a:pt x="53" y="437"/>
                  <a:pt x="63" y="442"/>
                </a:cubicBezTo>
                <a:cubicBezTo>
                  <a:pt x="73" y="448"/>
                  <a:pt x="75" y="450"/>
                  <a:pt x="80" y="443"/>
                </a:cubicBezTo>
                <a:cubicBezTo>
                  <a:pt x="86" y="436"/>
                  <a:pt x="94" y="437"/>
                  <a:pt x="101" y="433"/>
                </a:cubicBezTo>
                <a:cubicBezTo>
                  <a:pt x="107" y="428"/>
                  <a:pt x="110" y="424"/>
                  <a:pt x="108" y="420"/>
                </a:cubicBezTo>
                <a:cubicBezTo>
                  <a:pt x="106" y="416"/>
                  <a:pt x="109" y="405"/>
                  <a:pt x="109" y="400"/>
                </a:cubicBezTo>
                <a:cubicBezTo>
                  <a:pt x="109" y="395"/>
                  <a:pt x="116" y="402"/>
                  <a:pt x="118" y="408"/>
                </a:cubicBezTo>
                <a:cubicBezTo>
                  <a:pt x="120" y="414"/>
                  <a:pt x="120" y="414"/>
                  <a:pt x="119" y="421"/>
                </a:cubicBezTo>
                <a:cubicBezTo>
                  <a:pt x="118" y="427"/>
                  <a:pt x="126" y="437"/>
                  <a:pt x="127" y="443"/>
                </a:cubicBezTo>
                <a:cubicBezTo>
                  <a:pt x="128" y="448"/>
                  <a:pt x="127" y="451"/>
                  <a:pt x="120" y="460"/>
                </a:cubicBezTo>
                <a:cubicBezTo>
                  <a:pt x="112" y="470"/>
                  <a:pt x="120" y="480"/>
                  <a:pt x="120" y="488"/>
                </a:cubicBezTo>
                <a:cubicBezTo>
                  <a:pt x="121" y="496"/>
                  <a:pt x="134" y="532"/>
                  <a:pt x="136" y="546"/>
                </a:cubicBezTo>
                <a:cubicBezTo>
                  <a:pt x="138" y="560"/>
                  <a:pt x="142" y="577"/>
                  <a:pt x="148" y="588"/>
                </a:cubicBezTo>
                <a:cubicBezTo>
                  <a:pt x="155" y="600"/>
                  <a:pt x="163" y="615"/>
                  <a:pt x="169" y="629"/>
                </a:cubicBezTo>
                <a:cubicBezTo>
                  <a:pt x="175" y="644"/>
                  <a:pt x="177" y="651"/>
                  <a:pt x="178" y="661"/>
                </a:cubicBezTo>
                <a:cubicBezTo>
                  <a:pt x="179" y="670"/>
                  <a:pt x="186" y="680"/>
                  <a:pt x="195" y="692"/>
                </a:cubicBezTo>
                <a:cubicBezTo>
                  <a:pt x="203" y="705"/>
                  <a:pt x="210" y="716"/>
                  <a:pt x="214" y="729"/>
                </a:cubicBezTo>
                <a:cubicBezTo>
                  <a:pt x="218" y="741"/>
                  <a:pt x="218" y="748"/>
                  <a:pt x="220" y="759"/>
                </a:cubicBezTo>
                <a:cubicBezTo>
                  <a:pt x="222" y="769"/>
                  <a:pt x="234" y="778"/>
                  <a:pt x="237" y="786"/>
                </a:cubicBezTo>
                <a:cubicBezTo>
                  <a:pt x="240" y="793"/>
                  <a:pt x="254" y="792"/>
                  <a:pt x="258" y="787"/>
                </a:cubicBezTo>
                <a:cubicBezTo>
                  <a:pt x="261" y="783"/>
                  <a:pt x="271" y="776"/>
                  <a:pt x="272" y="769"/>
                </a:cubicBezTo>
                <a:cubicBezTo>
                  <a:pt x="272" y="763"/>
                  <a:pt x="276" y="764"/>
                  <a:pt x="285" y="762"/>
                </a:cubicBezTo>
                <a:cubicBezTo>
                  <a:pt x="295" y="759"/>
                  <a:pt x="292" y="753"/>
                  <a:pt x="291" y="750"/>
                </a:cubicBezTo>
                <a:cubicBezTo>
                  <a:pt x="290" y="746"/>
                  <a:pt x="298" y="735"/>
                  <a:pt x="302" y="731"/>
                </a:cubicBezTo>
                <a:cubicBezTo>
                  <a:pt x="307" y="727"/>
                  <a:pt x="313" y="728"/>
                  <a:pt x="314" y="724"/>
                </a:cubicBezTo>
                <a:cubicBezTo>
                  <a:pt x="314" y="721"/>
                  <a:pt x="312" y="709"/>
                  <a:pt x="311" y="704"/>
                </a:cubicBezTo>
                <a:cubicBezTo>
                  <a:pt x="310" y="700"/>
                  <a:pt x="313" y="694"/>
                  <a:pt x="314" y="688"/>
                </a:cubicBezTo>
                <a:cubicBezTo>
                  <a:pt x="316" y="682"/>
                  <a:pt x="319" y="675"/>
                  <a:pt x="323" y="670"/>
                </a:cubicBezTo>
                <a:cubicBezTo>
                  <a:pt x="326" y="665"/>
                  <a:pt x="326" y="660"/>
                  <a:pt x="326" y="655"/>
                </a:cubicBezTo>
                <a:cubicBezTo>
                  <a:pt x="325" y="649"/>
                  <a:pt x="325" y="643"/>
                  <a:pt x="325" y="637"/>
                </a:cubicBezTo>
                <a:cubicBezTo>
                  <a:pt x="325" y="630"/>
                  <a:pt x="320" y="629"/>
                  <a:pt x="322" y="625"/>
                </a:cubicBezTo>
                <a:cubicBezTo>
                  <a:pt x="324" y="620"/>
                  <a:pt x="322" y="613"/>
                  <a:pt x="320" y="609"/>
                </a:cubicBezTo>
                <a:cubicBezTo>
                  <a:pt x="318" y="605"/>
                  <a:pt x="320" y="597"/>
                  <a:pt x="323" y="589"/>
                </a:cubicBezTo>
                <a:cubicBezTo>
                  <a:pt x="325" y="581"/>
                  <a:pt x="325" y="582"/>
                  <a:pt x="334" y="582"/>
                </a:cubicBezTo>
                <a:cubicBezTo>
                  <a:pt x="343" y="582"/>
                  <a:pt x="348" y="578"/>
                  <a:pt x="353" y="570"/>
                </a:cubicBezTo>
                <a:cubicBezTo>
                  <a:pt x="358" y="562"/>
                  <a:pt x="365" y="567"/>
                  <a:pt x="373" y="562"/>
                </a:cubicBezTo>
                <a:cubicBezTo>
                  <a:pt x="381" y="557"/>
                  <a:pt x="381" y="545"/>
                  <a:pt x="385" y="541"/>
                </a:cubicBezTo>
                <a:cubicBezTo>
                  <a:pt x="388" y="537"/>
                  <a:pt x="398" y="535"/>
                  <a:pt x="402" y="531"/>
                </a:cubicBezTo>
                <a:cubicBezTo>
                  <a:pt x="405" y="526"/>
                  <a:pt x="416" y="517"/>
                  <a:pt x="420" y="514"/>
                </a:cubicBezTo>
                <a:cubicBezTo>
                  <a:pt x="424" y="511"/>
                  <a:pt x="433" y="506"/>
                  <a:pt x="441" y="496"/>
                </a:cubicBezTo>
                <a:cubicBezTo>
                  <a:pt x="450" y="486"/>
                  <a:pt x="454" y="477"/>
                  <a:pt x="461" y="475"/>
                </a:cubicBezTo>
                <a:cubicBezTo>
                  <a:pt x="468" y="474"/>
                  <a:pt x="474" y="472"/>
                  <a:pt x="480" y="469"/>
                </a:cubicBezTo>
                <a:cubicBezTo>
                  <a:pt x="487" y="467"/>
                  <a:pt x="494" y="456"/>
                  <a:pt x="499" y="451"/>
                </a:cubicBezTo>
                <a:cubicBezTo>
                  <a:pt x="504" y="447"/>
                  <a:pt x="501" y="440"/>
                  <a:pt x="501" y="434"/>
                </a:cubicBezTo>
                <a:cubicBezTo>
                  <a:pt x="502" y="428"/>
                  <a:pt x="503" y="422"/>
                  <a:pt x="509" y="422"/>
                </a:cubicBezTo>
                <a:cubicBezTo>
                  <a:pt x="514" y="422"/>
                  <a:pt x="521" y="421"/>
                  <a:pt x="523" y="417"/>
                </a:cubicBezTo>
                <a:cubicBezTo>
                  <a:pt x="525" y="413"/>
                  <a:pt x="529" y="411"/>
                  <a:pt x="531" y="417"/>
                </a:cubicBezTo>
                <a:cubicBezTo>
                  <a:pt x="533" y="423"/>
                  <a:pt x="540" y="421"/>
                  <a:pt x="540" y="421"/>
                </a:cubicBezTo>
                <a:cubicBezTo>
                  <a:pt x="540" y="421"/>
                  <a:pt x="551" y="418"/>
                  <a:pt x="554" y="421"/>
                </a:cubicBezTo>
                <a:cubicBezTo>
                  <a:pt x="555" y="422"/>
                  <a:pt x="555" y="422"/>
                  <a:pt x="555" y="422"/>
                </a:cubicBezTo>
                <a:cubicBezTo>
                  <a:pt x="556" y="417"/>
                  <a:pt x="555" y="407"/>
                  <a:pt x="555" y="405"/>
                </a:cubicBezTo>
                <a:cubicBezTo>
                  <a:pt x="555" y="402"/>
                  <a:pt x="553" y="402"/>
                  <a:pt x="552" y="398"/>
                </a:cubicBezTo>
                <a:cubicBezTo>
                  <a:pt x="551" y="395"/>
                  <a:pt x="552" y="387"/>
                  <a:pt x="552" y="384"/>
                </a:cubicBezTo>
                <a:cubicBezTo>
                  <a:pt x="552" y="381"/>
                  <a:pt x="553" y="378"/>
                  <a:pt x="550" y="376"/>
                </a:cubicBezTo>
                <a:cubicBezTo>
                  <a:pt x="548" y="374"/>
                  <a:pt x="547" y="372"/>
                  <a:pt x="546" y="368"/>
                </a:cubicBezTo>
                <a:cubicBezTo>
                  <a:pt x="544" y="365"/>
                  <a:pt x="544" y="355"/>
                  <a:pt x="546" y="351"/>
                </a:cubicBezTo>
                <a:cubicBezTo>
                  <a:pt x="547" y="347"/>
                  <a:pt x="542" y="342"/>
                  <a:pt x="540" y="341"/>
                </a:cubicBezTo>
                <a:cubicBezTo>
                  <a:pt x="537" y="340"/>
                  <a:pt x="536" y="337"/>
                  <a:pt x="534" y="335"/>
                </a:cubicBezTo>
                <a:cubicBezTo>
                  <a:pt x="532" y="333"/>
                  <a:pt x="532" y="330"/>
                  <a:pt x="533" y="328"/>
                </a:cubicBezTo>
                <a:cubicBezTo>
                  <a:pt x="533" y="325"/>
                  <a:pt x="538" y="325"/>
                  <a:pt x="538" y="324"/>
                </a:cubicBezTo>
                <a:cubicBezTo>
                  <a:pt x="538" y="322"/>
                  <a:pt x="539" y="320"/>
                  <a:pt x="543" y="320"/>
                </a:cubicBezTo>
                <a:cubicBezTo>
                  <a:pt x="547" y="320"/>
                  <a:pt x="550" y="320"/>
                  <a:pt x="551" y="317"/>
                </a:cubicBezTo>
                <a:cubicBezTo>
                  <a:pt x="552" y="314"/>
                  <a:pt x="553" y="311"/>
                  <a:pt x="553" y="311"/>
                </a:cubicBezTo>
                <a:cubicBezTo>
                  <a:pt x="552" y="310"/>
                  <a:pt x="544" y="309"/>
                  <a:pt x="542" y="309"/>
                </a:cubicBezTo>
                <a:cubicBezTo>
                  <a:pt x="540" y="308"/>
                  <a:pt x="538" y="305"/>
                  <a:pt x="537" y="302"/>
                </a:cubicBezTo>
                <a:cubicBezTo>
                  <a:pt x="536" y="300"/>
                  <a:pt x="534" y="300"/>
                  <a:pt x="533" y="299"/>
                </a:cubicBezTo>
                <a:cubicBezTo>
                  <a:pt x="531" y="299"/>
                  <a:pt x="529" y="299"/>
                  <a:pt x="529" y="297"/>
                </a:cubicBezTo>
                <a:cubicBezTo>
                  <a:pt x="529" y="295"/>
                  <a:pt x="530" y="292"/>
                  <a:pt x="533" y="292"/>
                </a:cubicBezTo>
                <a:cubicBezTo>
                  <a:pt x="535" y="291"/>
                  <a:pt x="533" y="289"/>
                  <a:pt x="537" y="288"/>
                </a:cubicBezTo>
                <a:cubicBezTo>
                  <a:pt x="540" y="287"/>
                  <a:pt x="539" y="284"/>
                  <a:pt x="538" y="282"/>
                </a:cubicBezTo>
                <a:cubicBezTo>
                  <a:pt x="538" y="281"/>
                  <a:pt x="538" y="280"/>
                  <a:pt x="538" y="279"/>
                </a:cubicBezTo>
                <a:cubicBezTo>
                  <a:pt x="538" y="279"/>
                  <a:pt x="538" y="279"/>
                  <a:pt x="538" y="279"/>
                </a:cubicBezTo>
                <a:cubicBezTo>
                  <a:pt x="540" y="281"/>
                  <a:pt x="541" y="282"/>
                  <a:pt x="542" y="283"/>
                </a:cubicBezTo>
                <a:cubicBezTo>
                  <a:pt x="542" y="283"/>
                  <a:pt x="542" y="283"/>
                  <a:pt x="542" y="283"/>
                </a:cubicBezTo>
                <a:cubicBezTo>
                  <a:pt x="542" y="283"/>
                  <a:pt x="542" y="283"/>
                  <a:pt x="542" y="283"/>
                </a:cubicBezTo>
                <a:cubicBezTo>
                  <a:pt x="543" y="283"/>
                  <a:pt x="543" y="283"/>
                  <a:pt x="543" y="283"/>
                </a:cubicBezTo>
                <a:cubicBezTo>
                  <a:pt x="543" y="283"/>
                  <a:pt x="543" y="283"/>
                  <a:pt x="543" y="283"/>
                </a:cubicBezTo>
                <a:cubicBezTo>
                  <a:pt x="543" y="284"/>
                  <a:pt x="543" y="284"/>
                  <a:pt x="543" y="284"/>
                </a:cubicBezTo>
                <a:cubicBezTo>
                  <a:pt x="543" y="284"/>
                  <a:pt x="543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5" y="284"/>
                  <a:pt x="545" y="284"/>
                </a:cubicBezTo>
                <a:cubicBezTo>
                  <a:pt x="545" y="284"/>
                  <a:pt x="545" y="284"/>
                  <a:pt x="545" y="284"/>
                </a:cubicBezTo>
                <a:cubicBezTo>
                  <a:pt x="545" y="284"/>
                  <a:pt x="545" y="284"/>
                  <a:pt x="546" y="284"/>
                </a:cubicBezTo>
                <a:cubicBezTo>
                  <a:pt x="546" y="284"/>
                  <a:pt x="546" y="284"/>
                  <a:pt x="546" y="284"/>
                </a:cubicBezTo>
                <a:cubicBezTo>
                  <a:pt x="546" y="284"/>
                  <a:pt x="546" y="284"/>
                  <a:pt x="547" y="284"/>
                </a:cubicBezTo>
                <a:cubicBezTo>
                  <a:pt x="552" y="284"/>
                  <a:pt x="553" y="284"/>
                  <a:pt x="555" y="287"/>
                </a:cubicBezTo>
                <a:cubicBezTo>
                  <a:pt x="557" y="291"/>
                  <a:pt x="558" y="294"/>
                  <a:pt x="563" y="294"/>
                </a:cubicBezTo>
                <a:cubicBezTo>
                  <a:pt x="567" y="295"/>
                  <a:pt x="569" y="291"/>
                  <a:pt x="573" y="290"/>
                </a:cubicBezTo>
                <a:cubicBezTo>
                  <a:pt x="577" y="289"/>
                  <a:pt x="577" y="291"/>
                  <a:pt x="577" y="294"/>
                </a:cubicBezTo>
                <a:cubicBezTo>
                  <a:pt x="577" y="298"/>
                  <a:pt x="572" y="301"/>
                  <a:pt x="575" y="304"/>
                </a:cubicBezTo>
                <a:cubicBezTo>
                  <a:pt x="577" y="306"/>
                  <a:pt x="572" y="312"/>
                  <a:pt x="575" y="314"/>
                </a:cubicBezTo>
                <a:cubicBezTo>
                  <a:pt x="578" y="315"/>
                  <a:pt x="581" y="315"/>
                  <a:pt x="583" y="317"/>
                </a:cubicBezTo>
                <a:cubicBezTo>
                  <a:pt x="585" y="319"/>
                  <a:pt x="590" y="320"/>
                  <a:pt x="594" y="320"/>
                </a:cubicBezTo>
                <a:cubicBezTo>
                  <a:pt x="598" y="320"/>
                  <a:pt x="610" y="319"/>
                  <a:pt x="615" y="319"/>
                </a:cubicBezTo>
                <a:cubicBezTo>
                  <a:pt x="621" y="320"/>
                  <a:pt x="618" y="323"/>
                  <a:pt x="626" y="321"/>
                </a:cubicBezTo>
                <a:cubicBezTo>
                  <a:pt x="633" y="319"/>
                  <a:pt x="636" y="319"/>
                  <a:pt x="639" y="320"/>
                </a:cubicBezTo>
                <a:cubicBezTo>
                  <a:pt x="643" y="320"/>
                  <a:pt x="643" y="323"/>
                  <a:pt x="644" y="325"/>
                </a:cubicBezTo>
                <a:cubicBezTo>
                  <a:pt x="645" y="326"/>
                  <a:pt x="647" y="329"/>
                  <a:pt x="643" y="330"/>
                </a:cubicBezTo>
                <a:cubicBezTo>
                  <a:pt x="639" y="332"/>
                  <a:pt x="639" y="333"/>
                  <a:pt x="639" y="335"/>
                </a:cubicBezTo>
                <a:cubicBezTo>
                  <a:pt x="639" y="338"/>
                  <a:pt x="635" y="339"/>
                  <a:pt x="634" y="342"/>
                </a:cubicBezTo>
                <a:cubicBezTo>
                  <a:pt x="633" y="346"/>
                  <a:pt x="630" y="347"/>
                  <a:pt x="627" y="348"/>
                </a:cubicBezTo>
                <a:cubicBezTo>
                  <a:pt x="625" y="348"/>
                  <a:pt x="622" y="348"/>
                  <a:pt x="621" y="349"/>
                </a:cubicBezTo>
                <a:cubicBezTo>
                  <a:pt x="621" y="351"/>
                  <a:pt x="614" y="351"/>
                  <a:pt x="614" y="354"/>
                </a:cubicBezTo>
                <a:cubicBezTo>
                  <a:pt x="614" y="356"/>
                  <a:pt x="610" y="357"/>
                  <a:pt x="611" y="360"/>
                </a:cubicBezTo>
                <a:cubicBezTo>
                  <a:pt x="612" y="362"/>
                  <a:pt x="614" y="369"/>
                  <a:pt x="614" y="373"/>
                </a:cubicBezTo>
                <a:cubicBezTo>
                  <a:pt x="614" y="376"/>
                  <a:pt x="615" y="378"/>
                  <a:pt x="618" y="378"/>
                </a:cubicBezTo>
                <a:cubicBezTo>
                  <a:pt x="621" y="378"/>
                  <a:pt x="625" y="385"/>
                  <a:pt x="627" y="379"/>
                </a:cubicBezTo>
                <a:cubicBezTo>
                  <a:pt x="629" y="374"/>
                  <a:pt x="628" y="368"/>
                  <a:pt x="630" y="368"/>
                </a:cubicBezTo>
                <a:cubicBezTo>
                  <a:pt x="632" y="367"/>
                  <a:pt x="629" y="363"/>
                  <a:pt x="633" y="362"/>
                </a:cubicBezTo>
                <a:cubicBezTo>
                  <a:pt x="638" y="361"/>
                  <a:pt x="642" y="360"/>
                  <a:pt x="642" y="363"/>
                </a:cubicBezTo>
                <a:cubicBezTo>
                  <a:pt x="642" y="367"/>
                  <a:pt x="641" y="376"/>
                  <a:pt x="642" y="377"/>
                </a:cubicBezTo>
                <a:cubicBezTo>
                  <a:pt x="644" y="379"/>
                  <a:pt x="645" y="381"/>
                  <a:pt x="645" y="384"/>
                </a:cubicBezTo>
                <a:cubicBezTo>
                  <a:pt x="645" y="386"/>
                  <a:pt x="650" y="388"/>
                  <a:pt x="649" y="393"/>
                </a:cubicBezTo>
                <a:cubicBezTo>
                  <a:pt x="649" y="399"/>
                  <a:pt x="648" y="403"/>
                  <a:pt x="650" y="405"/>
                </a:cubicBezTo>
                <a:cubicBezTo>
                  <a:pt x="650" y="405"/>
                  <a:pt x="650" y="405"/>
                  <a:pt x="650" y="406"/>
                </a:cubicBezTo>
                <a:cubicBezTo>
                  <a:pt x="650" y="406"/>
                  <a:pt x="650" y="406"/>
                  <a:pt x="650" y="406"/>
                </a:cubicBezTo>
                <a:cubicBezTo>
                  <a:pt x="650" y="406"/>
                  <a:pt x="650" y="406"/>
                  <a:pt x="650" y="407"/>
                </a:cubicBezTo>
                <a:cubicBezTo>
                  <a:pt x="650" y="407"/>
                  <a:pt x="650" y="407"/>
                  <a:pt x="650" y="407"/>
                </a:cubicBezTo>
                <a:cubicBezTo>
                  <a:pt x="652" y="407"/>
                  <a:pt x="653" y="407"/>
                  <a:pt x="655" y="408"/>
                </a:cubicBezTo>
                <a:cubicBezTo>
                  <a:pt x="659" y="409"/>
                  <a:pt x="662" y="410"/>
                  <a:pt x="662" y="407"/>
                </a:cubicBezTo>
                <a:cubicBezTo>
                  <a:pt x="663" y="403"/>
                  <a:pt x="667" y="404"/>
                  <a:pt x="667" y="401"/>
                </a:cubicBezTo>
                <a:cubicBezTo>
                  <a:pt x="667" y="398"/>
                  <a:pt x="667" y="395"/>
                  <a:pt x="665" y="395"/>
                </a:cubicBezTo>
                <a:cubicBezTo>
                  <a:pt x="663" y="395"/>
                  <a:pt x="662" y="395"/>
                  <a:pt x="662" y="392"/>
                </a:cubicBezTo>
                <a:cubicBezTo>
                  <a:pt x="662" y="388"/>
                  <a:pt x="662" y="383"/>
                  <a:pt x="665" y="381"/>
                </a:cubicBezTo>
                <a:cubicBezTo>
                  <a:pt x="668" y="380"/>
                  <a:pt x="670" y="379"/>
                  <a:pt x="670" y="374"/>
                </a:cubicBezTo>
                <a:cubicBezTo>
                  <a:pt x="670" y="370"/>
                  <a:pt x="670" y="362"/>
                  <a:pt x="672" y="361"/>
                </a:cubicBezTo>
                <a:cubicBezTo>
                  <a:pt x="674" y="359"/>
                  <a:pt x="674" y="357"/>
                  <a:pt x="671" y="355"/>
                </a:cubicBezTo>
                <a:cubicBezTo>
                  <a:pt x="669" y="354"/>
                  <a:pt x="668" y="350"/>
                  <a:pt x="673" y="350"/>
                </a:cubicBezTo>
                <a:cubicBezTo>
                  <a:pt x="677" y="350"/>
                  <a:pt x="677" y="353"/>
                  <a:pt x="682" y="353"/>
                </a:cubicBezTo>
                <a:cubicBezTo>
                  <a:pt x="687" y="353"/>
                  <a:pt x="688" y="356"/>
                  <a:pt x="688" y="358"/>
                </a:cubicBezTo>
                <a:cubicBezTo>
                  <a:pt x="689" y="360"/>
                  <a:pt x="692" y="358"/>
                  <a:pt x="692" y="354"/>
                </a:cubicBezTo>
                <a:cubicBezTo>
                  <a:pt x="692" y="350"/>
                  <a:pt x="690" y="344"/>
                  <a:pt x="696" y="343"/>
                </a:cubicBezTo>
                <a:cubicBezTo>
                  <a:pt x="701" y="343"/>
                  <a:pt x="696" y="337"/>
                  <a:pt x="701" y="336"/>
                </a:cubicBezTo>
                <a:cubicBezTo>
                  <a:pt x="706" y="335"/>
                  <a:pt x="704" y="331"/>
                  <a:pt x="705" y="328"/>
                </a:cubicBezTo>
                <a:cubicBezTo>
                  <a:pt x="705" y="325"/>
                  <a:pt x="708" y="323"/>
                  <a:pt x="706" y="321"/>
                </a:cubicBezTo>
                <a:cubicBezTo>
                  <a:pt x="704" y="320"/>
                  <a:pt x="702" y="319"/>
                  <a:pt x="702" y="318"/>
                </a:cubicBezTo>
                <a:cubicBezTo>
                  <a:pt x="702" y="316"/>
                  <a:pt x="704" y="317"/>
                  <a:pt x="704" y="313"/>
                </a:cubicBezTo>
                <a:cubicBezTo>
                  <a:pt x="704" y="310"/>
                  <a:pt x="707" y="309"/>
                  <a:pt x="709" y="309"/>
                </a:cubicBezTo>
                <a:cubicBezTo>
                  <a:pt x="711" y="308"/>
                  <a:pt x="716" y="305"/>
                  <a:pt x="716" y="302"/>
                </a:cubicBezTo>
                <a:cubicBezTo>
                  <a:pt x="716" y="298"/>
                  <a:pt x="721" y="297"/>
                  <a:pt x="718" y="294"/>
                </a:cubicBezTo>
                <a:cubicBezTo>
                  <a:pt x="716" y="291"/>
                  <a:pt x="715" y="292"/>
                  <a:pt x="716" y="287"/>
                </a:cubicBezTo>
                <a:cubicBezTo>
                  <a:pt x="717" y="281"/>
                  <a:pt x="718" y="276"/>
                  <a:pt x="725" y="275"/>
                </a:cubicBezTo>
                <a:cubicBezTo>
                  <a:pt x="731" y="275"/>
                  <a:pt x="735" y="269"/>
                  <a:pt x="737" y="264"/>
                </a:cubicBezTo>
                <a:cubicBezTo>
                  <a:pt x="740" y="259"/>
                  <a:pt x="748" y="258"/>
                  <a:pt x="751" y="258"/>
                </a:cubicBezTo>
                <a:cubicBezTo>
                  <a:pt x="755" y="258"/>
                  <a:pt x="760" y="256"/>
                  <a:pt x="763" y="261"/>
                </a:cubicBezTo>
                <a:cubicBezTo>
                  <a:pt x="765" y="265"/>
                  <a:pt x="769" y="263"/>
                  <a:pt x="768" y="259"/>
                </a:cubicBezTo>
                <a:cubicBezTo>
                  <a:pt x="768" y="256"/>
                  <a:pt x="763" y="256"/>
                  <a:pt x="764" y="251"/>
                </a:cubicBezTo>
                <a:cubicBezTo>
                  <a:pt x="765" y="246"/>
                  <a:pt x="765" y="243"/>
                  <a:pt x="770" y="242"/>
                </a:cubicBezTo>
                <a:cubicBezTo>
                  <a:pt x="775" y="241"/>
                  <a:pt x="776" y="239"/>
                  <a:pt x="776" y="235"/>
                </a:cubicBezTo>
                <a:cubicBezTo>
                  <a:pt x="776" y="233"/>
                  <a:pt x="776" y="231"/>
                  <a:pt x="776" y="2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2E1D55F-9E1E-4BC2-9D52-F9DE3B6B9727}"/>
              </a:ext>
            </a:extLst>
          </p:cNvPr>
          <p:cNvSpPr/>
          <p:nvPr/>
        </p:nvSpPr>
        <p:spPr>
          <a:xfrm flipH="1">
            <a:off x="1789857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2B3CE5C-4D4D-45A2-8B98-9AF1D7FA5AA9}"/>
              </a:ext>
            </a:extLst>
          </p:cNvPr>
          <p:cNvSpPr/>
          <p:nvPr/>
        </p:nvSpPr>
        <p:spPr>
          <a:xfrm flipH="1">
            <a:off x="4578264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4AF40011-D61A-46D3-86A1-C00160FF5935}"/>
              </a:ext>
            </a:extLst>
          </p:cNvPr>
          <p:cNvSpPr/>
          <p:nvPr/>
        </p:nvSpPr>
        <p:spPr>
          <a:xfrm flipH="1">
            <a:off x="7366671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0AE29D5B-4693-438A-9DAE-09543147EB5C}"/>
              </a:ext>
            </a:extLst>
          </p:cNvPr>
          <p:cNvSpPr/>
          <p:nvPr/>
        </p:nvSpPr>
        <p:spPr>
          <a:xfrm flipH="1">
            <a:off x="10155078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TextBox 75">
            <a:extLst>
              <a:ext uri="{FF2B5EF4-FFF2-40B4-BE49-F238E27FC236}">
                <a16:creationId xmlns:a16="http://schemas.microsoft.com/office/drawing/2014/main" id="{592C4818-EBFF-4138-8295-346430143E67}"/>
              </a:ext>
            </a:extLst>
          </p:cNvPr>
          <p:cNvSpPr txBox="1"/>
          <p:nvPr/>
        </p:nvSpPr>
        <p:spPr>
          <a:xfrm>
            <a:off x="9337399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C8DFAD-56F7-4246-AF74-9170B0ED508B}"/>
              </a:ext>
            </a:extLst>
          </p:cNvPr>
          <p:cNvSpPr txBox="1"/>
          <p:nvPr/>
        </p:nvSpPr>
        <p:spPr>
          <a:xfrm flipH="1">
            <a:off x="9899881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59" name="TextBox 75">
            <a:extLst>
              <a:ext uri="{FF2B5EF4-FFF2-40B4-BE49-F238E27FC236}">
                <a16:creationId xmlns:a16="http://schemas.microsoft.com/office/drawing/2014/main" id="{7F2576E5-8C42-4FBF-9F84-AFF78D232162}"/>
              </a:ext>
            </a:extLst>
          </p:cNvPr>
          <p:cNvSpPr txBox="1"/>
          <p:nvPr/>
        </p:nvSpPr>
        <p:spPr>
          <a:xfrm>
            <a:off x="3760585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F0A9F9-0181-4F90-A2F7-C50D08DED28C}"/>
              </a:ext>
            </a:extLst>
          </p:cNvPr>
          <p:cNvSpPr txBox="1"/>
          <p:nvPr/>
        </p:nvSpPr>
        <p:spPr>
          <a:xfrm flipH="1">
            <a:off x="4323068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1" name="TextBox 75">
            <a:extLst>
              <a:ext uri="{FF2B5EF4-FFF2-40B4-BE49-F238E27FC236}">
                <a16:creationId xmlns:a16="http://schemas.microsoft.com/office/drawing/2014/main" id="{A5D06700-5987-48D2-9A25-127F557D14AA}"/>
              </a:ext>
            </a:extLst>
          </p:cNvPr>
          <p:cNvSpPr txBox="1"/>
          <p:nvPr/>
        </p:nvSpPr>
        <p:spPr>
          <a:xfrm>
            <a:off x="6548992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2CE238-13C2-4B9A-A7EB-2BA61C51A77D}"/>
              </a:ext>
            </a:extLst>
          </p:cNvPr>
          <p:cNvSpPr txBox="1"/>
          <p:nvPr/>
        </p:nvSpPr>
        <p:spPr>
          <a:xfrm flipH="1">
            <a:off x="7111475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27ED0AC-7487-4331-AEA4-22AF001DE60C}"/>
              </a:ext>
            </a:extLst>
          </p:cNvPr>
          <p:cNvSpPr txBox="1"/>
          <p:nvPr/>
        </p:nvSpPr>
        <p:spPr>
          <a:xfrm>
            <a:off x="972178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maecenas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porttitor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congue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E9C42E5-8AB6-4367-AD14-C3AF5186A154}"/>
              </a:ext>
            </a:extLst>
          </p:cNvPr>
          <p:cNvSpPr txBox="1"/>
          <p:nvPr/>
        </p:nvSpPr>
        <p:spPr>
          <a:xfrm flipH="1">
            <a:off x="1534661" y="4715134"/>
            <a:ext cx="926537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E14F3DE-EABC-4355-BF31-62D8AC290B0B}"/>
              </a:ext>
            </a:extLst>
          </p:cNvPr>
          <p:cNvSpPr txBox="1"/>
          <p:nvPr/>
        </p:nvSpPr>
        <p:spPr>
          <a:xfrm>
            <a:off x="4698170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02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8ABFA8D-C6EC-4569-B363-036F18F17B31}"/>
              </a:ext>
            </a:extLst>
          </p:cNvPr>
          <p:cNvSpPr txBox="1"/>
          <p:nvPr/>
        </p:nvSpPr>
        <p:spPr>
          <a:xfrm>
            <a:off x="7486575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03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C32B105-9725-4F44-9D3B-0DD5D3EA937F}"/>
              </a:ext>
            </a:extLst>
          </p:cNvPr>
          <p:cNvSpPr txBox="1"/>
          <p:nvPr/>
        </p:nvSpPr>
        <p:spPr>
          <a:xfrm>
            <a:off x="10274983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04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13BBBAE-2D42-4669-9C2D-E2634BF3D5EB}"/>
              </a:ext>
            </a:extLst>
          </p:cNvPr>
          <p:cNvSpPr txBox="1"/>
          <p:nvPr/>
        </p:nvSpPr>
        <p:spPr>
          <a:xfrm>
            <a:off x="1909760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cs typeface="Poppins" panose="00000500000000000000" pitchFamily="50" charset="0"/>
              </a:rPr>
              <a:t>01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16DA030-573C-48F6-8B23-9697786D50C5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70" name="PpHeader">
            <a:extLst>
              <a:ext uri="{FF2B5EF4-FFF2-40B4-BE49-F238E27FC236}">
                <a16:creationId xmlns:a16="http://schemas.microsoft.com/office/drawing/2014/main" id="{5671D1AF-07BF-4332-9D0A-3FF2C931E11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71" name="PpFooter">
              <a:extLst>
                <a:ext uri="{FF2B5EF4-FFF2-40B4-BE49-F238E27FC236}">
                  <a16:creationId xmlns:a16="http://schemas.microsoft.com/office/drawing/2014/main" id="{51AB9079-9143-4784-A455-37DFF05B6818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FA76C32-80D2-4D76-A7CF-68648375134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BD8E789-1934-423B-BF79-F0D4616C92AB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74" name="PpHeader">
              <a:extLst>
                <a:ext uri="{FF2B5EF4-FFF2-40B4-BE49-F238E27FC236}">
                  <a16:creationId xmlns:a16="http://schemas.microsoft.com/office/drawing/2014/main" id="{AB2C90C5-E280-433F-A175-8E319BBF2927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7EAF47B-741D-4EA7-905A-5360FC9A005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76" name="Icon 1">
                <a:extLst>
                  <a:ext uri="{FF2B5EF4-FFF2-40B4-BE49-F238E27FC236}">
                    <a16:creationId xmlns:a16="http://schemas.microsoft.com/office/drawing/2014/main" id="{EEE6BB56-5580-4215-8FB7-9825AC3B055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" name="Icon 5">
                <a:extLst>
                  <a:ext uri="{FF2B5EF4-FFF2-40B4-BE49-F238E27FC236}">
                    <a16:creationId xmlns:a16="http://schemas.microsoft.com/office/drawing/2014/main" id="{2B282ACB-91AE-414D-9872-937C81A3D2E6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8" name="Icon 7">
                <a:extLst>
                  <a:ext uri="{FF2B5EF4-FFF2-40B4-BE49-F238E27FC236}">
                    <a16:creationId xmlns:a16="http://schemas.microsoft.com/office/drawing/2014/main" id="{EDDC14E4-F623-4CB8-A076-65C624A9343A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18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50">
            <a:extLst>
              <a:ext uri="{FF2B5EF4-FFF2-40B4-BE49-F238E27FC236}">
                <a16:creationId xmlns:a16="http://schemas.microsoft.com/office/drawing/2014/main" id="{FDA922FC-E303-47BF-86CA-5B23C62A9CC9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bg1">
              <a:lumMod val="95000"/>
              <a:alpha val="72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22D1C8-5F80-45C2-9719-E76E34F0375C}"/>
              </a:ext>
            </a:extLst>
          </p:cNvPr>
          <p:cNvGrpSpPr/>
          <p:nvPr/>
        </p:nvGrpSpPr>
        <p:grpSpPr>
          <a:xfrm>
            <a:off x="2611439" y="4911903"/>
            <a:ext cx="6970712" cy="1258763"/>
            <a:chOff x="7496940" y="3698662"/>
            <a:chExt cx="6970712" cy="1258763"/>
          </a:xfrm>
        </p:grpSpPr>
        <p:sp>
          <p:nvSpPr>
            <p:cNvPr id="7" name="Justify Text Body">
              <a:extLst>
                <a:ext uri="{FF2B5EF4-FFF2-40B4-BE49-F238E27FC236}">
                  <a16:creationId xmlns:a16="http://schemas.microsoft.com/office/drawing/2014/main" id="{1DBC024A-A1C8-4C02-BC50-C0122C4A51F9}"/>
                </a:ext>
              </a:extLst>
            </p:cNvPr>
            <p:cNvSpPr txBox="1"/>
            <p:nvPr/>
          </p:nvSpPr>
          <p:spPr>
            <a:xfrm>
              <a:off x="7496940" y="3698662"/>
              <a:ext cx="6970712" cy="7996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A770A6-0AD0-4003-8FC7-78D0BC4FD162}"/>
                </a:ext>
              </a:extLst>
            </p:cNvPr>
            <p:cNvSpPr txBox="1"/>
            <p:nvPr/>
          </p:nvSpPr>
          <p:spPr>
            <a:xfrm>
              <a:off x="10601582" y="4803537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E72761-4A89-4001-98CC-4353CAD0474D}"/>
              </a:ext>
            </a:extLst>
          </p:cNvPr>
          <p:cNvGrpSpPr/>
          <p:nvPr/>
        </p:nvGrpSpPr>
        <p:grpSpPr>
          <a:xfrm>
            <a:off x="3304540" y="575002"/>
            <a:ext cx="5584508" cy="1266152"/>
            <a:chOff x="7440637" y="1622752"/>
            <a:chExt cx="5584508" cy="12661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D12BBF-EA4B-42BB-B561-5CD7430D8566}"/>
                </a:ext>
              </a:extLst>
            </p:cNvPr>
            <p:cNvSpPr txBox="1"/>
            <p:nvPr/>
          </p:nvSpPr>
          <p:spPr>
            <a:xfrm>
              <a:off x="7440637" y="2364465"/>
              <a:ext cx="5584508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ct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volutpat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dolor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eny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533DF5-5B54-4C3E-B203-B94FC923E5F7}"/>
                </a:ext>
              </a:extLst>
            </p:cNvPr>
            <p:cNvSpPr txBox="1"/>
            <p:nvPr/>
          </p:nvSpPr>
          <p:spPr>
            <a:xfrm>
              <a:off x="9102774" y="1622752"/>
              <a:ext cx="2260234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Simple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Us</a:t>
              </a:r>
            </a:p>
          </p:txBody>
        </p:sp>
      </p:grpSp>
      <p:grpSp>
        <p:nvGrpSpPr>
          <p:cNvPr id="14" name="PpHeader">
            <a:extLst>
              <a:ext uri="{FF2B5EF4-FFF2-40B4-BE49-F238E27FC236}">
                <a16:creationId xmlns:a16="http://schemas.microsoft.com/office/drawing/2014/main" id="{76173B75-F388-4E45-AC4F-05DFF56D507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5" name="PpFooter">
              <a:extLst>
                <a:ext uri="{FF2B5EF4-FFF2-40B4-BE49-F238E27FC236}">
                  <a16:creationId xmlns:a16="http://schemas.microsoft.com/office/drawing/2014/main" id="{0B59F835-BD80-4063-84C9-2E9876D66FE6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C96123-34E9-4535-ABE8-470D3A9C13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7A84D1-795D-4F11-A51B-CC7EDC10AB9D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8" name="PpHeader">
              <a:extLst>
                <a:ext uri="{FF2B5EF4-FFF2-40B4-BE49-F238E27FC236}">
                  <a16:creationId xmlns:a16="http://schemas.microsoft.com/office/drawing/2014/main" id="{017DEDDB-B18E-4172-A4F8-053919A7E7C3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AD17AE0-1AF6-4315-9602-5606CB462D0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0" name="Icon 1">
                <a:extLst>
                  <a:ext uri="{FF2B5EF4-FFF2-40B4-BE49-F238E27FC236}">
                    <a16:creationId xmlns:a16="http://schemas.microsoft.com/office/drawing/2014/main" id="{0739478A-6B19-4025-A9A2-87EAF9C82C1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Icon 5">
                <a:extLst>
                  <a:ext uri="{FF2B5EF4-FFF2-40B4-BE49-F238E27FC236}">
                    <a16:creationId xmlns:a16="http://schemas.microsoft.com/office/drawing/2014/main" id="{B1CD8886-14B7-4715-918C-752E8A2A441F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7">
                <a:extLst>
                  <a:ext uri="{FF2B5EF4-FFF2-40B4-BE49-F238E27FC236}">
                    <a16:creationId xmlns:a16="http://schemas.microsoft.com/office/drawing/2014/main" id="{5C08014D-FBE5-4767-B4FC-77CE8129F9D4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3" name="PpHolder6">
            <a:extLst>
              <a:ext uri="{FF2B5EF4-FFF2-40B4-BE49-F238E27FC236}">
                <a16:creationId xmlns:a16="http://schemas.microsoft.com/office/drawing/2014/main" id="{FF271FC5-4D84-4101-8FF6-88A2DE080D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pHolder7">
            <a:extLst>
              <a:ext uri="{FF2B5EF4-FFF2-40B4-BE49-F238E27FC236}">
                <a16:creationId xmlns:a16="http://schemas.microsoft.com/office/drawing/2014/main" id="{206EA022-17E3-4705-A57E-6AEC551FF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pHolder8">
            <a:extLst>
              <a:ext uri="{FF2B5EF4-FFF2-40B4-BE49-F238E27FC236}">
                <a16:creationId xmlns:a16="http://schemas.microsoft.com/office/drawing/2014/main" id="{98210D67-5A89-434A-A527-886222DB09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47015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pHolder1">
            <a:extLst>
              <a:ext uri="{FF2B5EF4-FFF2-40B4-BE49-F238E27FC236}">
                <a16:creationId xmlns:a16="http://schemas.microsoft.com/office/drawing/2014/main" id="{D78BBC2D-C04B-4A79-87BB-27E21956CE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57">
            <a:extLst>
              <a:ext uri="{FF2B5EF4-FFF2-40B4-BE49-F238E27FC236}">
                <a16:creationId xmlns:a16="http://schemas.microsoft.com/office/drawing/2014/main" id="{AF4D62A1-ADB3-44C6-8056-D6847E79742C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0613BE56-29AB-4814-B2F0-47890F76028C}"/>
              </a:ext>
            </a:extLst>
          </p:cNvPr>
          <p:cNvSpPr/>
          <p:nvPr/>
        </p:nvSpPr>
        <p:spPr>
          <a:xfrm flipH="1">
            <a:off x="357187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4079A6-B949-4922-AEB3-C245D4EB85BD}"/>
              </a:ext>
            </a:extLst>
          </p:cNvPr>
          <p:cNvGrpSpPr/>
          <p:nvPr/>
        </p:nvGrpSpPr>
        <p:grpSpPr>
          <a:xfrm>
            <a:off x="3666641" y="2643527"/>
            <a:ext cx="4860306" cy="1570946"/>
            <a:chOff x="3666640" y="2643527"/>
            <a:chExt cx="4860306" cy="15709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F9CEF0-83F3-49CC-AFCB-AFE319F35DF4}"/>
                </a:ext>
              </a:extLst>
            </p:cNvPr>
            <p:cNvSpPr txBox="1"/>
            <p:nvPr/>
          </p:nvSpPr>
          <p:spPr>
            <a:xfrm>
              <a:off x="3666640" y="2643527"/>
              <a:ext cx="4860306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2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Thank You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731DBE-FFE6-4886-9483-1F233AD61C28}"/>
                </a:ext>
              </a:extLst>
            </p:cNvPr>
            <p:cNvSpPr txBox="1"/>
            <p:nvPr/>
          </p:nvSpPr>
          <p:spPr>
            <a:xfrm>
              <a:off x="4395206" y="3709822"/>
              <a:ext cx="34031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1">
                      <a:lumMod val="95000"/>
                    </a:schemeClr>
                  </a:solidFill>
                </a:rPr>
                <a:t>presentation template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FFCB5C3-8F88-4DA4-9DEE-B549C01E8E9F}"/>
                </a:ext>
              </a:extLst>
            </p:cNvPr>
            <p:cNvGrpSpPr/>
            <p:nvPr/>
          </p:nvGrpSpPr>
          <p:grpSpPr>
            <a:xfrm>
              <a:off x="5809456" y="4109391"/>
              <a:ext cx="574676" cy="105082"/>
              <a:chOff x="5592391" y="1946786"/>
              <a:chExt cx="967887" cy="176981"/>
            </a:xfrm>
            <a:solidFill>
              <a:schemeClr val="bg1"/>
            </a:solidFill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9FD4D0B-06B6-42B8-9B44-802D09B2544C}"/>
                  </a:ext>
                </a:extLst>
              </p:cNvPr>
              <p:cNvSpPr/>
              <p:nvPr/>
            </p:nvSpPr>
            <p:spPr>
              <a:xfrm flipH="1">
                <a:off x="5987844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532A69D-CD12-4F2F-8B43-8506F65C1826}"/>
                  </a:ext>
                </a:extLst>
              </p:cNvPr>
              <p:cNvSpPr/>
              <p:nvPr/>
            </p:nvSpPr>
            <p:spPr>
              <a:xfrm flipH="1">
                <a:off x="6383297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2E5BFE7-16E8-4B6E-B449-8FCB5FB999BB}"/>
                  </a:ext>
                </a:extLst>
              </p:cNvPr>
              <p:cNvSpPr/>
              <p:nvPr/>
            </p:nvSpPr>
            <p:spPr>
              <a:xfrm flipH="1">
                <a:off x="5592391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12" name="PpHeader">
            <a:extLst>
              <a:ext uri="{FF2B5EF4-FFF2-40B4-BE49-F238E27FC236}">
                <a16:creationId xmlns:a16="http://schemas.microsoft.com/office/drawing/2014/main" id="{B26B1130-8AE7-4AC7-A73A-C7EBC44B852F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3" name="PpFooter">
              <a:extLst>
                <a:ext uri="{FF2B5EF4-FFF2-40B4-BE49-F238E27FC236}">
                  <a16:creationId xmlns:a16="http://schemas.microsoft.com/office/drawing/2014/main" id="{46ABD3F3-92CE-4D7E-A234-DCE8EF10053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7212819-EAF6-4AC0-9CEF-5D0ABDB50A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D910C3-A099-47EC-B445-BE2B24324C4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6" name="PpHeader">
              <a:extLst>
                <a:ext uri="{FF2B5EF4-FFF2-40B4-BE49-F238E27FC236}">
                  <a16:creationId xmlns:a16="http://schemas.microsoft.com/office/drawing/2014/main" id="{2FB828B5-DD62-4E86-AA1E-86F93100B3D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0B6FCB6-ACE5-4AD7-8005-9FFB82E87495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8" name="Icon 1">
                <a:extLst>
                  <a:ext uri="{FF2B5EF4-FFF2-40B4-BE49-F238E27FC236}">
                    <a16:creationId xmlns:a16="http://schemas.microsoft.com/office/drawing/2014/main" id="{F09A2AE3-23DF-46BC-A0D6-DBA0299F010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Icon 5">
                <a:extLst>
                  <a:ext uri="{FF2B5EF4-FFF2-40B4-BE49-F238E27FC236}">
                    <a16:creationId xmlns:a16="http://schemas.microsoft.com/office/drawing/2014/main" id="{EA1BDA57-2360-47CD-BF51-6FAB148A8DD6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" name="Icon 7">
                <a:extLst>
                  <a:ext uri="{FF2B5EF4-FFF2-40B4-BE49-F238E27FC236}">
                    <a16:creationId xmlns:a16="http://schemas.microsoft.com/office/drawing/2014/main" id="{D01E31CF-2D45-4188-AD7B-7BDC43ADBF4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53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">
            <a:extLst>
              <a:ext uri="{FF2B5EF4-FFF2-40B4-BE49-F238E27FC236}">
                <a16:creationId xmlns:a16="http://schemas.microsoft.com/office/drawing/2014/main" id="{7DA829FE-EA63-46E8-9F27-8A4AB05C4D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EDEBB3-CBDE-471D-8DA6-5AF284BFBF4E}"/>
              </a:ext>
            </a:extLst>
          </p:cNvPr>
          <p:cNvGrpSpPr/>
          <p:nvPr/>
        </p:nvGrpSpPr>
        <p:grpSpPr>
          <a:xfrm>
            <a:off x="556790" y="2484949"/>
            <a:ext cx="5460259" cy="2535802"/>
            <a:chOff x="6288829" y="2484949"/>
            <a:chExt cx="5460259" cy="253580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DDE2D78-21FD-44E9-B2AF-006F78C966AE}"/>
                </a:ext>
              </a:extLst>
            </p:cNvPr>
            <p:cNvSpPr/>
            <p:nvPr/>
          </p:nvSpPr>
          <p:spPr>
            <a:xfrm>
              <a:off x="6288829" y="2484949"/>
              <a:ext cx="2588471" cy="2535802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8FB22B-662C-4550-A5F1-9503A626AF41}"/>
                </a:ext>
              </a:extLst>
            </p:cNvPr>
            <p:cNvSpPr/>
            <p:nvPr/>
          </p:nvSpPr>
          <p:spPr>
            <a:xfrm>
              <a:off x="9160617" y="2484949"/>
              <a:ext cx="2588471" cy="2535802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097367E-7D53-4478-A9AD-90C2493AB0CB}"/>
                </a:ext>
              </a:extLst>
            </p:cNvPr>
            <p:cNvGrpSpPr/>
            <p:nvPr/>
          </p:nvGrpSpPr>
          <p:grpSpPr>
            <a:xfrm>
              <a:off x="9493538" y="2881424"/>
              <a:ext cx="1922628" cy="1954554"/>
              <a:chOff x="9514684" y="2906755"/>
              <a:chExt cx="1922628" cy="1954554"/>
            </a:xfrm>
          </p:grpSpPr>
          <p:sp>
            <p:nvSpPr>
              <p:cNvPr id="11" name="Icon 33">
                <a:extLst>
                  <a:ext uri="{FF2B5EF4-FFF2-40B4-BE49-F238E27FC236}">
                    <a16:creationId xmlns:a16="http://schemas.microsoft.com/office/drawing/2014/main" id="{E8D606E3-F034-4642-8527-D83DD2942E3C}"/>
                  </a:ext>
                </a:extLst>
              </p:cNvPr>
              <p:cNvSpPr/>
              <p:nvPr/>
            </p:nvSpPr>
            <p:spPr>
              <a:xfrm>
                <a:off x="10279728" y="2906755"/>
                <a:ext cx="392540" cy="283668"/>
              </a:xfrm>
              <a:custGeom>
                <a:avLst/>
                <a:gdLst>
                  <a:gd name="connsiteX0" fmla="*/ 485134 w 485774"/>
                  <a:gd name="connsiteY0" fmla="*/ 327181 h 351045"/>
                  <a:gd name="connsiteX1" fmla="*/ 477544 w 485774"/>
                  <a:gd name="connsiteY1" fmla="*/ 298717 h 351045"/>
                  <a:gd name="connsiteX2" fmla="*/ 454319 w 485774"/>
                  <a:gd name="connsiteY2" fmla="*/ 285272 h 351045"/>
                  <a:gd name="connsiteX3" fmla="*/ 440873 w 485774"/>
                  <a:gd name="connsiteY3" fmla="*/ 308497 h 351045"/>
                  <a:gd name="connsiteX4" fmla="*/ 442099 w 485774"/>
                  <a:gd name="connsiteY4" fmla="*/ 313095 h 351045"/>
                  <a:gd name="connsiteX5" fmla="*/ 337036 w 485774"/>
                  <a:gd name="connsiteY5" fmla="*/ 313095 h 351045"/>
                  <a:gd name="connsiteX6" fmla="*/ 352610 w 485774"/>
                  <a:gd name="connsiteY6" fmla="*/ 246681 h 351045"/>
                  <a:gd name="connsiteX7" fmla="*/ 442689 w 485774"/>
                  <a:gd name="connsiteY7" fmla="*/ 246681 h 351045"/>
                  <a:gd name="connsiteX8" fmla="*/ 461664 w 485774"/>
                  <a:gd name="connsiteY8" fmla="*/ 227705 h 351045"/>
                  <a:gd name="connsiteX9" fmla="*/ 442689 w 485774"/>
                  <a:gd name="connsiteY9" fmla="*/ 208730 h 351045"/>
                  <a:gd name="connsiteX10" fmla="*/ 409270 w 485774"/>
                  <a:gd name="connsiteY10" fmla="*/ 208730 h 351045"/>
                  <a:gd name="connsiteX11" fmla="*/ 405436 w 485774"/>
                  <a:gd name="connsiteY11" fmla="*/ 194353 h 351045"/>
                  <a:gd name="connsiteX12" fmla="*/ 382210 w 485774"/>
                  <a:gd name="connsiteY12" fmla="*/ 180908 h 351045"/>
                  <a:gd name="connsiteX13" fmla="*/ 368764 w 485774"/>
                  <a:gd name="connsiteY13" fmla="*/ 204132 h 351045"/>
                  <a:gd name="connsiteX14" fmla="*/ 369991 w 485774"/>
                  <a:gd name="connsiteY14" fmla="*/ 208731 h 351045"/>
                  <a:gd name="connsiteX15" fmla="*/ 264929 w 485774"/>
                  <a:gd name="connsiteY15" fmla="*/ 208731 h 351045"/>
                  <a:gd name="connsiteX16" fmla="*/ 280502 w 485774"/>
                  <a:gd name="connsiteY16" fmla="*/ 142316 h 351045"/>
                  <a:gd name="connsiteX17" fmla="*/ 370581 w 485774"/>
                  <a:gd name="connsiteY17" fmla="*/ 142316 h 351045"/>
                  <a:gd name="connsiteX18" fmla="*/ 389557 w 485774"/>
                  <a:gd name="connsiteY18" fmla="*/ 123340 h 351045"/>
                  <a:gd name="connsiteX19" fmla="*/ 370581 w 485774"/>
                  <a:gd name="connsiteY19" fmla="*/ 104365 h 351045"/>
                  <a:gd name="connsiteX20" fmla="*/ 334316 w 485774"/>
                  <a:gd name="connsiteY20" fmla="*/ 104365 h 351045"/>
                  <a:gd name="connsiteX21" fmla="*/ 330482 w 485774"/>
                  <a:gd name="connsiteY21" fmla="*/ 89988 h 351045"/>
                  <a:gd name="connsiteX22" fmla="*/ 307257 w 485774"/>
                  <a:gd name="connsiteY22" fmla="*/ 76543 h 351045"/>
                  <a:gd name="connsiteX23" fmla="*/ 293811 w 485774"/>
                  <a:gd name="connsiteY23" fmla="*/ 99767 h 351045"/>
                  <a:gd name="connsiteX24" fmla="*/ 295038 w 485774"/>
                  <a:gd name="connsiteY24" fmla="*/ 104366 h 351045"/>
                  <a:gd name="connsiteX25" fmla="*/ 189975 w 485774"/>
                  <a:gd name="connsiteY25" fmla="*/ 104366 h 351045"/>
                  <a:gd name="connsiteX26" fmla="*/ 205549 w 485774"/>
                  <a:gd name="connsiteY26" fmla="*/ 37951 h 351045"/>
                  <a:gd name="connsiteX27" fmla="*/ 295628 w 485774"/>
                  <a:gd name="connsiteY27" fmla="*/ 37951 h 351045"/>
                  <a:gd name="connsiteX28" fmla="*/ 314603 w 485774"/>
                  <a:gd name="connsiteY28" fmla="*/ 18976 h 351045"/>
                  <a:gd name="connsiteX29" fmla="*/ 295628 w 485774"/>
                  <a:gd name="connsiteY29" fmla="*/ 0 h 351045"/>
                  <a:gd name="connsiteX30" fmla="*/ 190509 w 485774"/>
                  <a:gd name="connsiteY30" fmla="*/ 0 h 351045"/>
                  <a:gd name="connsiteX31" fmla="*/ 172034 w 485774"/>
                  <a:gd name="connsiteY31" fmla="*/ 14643 h 351045"/>
                  <a:gd name="connsiteX32" fmla="*/ 150995 w 485774"/>
                  <a:gd name="connsiteY32" fmla="*/ 104363 h 351045"/>
                  <a:gd name="connsiteX33" fmla="*/ 112440 w 485774"/>
                  <a:gd name="connsiteY33" fmla="*/ 104363 h 351045"/>
                  <a:gd name="connsiteX34" fmla="*/ 93956 w 485774"/>
                  <a:gd name="connsiteY34" fmla="*/ 119048 h 351045"/>
                  <a:gd name="connsiteX35" fmla="*/ 73140 w 485774"/>
                  <a:gd name="connsiteY35" fmla="*/ 208729 h 351045"/>
                  <a:gd name="connsiteX36" fmla="*/ 43084 w 485774"/>
                  <a:gd name="connsiteY36" fmla="*/ 208729 h 351045"/>
                  <a:gd name="connsiteX37" fmla="*/ 24597 w 485774"/>
                  <a:gd name="connsiteY37" fmla="*/ 223434 h 351045"/>
                  <a:gd name="connsiteX38" fmla="*/ 487 w 485774"/>
                  <a:gd name="connsiteY38" fmla="*/ 327799 h 351045"/>
                  <a:gd name="connsiteX39" fmla="*/ 4124 w 485774"/>
                  <a:gd name="connsiteY39" fmla="*/ 343882 h 351045"/>
                  <a:gd name="connsiteX40" fmla="*/ 18975 w 485774"/>
                  <a:gd name="connsiteY40" fmla="*/ 351045 h 351045"/>
                  <a:gd name="connsiteX41" fmla="*/ 466799 w 485774"/>
                  <a:gd name="connsiteY41" fmla="*/ 351045 h 351045"/>
                  <a:gd name="connsiteX42" fmla="*/ 481846 w 485774"/>
                  <a:gd name="connsiteY42" fmla="*/ 343631 h 351045"/>
                  <a:gd name="connsiteX43" fmla="*/ 485134 w 485774"/>
                  <a:gd name="connsiteY43" fmla="*/ 327181 h 351045"/>
                  <a:gd name="connsiteX44" fmla="*/ 127516 w 485774"/>
                  <a:gd name="connsiteY44" fmla="*/ 142314 h 351045"/>
                  <a:gd name="connsiteX45" fmla="*/ 202996 w 485774"/>
                  <a:gd name="connsiteY45" fmla="*/ 142314 h 351045"/>
                  <a:gd name="connsiteX46" fmla="*/ 218131 w 485774"/>
                  <a:gd name="connsiteY46" fmla="*/ 208729 h 351045"/>
                  <a:gd name="connsiteX47" fmla="*/ 112100 w 485774"/>
                  <a:gd name="connsiteY47" fmla="*/ 208729 h 351045"/>
                  <a:gd name="connsiteX48" fmla="*/ 127516 w 485774"/>
                  <a:gd name="connsiteY48" fmla="*/ 142314 h 351045"/>
                  <a:gd name="connsiteX49" fmla="*/ 42833 w 485774"/>
                  <a:gd name="connsiteY49" fmla="*/ 313094 h 351045"/>
                  <a:gd name="connsiteX50" fmla="*/ 58176 w 485774"/>
                  <a:gd name="connsiteY50" fmla="*/ 246680 h 351045"/>
                  <a:gd name="connsiteX51" fmla="*/ 133164 w 485774"/>
                  <a:gd name="connsiteY51" fmla="*/ 246680 h 351045"/>
                  <a:gd name="connsiteX52" fmla="*/ 148737 w 485774"/>
                  <a:gd name="connsiteY52" fmla="*/ 313094 h 351045"/>
                  <a:gd name="connsiteX53" fmla="*/ 42833 w 485774"/>
                  <a:gd name="connsiteY53" fmla="*/ 313094 h 351045"/>
                  <a:gd name="connsiteX54" fmla="*/ 189827 w 485774"/>
                  <a:gd name="connsiteY54" fmla="*/ 313094 h 351045"/>
                  <a:gd name="connsiteX55" fmla="*/ 204979 w 485774"/>
                  <a:gd name="connsiteY55" fmla="*/ 246680 h 351045"/>
                  <a:gd name="connsiteX56" fmla="*/ 280795 w 485774"/>
                  <a:gd name="connsiteY56" fmla="*/ 246680 h 351045"/>
                  <a:gd name="connsiteX57" fmla="*/ 295947 w 485774"/>
                  <a:gd name="connsiteY57" fmla="*/ 313094 h 351045"/>
                  <a:gd name="connsiteX58" fmla="*/ 189827 w 485774"/>
                  <a:gd name="connsiteY58" fmla="*/ 313094 h 35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74" h="351045">
                    <a:moveTo>
                      <a:pt x="485134" y="327181"/>
                    </a:moveTo>
                    <a:lnTo>
                      <a:pt x="477544" y="298717"/>
                    </a:lnTo>
                    <a:cubicBezTo>
                      <a:pt x="474844" y="288591"/>
                      <a:pt x="464444" y="282571"/>
                      <a:pt x="454319" y="285272"/>
                    </a:cubicBezTo>
                    <a:cubicBezTo>
                      <a:pt x="444192" y="287973"/>
                      <a:pt x="438172" y="298370"/>
                      <a:pt x="440873" y="308497"/>
                    </a:cubicBezTo>
                    <a:lnTo>
                      <a:pt x="442099" y="313095"/>
                    </a:lnTo>
                    <a:lnTo>
                      <a:pt x="337036" y="313095"/>
                    </a:lnTo>
                    <a:lnTo>
                      <a:pt x="352610" y="246681"/>
                    </a:lnTo>
                    <a:lnTo>
                      <a:pt x="442689" y="246681"/>
                    </a:lnTo>
                    <a:cubicBezTo>
                      <a:pt x="453169" y="246681"/>
                      <a:pt x="461664" y="238185"/>
                      <a:pt x="461664" y="227705"/>
                    </a:cubicBezTo>
                    <a:cubicBezTo>
                      <a:pt x="461664" y="217225"/>
                      <a:pt x="453169" y="208730"/>
                      <a:pt x="442689" y="208730"/>
                    </a:cubicBezTo>
                    <a:lnTo>
                      <a:pt x="409270" y="208730"/>
                    </a:lnTo>
                    <a:lnTo>
                      <a:pt x="405436" y="194353"/>
                    </a:lnTo>
                    <a:cubicBezTo>
                      <a:pt x="402735" y="184226"/>
                      <a:pt x="392335" y="178204"/>
                      <a:pt x="382210" y="180908"/>
                    </a:cubicBezTo>
                    <a:cubicBezTo>
                      <a:pt x="372084" y="183608"/>
                      <a:pt x="366064" y="194005"/>
                      <a:pt x="368764" y="204132"/>
                    </a:cubicBezTo>
                    <a:lnTo>
                      <a:pt x="369991" y="208731"/>
                    </a:lnTo>
                    <a:lnTo>
                      <a:pt x="264929" y="208731"/>
                    </a:lnTo>
                    <a:lnTo>
                      <a:pt x="280502" y="142316"/>
                    </a:lnTo>
                    <a:lnTo>
                      <a:pt x="370581" y="142316"/>
                    </a:lnTo>
                    <a:cubicBezTo>
                      <a:pt x="381062" y="142316"/>
                      <a:pt x="389557" y="133821"/>
                      <a:pt x="389557" y="123340"/>
                    </a:cubicBezTo>
                    <a:cubicBezTo>
                      <a:pt x="389557" y="112860"/>
                      <a:pt x="381062" y="104365"/>
                      <a:pt x="370581" y="104365"/>
                    </a:cubicBezTo>
                    <a:lnTo>
                      <a:pt x="334316" y="104365"/>
                    </a:lnTo>
                    <a:lnTo>
                      <a:pt x="330482" y="89988"/>
                    </a:lnTo>
                    <a:cubicBezTo>
                      <a:pt x="327782" y="79862"/>
                      <a:pt x="317381" y="73842"/>
                      <a:pt x="307257" y="76543"/>
                    </a:cubicBezTo>
                    <a:cubicBezTo>
                      <a:pt x="297131" y="79243"/>
                      <a:pt x="291111" y="89641"/>
                      <a:pt x="293811" y="99767"/>
                    </a:cubicBezTo>
                    <a:lnTo>
                      <a:pt x="295038" y="104366"/>
                    </a:lnTo>
                    <a:lnTo>
                      <a:pt x="189975" y="104366"/>
                    </a:lnTo>
                    <a:lnTo>
                      <a:pt x="205549" y="37951"/>
                    </a:lnTo>
                    <a:lnTo>
                      <a:pt x="295628" y="37951"/>
                    </a:lnTo>
                    <a:cubicBezTo>
                      <a:pt x="306108" y="37951"/>
                      <a:pt x="314603" y="29456"/>
                      <a:pt x="314603" y="18976"/>
                    </a:cubicBezTo>
                    <a:cubicBezTo>
                      <a:pt x="314603" y="8495"/>
                      <a:pt x="306108" y="0"/>
                      <a:pt x="295628" y="0"/>
                    </a:cubicBezTo>
                    <a:lnTo>
                      <a:pt x="190509" y="0"/>
                    </a:lnTo>
                    <a:cubicBezTo>
                      <a:pt x="181697" y="0"/>
                      <a:pt x="174045" y="6066"/>
                      <a:pt x="172034" y="14643"/>
                    </a:cubicBezTo>
                    <a:lnTo>
                      <a:pt x="150995" y="104363"/>
                    </a:lnTo>
                    <a:lnTo>
                      <a:pt x="112440" y="104363"/>
                    </a:lnTo>
                    <a:cubicBezTo>
                      <a:pt x="103613" y="104363"/>
                      <a:pt x="95952" y="110449"/>
                      <a:pt x="93956" y="119048"/>
                    </a:cubicBezTo>
                    <a:lnTo>
                      <a:pt x="73140" y="208729"/>
                    </a:lnTo>
                    <a:lnTo>
                      <a:pt x="43084" y="208729"/>
                    </a:lnTo>
                    <a:cubicBezTo>
                      <a:pt x="34249" y="208729"/>
                      <a:pt x="26584" y="214825"/>
                      <a:pt x="24597" y="223434"/>
                    </a:cubicBezTo>
                    <a:lnTo>
                      <a:pt x="487" y="327799"/>
                    </a:lnTo>
                    <a:cubicBezTo>
                      <a:pt x="-815" y="333434"/>
                      <a:pt x="524" y="339356"/>
                      <a:pt x="4124" y="343882"/>
                    </a:cubicBezTo>
                    <a:cubicBezTo>
                      <a:pt x="7723" y="348408"/>
                      <a:pt x="13191" y="351045"/>
                      <a:pt x="18975" y="351045"/>
                    </a:cubicBezTo>
                    <a:lnTo>
                      <a:pt x="466799" y="351045"/>
                    </a:lnTo>
                    <a:cubicBezTo>
                      <a:pt x="472695" y="351045"/>
                      <a:pt x="478254" y="348305"/>
                      <a:pt x="481846" y="343631"/>
                    </a:cubicBezTo>
                    <a:cubicBezTo>
                      <a:pt x="485438" y="338956"/>
                      <a:pt x="486652" y="332877"/>
                      <a:pt x="485134" y="327181"/>
                    </a:cubicBezTo>
                    <a:close/>
                    <a:moveTo>
                      <a:pt x="127516" y="142314"/>
                    </a:moveTo>
                    <a:lnTo>
                      <a:pt x="202996" y="142314"/>
                    </a:lnTo>
                    <a:lnTo>
                      <a:pt x="218131" y="208729"/>
                    </a:lnTo>
                    <a:lnTo>
                      <a:pt x="112100" y="208729"/>
                    </a:lnTo>
                    <a:lnTo>
                      <a:pt x="127516" y="142314"/>
                    </a:lnTo>
                    <a:close/>
                    <a:moveTo>
                      <a:pt x="42833" y="313094"/>
                    </a:moveTo>
                    <a:lnTo>
                      <a:pt x="58176" y="246680"/>
                    </a:lnTo>
                    <a:lnTo>
                      <a:pt x="133164" y="246680"/>
                    </a:lnTo>
                    <a:lnTo>
                      <a:pt x="148737" y="313094"/>
                    </a:lnTo>
                    <a:lnTo>
                      <a:pt x="42833" y="313094"/>
                    </a:lnTo>
                    <a:close/>
                    <a:moveTo>
                      <a:pt x="189827" y="313094"/>
                    </a:moveTo>
                    <a:lnTo>
                      <a:pt x="204979" y="246680"/>
                    </a:lnTo>
                    <a:lnTo>
                      <a:pt x="280795" y="246680"/>
                    </a:lnTo>
                    <a:lnTo>
                      <a:pt x="295947" y="313094"/>
                    </a:lnTo>
                    <a:lnTo>
                      <a:pt x="189827" y="313094"/>
                    </a:lnTo>
                    <a:close/>
                  </a:path>
                </a:pathLst>
              </a:custGeom>
              <a:solidFill>
                <a:schemeClr val="bg1"/>
              </a:solidFill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" name="TextBox">
                <a:extLst>
                  <a:ext uri="{FF2B5EF4-FFF2-40B4-BE49-F238E27FC236}">
                    <a16:creationId xmlns:a16="http://schemas.microsoft.com/office/drawing/2014/main" id="{407092A1-2CA4-4330-BD44-8105A49B9BDF}"/>
                  </a:ext>
                </a:extLst>
              </p:cNvPr>
              <p:cNvSpPr txBox="1"/>
              <p:nvPr/>
            </p:nvSpPr>
            <p:spPr>
              <a:xfrm>
                <a:off x="9514684" y="3962152"/>
                <a:ext cx="1922628" cy="899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dist">
                  <a:lnSpc>
                    <a:spcPct val="150000"/>
                  </a:lnSpc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suscipit eros iste metus auctor dapibus quam aliquam siedas pretium viverra ornare lorem</a:t>
                </a:r>
                <a:endParaRPr lang="en-ID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ightSub">
                <a:extLst>
                  <a:ext uri="{FF2B5EF4-FFF2-40B4-BE49-F238E27FC236}">
                    <a16:creationId xmlns:a16="http://schemas.microsoft.com/office/drawing/2014/main" id="{9F7EFE78-F3A2-4360-9591-AE65DB10B87F}"/>
                  </a:ext>
                </a:extLst>
              </p:cNvPr>
              <p:cNvSpPr txBox="1"/>
              <p:nvPr/>
            </p:nvSpPr>
            <p:spPr>
              <a:xfrm>
                <a:off x="9918153" y="3489755"/>
                <a:ext cx="1115690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ID">
                    <a:solidFill>
                      <a:schemeClr val="bg1"/>
                    </a:solidFill>
                  </a:rPr>
                  <a:t>Description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019F3CE-9DC7-477A-A72B-0F30BED11421}"/>
                </a:ext>
              </a:extLst>
            </p:cNvPr>
            <p:cNvGrpSpPr/>
            <p:nvPr/>
          </p:nvGrpSpPr>
          <p:grpSpPr>
            <a:xfrm>
              <a:off x="6621751" y="2854206"/>
              <a:ext cx="1922628" cy="2008990"/>
              <a:chOff x="6834564" y="2852319"/>
              <a:chExt cx="1922628" cy="2008990"/>
            </a:xfrm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B111502-A827-4822-BA7A-256D3A652F3D}"/>
                  </a:ext>
                </a:extLst>
              </p:cNvPr>
              <p:cNvSpPr/>
              <p:nvPr/>
            </p:nvSpPr>
            <p:spPr>
              <a:xfrm>
                <a:off x="7614941" y="2852319"/>
                <a:ext cx="361874" cy="392540"/>
              </a:xfrm>
              <a:custGeom>
                <a:avLst/>
                <a:gdLst>
                  <a:gd name="connsiteX0" fmla="*/ 223912 w 447824"/>
                  <a:gd name="connsiteY0" fmla="*/ 201937 h 485775"/>
                  <a:gd name="connsiteX1" fmla="*/ 212912 w 447824"/>
                  <a:gd name="connsiteY1" fmla="*/ 216156 h 485775"/>
                  <a:gd name="connsiteX2" fmla="*/ 190705 w 447824"/>
                  <a:gd name="connsiteY2" fmla="*/ 257217 h 485775"/>
                  <a:gd name="connsiteX3" fmla="*/ 190705 w 447824"/>
                  <a:gd name="connsiteY3" fmla="*/ 258821 h 485775"/>
                  <a:gd name="connsiteX4" fmla="*/ 223912 w 447824"/>
                  <a:gd name="connsiteY4" fmla="*/ 292224 h 485775"/>
                  <a:gd name="connsiteX5" fmla="*/ 257120 w 447824"/>
                  <a:gd name="connsiteY5" fmla="*/ 258821 h 485775"/>
                  <a:gd name="connsiteX6" fmla="*/ 257120 w 447824"/>
                  <a:gd name="connsiteY6" fmla="*/ 257217 h 485775"/>
                  <a:gd name="connsiteX7" fmla="*/ 234913 w 447824"/>
                  <a:gd name="connsiteY7" fmla="*/ 216156 h 485775"/>
                  <a:gd name="connsiteX8" fmla="*/ 223912 w 447824"/>
                  <a:gd name="connsiteY8" fmla="*/ 201937 h 485775"/>
                  <a:gd name="connsiteX9" fmla="*/ 223912 w 447824"/>
                  <a:gd name="connsiteY9" fmla="*/ 153702 h 485775"/>
                  <a:gd name="connsiteX10" fmla="*/ 237917 w 447824"/>
                  <a:gd name="connsiteY10" fmla="*/ 159874 h 485775"/>
                  <a:gd name="connsiteX11" fmla="*/ 265280 w 447824"/>
                  <a:gd name="connsiteY11" fmla="*/ 193391 h 485775"/>
                  <a:gd name="connsiteX12" fmla="*/ 295071 w 447824"/>
                  <a:gd name="connsiteY12" fmla="*/ 257217 h 485775"/>
                  <a:gd name="connsiteX13" fmla="*/ 295071 w 447824"/>
                  <a:gd name="connsiteY13" fmla="*/ 258821 h 485775"/>
                  <a:gd name="connsiteX14" fmla="*/ 223912 w 447824"/>
                  <a:gd name="connsiteY14" fmla="*/ 330175 h 485775"/>
                  <a:gd name="connsiteX15" fmla="*/ 152754 w 447824"/>
                  <a:gd name="connsiteY15" fmla="*/ 258821 h 485775"/>
                  <a:gd name="connsiteX16" fmla="*/ 152754 w 447824"/>
                  <a:gd name="connsiteY16" fmla="*/ 257217 h 485775"/>
                  <a:gd name="connsiteX17" fmla="*/ 182545 w 447824"/>
                  <a:gd name="connsiteY17" fmla="*/ 193390 h 485775"/>
                  <a:gd name="connsiteX18" fmla="*/ 209908 w 447824"/>
                  <a:gd name="connsiteY18" fmla="*/ 159874 h 485775"/>
                  <a:gd name="connsiteX19" fmla="*/ 223912 w 447824"/>
                  <a:gd name="connsiteY19" fmla="*/ 153702 h 485775"/>
                  <a:gd name="connsiteX20" fmla="*/ 56927 w 447824"/>
                  <a:gd name="connsiteY20" fmla="*/ 37951 h 485775"/>
                  <a:gd name="connsiteX21" fmla="*/ 37951 w 447824"/>
                  <a:gd name="connsiteY21" fmla="*/ 56927 h 485775"/>
                  <a:gd name="connsiteX22" fmla="*/ 56927 w 447824"/>
                  <a:gd name="connsiteY22" fmla="*/ 75902 h 485775"/>
                  <a:gd name="connsiteX23" fmla="*/ 57876 w 447824"/>
                  <a:gd name="connsiteY23" fmla="*/ 75902 h 485775"/>
                  <a:gd name="connsiteX24" fmla="*/ 295070 w 447824"/>
                  <a:gd name="connsiteY24" fmla="*/ 75902 h 485775"/>
                  <a:gd name="connsiteX25" fmla="*/ 314046 w 447824"/>
                  <a:gd name="connsiteY25" fmla="*/ 94878 h 485775"/>
                  <a:gd name="connsiteX26" fmla="*/ 295070 w 447824"/>
                  <a:gd name="connsiteY26" fmla="*/ 113854 h 485775"/>
                  <a:gd name="connsiteX27" fmla="*/ 76851 w 447824"/>
                  <a:gd name="connsiteY27" fmla="*/ 113854 h 485775"/>
                  <a:gd name="connsiteX28" fmla="*/ 76851 w 447824"/>
                  <a:gd name="connsiteY28" fmla="*/ 204936 h 485775"/>
                  <a:gd name="connsiteX29" fmla="*/ 57876 w 447824"/>
                  <a:gd name="connsiteY29" fmla="*/ 223912 h 485775"/>
                  <a:gd name="connsiteX30" fmla="*/ 56927 w 447824"/>
                  <a:gd name="connsiteY30" fmla="*/ 223912 h 485775"/>
                  <a:gd name="connsiteX31" fmla="*/ 37951 w 447824"/>
                  <a:gd name="connsiteY31" fmla="*/ 242888 h 485775"/>
                  <a:gd name="connsiteX32" fmla="*/ 56927 w 447824"/>
                  <a:gd name="connsiteY32" fmla="*/ 261863 h 485775"/>
                  <a:gd name="connsiteX33" fmla="*/ 57876 w 447824"/>
                  <a:gd name="connsiteY33" fmla="*/ 261863 h 485775"/>
                  <a:gd name="connsiteX34" fmla="*/ 76851 w 447824"/>
                  <a:gd name="connsiteY34" fmla="*/ 280839 h 485775"/>
                  <a:gd name="connsiteX35" fmla="*/ 76851 w 447824"/>
                  <a:gd name="connsiteY35" fmla="*/ 371922 h 485775"/>
                  <a:gd name="connsiteX36" fmla="*/ 295070 w 447824"/>
                  <a:gd name="connsiteY36" fmla="*/ 371922 h 485775"/>
                  <a:gd name="connsiteX37" fmla="*/ 314046 w 447824"/>
                  <a:gd name="connsiteY37" fmla="*/ 390897 h 485775"/>
                  <a:gd name="connsiteX38" fmla="*/ 295070 w 447824"/>
                  <a:gd name="connsiteY38" fmla="*/ 409873 h 485775"/>
                  <a:gd name="connsiteX39" fmla="*/ 57876 w 447824"/>
                  <a:gd name="connsiteY39" fmla="*/ 409873 h 485775"/>
                  <a:gd name="connsiteX40" fmla="*/ 56927 w 447824"/>
                  <a:gd name="connsiteY40" fmla="*/ 409873 h 485775"/>
                  <a:gd name="connsiteX41" fmla="*/ 37951 w 447824"/>
                  <a:gd name="connsiteY41" fmla="*/ 428848 h 485775"/>
                  <a:gd name="connsiteX42" fmla="*/ 56927 w 447824"/>
                  <a:gd name="connsiteY42" fmla="*/ 447824 h 485775"/>
                  <a:gd name="connsiteX43" fmla="*/ 390897 w 447824"/>
                  <a:gd name="connsiteY43" fmla="*/ 447824 h 485775"/>
                  <a:gd name="connsiteX44" fmla="*/ 409873 w 447824"/>
                  <a:gd name="connsiteY44" fmla="*/ 428848 h 485775"/>
                  <a:gd name="connsiteX45" fmla="*/ 390897 w 447824"/>
                  <a:gd name="connsiteY45" fmla="*/ 409873 h 485775"/>
                  <a:gd name="connsiteX46" fmla="*/ 389948 w 447824"/>
                  <a:gd name="connsiteY46" fmla="*/ 409873 h 485775"/>
                  <a:gd name="connsiteX47" fmla="*/ 370973 w 447824"/>
                  <a:gd name="connsiteY47" fmla="*/ 390897 h 485775"/>
                  <a:gd name="connsiteX48" fmla="*/ 370973 w 447824"/>
                  <a:gd name="connsiteY48" fmla="*/ 280839 h 485775"/>
                  <a:gd name="connsiteX49" fmla="*/ 389948 w 447824"/>
                  <a:gd name="connsiteY49" fmla="*/ 261863 h 485775"/>
                  <a:gd name="connsiteX50" fmla="*/ 390897 w 447824"/>
                  <a:gd name="connsiteY50" fmla="*/ 261863 h 485775"/>
                  <a:gd name="connsiteX51" fmla="*/ 409873 w 447824"/>
                  <a:gd name="connsiteY51" fmla="*/ 242888 h 485775"/>
                  <a:gd name="connsiteX52" fmla="*/ 390897 w 447824"/>
                  <a:gd name="connsiteY52" fmla="*/ 223912 h 485775"/>
                  <a:gd name="connsiteX53" fmla="*/ 389948 w 447824"/>
                  <a:gd name="connsiteY53" fmla="*/ 223912 h 485775"/>
                  <a:gd name="connsiteX54" fmla="*/ 370973 w 447824"/>
                  <a:gd name="connsiteY54" fmla="*/ 204936 h 485775"/>
                  <a:gd name="connsiteX55" fmla="*/ 370973 w 447824"/>
                  <a:gd name="connsiteY55" fmla="*/ 94878 h 485775"/>
                  <a:gd name="connsiteX56" fmla="*/ 389948 w 447824"/>
                  <a:gd name="connsiteY56" fmla="*/ 75902 h 485775"/>
                  <a:gd name="connsiteX57" fmla="*/ 390897 w 447824"/>
                  <a:gd name="connsiteY57" fmla="*/ 75902 h 485775"/>
                  <a:gd name="connsiteX58" fmla="*/ 409873 w 447824"/>
                  <a:gd name="connsiteY58" fmla="*/ 56927 h 485775"/>
                  <a:gd name="connsiteX59" fmla="*/ 390897 w 447824"/>
                  <a:gd name="connsiteY59" fmla="*/ 37951 h 485775"/>
                  <a:gd name="connsiteX60" fmla="*/ 56927 w 447824"/>
                  <a:gd name="connsiteY60" fmla="*/ 0 h 485775"/>
                  <a:gd name="connsiteX61" fmla="*/ 390897 w 447824"/>
                  <a:gd name="connsiteY61" fmla="*/ 0 h 485775"/>
                  <a:gd name="connsiteX62" fmla="*/ 447824 w 447824"/>
                  <a:gd name="connsiteY62" fmla="*/ 56927 h 485775"/>
                  <a:gd name="connsiteX63" fmla="*/ 408924 w 447824"/>
                  <a:gd name="connsiteY63" fmla="*/ 110928 h 485775"/>
                  <a:gd name="connsiteX64" fmla="*/ 408924 w 447824"/>
                  <a:gd name="connsiteY64" fmla="*/ 188886 h 485775"/>
                  <a:gd name="connsiteX65" fmla="*/ 447824 w 447824"/>
                  <a:gd name="connsiteY65" fmla="*/ 242888 h 485775"/>
                  <a:gd name="connsiteX66" fmla="*/ 408924 w 447824"/>
                  <a:gd name="connsiteY66" fmla="*/ 296889 h 485775"/>
                  <a:gd name="connsiteX67" fmla="*/ 408924 w 447824"/>
                  <a:gd name="connsiteY67" fmla="*/ 374847 h 485775"/>
                  <a:gd name="connsiteX68" fmla="*/ 447824 w 447824"/>
                  <a:gd name="connsiteY68" fmla="*/ 428848 h 485775"/>
                  <a:gd name="connsiteX69" fmla="*/ 390897 w 447824"/>
                  <a:gd name="connsiteY69" fmla="*/ 485775 h 485775"/>
                  <a:gd name="connsiteX70" fmla="*/ 56927 w 447824"/>
                  <a:gd name="connsiteY70" fmla="*/ 485775 h 485775"/>
                  <a:gd name="connsiteX71" fmla="*/ 0 w 447824"/>
                  <a:gd name="connsiteY71" fmla="*/ 428848 h 485775"/>
                  <a:gd name="connsiteX72" fmla="*/ 38900 w 447824"/>
                  <a:gd name="connsiteY72" fmla="*/ 374847 h 485775"/>
                  <a:gd name="connsiteX73" fmla="*/ 38900 w 447824"/>
                  <a:gd name="connsiteY73" fmla="*/ 296889 h 485775"/>
                  <a:gd name="connsiteX74" fmla="*/ 0 w 447824"/>
                  <a:gd name="connsiteY74" fmla="*/ 242888 h 485775"/>
                  <a:gd name="connsiteX75" fmla="*/ 38900 w 447824"/>
                  <a:gd name="connsiteY75" fmla="*/ 188886 h 485775"/>
                  <a:gd name="connsiteX76" fmla="*/ 38900 w 447824"/>
                  <a:gd name="connsiteY76" fmla="*/ 110928 h 485775"/>
                  <a:gd name="connsiteX77" fmla="*/ 0 w 447824"/>
                  <a:gd name="connsiteY77" fmla="*/ 56927 h 485775"/>
                  <a:gd name="connsiteX78" fmla="*/ 56927 w 447824"/>
                  <a:gd name="connsiteY78" fmla="*/ 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447824" h="485775">
                    <a:moveTo>
                      <a:pt x="223912" y="201937"/>
                    </a:moveTo>
                    <a:cubicBezTo>
                      <a:pt x="220463" y="206199"/>
                      <a:pt x="216675" y="211041"/>
                      <a:pt x="212912" y="216156"/>
                    </a:cubicBezTo>
                    <a:cubicBezTo>
                      <a:pt x="191329" y="245500"/>
                      <a:pt x="190705" y="256104"/>
                      <a:pt x="190705" y="257217"/>
                    </a:cubicBezTo>
                    <a:lnTo>
                      <a:pt x="190705" y="258821"/>
                    </a:lnTo>
                    <a:cubicBezTo>
                      <a:pt x="190705" y="277240"/>
                      <a:pt x="205602" y="292224"/>
                      <a:pt x="223912" y="292224"/>
                    </a:cubicBezTo>
                    <a:cubicBezTo>
                      <a:pt x="242223" y="292224"/>
                      <a:pt x="257120" y="277240"/>
                      <a:pt x="257120" y="258821"/>
                    </a:cubicBezTo>
                    <a:lnTo>
                      <a:pt x="257120" y="257217"/>
                    </a:lnTo>
                    <a:cubicBezTo>
                      <a:pt x="257120" y="256104"/>
                      <a:pt x="256496" y="245500"/>
                      <a:pt x="234913" y="216156"/>
                    </a:cubicBezTo>
                    <a:cubicBezTo>
                      <a:pt x="231150" y="211041"/>
                      <a:pt x="227362" y="206199"/>
                      <a:pt x="223912" y="201937"/>
                    </a:cubicBezTo>
                    <a:close/>
                    <a:moveTo>
                      <a:pt x="223912" y="153702"/>
                    </a:moveTo>
                    <a:cubicBezTo>
                      <a:pt x="229240" y="153702"/>
                      <a:pt x="234322" y="155941"/>
                      <a:pt x="237917" y="159874"/>
                    </a:cubicBezTo>
                    <a:cubicBezTo>
                      <a:pt x="238478" y="160486"/>
                      <a:pt x="251794" y="175092"/>
                      <a:pt x="265280" y="193391"/>
                    </a:cubicBezTo>
                    <a:cubicBezTo>
                      <a:pt x="291983" y="229625"/>
                      <a:pt x="295071" y="247171"/>
                      <a:pt x="295071" y="257217"/>
                    </a:cubicBezTo>
                    <a:lnTo>
                      <a:pt x="295071" y="258821"/>
                    </a:lnTo>
                    <a:cubicBezTo>
                      <a:pt x="295071" y="298166"/>
                      <a:pt x="263149" y="330175"/>
                      <a:pt x="223912" y="330175"/>
                    </a:cubicBezTo>
                    <a:cubicBezTo>
                      <a:pt x="184676" y="330175"/>
                      <a:pt x="152754" y="298166"/>
                      <a:pt x="152754" y="258821"/>
                    </a:cubicBezTo>
                    <a:lnTo>
                      <a:pt x="152754" y="257217"/>
                    </a:lnTo>
                    <a:cubicBezTo>
                      <a:pt x="152754" y="247171"/>
                      <a:pt x="155842" y="229624"/>
                      <a:pt x="182545" y="193390"/>
                    </a:cubicBezTo>
                    <a:cubicBezTo>
                      <a:pt x="196031" y="175092"/>
                      <a:pt x="209347" y="160487"/>
                      <a:pt x="209908" y="159874"/>
                    </a:cubicBezTo>
                    <a:cubicBezTo>
                      <a:pt x="213502" y="155941"/>
                      <a:pt x="218585" y="153702"/>
                      <a:pt x="223912" y="153702"/>
                    </a:cubicBezTo>
                    <a:close/>
                    <a:moveTo>
                      <a:pt x="56927" y="37951"/>
                    </a:moveTo>
                    <a:cubicBezTo>
                      <a:pt x="46464" y="37951"/>
                      <a:pt x="37951" y="46464"/>
                      <a:pt x="37951" y="56927"/>
                    </a:cubicBezTo>
                    <a:cubicBezTo>
                      <a:pt x="37951" y="67390"/>
                      <a:pt x="46464" y="75902"/>
                      <a:pt x="56927" y="75902"/>
                    </a:cubicBezTo>
                    <a:lnTo>
                      <a:pt x="57876" y="75902"/>
                    </a:lnTo>
                    <a:lnTo>
                      <a:pt x="295070" y="75902"/>
                    </a:lnTo>
                    <a:cubicBezTo>
                      <a:pt x="305551" y="75902"/>
                      <a:pt x="314046" y="84398"/>
                      <a:pt x="314046" y="94878"/>
                    </a:cubicBezTo>
                    <a:cubicBezTo>
                      <a:pt x="314046" y="105358"/>
                      <a:pt x="305551" y="113854"/>
                      <a:pt x="295070" y="113854"/>
                    </a:cubicBezTo>
                    <a:lnTo>
                      <a:pt x="76851" y="113854"/>
                    </a:lnTo>
                    <a:lnTo>
                      <a:pt x="76851" y="204936"/>
                    </a:lnTo>
                    <a:cubicBezTo>
                      <a:pt x="76851" y="215417"/>
                      <a:pt x="68356" y="223912"/>
                      <a:pt x="57876" y="223912"/>
                    </a:cubicBezTo>
                    <a:lnTo>
                      <a:pt x="56927" y="223912"/>
                    </a:lnTo>
                    <a:cubicBezTo>
                      <a:pt x="46464" y="223912"/>
                      <a:pt x="37951" y="232424"/>
                      <a:pt x="37951" y="242888"/>
                    </a:cubicBezTo>
                    <a:cubicBezTo>
                      <a:pt x="37951" y="253351"/>
                      <a:pt x="46464" y="261863"/>
                      <a:pt x="56927" y="261863"/>
                    </a:cubicBezTo>
                    <a:lnTo>
                      <a:pt x="57876" y="261863"/>
                    </a:lnTo>
                    <a:cubicBezTo>
                      <a:pt x="68356" y="261863"/>
                      <a:pt x="76851" y="270358"/>
                      <a:pt x="76851" y="280839"/>
                    </a:cubicBezTo>
                    <a:lnTo>
                      <a:pt x="76851" y="371922"/>
                    </a:lnTo>
                    <a:lnTo>
                      <a:pt x="295070" y="371922"/>
                    </a:lnTo>
                    <a:cubicBezTo>
                      <a:pt x="305551" y="371922"/>
                      <a:pt x="314046" y="380417"/>
                      <a:pt x="314046" y="390897"/>
                    </a:cubicBezTo>
                    <a:cubicBezTo>
                      <a:pt x="314046" y="401377"/>
                      <a:pt x="305551" y="409873"/>
                      <a:pt x="295070" y="409873"/>
                    </a:cubicBezTo>
                    <a:lnTo>
                      <a:pt x="57876" y="409873"/>
                    </a:lnTo>
                    <a:lnTo>
                      <a:pt x="56927" y="409873"/>
                    </a:lnTo>
                    <a:cubicBezTo>
                      <a:pt x="46464" y="409873"/>
                      <a:pt x="37951" y="418385"/>
                      <a:pt x="37951" y="428848"/>
                    </a:cubicBezTo>
                    <a:cubicBezTo>
                      <a:pt x="37951" y="439311"/>
                      <a:pt x="46464" y="447824"/>
                      <a:pt x="56927" y="447824"/>
                    </a:cubicBezTo>
                    <a:lnTo>
                      <a:pt x="390897" y="447824"/>
                    </a:lnTo>
                    <a:cubicBezTo>
                      <a:pt x="401360" y="447824"/>
                      <a:pt x="409873" y="439311"/>
                      <a:pt x="409873" y="428848"/>
                    </a:cubicBezTo>
                    <a:cubicBezTo>
                      <a:pt x="409873" y="418385"/>
                      <a:pt x="401360" y="409873"/>
                      <a:pt x="390897" y="409873"/>
                    </a:cubicBezTo>
                    <a:lnTo>
                      <a:pt x="389948" y="409873"/>
                    </a:lnTo>
                    <a:cubicBezTo>
                      <a:pt x="379468" y="409873"/>
                      <a:pt x="370973" y="401377"/>
                      <a:pt x="370973" y="390897"/>
                    </a:cubicBezTo>
                    <a:lnTo>
                      <a:pt x="370973" y="280839"/>
                    </a:lnTo>
                    <a:cubicBezTo>
                      <a:pt x="370973" y="270358"/>
                      <a:pt x="379468" y="261863"/>
                      <a:pt x="389948" y="261863"/>
                    </a:cubicBezTo>
                    <a:lnTo>
                      <a:pt x="390897" y="261863"/>
                    </a:lnTo>
                    <a:cubicBezTo>
                      <a:pt x="401360" y="261863"/>
                      <a:pt x="409873" y="253351"/>
                      <a:pt x="409873" y="242888"/>
                    </a:cubicBezTo>
                    <a:cubicBezTo>
                      <a:pt x="409873" y="232424"/>
                      <a:pt x="401360" y="223912"/>
                      <a:pt x="390897" y="223912"/>
                    </a:cubicBezTo>
                    <a:lnTo>
                      <a:pt x="389948" y="223912"/>
                    </a:lnTo>
                    <a:cubicBezTo>
                      <a:pt x="379468" y="223912"/>
                      <a:pt x="370973" y="215417"/>
                      <a:pt x="370973" y="204936"/>
                    </a:cubicBezTo>
                    <a:lnTo>
                      <a:pt x="370973" y="94878"/>
                    </a:lnTo>
                    <a:cubicBezTo>
                      <a:pt x="370973" y="84398"/>
                      <a:pt x="379468" y="75902"/>
                      <a:pt x="389948" y="75902"/>
                    </a:cubicBezTo>
                    <a:lnTo>
                      <a:pt x="390897" y="75902"/>
                    </a:lnTo>
                    <a:cubicBezTo>
                      <a:pt x="401360" y="75902"/>
                      <a:pt x="409873" y="67390"/>
                      <a:pt x="409873" y="56927"/>
                    </a:cubicBezTo>
                    <a:cubicBezTo>
                      <a:pt x="409873" y="46464"/>
                      <a:pt x="401360" y="37951"/>
                      <a:pt x="390897" y="37951"/>
                    </a:cubicBezTo>
                    <a:close/>
                    <a:moveTo>
                      <a:pt x="56927" y="0"/>
                    </a:moveTo>
                    <a:lnTo>
                      <a:pt x="390897" y="0"/>
                    </a:lnTo>
                    <a:cubicBezTo>
                      <a:pt x="422287" y="0"/>
                      <a:pt x="447824" y="25537"/>
                      <a:pt x="447824" y="56927"/>
                    </a:cubicBezTo>
                    <a:cubicBezTo>
                      <a:pt x="447824" y="82018"/>
                      <a:pt x="431506" y="103371"/>
                      <a:pt x="408924" y="110928"/>
                    </a:cubicBezTo>
                    <a:lnTo>
                      <a:pt x="408924" y="188886"/>
                    </a:lnTo>
                    <a:cubicBezTo>
                      <a:pt x="431506" y="196443"/>
                      <a:pt x="447824" y="217796"/>
                      <a:pt x="447824" y="242888"/>
                    </a:cubicBezTo>
                    <a:cubicBezTo>
                      <a:pt x="447824" y="267979"/>
                      <a:pt x="431506" y="289332"/>
                      <a:pt x="408924" y="296889"/>
                    </a:cubicBezTo>
                    <a:lnTo>
                      <a:pt x="408924" y="374847"/>
                    </a:lnTo>
                    <a:cubicBezTo>
                      <a:pt x="431506" y="382404"/>
                      <a:pt x="447824" y="403757"/>
                      <a:pt x="447824" y="428848"/>
                    </a:cubicBezTo>
                    <a:cubicBezTo>
                      <a:pt x="447824" y="460238"/>
                      <a:pt x="422287" y="485775"/>
                      <a:pt x="390897" y="485775"/>
                    </a:cubicBezTo>
                    <a:lnTo>
                      <a:pt x="56927" y="485775"/>
                    </a:lnTo>
                    <a:cubicBezTo>
                      <a:pt x="25537" y="485775"/>
                      <a:pt x="0" y="460238"/>
                      <a:pt x="0" y="428848"/>
                    </a:cubicBezTo>
                    <a:cubicBezTo>
                      <a:pt x="0" y="403757"/>
                      <a:pt x="16318" y="382404"/>
                      <a:pt x="38900" y="374847"/>
                    </a:cubicBezTo>
                    <a:lnTo>
                      <a:pt x="38900" y="296889"/>
                    </a:lnTo>
                    <a:cubicBezTo>
                      <a:pt x="16318" y="289332"/>
                      <a:pt x="0" y="267979"/>
                      <a:pt x="0" y="242888"/>
                    </a:cubicBezTo>
                    <a:cubicBezTo>
                      <a:pt x="0" y="217796"/>
                      <a:pt x="16318" y="196443"/>
                      <a:pt x="38900" y="188886"/>
                    </a:cubicBezTo>
                    <a:lnTo>
                      <a:pt x="38900" y="110928"/>
                    </a:lnTo>
                    <a:cubicBezTo>
                      <a:pt x="16318" y="103371"/>
                      <a:pt x="0" y="82018"/>
                      <a:pt x="0" y="56927"/>
                    </a:cubicBezTo>
                    <a:cubicBezTo>
                      <a:pt x="0" y="25537"/>
                      <a:pt x="25537" y="0"/>
                      <a:pt x="569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TextBox">
                <a:extLst>
                  <a:ext uri="{FF2B5EF4-FFF2-40B4-BE49-F238E27FC236}">
                    <a16:creationId xmlns:a16="http://schemas.microsoft.com/office/drawing/2014/main" id="{F3485602-CC3D-4368-93B6-018F7E504D84}"/>
                  </a:ext>
                </a:extLst>
              </p:cNvPr>
              <p:cNvSpPr txBox="1"/>
              <p:nvPr/>
            </p:nvSpPr>
            <p:spPr>
              <a:xfrm>
                <a:off x="6834564" y="3962152"/>
                <a:ext cx="1922628" cy="899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dist">
                  <a:lnSpc>
                    <a:spcPct val="150000"/>
                  </a:lnSpc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suscipit eros iste metus auctor dapibus quam aliquam siedas pretium viverra ornare lorem</a:t>
                </a:r>
                <a:endParaRPr lang="en-ID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RightSub">
                <a:extLst>
                  <a:ext uri="{FF2B5EF4-FFF2-40B4-BE49-F238E27FC236}">
                    <a16:creationId xmlns:a16="http://schemas.microsoft.com/office/drawing/2014/main" id="{8DE2FC6C-2236-43F0-BD93-D992DE3CB900}"/>
                  </a:ext>
                </a:extLst>
              </p:cNvPr>
              <p:cNvSpPr txBox="1"/>
              <p:nvPr/>
            </p:nvSpPr>
            <p:spPr>
              <a:xfrm>
                <a:off x="7238033" y="3489755"/>
                <a:ext cx="1115690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ID">
                    <a:solidFill>
                      <a:schemeClr val="bg1"/>
                    </a:solidFill>
                  </a:rPr>
                  <a:t>Description</a:t>
                </a:r>
              </a:p>
            </p:txBody>
          </p:sp>
        </p:grpSp>
      </p:grp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98A0BB10-9351-41F0-8952-4ABECE80D2D2}"/>
              </a:ext>
            </a:extLst>
          </p:cNvPr>
          <p:cNvSpPr txBox="1"/>
          <p:nvPr/>
        </p:nvSpPr>
        <p:spPr>
          <a:xfrm>
            <a:off x="556790" y="5320083"/>
            <a:ext cx="5397637" cy="733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vel magna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Justify Text Body">
            <a:extLst>
              <a:ext uri="{FF2B5EF4-FFF2-40B4-BE49-F238E27FC236}">
                <a16:creationId xmlns:a16="http://schemas.microsoft.com/office/drawing/2014/main" id="{1F03188F-FF84-46F8-A359-06637912CC52}"/>
              </a:ext>
            </a:extLst>
          </p:cNvPr>
          <p:cNvSpPr txBox="1"/>
          <p:nvPr/>
        </p:nvSpPr>
        <p:spPr>
          <a:xfrm>
            <a:off x="7086600" y="4516518"/>
            <a:ext cx="4276407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E8BA48-1C4D-4DF5-BFFB-39C25B1E133D}"/>
              </a:ext>
            </a:extLst>
          </p:cNvPr>
          <p:cNvSpPr txBox="1"/>
          <p:nvPr/>
        </p:nvSpPr>
        <p:spPr>
          <a:xfrm>
            <a:off x="7410450" y="3854660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EF3859-7037-43EC-B296-F40F9A9118CA}"/>
              </a:ext>
            </a:extLst>
          </p:cNvPr>
          <p:cNvSpPr txBox="1"/>
          <p:nvPr/>
        </p:nvSpPr>
        <p:spPr>
          <a:xfrm>
            <a:off x="10601582" y="5899216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91C5AB-A89C-4F93-AAB9-D6497BE22289}"/>
              </a:ext>
            </a:extLst>
          </p:cNvPr>
          <p:cNvSpPr txBox="1"/>
          <p:nvPr/>
        </p:nvSpPr>
        <p:spPr>
          <a:xfrm>
            <a:off x="8307684" y="2440608"/>
            <a:ext cx="3055324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Features</a:t>
            </a:r>
          </a:p>
        </p:txBody>
      </p:sp>
      <p:grpSp>
        <p:nvGrpSpPr>
          <p:cNvPr id="20" name="PpHeader">
            <a:extLst>
              <a:ext uri="{FF2B5EF4-FFF2-40B4-BE49-F238E27FC236}">
                <a16:creationId xmlns:a16="http://schemas.microsoft.com/office/drawing/2014/main" id="{402A2719-6205-40EE-BE43-3B4452ADAA3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21" name="PpFooter">
              <a:extLst>
                <a:ext uri="{FF2B5EF4-FFF2-40B4-BE49-F238E27FC236}">
                  <a16:creationId xmlns:a16="http://schemas.microsoft.com/office/drawing/2014/main" id="{85C192E2-981B-4921-92D5-82881A157790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5FB6CA-1EA2-4BAA-82E5-CB702621017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7807D1-CBD5-44D6-B26A-87E21F8C4C4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24" name="PpHeader">
              <a:extLst>
                <a:ext uri="{FF2B5EF4-FFF2-40B4-BE49-F238E27FC236}">
                  <a16:creationId xmlns:a16="http://schemas.microsoft.com/office/drawing/2014/main" id="{E77274A7-EF5A-4110-8C96-D8326E00950C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461395A-A303-4F80-A1BA-DDD0A9B3E9D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6" name="Icon 1">
                <a:extLst>
                  <a:ext uri="{FF2B5EF4-FFF2-40B4-BE49-F238E27FC236}">
                    <a16:creationId xmlns:a16="http://schemas.microsoft.com/office/drawing/2014/main" id="{BF304C32-84F3-4786-8923-304B6127449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" name="Icon 5">
                <a:extLst>
                  <a:ext uri="{FF2B5EF4-FFF2-40B4-BE49-F238E27FC236}">
                    <a16:creationId xmlns:a16="http://schemas.microsoft.com/office/drawing/2014/main" id="{0F8C7EB2-3AB2-4BF1-A501-128187EDD317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Icon 7">
                <a:extLst>
                  <a:ext uri="{FF2B5EF4-FFF2-40B4-BE49-F238E27FC236}">
                    <a16:creationId xmlns:a16="http://schemas.microsoft.com/office/drawing/2014/main" id="{CC6B551C-B986-4B16-B57E-B704136EE8F3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9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pHolder1">
            <a:extLst>
              <a:ext uri="{FF2B5EF4-FFF2-40B4-BE49-F238E27FC236}">
                <a16:creationId xmlns:a16="http://schemas.microsoft.com/office/drawing/2014/main" id="{8401B361-03BF-4098-9E37-2DC09AAD60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2A1D49E1-6B1A-4E03-B103-3951D04FA639}"/>
              </a:ext>
            </a:extLst>
          </p:cNvPr>
          <p:cNvSpPr/>
          <p:nvPr/>
        </p:nvSpPr>
        <p:spPr>
          <a:xfrm>
            <a:off x="0" y="3886200"/>
            <a:ext cx="12193588" cy="297180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C82E949-E4D1-47CF-A74A-4A9E4323705A}"/>
              </a:ext>
            </a:extLst>
          </p:cNvPr>
          <p:cNvGrpSpPr/>
          <p:nvPr/>
        </p:nvGrpSpPr>
        <p:grpSpPr>
          <a:xfrm>
            <a:off x="812795" y="4291687"/>
            <a:ext cx="10538285" cy="1556715"/>
            <a:chOff x="812795" y="4291687"/>
            <a:chExt cx="10538285" cy="155671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80D4CEC-249D-428B-889E-13E832C773DB}"/>
                </a:ext>
              </a:extLst>
            </p:cNvPr>
            <p:cNvGrpSpPr/>
            <p:nvPr/>
          </p:nvGrpSpPr>
          <p:grpSpPr>
            <a:xfrm>
              <a:off x="8955314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FF5EC19-46CA-4628-964E-86BBDA5735A1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7" name="Justify Text Body">
                  <a:extLst>
                    <a:ext uri="{FF2B5EF4-FFF2-40B4-BE49-F238E27FC236}">
                      <a16:creationId xmlns:a16="http://schemas.microsoft.com/office/drawing/2014/main" id="{83FB2089-88DA-45D0-9B69-B3D26D64C1D2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01194F2-759A-4EBA-B65A-83925F7F27C1}"/>
                    </a:ext>
                  </a:extLst>
                </p:cNvPr>
                <p:cNvSpPr txBox="1"/>
                <p:nvPr/>
              </p:nvSpPr>
              <p:spPr>
                <a:xfrm>
                  <a:off x="3682721" y="3738130"/>
                  <a:ext cx="1670329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Company Profile</a:t>
                  </a: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898C54-FD28-4E50-990A-22535805FC01}"/>
                  </a:ext>
                </a:extLst>
              </p:cNvPr>
              <p:cNvSpPr txBox="1"/>
              <p:nvPr/>
            </p:nvSpPr>
            <p:spPr>
              <a:xfrm>
                <a:off x="9973233" y="5846803"/>
                <a:ext cx="1099660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08.00 – 09.00 WIB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427B3ED-512B-4DB8-B8F1-0E5045C51C13}"/>
                </a:ext>
              </a:extLst>
            </p:cNvPr>
            <p:cNvGrpSpPr/>
            <p:nvPr/>
          </p:nvGrpSpPr>
          <p:grpSpPr>
            <a:xfrm>
              <a:off x="6241142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90E2FE4-3183-479E-88D1-6D6BFFFBD455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12" name="Justify Text Body">
                  <a:extLst>
                    <a:ext uri="{FF2B5EF4-FFF2-40B4-BE49-F238E27FC236}">
                      <a16:creationId xmlns:a16="http://schemas.microsoft.com/office/drawing/2014/main" id="{DC360AF8-28BC-4EB8-BBA4-A898685AD037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0C9151C-3C68-4B4C-8022-4462F039D373}"/>
                    </a:ext>
                  </a:extLst>
                </p:cNvPr>
                <p:cNvSpPr txBox="1"/>
                <p:nvPr/>
              </p:nvSpPr>
              <p:spPr>
                <a:xfrm>
                  <a:off x="4126752" y="3738130"/>
                  <a:ext cx="1226298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About Team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B30B86-A77D-4EF4-B73B-8D99E6672A47}"/>
                  </a:ext>
                </a:extLst>
              </p:cNvPr>
              <p:cNvSpPr txBox="1"/>
              <p:nvPr/>
            </p:nvSpPr>
            <p:spPr>
              <a:xfrm>
                <a:off x="9973233" y="5846803"/>
                <a:ext cx="1099660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09.00 – 10.00 WIB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F27882A-6DDE-4F9F-B66C-1A3AE3A68BAF}"/>
                </a:ext>
              </a:extLst>
            </p:cNvPr>
            <p:cNvGrpSpPr/>
            <p:nvPr/>
          </p:nvGrpSpPr>
          <p:grpSpPr>
            <a:xfrm>
              <a:off x="3526969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1C34D07-7FD3-4CFF-8915-6D90F372BE4A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17" name="Justify Text Body">
                  <a:extLst>
                    <a:ext uri="{FF2B5EF4-FFF2-40B4-BE49-F238E27FC236}">
                      <a16:creationId xmlns:a16="http://schemas.microsoft.com/office/drawing/2014/main" id="{512BCB7A-FEC6-4680-B762-A8358E4790AF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A8CC24C-8D2A-4F21-A0BA-B2C482A870A5}"/>
                    </a:ext>
                  </a:extLst>
                </p:cNvPr>
                <p:cNvSpPr txBox="1"/>
                <p:nvPr/>
              </p:nvSpPr>
              <p:spPr>
                <a:xfrm>
                  <a:off x="3955231" y="3738130"/>
                  <a:ext cx="1397819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Image Gallery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6ED631-C2B0-4E43-9CD6-1AC3F095AC2F}"/>
                  </a:ext>
                </a:extLst>
              </p:cNvPr>
              <p:cNvSpPr txBox="1"/>
              <p:nvPr/>
            </p:nvSpPr>
            <p:spPr>
              <a:xfrm>
                <a:off x="9971630" y="5846803"/>
                <a:ext cx="1101264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10.00 – 11.00 WIB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5C04035-F74B-48DC-9779-2D6577AFD7F2}"/>
                </a:ext>
              </a:extLst>
            </p:cNvPr>
            <p:cNvGrpSpPr/>
            <p:nvPr/>
          </p:nvGrpSpPr>
          <p:grpSpPr>
            <a:xfrm>
              <a:off x="812795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1A05AB4-A15C-458C-97C9-5E103D66C49E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22" name="Justify Text Body">
                  <a:extLst>
                    <a:ext uri="{FF2B5EF4-FFF2-40B4-BE49-F238E27FC236}">
                      <a16:creationId xmlns:a16="http://schemas.microsoft.com/office/drawing/2014/main" id="{57ECFCA3-AEE4-471F-9B78-096C52E84DCC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D8DFE47-287A-4B4D-98A6-E939397DA420}"/>
                    </a:ext>
                  </a:extLst>
                </p:cNvPr>
                <p:cNvSpPr txBox="1"/>
                <p:nvPr/>
              </p:nvSpPr>
              <p:spPr>
                <a:xfrm>
                  <a:off x="4416896" y="3738130"/>
                  <a:ext cx="936154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Data Info</a:t>
                  </a: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5AEB6C-E7C7-4781-84C0-3176C1D352D0}"/>
                  </a:ext>
                </a:extLst>
              </p:cNvPr>
              <p:cNvSpPr txBox="1"/>
              <p:nvPr/>
            </p:nvSpPr>
            <p:spPr>
              <a:xfrm>
                <a:off x="9970027" y="5846803"/>
                <a:ext cx="1102866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11.00 – 12.00 WIB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5D148A3-20C0-4B20-B679-C0F493647C2E}"/>
              </a:ext>
            </a:extLst>
          </p:cNvPr>
          <p:cNvGrpSpPr/>
          <p:nvPr/>
        </p:nvGrpSpPr>
        <p:grpSpPr>
          <a:xfrm>
            <a:off x="10872021" y="3641511"/>
            <a:ext cx="486273" cy="486273"/>
            <a:chOff x="10872021" y="3641511"/>
            <a:chExt cx="486273" cy="48627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04CBD22-6001-486B-8C52-37B606E8764A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70FDD4-EBE3-44B0-A0B7-2036BF95E054}"/>
                </a:ext>
              </a:extLst>
            </p:cNvPr>
            <p:cNvSpPr txBox="1"/>
            <p:nvPr/>
          </p:nvSpPr>
          <p:spPr>
            <a:xfrm>
              <a:off x="11014970" y="3761537"/>
              <a:ext cx="2003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B3AAF1-7A3D-4F3B-8417-9BFE4EA516D4}"/>
              </a:ext>
            </a:extLst>
          </p:cNvPr>
          <p:cNvGrpSpPr/>
          <p:nvPr/>
        </p:nvGrpSpPr>
        <p:grpSpPr>
          <a:xfrm>
            <a:off x="8157849" y="3641511"/>
            <a:ext cx="486273" cy="486273"/>
            <a:chOff x="10872021" y="3641511"/>
            <a:chExt cx="486273" cy="48627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21EDBDE-D871-4D53-B595-B4078C2F016E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E5630F9-E184-49C2-A0FB-17F7DDB0BD21}"/>
                </a:ext>
              </a:extLst>
            </p:cNvPr>
            <p:cNvSpPr txBox="1"/>
            <p:nvPr/>
          </p:nvSpPr>
          <p:spPr>
            <a:xfrm>
              <a:off x="10998139" y="3761537"/>
              <a:ext cx="23403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164591-55F4-48BF-8FE5-4AAED3E9E132}"/>
              </a:ext>
            </a:extLst>
          </p:cNvPr>
          <p:cNvGrpSpPr/>
          <p:nvPr/>
        </p:nvGrpSpPr>
        <p:grpSpPr>
          <a:xfrm>
            <a:off x="5443677" y="3641511"/>
            <a:ext cx="486273" cy="486273"/>
            <a:chOff x="10872021" y="3641511"/>
            <a:chExt cx="486273" cy="48627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7EF615-FDD6-406B-9285-189176343129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23451A5-535B-4483-91DC-F13F20C1D764}"/>
                </a:ext>
              </a:extLst>
            </p:cNvPr>
            <p:cNvSpPr txBox="1"/>
            <p:nvPr/>
          </p:nvSpPr>
          <p:spPr>
            <a:xfrm>
              <a:off x="10997337" y="3761537"/>
              <a:ext cx="23564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E51E61-3126-4226-A2C0-1477D26A85DE}"/>
              </a:ext>
            </a:extLst>
          </p:cNvPr>
          <p:cNvGrpSpPr/>
          <p:nvPr/>
        </p:nvGrpSpPr>
        <p:grpSpPr>
          <a:xfrm>
            <a:off x="2722287" y="3641511"/>
            <a:ext cx="486273" cy="486273"/>
            <a:chOff x="10872021" y="3641511"/>
            <a:chExt cx="486273" cy="48627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5839656-E9C9-4CA0-B4EE-323EADA38C74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FEA625-971B-4D4E-A8E4-495CAEE57A04}"/>
                </a:ext>
              </a:extLst>
            </p:cNvPr>
            <p:cNvSpPr txBox="1"/>
            <p:nvPr/>
          </p:nvSpPr>
          <p:spPr>
            <a:xfrm>
              <a:off x="10995734" y="3761537"/>
              <a:ext cx="23884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6D5EB8-4A02-41DA-946F-B1EA08574272}"/>
              </a:ext>
            </a:extLst>
          </p:cNvPr>
          <p:cNvGrpSpPr/>
          <p:nvPr/>
        </p:nvGrpSpPr>
        <p:grpSpPr>
          <a:xfrm>
            <a:off x="1821383" y="1113417"/>
            <a:ext cx="9536911" cy="1562899"/>
            <a:chOff x="1826097" y="1472971"/>
            <a:chExt cx="9536911" cy="1562899"/>
          </a:xfrm>
        </p:grpSpPr>
        <p:sp>
          <p:nvSpPr>
            <p:cNvPr id="39" name="Justify Text Body">
              <a:extLst>
                <a:ext uri="{FF2B5EF4-FFF2-40B4-BE49-F238E27FC236}">
                  <a16:creationId xmlns:a16="http://schemas.microsoft.com/office/drawing/2014/main" id="{6083F833-0AB5-42AF-B6E3-3DF42FD75F13}"/>
                </a:ext>
              </a:extLst>
            </p:cNvPr>
            <p:cNvSpPr txBox="1"/>
            <p:nvPr/>
          </p:nvSpPr>
          <p:spPr>
            <a:xfrm>
              <a:off x="1826097" y="1499284"/>
              <a:ext cx="5397637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E2E4FB-3BE7-44C8-931D-54603267AFDD}"/>
                </a:ext>
              </a:extLst>
            </p:cNvPr>
            <p:cNvSpPr txBox="1"/>
            <p:nvPr/>
          </p:nvSpPr>
          <p:spPr>
            <a:xfrm>
              <a:off x="8157848" y="2364838"/>
              <a:ext cx="3205159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BD20F05-74D9-46D7-9809-58BC8F4F944F}"/>
                </a:ext>
              </a:extLst>
            </p:cNvPr>
            <p:cNvSpPr txBox="1"/>
            <p:nvPr/>
          </p:nvSpPr>
          <p:spPr>
            <a:xfrm>
              <a:off x="6462309" y="2881982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96E4512-2C0A-4DEE-9866-70320D67C521}"/>
                </a:ext>
              </a:extLst>
            </p:cNvPr>
            <p:cNvSpPr txBox="1"/>
            <p:nvPr/>
          </p:nvSpPr>
          <p:spPr>
            <a:xfrm>
              <a:off x="8556149" y="1472971"/>
              <a:ext cx="2806859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Content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List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4EB799E-1439-412B-AC59-6B1D2BFDE59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44" name="PpHeader">
              <a:extLst>
                <a:ext uri="{FF2B5EF4-FFF2-40B4-BE49-F238E27FC236}">
                  <a16:creationId xmlns:a16="http://schemas.microsoft.com/office/drawing/2014/main" id="{302567A8-97A7-413E-A0B8-CE7C3B13B6AE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5B3BF3B-C62E-40A1-9340-AF3025308E9E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46" name="Icon 1">
                <a:extLst>
                  <a:ext uri="{FF2B5EF4-FFF2-40B4-BE49-F238E27FC236}">
                    <a16:creationId xmlns:a16="http://schemas.microsoft.com/office/drawing/2014/main" id="{F025EA1F-9408-4E7F-A0AB-A8C37CF251F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7" name="Icon 5">
                <a:extLst>
                  <a:ext uri="{FF2B5EF4-FFF2-40B4-BE49-F238E27FC236}">
                    <a16:creationId xmlns:a16="http://schemas.microsoft.com/office/drawing/2014/main" id="{DE114789-D3A8-4263-8A93-D9E52C79476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8" name="Icon 7">
                <a:extLst>
                  <a:ext uri="{FF2B5EF4-FFF2-40B4-BE49-F238E27FC236}">
                    <a16:creationId xmlns:a16="http://schemas.microsoft.com/office/drawing/2014/main" id="{E31A60C7-4700-4CD9-B4C1-92FEA02261E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52" name="PpHeader">
            <a:extLst>
              <a:ext uri="{FF2B5EF4-FFF2-40B4-BE49-F238E27FC236}">
                <a16:creationId xmlns:a16="http://schemas.microsoft.com/office/drawing/2014/main" id="{1D8AD0D9-331E-4C99-BF36-9C3F203A6C81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53" name="PpFooter">
              <a:extLst>
                <a:ext uri="{FF2B5EF4-FFF2-40B4-BE49-F238E27FC236}">
                  <a16:creationId xmlns:a16="http://schemas.microsoft.com/office/drawing/2014/main" id="{635CEBB1-AF22-4069-A3F8-BC8148A9F97A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6C15DA3-66AA-43F0-AB44-1CA33C84E5D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21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077AF8D1-1402-42BF-BC6E-96F483005F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Shapes">
            <a:extLst>
              <a:ext uri="{FF2B5EF4-FFF2-40B4-BE49-F238E27FC236}">
                <a16:creationId xmlns:a16="http://schemas.microsoft.com/office/drawing/2014/main" id="{BF07C63D-D1B3-415D-A8C3-476EBC99CF7A}"/>
              </a:ext>
            </a:extLst>
          </p:cNvPr>
          <p:cNvSpPr/>
          <p:nvPr/>
        </p:nvSpPr>
        <p:spPr>
          <a:xfrm>
            <a:off x="0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Graphic 50">
            <a:extLst>
              <a:ext uri="{FF2B5EF4-FFF2-40B4-BE49-F238E27FC236}">
                <a16:creationId xmlns:a16="http://schemas.microsoft.com/office/drawing/2014/main" id="{8627A86A-4E80-47E7-A556-F888E74ADFCD}"/>
              </a:ext>
            </a:extLst>
          </p:cNvPr>
          <p:cNvSpPr/>
          <p:nvPr/>
        </p:nvSpPr>
        <p:spPr>
          <a:xfrm flipH="1">
            <a:off x="0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174DFE-D7F0-44B6-8017-24C2DB6CC4AA}"/>
              </a:ext>
            </a:extLst>
          </p:cNvPr>
          <p:cNvGrpSpPr/>
          <p:nvPr/>
        </p:nvGrpSpPr>
        <p:grpSpPr>
          <a:xfrm flipH="1">
            <a:off x="768429" y="1622752"/>
            <a:ext cx="4683063" cy="3612496"/>
            <a:chOff x="6679945" y="1472971"/>
            <a:chExt cx="4683063" cy="3612496"/>
          </a:xfrm>
        </p:grpSpPr>
        <p:sp>
          <p:nvSpPr>
            <p:cNvPr id="8" name="Justify Text Body">
              <a:extLst>
                <a:ext uri="{FF2B5EF4-FFF2-40B4-BE49-F238E27FC236}">
                  <a16:creationId xmlns:a16="http://schemas.microsoft.com/office/drawing/2014/main" id="{C5642EA8-50AF-4D99-A7D1-63D9616BF2E7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C00B9A-AD10-423C-8D31-EC5E37742204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CE7D87-9B47-4C2D-B915-3530CE7C2FC0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EFF58E-93D1-43D4-A843-F53E6498F82E}"/>
                </a:ext>
              </a:extLst>
            </p:cNvPr>
            <p:cNvSpPr txBox="1"/>
            <p:nvPr/>
          </p:nvSpPr>
          <p:spPr>
            <a:xfrm>
              <a:off x="9243838" y="1472971"/>
              <a:ext cx="2119170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Company</a:t>
              </a: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Profile</a:t>
              </a:r>
            </a:p>
          </p:txBody>
        </p:sp>
      </p:grpSp>
      <p:grpSp>
        <p:nvGrpSpPr>
          <p:cNvPr id="21" name="PpHeader">
            <a:extLst>
              <a:ext uri="{FF2B5EF4-FFF2-40B4-BE49-F238E27FC236}">
                <a16:creationId xmlns:a16="http://schemas.microsoft.com/office/drawing/2014/main" id="{891B1812-03B2-490E-B3CB-E90107FC7D65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22" name="PpFooter">
              <a:extLst>
                <a:ext uri="{FF2B5EF4-FFF2-40B4-BE49-F238E27FC236}">
                  <a16:creationId xmlns:a16="http://schemas.microsoft.com/office/drawing/2014/main" id="{E9DA4EC1-5ADA-4934-94EE-B9CB84FE9AC6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0CB173-D3A1-400F-AE82-24111E33D0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B28196-4DB5-4ACF-AEB0-A6EE13C84BD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25" name="PpHeader">
              <a:extLst>
                <a:ext uri="{FF2B5EF4-FFF2-40B4-BE49-F238E27FC236}">
                  <a16:creationId xmlns:a16="http://schemas.microsoft.com/office/drawing/2014/main" id="{D73E44B7-67AB-442E-9827-C3739C8A6DF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DF924A3-8719-4230-8B3F-BC162A6F42C5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7" name="Icon 1">
                <a:extLst>
                  <a:ext uri="{FF2B5EF4-FFF2-40B4-BE49-F238E27FC236}">
                    <a16:creationId xmlns:a16="http://schemas.microsoft.com/office/drawing/2014/main" id="{B7724898-B101-4F8C-A484-BEB3E754E5F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Icon 5">
                <a:extLst>
                  <a:ext uri="{FF2B5EF4-FFF2-40B4-BE49-F238E27FC236}">
                    <a16:creationId xmlns:a16="http://schemas.microsoft.com/office/drawing/2014/main" id="{12422ABB-26F9-44F5-BE14-1AC1E235EB2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9" name="Icon 7">
                <a:extLst>
                  <a:ext uri="{FF2B5EF4-FFF2-40B4-BE49-F238E27FC236}">
                    <a16:creationId xmlns:a16="http://schemas.microsoft.com/office/drawing/2014/main" id="{86ACEA48-5B65-4D63-A2AB-3494FED06C64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7DA8C9A-19D5-4675-9F21-9515F890E510}"/>
              </a:ext>
            </a:extLst>
          </p:cNvPr>
          <p:cNvSpPr txBox="1"/>
          <p:nvPr/>
        </p:nvSpPr>
        <p:spPr>
          <a:xfrm>
            <a:off x="8162549" y="2576898"/>
            <a:ext cx="1965283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30000"/>
                  </a:schemeClr>
                </a:solidFill>
                <a:latin typeface="+mj-lt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08839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pHolder1">
            <a:extLst>
              <a:ext uri="{FF2B5EF4-FFF2-40B4-BE49-F238E27FC236}">
                <a16:creationId xmlns:a16="http://schemas.microsoft.com/office/drawing/2014/main" id="{668D7915-75A6-4903-81D9-8CE36F487D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5392B996-98A5-48D6-AF25-D245E8682983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E4AD003F-5B91-4DB5-AEEA-D88AF7FAAB9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CC65B23-42AB-4CBD-A413-2E8D9D527B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1E2BE1E-1C3E-4132-8DFC-EC652A41449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06D4F563-C1C0-448C-BE56-E58C1F32229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8E50AEE-0E35-46DD-90C8-E58DC84F93FF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DC5D6A6D-995D-4470-9220-4DEEB6BE9B24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152C92A0-5A93-41B7-81B5-275929FDDEE9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C178B746-CB80-4267-B3AD-46A3D9F1011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5004B5C3-97A0-4C06-BD82-31C0078C039D}"/>
              </a:ext>
            </a:extLst>
          </p:cNvPr>
          <p:cNvSpPr txBox="1"/>
          <p:nvPr/>
        </p:nvSpPr>
        <p:spPr>
          <a:xfrm>
            <a:off x="1918259" y="5190069"/>
            <a:ext cx="835707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6F44116F-9F0A-485F-BCD5-07C6F0041291}"/>
              </a:ext>
            </a:extLst>
          </p:cNvPr>
          <p:cNvSpPr txBox="1"/>
          <p:nvPr/>
        </p:nvSpPr>
        <p:spPr>
          <a:xfrm>
            <a:off x="1918259" y="3930452"/>
            <a:ext cx="8357071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020985-BC0C-43AB-A121-310CD1D87D24}"/>
              </a:ext>
            </a:extLst>
          </p:cNvPr>
          <p:cNvSpPr txBox="1"/>
          <p:nvPr/>
        </p:nvSpPr>
        <p:spPr>
          <a:xfrm>
            <a:off x="1939380" y="3532609"/>
            <a:ext cx="9265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EF40D6-A246-4A30-9E73-DB129AA7BCD4}"/>
              </a:ext>
            </a:extLst>
          </p:cNvPr>
          <p:cNvGrpSpPr/>
          <p:nvPr/>
        </p:nvGrpSpPr>
        <p:grpSpPr>
          <a:xfrm>
            <a:off x="5783943" y="1393371"/>
            <a:ext cx="914400" cy="914400"/>
            <a:chOff x="5631543" y="2975428"/>
            <a:chExt cx="914400" cy="9144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A42417-0950-45DF-B79C-9ED50567499B}"/>
                </a:ext>
              </a:extLst>
            </p:cNvPr>
            <p:cNvSpPr/>
            <p:nvPr/>
          </p:nvSpPr>
          <p:spPr>
            <a:xfrm>
              <a:off x="5631543" y="2975428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7C3297AA-63AB-4CAD-9996-70BE2811C6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5981" y="3229866"/>
              <a:ext cx="405524" cy="405524"/>
            </a:xfrm>
            <a:custGeom>
              <a:avLst/>
              <a:gdLst>
                <a:gd name="connsiteX0" fmla="*/ 303798 w 514350"/>
                <a:gd name="connsiteY0" fmla="*/ 277267 h 514357"/>
                <a:gd name="connsiteX1" fmla="*/ 323851 w 514350"/>
                <a:gd name="connsiteY1" fmla="*/ 257175 h 514357"/>
                <a:gd name="connsiteX2" fmla="*/ 303798 w 514350"/>
                <a:gd name="connsiteY2" fmla="*/ 237083 h 514357"/>
                <a:gd name="connsiteX3" fmla="*/ 276725 w 514350"/>
                <a:gd name="connsiteY3" fmla="*/ 237083 h 514357"/>
                <a:gd name="connsiteX4" fmla="*/ 276725 w 514350"/>
                <a:gd name="connsiteY4" fmla="*/ 157439 h 514357"/>
                <a:gd name="connsiteX5" fmla="*/ 342051 w 514350"/>
                <a:gd name="connsiteY5" fmla="*/ 152462 h 514357"/>
                <a:gd name="connsiteX6" fmla="*/ 353145 w 514350"/>
                <a:gd name="connsiteY6" fmla="*/ 216779 h 514357"/>
                <a:gd name="connsiteX7" fmla="*/ 374908 w 514350"/>
                <a:gd name="connsiteY7" fmla="*/ 234995 h 514357"/>
                <a:gd name="connsiteX8" fmla="*/ 393089 w 514350"/>
                <a:gd name="connsiteY8" fmla="*/ 213185 h 514357"/>
                <a:gd name="connsiteX9" fmla="*/ 381858 w 514350"/>
                <a:gd name="connsiteY9" fmla="*/ 145955 h 514357"/>
                <a:gd name="connsiteX10" fmla="*/ 434316 w 514350"/>
                <a:gd name="connsiteY10" fmla="*/ 131757 h 514357"/>
                <a:gd name="connsiteX11" fmla="*/ 474245 w 514350"/>
                <a:gd name="connsiteY11" fmla="*/ 257175 h 514357"/>
                <a:gd name="connsiteX12" fmla="*/ 472510 w 514350"/>
                <a:gd name="connsiteY12" fmla="*/ 284785 h 514357"/>
                <a:gd name="connsiteX13" fmla="*/ 489879 w 514350"/>
                <a:gd name="connsiteY13" fmla="*/ 307243 h 514357"/>
                <a:gd name="connsiteX14" fmla="*/ 492430 w 514350"/>
                <a:gd name="connsiteY14" fmla="*/ 307408 h 514357"/>
                <a:gd name="connsiteX15" fmla="*/ 512298 w 514350"/>
                <a:gd name="connsiteY15" fmla="*/ 289841 h 514357"/>
                <a:gd name="connsiteX16" fmla="*/ 514350 w 514350"/>
                <a:gd name="connsiteY16" fmla="*/ 257175 h 514357"/>
                <a:gd name="connsiteX17" fmla="*/ 439175 w 514350"/>
                <a:gd name="connsiteY17" fmla="*/ 75323 h 514357"/>
                <a:gd name="connsiteX18" fmla="*/ 257677 w 514350"/>
                <a:gd name="connsiteY18" fmla="*/ 0 h 514357"/>
                <a:gd name="connsiteX19" fmla="*/ 257387 w 514350"/>
                <a:gd name="connsiteY19" fmla="*/ 16 h 514357"/>
                <a:gd name="connsiteX20" fmla="*/ 256673 w 514350"/>
                <a:gd name="connsiteY20" fmla="*/ 0 h 514357"/>
                <a:gd name="connsiteX21" fmla="*/ 75176 w 514350"/>
                <a:gd name="connsiteY21" fmla="*/ 75323 h 514357"/>
                <a:gd name="connsiteX22" fmla="*/ 0 w 514350"/>
                <a:gd name="connsiteY22" fmla="*/ 257175 h 514357"/>
                <a:gd name="connsiteX23" fmla="*/ 75176 w 514350"/>
                <a:gd name="connsiteY23" fmla="*/ 439027 h 514357"/>
                <a:gd name="connsiteX24" fmla="*/ 256673 w 514350"/>
                <a:gd name="connsiteY24" fmla="*/ 514350 h 514357"/>
                <a:gd name="connsiteX25" fmla="*/ 257395 w 514350"/>
                <a:gd name="connsiteY25" fmla="*/ 514338 h 514357"/>
                <a:gd name="connsiteX26" fmla="*/ 257677 w 514350"/>
                <a:gd name="connsiteY26" fmla="*/ 514350 h 514357"/>
                <a:gd name="connsiteX27" fmla="*/ 302244 w 514350"/>
                <a:gd name="connsiteY27" fmla="*/ 510485 h 514357"/>
                <a:gd name="connsiteX28" fmla="*/ 318537 w 514350"/>
                <a:gd name="connsiteY28" fmla="*/ 487228 h 514357"/>
                <a:gd name="connsiteX29" fmla="*/ 317984 w 514350"/>
                <a:gd name="connsiteY29" fmla="*/ 484936 h 514357"/>
                <a:gd name="connsiteX30" fmla="*/ 314574 w 514350"/>
                <a:gd name="connsiteY30" fmla="*/ 466806 h 514357"/>
                <a:gd name="connsiteX31" fmla="*/ 286422 w 514350"/>
                <a:gd name="connsiteY31" fmla="*/ 463373 h 514357"/>
                <a:gd name="connsiteX32" fmla="*/ 276725 w 514350"/>
                <a:gd name="connsiteY32" fmla="*/ 469582 h 514357"/>
                <a:gd name="connsiteX33" fmla="*/ 276725 w 514350"/>
                <a:gd name="connsiteY33" fmla="*/ 396099 h 514357"/>
                <a:gd name="connsiteX34" fmla="*/ 295648 w 514350"/>
                <a:gd name="connsiteY34" fmla="*/ 396901 h 514357"/>
                <a:gd name="connsiteX35" fmla="*/ 316799 w 514350"/>
                <a:gd name="connsiteY35" fmla="*/ 377977 h 514357"/>
                <a:gd name="connsiteX36" fmla="*/ 297912 w 514350"/>
                <a:gd name="connsiteY36" fmla="*/ 356781 h 514357"/>
                <a:gd name="connsiteX37" fmla="*/ 276729 w 514350"/>
                <a:gd name="connsiteY37" fmla="*/ 355904 h 514357"/>
                <a:gd name="connsiteX38" fmla="*/ 276729 w 514350"/>
                <a:gd name="connsiteY38" fmla="*/ 277271 h 514357"/>
                <a:gd name="connsiteX39" fmla="*/ 303798 w 514350"/>
                <a:gd name="connsiteY39" fmla="*/ 277271 h 514357"/>
                <a:gd name="connsiteX40" fmla="*/ 190951 w 514350"/>
                <a:gd name="connsiteY40" fmla="*/ 415833 h 514357"/>
                <a:gd name="connsiteX41" fmla="*/ 183695 w 514350"/>
                <a:gd name="connsiteY41" fmla="*/ 399815 h 514357"/>
                <a:gd name="connsiteX42" fmla="*/ 236620 w 514350"/>
                <a:gd name="connsiteY42" fmla="*/ 396107 h 514357"/>
                <a:gd name="connsiteX43" fmla="*/ 236620 w 514350"/>
                <a:gd name="connsiteY43" fmla="*/ 469035 h 514357"/>
                <a:gd name="connsiteX44" fmla="*/ 190951 w 514350"/>
                <a:gd name="connsiteY44" fmla="*/ 415833 h 514357"/>
                <a:gd name="connsiteX45" fmla="*/ 155080 w 514350"/>
                <a:gd name="connsiteY45" fmla="*/ 433806 h 514357"/>
                <a:gd name="connsiteX46" fmla="*/ 166778 w 514350"/>
                <a:gd name="connsiteY46" fmla="*/ 454570 h 514357"/>
                <a:gd name="connsiteX47" fmla="*/ 107683 w 514350"/>
                <a:gd name="connsiteY47" fmla="*/ 414508 h 514357"/>
                <a:gd name="connsiteX48" fmla="*/ 143048 w 514350"/>
                <a:gd name="connsiteY48" fmla="*/ 405988 h 514357"/>
                <a:gd name="connsiteX49" fmla="*/ 155080 w 514350"/>
                <a:gd name="connsiteY49" fmla="*/ 433806 h 514357"/>
                <a:gd name="connsiteX50" fmla="*/ 79280 w 514350"/>
                <a:gd name="connsiteY50" fmla="*/ 381500 h 514357"/>
                <a:gd name="connsiteX51" fmla="*/ 41043 w 514350"/>
                <a:gd name="connsiteY51" fmla="*/ 277267 h 514357"/>
                <a:gd name="connsiteX52" fmla="*/ 118718 w 514350"/>
                <a:gd name="connsiteY52" fmla="*/ 277267 h 514357"/>
                <a:gd name="connsiteX53" fmla="*/ 131201 w 514350"/>
                <a:gd name="connsiteY53" fmla="*/ 367440 h 514357"/>
                <a:gd name="connsiteX54" fmla="*/ 79280 w 514350"/>
                <a:gd name="connsiteY54" fmla="*/ 381500 h 514357"/>
                <a:gd name="connsiteX55" fmla="*/ 79834 w 514350"/>
                <a:gd name="connsiteY55" fmla="*/ 132051 h 514357"/>
                <a:gd name="connsiteX56" fmla="*/ 131440 w 514350"/>
                <a:gd name="connsiteY56" fmla="*/ 145939 h 514357"/>
                <a:gd name="connsiteX57" fmla="*/ 118718 w 514350"/>
                <a:gd name="connsiteY57" fmla="*/ 237083 h 514357"/>
                <a:gd name="connsiteX58" fmla="*/ 41043 w 514350"/>
                <a:gd name="connsiteY58" fmla="*/ 237083 h 514357"/>
                <a:gd name="connsiteX59" fmla="*/ 79834 w 514350"/>
                <a:gd name="connsiteY59" fmla="*/ 132051 h 514357"/>
                <a:gd name="connsiteX60" fmla="*/ 236620 w 514350"/>
                <a:gd name="connsiteY60" fmla="*/ 117236 h 514357"/>
                <a:gd name="connsiteX61" fmla="*/ 184107 w 514350"/>
                <a:gd name="connsiteY61" fmla="*/ 113560 h 514357"/>
                <a:gd name="connsiteX62" fmla="*/ 190951 w 514350"/>
                <a:gd name="connsiteY62" fmla="*/ 98517 h 514357"/>
                <a:gd name="connsiteX63" fmla="*/ 236620 w 514350"/>
                <a:gd name="connsiteY63" fmla="*/ 45315 h 514357"/>
                <a:gd name="connsiteX64" fmla="*/ 155080 w 514350"/>
                <a:gd name="connsiteY64" fmla="*/ 80548 h 514357"/>
                <a:gd name="connsiteX65" fmla="*/ 143417 w 514350"/>
                <a:gd name="connsiteY65" fmla="*/ 107395 h 514357"/>
                <a:gd name="connsiteX66" fmla="*/ 108519 w 514350"/>
                <a:gd name="connsiteY66" fmla="*/ 99059 h 514357"/>
                <a:gd name="connsiteX67" fmla="*/ 166778 w 514350"/>
                <a:gd name="connsiteY67" fmla="*/ 59780 h 514357"/>
                <a:gd name="connsiteX68" fmla="*/ 155080 w 514350"/>
                <a:gd name="connsiteY68" fmla="*/ 80548 h 514357"/>
                <a:gd name="connsiteX69" fmla="*/ 171149 w 514350"/>
                <a:gd name="connsiteY69" fmla="*/ 152426 h 514357"/>
                <a:gd name="connsiteX70" fmla="*/ 236620 w 514350"/>
                <a:gd name="connsiteY70" fmla="*/ 157439 h 514357"/>
                <a:gd name="connsiteX71" fmla="*/ 236620 w 514350"/>
                <a:gd name="connsiteY71" fmla="*/ 237083 h 514357"/>
                <a:gd name="connsiteX72" fmla="*/ 158855 w 514350"/>
                <a:gd name="connsiteY72" fmla="*/ 237083 h 514357"/>
                <a:gd name="connsiteX73" fmla="*/ 171149 w 514350"/>
                <a:gd name="connsiteY73" fmla="*/ 152426 h 514357"/>
                <a:gd name="connsiteX74" fmla="*/ 276725 w 514350"/>
                <a:gd name="connsiteY74" fmla="*/ 117240 h 514357"/>
                <a:gd name="connsiteX75" fmla="*/ 276725 w 514350"/>
                <a:gd name="connsiteY75" fmla="*/ 45244 h 514357"/>
                <a:gd name="connsiteX76" fmla="*/ 329101 w 514350"/>
                <a:gd name="connsiteY76" fmla="*/ 113584 h 514357"/>
                <a:gd name="connsiteX77" fmla="*/ 276725 w 514350"/>
                <a:gd name="connsiteY77" fmla="*/ 117240 h 514357"/>
                <a:gd name="connsiteX78" fmla="*/ 350233 w 514350"/>
                <a:gd name="connsiteY78" fmla="*/ 65752 h 514357"/>
                <a:gd name="connsiteX79" fmla="*/ 346144 w 514350"/>
                <a:gd name="connsiteY79" fmla="*/ 59131 h 514357"/>
                <a:gd name="connsiteX80" fmla="*/ 405595 w 514350"/>
                <a:gd name="connsiteY80" fmla="*/ 98843 h 514357"/>
                <a:gd name="connsiteX81" fmla="*/ 369893 w 514350"/>
                <a:gd name="connsiteY81" fmla="*/ 107418 h 514357"/>
                <a:gd name="connsiteX82" fmla="*/ 350233 w 514350"/>
                <a:gd name="connsiteY82" fmla="*/ 65752 h 514357"/>
                <a:gd name="connsiteX83" fmla="*/ 236620 w 514350"/>
                <a:gd name="connsiteY83" fmla="*/ 355908 h 514357"/>
                <a:gd name="connsiteX84" fmla="*/ 170890 w 514350"/>
                <a:gd name="connsiteY84" fmla="*/ 360925 h 514357"/>
                <a:gd name="connsiteX85" fmla="*/ 158855 w 514350"/>
                <a:gd name="connsiteY85" fmla="*/ 277267 h 514357"/>
                <a:gd name="connsiteX86" fmla="*/ 236620 w 514350"/>
                <a:gd name="connsiteY86" fmla="*/ 277267 h 514357"/>
                <a:gd name="connsiteX87" fmla="*/ 504155 w 514350"/>
                <a:gd name="connsiteY87" fmla="*/ 371148 h 514357"/>
                <a:gd name="connsiteX88" fmla="*/ 396248 w 514350"/>
                <a:gd name="connsiteY88" fmla="*/ 284600 h 514357"/>
                <a:gd name="connsiteX89" fmla="*/ 378487 w 514350"/>
                <a:gd name="connsiteY89" fmla="*/ 278273 h 514357"/>
                <a:gd name="connsiteX90" fmla="*/ 349919 w 514350"/>
                <a:gd name="connsiteY90" fmla="*/ 306469 h 514357"/>
                <a:gd name="connsiteX91" fmla="*/ 349919 w 514350"/>
                <a:gd name="connsiteY91" fmla="*/ 449934 h 514357"/>
                <a:gd name="connsiteX92" fmla="*/ 377565 w 514350"/>
                <a:gd name="connsiteY92" fmla="*/ 477182 h 514357"/>
                <a:gd name="connsiteX93" fmla="*/ 396126 w 514350"/>
                <a:gd name="connsiteY93" fmla="*/ 469822 h 514357"/>
                <a:gd name="connsiteX94" fmla="*/ 421547 w 514350"/>
                <a:gd name="connsiteY94" fmla="*/ 446356 h 514357"/>
                <a:gd name="connsiteX95" fmla="*/ 449209 w 514350"/>
                <a:gd name="connsiteY95" fmla="*/ 503081 h 514357"/>
                <a:gd name="connsiteX96" fmla="*/ 467240 w 514350"/>
                <a:gd name="connsiteY96" fmla="*/ 514358 h 514357"/>
                <a:gd name="connsiteX97" fmla="*/ 476026 w 514350"/>
                <a:gd name="connsiteY97" fmla="*/ 512313 h 514357"/>
                <a:gd name="connsiteX98" fmla="*/ 485240 w 514350"/>
                <a:gd name="connsiteY98" fmla="*/ 485439 h 514357"/>
                <a:gd name="connsiteX99" fmla="*/ 457665 w 514350"/>
                <a:gd name="connsiteY99" fmla="*/ 428891 h 514357"/>
                <a:gd name="connsiteX100" fmla="*/ 464729 w 514350"/>
                <a:gd name="connsiteY100" fmla="*/ 425553 h 514357"/>
                <a:gd name="connsiteX101" fmla="*/ 493320 w 514350"/>
                <a:gd name="connsiteY101" fmla="*/ 418708 h 514357"/>
                <a:gd name="connsiteX102" fmla="*/ 504155 w 514350"/>
                <a:gd name="connsiteY102" fmla="*/ 371148 h 514357"/>
                <a:gd name="connsiteX103" fmla="*/ 455409 w 514350"/>
                <a:gd name="connsiteY103" fmla="*/ 386470 h 514357"/>
                <a:gd name="connsiteX104" fmla="*/ 447627 w 514350"/>
                <a:gd name="connsiteY104" fmla="*/ 389207 h 514357"/>
                <a:gd name="connsiteX105" fmla="*/ 405328 w 514350"/>
                <a:gd name="connsiteY105" fmla="*/ 409192 h 514357"/>
                <a:gd name="connsiteX106" fmla="*/ 395263 w 514350"/>
                <a:gd name="connsiteY106" fmla="*/ 415983 h 514357"/>
                <a:gd name="connsiteX107" fmla="*/ 390024 w 514350"/>
                <a:gd name="connsiteY107" fmla="*/ 420819 h 514357"/>
                <a:gd name="connsiteX108" fmla="*/ 390024 w 514350"/>
                <a:gd name="connsiteY108" fmla="*/ 331082 h 514357"/>
                <a:gd name="connsiteX109" fmla="*/ 458238 w 514350"/>
                <a:gd name="connsiteY109" fmla="*/ 385794 h 51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514350" h="514357">
                  <a:moveTo>
                    <a:pt x="303798" y="277267"/>
                  </a:moveTo>
                  <a:cubicBezTo>
                    <a:pt x="314872" y="277267"/>
                    <a:pt x="323851" y="268275"/>
                    <a:pt x="323851" y="257175"/>
                  </a:cubicBezTo>
                  <a:cubicBezTo>
                    <a:pt x="323851" y="246079"/>
                    <a:pt x="314872" y="237083"/>
                    <a:pt x="303798" y="237083"/>
                  </a:cubicBezTo>
                  <a:lnTo>
                    <a:pt x="276725" y="237083"/>
                  </a:lnTo>
                  <a:lnTo>
                    <a:pt x="276725" y="157439"/>
                  </a:lnTo>
                  <a:cubicBezTo>
                    <a:pt x="299203" y="156806"/>
                    <a:pt x="321163" y="155116"/>
                    <a:pt x="342051" y="152462"/>
                  </a:cubicBezTo>
                  <a:cubicBezTo>
                    <a:pt x="347274" y="172306"/>
                    <a:pt x="351100" y="193970"/>
                    <a:pt x="353145" y="216779"/>
                  </a:cubicBezTo>
                  <a:cubicBezTo>
                    <a:pt x="354134" y="227832"/>
                    <a:pt x="363889" y="235998"/>
                    <a:pt x="374908" y="234995"/>
                  </a:cubicBezTo>
                  <a:cubicBezTo>
                    <a:pt x="385939" y="234001"/>
                    <a:pt x="394078" y="224238"/>
                    <a:pt x="393089" y="213185"/>
                  </a:cubicBezTo>
                  <a:cubicBezTo>
                    <a:pt x="390990" y="189779"/>
                    <a:pt x="387179" y="167147"/>
                    <a:pt x="381858" y="145955"/>
                  </a:cubicBezTo>
                  <a:cubicBezTo>
                    <a:pt x="400933" y="142090"/>
                    <a:pt x="418596" y="137328"/>
                    <a:pt x="434316" y="131757"/>
                  </a:cubicBezTo>
                  <a:cubicBezTo>
                    <a:pt x="459451" y="167194"/>
                    <a:pt x="474245" y="210488"/>
                    <a:pt x="474245" y="257175"/>
                  </a:cubicBezTo>
                  <a:cubicBezTo>
                    <a:pt x="474245" y="266407"/>
                    <a:pt x="473660" y="275694"/>
                    <a:pt x="472510" y="284785"/>
                  </a:cubicBezTo>
                  <a:cubicBezTo>
                    <a:pt x="471117" y="295794"/>
                    <a:pt x="478895" y="305851"/>
                    <a:pt x="489879" y="307243"/>
                  </a:cubicBezTo>
                  <a:cubicBezTo>
                    <a:pt x="490738" y="307353"/>
                    <a:pt x="491586" y="307408"/>
                    <a:pt x="492430" y="307408"/>
                  </a:cubicBezTo>
                  <a:cubicBezTo>
                    <a:pt x="502377" y="307408"/>
                    <a:pt x="511011" y="299989"/>
                    <a:pt x="512298" y="289841"/>
                  </a:cubicBezTo>
                  <a:cubicBezTo>
                    <a:pt x="513659" y="279079"/>
                    <a:pt x="514350" y="268090"/>
                    <a:pt x="514350" y="257175"/>
                  </a:cubicBezTo>
                  <a:cubicBezTo>
                    <a:pt x="514350" y="188482"/>
                    <a:pt x="487654" y="123897"/>
                    <a:pt x="439175" y="75323"/>
                  </a:cubicBezTo>
                  <a:cubicBezTo>
                    <a:pt x="390691" y="26748"/>
                    <a:pt x="326237" y="0"/>
                    <a:pt x="257677" y="0"/>
                  </a:cubicBezTo>
                  <a:cubicBezTo>
                    <a:pt x="257579" y="0"/>
                    <a:pt x="257481" y="12"/>
                    <a:pt x="257387" y="16"/>
                  </a:cubicBezTo>
                  <a:cubicBezTo>
                    <a:pt x="257148" y="12"/>
                    <a:pt x="256912" y="0"/>
                    <a:pt x="256673" y="0"/>
                  </a:cubicBezTo>
                  <a:cubicBezTo>
                    <a:pt x="188113" y="0"/>
                    <a:pt x="123659" y="26752"/>
                    <a:pt x="75176" y="75323"/>
                  </a:cubicBezTo>
                  <a:cubicBezTo>
                    <a:pt x="26700" y="123901"/>
                    <a:pt x="0" y="188482"/>
                    <a:pt x="0" y="257175"/>
                  </a:cubicBezTo>
                  <a:cubicBezTo>
                    <a:pt x="0" y="325869"/>
                    <a:pt x="26700" y="390453"/>
                    <a:pt x="75176" y="439027"/>
                  </a:cubicBezTo>
                  <a:cubicBezTo>
                    <a:pt x="123655" y="487602"/>
                    <a:pt x="188113" y="514350"/>
                    <a:pt x="256673" y="514350"/>
                  </a:cubicBezTo>
                  <a:cubicBezTo>
                    <a:pt x="256916" y="514350"/>
                    <a:pt x="257151" y="514338"/>
                    <a:pt x="257395" y="514338"/>
                  </a:cubicBezTo>
                  <a:cubicBezTo>
                    <a:pt x="257489" y="514338"/>
                    <a:pt x="257579" y="514350"/>
                    <a:pt x="257677" y="514350"/>
                  </a:cubicBezTo>
                  <a:cubicBezTo>
                    <a:pt x="272636" y="514350"/>
                    <a:pt x="287631" y="513053"/>
                    <a:pt x="302244" y="510485"/>
                  </a:cubicBezTo>
                  <a:cubicBezTo>
                    <a:pt x="313153" y="508570"/>
                    <a:pt x="320448" y="498159"/>
                    <a:pt x="318537" y="487228"/>
                  </a:cubicBezTo>
                  <a:cubicBezTo>
                    <a:pt x="318400" y="486442"/>
                    <a:pt x="318208" y="485683"/>
                    <a:pt x="317984" y="484936"/>
                  </a:cubicBezTo>
                  <a:cubicBezTo>
                    <a:pt x="319774" y="478908"/>
                    <a:pt x="318738" y="472134"/>
                    <a:pt x="314574" y="466806"/>
                  </a:cubicBezTo>
                  <a:cubicBezTo>
                    <a:pt x="307746" y="458069"/>
                    <a:pt x="295141" y="456528"/>
                    <a:pt x="286422" y="463373"/>
                  </a:cubicBezTo>
                  <a:cubicBezTo>
                    <a:pt x="283181" y="465917"/>
                    <a:pt x="279978" y="467970"/>
                    <a:pt x="276725" y="469582"/>
                  </a:cubicBezTo>
                  <a:lnTo>
                    <a:pt x="276725" y="396099"/>
                  </a:lnTo>
                  <a:cubicBezTo>
                    <a:pt x="283086" y="396280"/>
                    <a:pt x="289408" y="396548"/>
                    <a:pt x="295648" y="396901"/>
                  </a:cubicBezTo>
                  <a:cubicBezTo>
                    <a:pt x="306694" y="397542"/>
                    <a:pt x="316175" y="389053"/>
                    <a:pt x="316799" y="377977"/>
                  </a:cubicBezTo>
                  <a:cubicBezTo>
                    <a:pt x="317427" y="366897"/>
                    <a:pt x="308970" y="357406"/>
                    <a:pt x="297912" y="356781"/>
                  </a:cubicBezTo>
                  <a:cubicBezTo>
                    <a:pt x="290927" y="356388"/>
                    <a:pt x="283848" y="356097"/>
                    <a:pt x="276729" y="355904"/>
                  </a:cubicBezTo>
                  <a:lnTo>
                    <a:pt x="276729" y="277271"/>
                  </a:lnTo>
                  <a:lnTo>
                    <a:pt x="303798" y="277271"/>
                  </a:lnTo>
                  <a:close/>
                  <a:moveTo>
                    <a:pt x="190951" y="415833"/>
                  </a:moveTo>
                  <a:cubicBezTo>
                    <a:pt x="188392" y="410702"/>
                    <a:pt x="185971" y="405355"/>
                    <a:pt x="183695" y="399815"/>
                  </a:cubicBezTo>
                  <a:cubicBezTo>
                    <a:pt x="200671" y="397892"/>
                    <a:pt x="218420" y="396638"/>
                    <a:pt x="236620" y="396107"/>
                  </a:cubicBezTo>
                  <a:lnTo>
                    <a:pt x="236620" y="469035"/>
                  </a:lnTo>
                  <a:cubicBezTo>
                    <a:pt x="220107" y="460657"/>
                    <a:pt x="204144" y="442267"/>
                    <a:pt x="190951" y="415833"/>
                  </a:cubicBezTo>
                  <a:close/>
                  <a:moveTo>
                    <a:pt x="155080" y="433806"/>
                  </a:moveTo>
                  <a:cubicBezTo>
                    <a:pt x="158776" y="441210"/>
                    <a:pt x="162685" y="448126"/>
                    <a:pt x="166778" y="454570"/>
                  </a:cubicBezTo>
                  <a:cubicBezTo>
                    <a:pt x="144881" y="444520"/>
                    <a:pt x="124938" y="430924"/>
                    <a:pt x="107683" y="414508"/>
                  </a:cubicBezTo>
                  <a:cubicBezTo>
                    <a:pt x="118667" y="411276"/>
                    <a:pt x="130514" y="408426"/>
                    <a:pt x="143048" y="405988"/>
                  </a:cubicBezTo>
                  <a:cubicBezTo>
                    <a:pt x="146686" y="415727"/>
                    <a:pt x="150700" y="425030"/>
                    <a:pt x="155080" y="433806"/>
                  </a:cubicBezTo>
                  <a:close/>
                  <a:moveTo>
                    <a:pt x="79280" y="381500"/>
                  </a:moveTo>
                  <a:cubicBezTo>
                    <a:pt x="58227" y="351433"/>
                    <a:pt x="44590" y="315795"/>
                    <a:pt x="41043" y="277267"/>
                  </a:cubicBezTo>
                  <a:lnTo>
                    <a:pt x="118718" y="277267"/>
                  </a:lnTo>
                  <a:cubicBezTo>
                    <a:pt x="119986" y="308883"/>
                    <a:pt x="124240" y="339371"/>
                    <a:pt x="131201" y="367440"/>
                  </a:cubicBezTo>
                  <a:cubicBezTo>
                    <a:pt x="112341" y="371278"/>
                    <a:pt x="94867" y="375988"/>
                    <a:pt x="79280" y="381500"/>
                  </a:cubicBezTo>
                  <a:close/>
                  <a:moveTo>
                    <a:pt x="79834" y="132051"/>
                  </a:moveTo>
                  <a:cubicBezTo>
                    <a:pt x="95322" y="137489"/>
                    <a:pt x="112702" y="142145"/>
                    <a:pt x="131440" y="145939"/>
                  </a:cubicBezTo>
                  <a:cubicBezTo>
                    <a:pt x="124334" y="174276"/>
                    <a:pt x="120001" y="205105"/>
                    <a:pt x="118718" y="237083"/>
                  </a:cubicBezTo>
                  <a:lnTo>
                    <a:pt x="41043" y="237083"/>
                  </a:lnTo>
                  <a:cubicBezTo>
                    <a:pt x="44622" y="198217"/>
                    <a:pt x="58462" y="162284"/>
                    <a:pt x="79834" y="132051"/>
                  </a:cubicBezTo>
                  <a:close/>
                  <a:moveTo>
                    <a:pt x="236620" y="117236"/>
                  </a:moveTo>
                  <a:cubicBezTo>
                    <a:pt x="218600" y="116705"/>
                    <a:pt x="200981" y="115463"/>
                    <a:pt x="184107" y="113560"/>
                  </a:cubicBezTo>
                  <a:cubicBezTo>
                    <a:pt x="186265" y="108370"/>
                    <a:pt x="188541" y="103345"/>
                    <a:pt x="190951" y="98517"/>
                  </a:cubicBezTo>
                  <a:cubicBezTo>
                    <a:pt x="204144" y="72083"/>
                    <a:pt x="220107" y="53693"/>
                    <a:pt x="236620" y="45315"/>
                  </a:cubicBezTo>
                  <a:close/>
                  <a:moveTo>
                    <a:pt x="155080" y="80548"/>
                  </a:moveTo>
                  <a:cubicBezTo>
                    <a:pt x="150845" y="89029"/>
                    <a:pt x="146961" y="98006"/>
                    <a:pt x="143417" y="107395"/>
                  </a:cubicBezTo>
                  <a:cubicBezTo>
                    <a:pt x="131064" y="105004"/>
                    <a:pt x="119374" y="102217"/>
                    <a:pt x="108519" y="99059"/>
                  </a:cubicBezTo>
                  <a:cubicBezTo>
                    <a:pt x="125586" y="82998"/>
                    <a:pt x="145234" y="69673"/>
                    <a:pt x="166778" y="59780"/>
                  </a:cubicBezTo>
                  <a:cubicBezTo>
                    <a:pt x="162685" y="66224"/>
                    <a:pt x="158776" y="73140"/>
                    <a:pt x="155080" y="80548"/>
                  </a:cubicBezTo>
                  <a:close/>
                  <a:moveTo>
                    <a:pt x="171149" y="152426"/>
                  </a:moveTo>
                  <a:cubicBezTo>
                    <a:pt x="192096" y="155100"/>
                    <a:pt x="214107" y="156803"/>
                    <a:pt x="236620" y="157439"/>
                  </a:cubicBezTo>
                  <a:lnTo>
                    <a:pt x="236620" y="237083"/>
                  </a:lnTo>
                  <a:lnTo>
                    <a:pt x="158855" y="237083"/>
                  </a:lnTo>
                  <a:cubicBezTo>
                    <a:pt x="160154" y="207115"/>
                    <a:pt x="164341" y="178451"/>
                    <a:pt x="171149" y="152426"/>
                  </a:cubicBezTo>
                  <a:close/>
                  <a:moveTo>
                    <a:pt x="276725" y="117240"/>
                  </a:moveTo>
                  <a:lnTo>
                    <a:pt x="276725" y="45244"/>
                  </a:lnTo>
                  <a:cubicBezTo>
                    <a:pt x="296727" y="55321"/>
                    <a:pt x="315167" y="79891"/>
                    <a:pt x="329101" y="113584"/>
                  </a:cubicBezTo>
                  <a:cubicBezTo>
                    <a:pt x="312282" y="115479"/>
                    <a:pt x="294714" y="116709"/>
                    <a:pt x="276725" y="117240"/>
                  </a:cubicBezTo>
                  <a:close/>
                  <a:moveTo>
                    <a:pt x="350233" y="65752"/>
                  </a:moveTo>
                  <a:cubicBezTo>
                    <a:pt x="348895" y="63484"/>
                    <a:pt x="347529" y="61286"/>
                    <a:pt x="346144" y="59131"/>
                  </a:cubicBezTo>
                  <a:cubicBezTo>
                    <a:pt x="368151" y="69036"/>
                    <a:pt x="388207" y="82526"/>
                    <a:pt x="405595" y="98843"/>
                  </a:cubicBezTo>
                  <a:cubicBezTo>
                    <a:pt x="394513" y="102099"/>
                    <a:pt x="382553" y="104969"/>
                    <a:pt x="369893" y="107418"/>
                  </a:cubicBezTo>
                  <a:cubicBezTo>
                    <a:pt x="364187" y="92234"/>
                    <a:pt x="357607" y="78228"/>
                    <a:pt x="350233" y="65752"/>
                  </a:cubicBezTo>
                  <a:close/>
                  <a:moveTo>
                    <a:pt x="236620" y="355908"/>
                  </a:moveTo>
                  <a:cubicBezTo>
                    <a:pt x="213974" y="356541"/>
                    <a:pt x="191885" y="358243"/>
                    <a:pt x="170890" y="360925"/>
                  </a:cubicBezTo>
                  <a:cubicBezTo>
                    <a:pt x="164235" y="335167"/>
                    <a:pt x="160134" y="306854"/>
                    <a:pt x="158855" y="277267"/>
                  </a:cubicBezTo>
                  <a:lnTo>
                    <a:pt x="236620" y="277267"/>
                  </a:lnTo>
                  <a:close/>
                  <a:moveTo>
                    <a:pt x="504155" y="371148"/>
                  </a:moveTo>
                  <a:lnTo>
                    <a:pt x="396248" y="284600"/>
                  </a:lnTo>
                  <a:cubicBezTo>
                    <a:pt x="390805" y="280235"/>
                    <a:pt x="384573" y="278273"/>
                    <a:pt x="378487" y="278273"/>
                  </a:cubicBezTo>
                  <a:cubicBezTo>
                    <a:pt x="363791" y="278273"/>
                    <a:pt x="349919" y="289723"/>
                    <a:pt x="349919" y="306469"/>
                  </a:cubicBezTo>
                  <a:lnTo>
                    <a:pt x="349919" y="449934"/>
                  </a:lnTo>
                  <a:cubicBezTo>
                    <a:pt x="349919" y="466256"/>
                    <a:pt x="363418" y="477182"/>
                    <a:pt x="377565" y="477182"/>
                  </a:cubicBezTo>
                  <a:cubicBezTo>
                    <a:pt x="384024" y="477182"/>
                    <a:pt x="390617" y="474906"/>
                    <a:pt x="396126" y="469822"/>
                  </a:cubicBezTo>
                  <a:lnTo>
                    <a:pt x="421547" y="446356"/>
                  </a:lnTo>
                  <a:lnTo>
                    <a:pt x="449209" y="503081"/>
                  </a:lnTo>
                  <a:cubicBezTo>
                    <a:pt x="452685" y="510214"/>
                    <a:pt x="459820" y="514358"/>
                    <a:pt x="467240" y="514358"/>
                  </a:cubicBezTo>
                  <a:cubicBezTo>
                    <a:pt x="470195" y="514358"/>
                    <a:pt x="473193" y="513701"/>
                    <a:pt x="476026" y="512313"/>
                  </a:cubicBezTo>
                  <a:cubicBezTo>
                    <a:pt x="485978" y="507442"/>
                    <a:pt x="490103" y="495410"/>
                    <a:pt x="485240" y="485439"/>
                  </a:cubicBezTo>
                  <a:lnTo>
                    <a:pt x="457665" y="428891"/>
                  </a:lnTo>
                  <a:lnTo>
                    <a:pt x="464729" y="425553"/>
                  </a:lnTo>
                  <a:lnTo>
                    <a:pt x="493320" y="418708"/>
                  </a:lnTo>
                  <a:cubicBezTo>
                    <a:pt x="515433" y="413411"/>
                    <a:pt x="521833" y="385326"/>
                    <a:pt x="504155" y="371148"/>
                  </a:cubicBezTo>
                  <a:close/>
                  <a:moveTo>
                    <a:pt x="455409" y="386470"/>
                  </a:moveTo>
                  <a:cubicBezTo>
                    <a:pt x="452729" y="387111"/>
                    <a:pt x="450119" y="388027"/>
                    <a:pt x="447627" y="389207"/>
                  </a:cubicBezTo>
                  <a:lnTo>
                    <a:pt x="405328" y="409192"/>
                  </a:lnTo>
                  <a:cubicBezTo>
                    <a:pt x="401648" y="410930"/>
                    <a:pt x="398253" y="413219"/>
                    <a:pt x="395263" y="415983"/>
                  </a:cubicBezTo>
                  <a:lnTo>
                    <a:pt x="390024" y="420819"/>
                  </a:lnTo>
                  <a:lnTo>
                    <a:pt x="390024" y="331082"/>
                  </a:lnTo>
                  <a:lnTo>
                    <a:pt x="458238" y="385794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5767765-24EA-42B5-9F53-5A54734101BC}"/>
              </a:ext>
            </a:extLst>
          </p:cNvPr>
          <p:cNvSpPr txBox="1"/>
          <p:nvPr/>
        </p:nvSpPr>
        <p:spPr>
          <a:xfrm>
            <a:off x="7694462" y="2081809"/>
            <a:ext cx="2584041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Few Words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A6013D-62A6-4080-B6A0-93CCDB1E885F}"/>
              </a:ext>
            </a:extLst>
          </p:cNvPr>
          <p:cNvSpPr txBox="1"/>
          <p:nvPr/>
        </p:nvSpPr>
        <p:spPr>
          <a:xfrm>
            <a:off x="1910352" y="5921454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</p:spTree>
    <p:extLst>
      <p:ext uri="{BB962C8B-B14F-4D97-AF65-F5344CB8AC3E}">
        <p14:creationId xmlns:p14="http://schemas.microsoft.com/office/powerpoint/2010/main" val="258316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3E3E5C42-0C52-4BBF-A1A6-205A5F0A453B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D2E2CDA4-CDC2-41BD-9EBE-1358A8EFBF25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F784CC-67A1-479A-8D9C-4BD70EDC694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92BF0E4-664D-4683-944F-FFE79056F72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B4D245F9-12AC-41A2-8BAC-3B361B89068D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9D4EBC3-2700-4ED3-9A86-26B9989CC46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AC4A1434-D8EC-4CE8-8144-958226AA2AE3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783355A4-CADC-445A-89BD-4E4E1F36161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3935D44B-9944-42C4-B235-1BE7C34FCA6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3" name="Graphic 50">
            <a:extLst>
              <a:ext uri="{FF2B5EF4-FFF2-40B4-BE49-F238E27FC236}">
                <a16:creationId xmlns:a16="http://schemas.microsoft.com/office/drawing/2014/main" id="{24DBCA3A-11CE-4C2C-898E-A8E2630981A1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>
                  <a:alpha val="20000"/>
                </a:schemeClr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D1957E4-AD4F-4413-8802-5E0B7396B550}"/>
              </a:ext>
            </a:extLst>
          </p:cNvPr>
          <p:cNvSpPr/>
          <p:nvPr/>
        </p:nvSpPr>
        <p:spPr>
          <a:xfrm>
            <a:off x="1340584" y="2187608"/>
            <a:ext cx="1617456" cy="1400569"/>
          </a:xfrm>
          <a:custGeom>
            <a:avLst/>
            <a:gdLst>
              <a:gd name="connsiteX0" fmla="*/ 0 w 1617456"/>
              <a:gd name="connsiteY0" fmla="*/ 0 h 1400569"/>
              <a:gd name="connsiteX1" fmla="*/ 1617456 w 1617456"/>
              <a:gd name="connsiteY1" fmla="*/ 0 h 1400569"/>
              <a:gd name="connsiteX2" fmla="*/ 1617456 w 1617456"/>
              <a:gd name="connsiteY2" fmla="*/ 1400569 h 1400569"/>
              <a:gd name="connsiteX3" fmla="*/ 0 w 1617456"/>
              <a:gd name="connsiteY3" fmla="*/ 1400569 h 1400569"/>
              <a:gd name="connsiteX4" fmla="*/ 0 w 1617456"/>
              <a:gd name="connsiteY4" fmla="*/ 0 h 140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456" h="1400569">
                <a:moveTo>
                  <a:pt x="0" y="0"/>
                </a:moveTo>
                <a:lnTo>
                  <a:pt x="1617456" y="0"/>
                </a:lnTo>
                <a:lnTo>
                  <a:pt x="1617456" y="1400569"/>
                </a:lnTo>
                <a:lnTo>
                  <a:pt x="0" y="140056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2D982B-387A-4AC3-9A4E-F437E7DA4907}"/>
              </a:ext>
            </a:extLst>
          </p:cNvPr>
          <p:cNvSpPr txBox="1"/>
          <p:nvPr/>
        </p:nvSpPr>
        <p:spPr>
          <a:xfrm>
            <a:off x="1700471" y="2734004"/>
            <a:ext cx="89768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2000" b="1" spc="600" dirty="0">
                <a:solidFill>
                  <a:schemeClr val="bg1"/>
                </a:solidFill>
              </a:rPr>
              <a:t>2021</a:t>
            </a:r>
            <a:endParaRPr lang="en-ID" sz="2000" b="1" spc="600" dirty="0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CF334499-7D4C-43E0-BC6E-A3297618E97B}"/>
              </a:ext>
            </a:extLst>
          </p:cNvPr>
          <p:cNvSpPr txBox="1"/>
          <p:nvPr/>
        </p:nvSpPr>
        <p:spPr>
          <a:xfrm>
            <a:off x="7213917" y="2115507"/>
            <a:ext cx="3675063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ipsum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Justify Text Body">
            <a:extLst>
              <a:ext uri="{FF2B5EF4-FFF2-40B4-BE49-F238E27FC236}">
                <a16:creationId xmlns:a16="http://schemas.microsoft.com/office/drawing/2014/main" id="{873BD14C-6655-4520-A4B8-FC4CAA34514E}"/>
              </a:ext>
            </a:extLst>
          </p:cNvPr>
          <p:cNvSpPr txBox="1"/>
          <p:nvPr/>
        </p:nvSpPr>
        <p:spPr>
          <a:xfrm>
            <a:off x="1304608" y="3913450"/>
            <a:ext cx="5256796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ducimus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Justify Text Body">
            <a:extLst>
              <a:ext uri="{FF2B5EF4-FFF2-40B4-BE49-F238E27FC236}">
                <a16:creationId xmlns:a16="http://schemas.microsoft.com/office/drawing/2014/main" id="{1F69CD72-56A9-475D-8320-83319905386B}"/>
              </a:ext>
            </a:extLst>
          </p:cNvPr>
          <p:cNvSpPr txBox="1"/>
          <p:nvPr/>
        </p:nvSpPr>
        <p:spPr>
          <a:xfrm>
            <a:off x="7213917" y="3913450"/>
            <a:ext cx="3675063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ipsum magna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F48D83-C6D6-4D5E-A559-80AA01984615}"/>
              </a:ext>
            </a:extLst>
          </p:cNvPr>
          <p:cNvSpPr txBox="1"/>
          <p:nvPr/>
        </p:nvSpPr>
        <p:spPr>
          <a:xfrm>
            <a:off x="7206703" y="5277349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PpHolder10">
            <a:extLst>
              <a:ext uri="{FF2B5EF4-FFF2-40B4-BE49-F238E27FC236}">
                <a16:creationId xmlns:a16="http://schemas.microsoft.com/office/drawing/2014/main" id="{E2FE80CB-8280-44C2-B0EB-82C1FFEC16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11">
            <a:extLst>
              <a:ext uri="{FF2B5EF4-FFF2-40B4-BE49-F238E27FC236}">
                <a16:creationId xmlns:a16="http://schemas.microsoft.com/office/drawing/2014/main" id="{6539E060-82FD-41D7-A8D6-FF1CDC317F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F4ADC7-1AD7-409E-9123-18F410A8A1A8}"/>
              </a:ext>
            </a:extLst>
          </p:cNvPr>
          <p:cNvSpPr txBox="1"/>
          <p:nvPr/>
        </p:nvSpPr>
        <p:spPr>
          <a:xfrm>
            <a:off x="1329830" y="5500656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91B477-302E-4319-A7C8-623FFE4A4FEA}"/>
              </a:ext>
            </a:extLst>
          </p:cNvPr>
          <p:cNvSpPr txBox="1"/>
          <p:nvPr/>
        </p:nvSpPr>
        <p:spPr>
          <a:xfrm>
            <a:off x="1313923" y="1203456"/>
            <a:ext cx="34160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r>
              <a:rPr lang="en-US" sz="3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Story</a:t>
            </a:r>
          </a:p>
        </p:txBody>
      </p:sp>
    </p:spTree>
    <p:extLst>
      <p:ext uri="{BB962C8B-B14F-4D97-AF65-F5344CB8AC3E}">
        <p14:creationId xmlns:p14="http://schemas.microsoft.com/office/powerpoint/2010/main" val="44405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1">
            <a:extLst>
              <a:ext uri="{FF2B5EF4-FFF2-40B4-BE49-F238E27FC236}">
                <a16:creationId xmlns:a16="http://schemas.microsoft.com/office/drawing/2014/main" id="{1975E315-7680-4BDE-BF02-D233DC4B0D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0D0A18B8-E63E-444E-A84C-3177EB4AED9C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3871CB2-FF5F-4FD1-B223-07C5D75FB58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A84CCB2-6C41-475F-B900-91513D4FC2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C97F75E-39E9-41AD-B269-312EF4FD65A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554CAA1-4F6F-481A-A330-7B4D9FCDB82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F7D78CC-AC1E-463E-A76F-1A28DC9FBFB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A4BF6C3-6A29-4FBA-892D-212F6B6F4A53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7F28DCA6-5F54-411E-AB23-60717247F868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7B43EAB9-D39C-4174-9C5B-5B327855A44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CAC8909-C8F6-43D0-BB04-752343940721}"/>
              </a:ext>
            </a:extLst>
          </p:cNvPr>
          <p:cNvSpPr/>
          <p:nvPr/>
        </p:nvSpPr>
        <p:spPr>
          <a:xfrm>
            <a:off x="5495245" y="4259943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0FF8F33C-D138-49A5-9E1F-847AB0CF9D05}"/>
              </a:ext>
            </a:extLst>
          </p:cNvPr>
          <p:cNvSpPr>
            <a:spLocks noChangeAspect="1"/>
          </p:cNvSpPr>
          <p:nvPr/>
        </p:nvSpPr>
        <p:spPr>
          <a:xfrm>
            <a:off x="5765524" y="4514381"/>
            <a:ext cx="373842" cy="405524"/>
          </a:xfrm>
          <a:custGeom>
            <a:avLst/>
            <a:gdLst>
              <a:gd name="connsiteX0" fmla="*/ 205304 w 447824"/>
              <a:gd name="connsiteY0" fmla="*/ 428848 h 485775"/>
              <a:gd name="connsiteX1" fmla="*/ 224280 w 447824"/>
              <a:gd name="connsiteY1" fmla="*/ 447824 h 485775"/>
              <a:gd name="connsiteX2" fmla="*/ 243255 w 447824"/>
              <a:gd name="connsiteY2" fmla="*/ 428848 h 485775"/>
              <a:gd name="connsiteX3" fmla="*/ 377691 w 447824"/>
              <a:gd name="connsiteY3" fmla="*/ 37979 h 485775"/>
              <a:gd name="connsiteX4" fmla="*/ 390782 w 447824"/>
              <a:gd name="connsiteY4" fmla="*/ 44269 h 485775"/>
              <a:gd name="connsiteX5" fmla="*/ 447824 w 447824"/>
              <a:gd name="connsiteY5" fmla="*/ 193556 h 485775"/>
              <a:gd name="connsiteX6" fmla="*/ 428848 w 447824"/>
              <a:gd name="connsiteY6" fmla="*/ 212531 h 485775"/>
              <a:gd name="connsiteX7" fmla="*/ 409873 w 447824"/>
              <a:gd name="connsiteY7" fmla="*/ 193556 h 485775"/>
              <a:gd name="connsiteX8" fmla="*/ 362505 w 447824"/>
              <a:gd name="connsiteY8" fmla="*/ 69582 h 485775"/>
              <a:gd name="connsiteX9" fmla="*/ 363987 w 447824"/>
              <a:gd name="connsiteY9" fmla="*/ 42787 h 485775"/>
              <a:gd name="connsiteX10" fmla="*/ 377691 w 447824"/>
              <a:gd name="connsiteY10" fmla="*/ 37979 h 485775"/>
              <a:gd name="connsiteX11" fmla="*/ 70133 w 447824"/>
              <a:gd name="connsiteY11" fmla="*/ 37979 h 485775"/>
              <a:gd name="connsiteX12" fmla="*/ 83837 w 447824"/>
              <a:gd name="connsiteY12" fmla="*/ 42788 h 485775"/>
              <a:gd name="connsiteX13" fmla="*/ 85319 w 447824"/>
              <a:gd name="connsiteY13" fmla="*/ 69582 h 485775"/>
              <a:gd name="connsiteX14" fmla="*/ 37951 w 447824"/>
              <a:gd name="connsiteY14" fmla="*/ 193556 h 485775"/>
              <a:gd name="connsiteX15" fmla="*/ 18976 w 447824"/>
              <a:gd name="connsiteY15" fmla="*/ 212532 h 485775"/>
              <a:gd name="connsiteX16" fmla="*/ 0 w 447824"/>
              <a:gd name="connsiteY16" fmla="*/ 193556 h 485775"/>
              <a:gd name="connsiteX17" fmla="*/ 57043 w 447824"/>
              <a:gd name="connsiteY17" fmla="*/ 44270 h 485775"/>
              <a:gd name="connsiteX18" fmla="*/ 70133 w 447824"/>
              <a:gd name="connsiteY18" fmla="*/ 37979 h 485775"/>
              <a:gd name="connsiteX19" fmla="*/ 223912 w 447824"/>
              <a:gd name="connsiteY19" fmla="*/ 0 h 485775"/>
              <a:gd name="connsiteX20" fmla="*/ 242888 w 447824"/>
              <a:gd name="connsiteY20" fmla="*/ 18976 h 485775"/>
              <a:gd name="connsiteX21" fmla="*/ 242888 w 447824"/>
              <a:gd name="connsiteY21" fmla="*/ 46708 h 485775"/>
              <a:gd name="connsiteX22" fmla="*/ 329327 w 447824"/>
              <a:gd name="connsiteY22" fmla="*/ 89692 h 485775"/>
              <a:gd name="connsiteX23" fmla="*/ 371922 w 447824"/>
              <a:gd name="connsiteY23" fmla="*/ 193551 h 485775"/>
              <a:gd name="connsiteX24" fmla="*/ 371922 w 447824"/>
              <a:gd name="connsiteY24" fmla="*/ 222014 h 485775"/>
              <a:gd name="connsiteX25" fmla="*/ 386420 w 447824"/>
              <a:gd name="connsiteY25" fmla="*/ 271810 h 485775"/>
              <a:gd name="connsiteX26" fmla="*/ 378765 w 447824"/>
              <a:gd name="connsiteY26" fmla="*/ 297530 h 485775"/>
              <a:gd name="connsiteX27" fmla="*/ 369749 w 447824"/>
              <a:gd name="connsiteY27" fmla="*/ 299821 h 485775"/>
              <a:gd name="connsiteX28" fmla="*/ 353045 w 447824"/>
              <a:gd name="connsiteY28" fmla="*/ 289874 h 485775"/>
              <a:gd name="connsiteX29" fmla="*/ 333971 w 447824"/>
              <a:gd name="connsiteY29" fmla="*/ 222014 h 485775"/>
              <a:gd name="connsiteX30" fmla="*/ 333971 w 447824"/>
              <a:gd name="connsiteY30" fmla="*/ 193551 h 485775"/>
              <a:gd name="connsiteX31" fmla="*/ 225889 w 447824"/>
              <a:gd name="connsiteY31" fmla="*/ 83505 h 485775"/>
              <a:gd name="connsiteX32" fmla="*/ 222301 w 447824"/>
              <a:gd name="connsiteY32" fmla="*/ 83505 h 485775"/>
              <a:gd name="connsiteX33" fmla="*/ 113854 w 447824"/>
              <a:gd name="connsiteY33" fmla="*/ 193551 h 485775"/>
              <a:gd name="connsiteX34" fmla="*/ 113854 w 447824"/>
              <a:gd name="connsiteY34" fmla="*/ 222014 h 485775"/>
              <a:gd name="connsiteX35" fmla="*/ 88053 w 447824"/>
              <a:gd name="connsiteY35" fmla="*/ 302507 h 485775"/>
              <a:gd name="connsiteX36" fmla="*/ 61426 w 447824"/>
              <a:gd name="connsiteY36" fmla="*/ 368389 h 485775"/>
              <a:gd name="connsiteX37" fmla="*/ 65482 w 447824"/>
              <a:gd name="connsiteY37" fmla="*/ 384044 h 485775"/>
              <a:gd name="connsiteX38" fmla="*/ 80075 w 447824"/>
              <a:gd name="connsiteY38" fmla="*/ 390897 h 485775"/>
              <a:gd name="connsiteX39" fmla="*/ 368116 w 447824"/>
              <a:gd name="connsiteY39" fmla="*/ 390897 h 485775"/>
              <a:gd name="connsiteX40" fmla="*/ 382709 w 447824"/>
              <a:gd name="connsiteY40" fmla="*/ 384044 h 485775"/>
              <a:gd name="connsiteX41" fmla="*/ 386765 w 447824"/>
              <a:gd name="connsiteY41" fmla="*/ 368389 h 485775"/>
              <a:gd name="connsiteX42" fmla="*/ 401921 w 447824"/>
              <a:gd name="connsiteY42" fmla="*/ 346244 h 485775"/>
              <a:gd name="connsiteX43" fmla="*/ 424067 w 447824"/>
              <a:gd name="connsiteY43" fmla="*/ 361400 h 485775"/>
              <a:gd name="connsiteX44" fmla="*/ 411910 w 447824"/>
              <a:gd name="connsiteY44" fmla="*/ 408283 h 485775"/>
              <a:gd name="connsiteX45" fmla="*/ 368116 w 447824"/>
              <a:gd name="connsiteY45" fmla="*/ 428848 h 485775"/>
              <a:gd name="connsiteX46" fmla="*/ 281205 w 447824"/>
              <a:gd name="connsiteY46" fmla="*/ 428848 h 485775"/>
              <a:gd name="connsiteX47" fmla="*/ 224279 w 447824"/>
              <a:gd name="connsiteY47" fmla="*/ 485775 h 485775"/>
              <a:gd name="connsiteX48" fmla="*/ 167352 w 447824"/>
              <a:gd name="connsiteY48" fmla="*/ 428848 h 485775"/>
              <a:gd name="connsiteX49" fmla="*/ 80075 w 447824"/>
              <a:gd name="connsiteY49" fmla="*/ 428848 h 485775"/>
              <a:gd name="connsiteX50" fmla="*/ 36281 w 447824"/>
              <a:gd name="connsiteY50" fmla="*/ 408283 h 485775"/>
              <a:gd name="connsiteX51" fmla="*/ 24124 w 447824"/>
              <a:gd name="connsiteY51" fmla="*/ 361400 h 485775"/>
              <a:gd name="connsiteX52" fmla="*/ 55106 w 447824"/>
              <a:gd name="connsiteY52" fmla="*/ 283672 h 485775"/>
              <a:gd name="connsiteX53" fmla="*/ 75903 w 447824"/>
              <a:gd name="connsiteY53" fmla="*/ 222014 h 485775"/>
              <a:gd name="connsiteX54" fmla="*/ 75903 w 447824"/>
              <a:gd name="connsiteY54" fmla="*/ 193551 h 485775"/>
              <a:gd name="connsiteX55" fmla="*/ 204937 w 447824"/>
              <a:gd name="connsiteY55" fmla="*/ 46764 h 485775"/>
              <a:gd name="connsiteX56" fmla="*/ 204937 w 447824"/>
              <a:gd name="connsiteY56" fmla="*/ 18976 h 485775"/>
              <a:gd name="connsiteX57" fmla="*/ 223912 w 447824"/>
              <a:gd name="connsiteY57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47824" h="485775">
                <a:moveTo>
                  <a:pt x="205304" y="428848"/>
                </a:moveTo>
                <a:cubicBezTo>
                  <a:pt x="205304" y="439311"/>
                  <a:pt x="213816" y="447824"/>
                  <a:pt x="224280" y="447824"/>
                </a:cubicBezTo>
                <a:cubicBezTo>
                  <a:pt x="234743" y="447824"/>
                  <a:pt x="243255" y="439311"/>
                  <a:pt x="243255" y="428848"/>
                </a:cubicBezTo>
                <a:close/>
                <a:moveTo>
                  <a:pt x="377691" y="37979"/>
                </a:moveTo>
                <a:cubicBezTo>
                  <a:pt x="382540" y="38248"/>
                  <a:pt x="387287" y="40366"/>
                  <a:pt x="390782" y="44269"/>
                </a:cubicBezTo>
                <a:cubicBezTo>
                  <a:pt x="427566" y="85361"/>
                  <a:pt x="447824" y="138379"/>
                  <a:pt x="447824" y="193556"/>
                </a:cubicBezTo>
                <a:cubicBezTo>
                  <a:pt x="447824" y="204036"/>
                  <a:pt x="439329" y="212531"/>
                  <a:pt x="428848" y="212531"/>
                </a:cubicBezTo>
                <a:cubicBezTo>
                  <a:pt x="418368" y="212531"/>
                  <a:pt x="409873" y="204036"/>
                  <a:pt x="409873" y="193556"/>
                </a:cubicBezTo>
                <a:cubicBezTo>
                  <a:pt x="409873" y="147732"/>
                  <a:pt x="393051" y="103704"/>
                  <a:pt x="362505" y="69582"/>
                </a:cubicBezTo>
                <a:cubicBezTo>
                  <a:pt x="355515" y="61773"/>
                  <a:pt x="356180" y="49777"/>
                  <a:pt x="363987" y="42787"/>
                </a:cubicBezTo>
                <a:cubicBezTo>
                  <a:pt x="367891" y="39292"/>
                  <a:pt x="372842" y="37711"/>
                  <a:pt x="377691" y="37979"/>
                </a:cubicBezTo>
                <a:close/>
                <a:moveTo>
                  <a:pt x="70133" y="37979"/>
                </a:moveTo>
                <a:cubicBezTo>
                  <a:pt x="74982" y="37711"/>
                  <a:pt x="79933" y="39293"/>
                  <a:pt x="83837" y="42788"/>
                </a:cubicBezTo>
                <a:cubicBezTo>
                  <a:pt x="91645" y="49777"/>
                  <a:pt x="92309" y="61774"/>
                  <a:pt x="85319" y="69582"/>
                </a:cubicBezTo>
                <a:cubicBezTo>
                  <a:pt x="54773" y="103704"/>
                  <a:pt x="37951" y="147732"/>
                  <a:pt x="37951" y="193556"/>
                </a:cubicBezTo>
                <a:cubicBezTo>
                  <a:pt x="37951" y="204037"/>
                  <a:pt x="29456" y="212532"/>
                  <a:pt x="18976" y="212532"/>
                </a:cubicBezTo>
                <a:cubicBezTo>
                  <a:pt x="8495" y="212532"/>
                  <a:pt x="0" y="204037"/>
                  <a:pt x="0" y="193556"/>
                </a:cubicBezTo>
                <a:cubicBezTo>
                  <a:pt x="0" y="138379"/>
                  <a:pt x="20258" y="85361"/>
                  <a:pt x="57043" y="44270"/>
                </a:cubicBezTo>
                <a:cubicBezTo>
                  <a:pt x="60537" y="40366"/>
                  <a:pt x="65284" y="38247"/>
                  <a:pt x="70133" y="37979"/>
                </a:cubicBezTo>
                <a:close/>
                <a:moveTo>
                  <a:pt x="223912" y="0"/>
                </a:moveTo>
                <a:cubicBezTo>
                  <a:pt x="234393" y="0"/>
                  <a:pt x="242888" y="8495"/>
                  <a:pt x="242888" y="18976"/>
                </a:cubicBezTo>
                <a:lnTo>
                  <a:pt x="242888" y="46708"/>
                </a:lnTo>
                <a:cubicBezTo>
                  <a:pt x="275563" y="50830"/>
                  <a:pt x="305788" y="65762"/>
                  <a:pt x="329327" y="89692"/>
                </a:cubicBezTo>
                <a:cubicBezTo>
                  <a:pt x="356796" y="117614"/>
                  <a:pt x="371922" y="154498"/>
                  <a:pt x="371922" y="193551"/>
                </a:cubicBezTo>
                <a:lnTo>
                  <a:pt x="371922" y="222014"/>
                </a:lnTo>
                <a:cubicBezTo>
                  <a:pt x="371922" y="241257"/>
                  <a:pt x="377239" y="254844"/>
                  <a:pt x="386420" y="271810"/>
                </a:cubicBezTo>
                <a:cubicBezTo>
                  <a:pt x="391409" y="281026"/>
                  <a:pt x="387982" y="292542"/>
                  <a:pt x="378765" y="297530"/>
                </a:cubicBezTo>
                <a:cubicBezTo>
                  <a:pt x="375894" y="299084"/>
                  <a:pt x="372800" y="299821"/>
                  <a:pt x="369749" y="299821"/>
                </a:cubicBezTo>
                <a:cubicBezTo>
                  <a:pt x="363007" y="299821"/>
                  <a:pt x="356480" y="296219"/>
                  <a:pt x="353045" y="289874"/>
                </a:cubicBezTo>
                <a:cubicBezTo>
                  <a:pt x="343816" y="272823"/>
                  <a:pt x="333971" y="252112"/>
                  <a:pt x="333971" y="222014"/>
                </a:cubicBezTo>
                <a:lnTo>
                  <a:pt x="333971" y="193551"/>
                </a:lnTo>
                <a:cubicBezTo>
                  <a:pt x="333971" y="133711"/>
                  <a:pt x="285496" y="84370"/>
                  <a:pt x="225889" y="83505"/>
                </a:cubicBezTo>
                <a:lnTo>
                  <a:pt x="222301" y="83505"/>
                </a:lnTo>
                <a:cubicBezTo>
                  <a:pt x="162491" y="84373"/>
                  <a:pt x="113854" y="133714"/>
                  <a:pt x="113854" y="193551"/>
                </a:cubicBezTo>
                <a:lnTo>
                  <a:pt x="113854" y="222014"/>
                </a:lnTo>
                <a:cubicBezTo>
                  <a:pt x="113854" y="257379"/>
                  <a:pt x="100738" y="280322"/>
                  <a:pt x="88053" y="302507"/>
                </a:cubicBezTo>
                <a:cubicBezTo>
                  <a:pt x="77609" y="320777"/>
                  <a:pt x="66809" y="339668"/>
                  <a:pt x="61426" y="368389"/>
                </a:cubicBezTo>
                <a:cubicBezTo>
                  <a:pt x="59994" y="376032"/>
                  <a:pt x="63353" y="381478"/>
                  <a:pt x="65482" y="384044"/>
                </a:cubicBezTo>
                <a:cubicBezTo>
                  <a:pt x="67607" y="386604"/>
                  <a:pt x="72328" y="390897"/>
                  <a:pt x="80075" y="390897"/>
                </a:cubicBezTo>
                <a:lnTo>
                  <a:pt x="368116" y="390897"/>
                </a:lnTo>
                <a:cubicBezTo>
                  <a:pt x="375863" y="390897"/>
                  <a:pt x="380584" y="386603"/>
                  <a:pt x="382709" y="384044"/>
                </a:cubicBezTo>
                <a:cubicBezTo>
                  <a:pt x="384838" y="381478"/>
                  <a:pt x="388197" y="376032"/>
                  <a:pt x="386765" y="368389"/>
                </a:cubicBezTo>
                <a:cubicBezTo>
                  <a:pt x="384835" y="358089"/>
                  <a:pt x="391621" y="348175"/>
                  <a:pt x="401921" y="346244"/>
                </a:cubicBezTo>
                <a:cubicBezTo>
                  <a:pt x="412223" y="344313"/>
                  <a:pt x="422138" y="351099"/>
                  <a:pt x="424067" y="361400"/>
                </a:cubicBezTo>
                <a:cubicBezTo>
                  <a:pt x="427199" y="378113"/>
                  <a:pt x="422768" y="395201"/>
                  <a:pt x="411910" y="408283"/>
                </a:cubicBezTo>
                <a:cubicBezTo>
                  <a:pt x="401063" y="421353"/>
                  <a:pt x="385100" y="428848"/>
                  <a:pt x="368116" y="428848"/>
                </a:cubicBezTo>
                <a:lnTo>
                  <a:pt x="281205" y="428848"/>
                </a:lnTo>
                <a:cubicBezTo>
                  <a:pt x="281205" y="460238"/>
                  <a:pt x="255668" y="485775"/>
                  <a:pt x="224279" y="485775"/>
                </a:cubicBezTo>
                <a:cubicBezTo>
                  <a:pt x="192889" y="485775"/>
                  <a:pt x="167352" y="460238"/>
                  <a:pt x="167352" y="428848"/>
                </a:cubicBezTo>
                <a:lnTo>
                  <a:pt x="80075" y="428848"/>
                </a:lnTo>
                <a:cubicBezTo>
                  <a:pt x="63091" y="428848"/>
                  <a:pt x="47129" y="421353"/>
                  <a:pt x="36281" y="408283"/>
                </a:cubicBezTo>
                <a:cubicBezTo>
                  <a:pt x="25423" y="395201"/>
                  <a:pt x="20992" y="378113"/>
                  <a:pt x="24124" y="361400"/>
                </a:cubicBezTo>
                <a:cubicBezTo>
                  <a:pt x="30686" y="326389"/>
                  <a:pt x="43660" y="303695"/>
                  <a:pt x="55106" y="283672"/>
                </a:cubicBezTo>
                <a:cubicBezTo>
                  <a:pt x="66725" y="263349"/>
                  <a:pt x="75903" y="247296"/>
                  <a:pt x="75903" y="222014"/>
                </a:cubicBezTo>
                <a:lnTo>
                  <a:pt x="75903" y="193551"/>
                </a:lnTo>
                <a:cubicBezTo>
                  <a:pt x="75903" y="118769"/>
                  <a:pt x="132395" y="56176"/>
                  <a:pt x="204937" y="46764"/>
                </a:cubicBezTo>
                <a:lnTo>
                  <a:pt x="204937" y="18976"/>
                </a:lnTo>
                <a:cubicBezTo>
                  <a:pt x="204937" y="8495"/>
                  <a:pt x="213432" y="0"/>
                  <a:pt x="223912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AF35AEFC-3626-4DDC-B02C-FE4549D3897F}"/>
              </a:ext>
            </a:extLst>
          </p:cNvPr>
          <p:cNvSpPr txBox="1"/>
          <p:nvPr/>
        </p:nvSpPr>
        <p:spPr>
          <a:xfrm>
            <a:off x="379695" y="3637757"/>
            <a:ext cx="4276407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E4923B-E0FD-4DC0-AEF1-ACC6DE515E73}"/>
              </a:ext>
            </a:extLst>
          </p:cNvPr>
          <p:cNvSpPr txBox="1"/>
          <p:nvPr/>
        </p:nvSpPr>
        <p:spPr>
          <a:xfrm>
            <a:off x="703545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25592B-8D02-425C-ABD6-D83C2A1B5335}"/>
              </a:ext>
            </a:extLst>
          </p:cNvPr>
          <p:cNvSpPr txBox="1"/>
          <p:nvPr/>
        </p:nvSpPr>
        <p:spPr>
          <a:xfrm>
            <a:off x="3894677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4F1EDC-050B-4882-9BD5-3A71200E4877}"/>
              </a:ext>
            </a:extLst>
          </p:cNvPr>
          <p:cNvSpPr txBox="1"/>
          <p:nvPr/>
        </p:nvSpPr>
        <p:spPr>
          <a:xfrm>
            <a:off x="1988705" y="1561847"/>
            <a:ext cx="266739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Quotes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4CEBB2-EF31-46AD-AE0F-36E1FC3BEE01}"/>
              </a:ext>
            </a:extLst>
          </p:cNvPr>
          <p:cNvSpPr txBox="1"/>
          <p:nvPr/>
        </p:nvSpPr>
        <p:spPr>
          <a:xfrm>
            <a:off x="7063741" y="5308143"/>
            <a:ext cx="4376630" cy="611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1400" i="1" dirty="0">
                <a:solidFill>
                  <a:schemeClr val="accent1"/>
                </a:solidFill>
                <a:latin typeface="+mj-lt"/>
              </a:rPr>
              <a:t>“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Dapibus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quam</a:t>
            </a:r>
            <a:r>
              <a:rPr lang="id-ID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aliquam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sied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pretium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vivera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ornare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praesent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turpis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antes dolor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elementum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.”</a:t>
            </a:r>
            <a:endParaRPr lang="en-ID" sz="1400" i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800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ero Color">
      <a:dk1>
        <a:sysClr val="windowText" lastClr="000000"/>
      </a:dk1>
      <a:lt1>
        <a:sysClr val="window" lastClr="FFFFFF"/>
      </a:lt1>
      <a:dk2>
        <a:srgbClr val="464646"/>
      </a:dk2>
      <a:lt2>
        <a:srgbClr val="FFFFFF"/>
      </a:lt2>
      <a:accent1>
        <a:srgbClr val="868980"/>
      </a:accent1>
      <a:accent2>
        <a:srgbClr val="4B5B50"/>
      </a:accent2>
      <a:accent3>
        <a:srgbClr val="66CAC5"/>
      </a:accent3>
      <a:accent4>
        <a:srgbClr val="6AAEDA"/>
      </a:accent4>
      <a:accent5>
        <a:srgbClr val="C86DAA"/>
      </a:accent5>
      <a:accent6>
        <a:srgbClr val="92D050"/>
      </a:accent6>
      <a:hlink>
        <a:srgbClr val="A05024"/>
      </a:hlink>
      <a:folHlink>
        <a:srgbClr val="FEC037"/>
      </a:folHlink>
    </a:clrScheme>
    <a:fontScheme name="Custom 42">
      <a:majorFont>
        <a:latin typeface="Arbutus Slab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just">
          <a:lnSpc>
            <a:spcPct val="150000"/>
          </a:lnSpc>
          <a:defRPr sz="14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E8EA5B-A1DE-4310-B010-E1E9FA1A5BDE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11482</TotalTime>
  <Words>2076</Words>
  <PresentationFormat>Custom</PresentationFormat>
  <Paragraphs>255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Arbutus Slab</vt:lpstr>
      <vt:lpstr>Arial</vt:lpstr>
      <vt:lpstr>Calibri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2018-11-06T00:42:49Z</dcterms:created>
  <dcterms:modified xsi:type="dcterms:W3CDTF">2021-03-21T03:02:58Z</dcterms:modified>
</cp:coreProperties>
</file>