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9144000" cy="6858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37" autoAdjust="0"/>
  </p:normalViewPr>
  <p:slideViewPr>
    <p:cSldViewPr>
      <p:cViewPr>
        <p:scale>
          <a:sx n="104" d="100"/>
          <a:sy n="104" d="100"/>
        </p:scale>
        <p:origin x="-396" y="-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32794-DFDB-434F-945E-52573D998752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18843-10A3-432D-B91B-69307407875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083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hướng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dẫn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HS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quan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sát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tranh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	+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Búp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ngồi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bệt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xuống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đất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cạnh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chổi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ngồi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thắc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mắc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điều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mắt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hướng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phía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dế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mèn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	+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Dế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mèn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cười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nhìn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búp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kể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chuyện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Đôi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HS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lắng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nghe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Đôi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Búp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việc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suốt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quét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nhà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rửa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nấu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cơm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Lúc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ngồi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nghỉ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Búp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bỗng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nghe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tiếng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rất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hay.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bèn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- Ai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đấy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tiếng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trả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Dế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Mèn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Thấy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vất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tặng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đấy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Búp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nói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Cảm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Tiếng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mệt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r"/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Theo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Nguyễn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Kiên</a:t>
            </a:r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71450" indent="-171450" algn="l">
              <a:buFont typeface="Arial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trả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ý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18843-10A3-432D-B91B-693074078757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4757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544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247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605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0948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715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8909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917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246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9646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30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233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18AA0-28DB-4237-91AD-AFED92D99523}" type="datetimeFigureOut">
              <a:rPr lang="vi-VN" smtClean="0"/>
              <a:t>07/09/2021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495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1563638"/>
            <a:ext cx="7772400" cy="11017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GIỮA KÌ I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5, 6)</a:t>
            </a:r>
            <a:endParaRPr lang="vi-V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21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72426"/>
            <a:ext cx="9001000" cy="43010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512" y="312777"/>
            <a:ext cx="5206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936" y="2541059"/>
            <a:ext cx="4752528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1720" y="915566"/>
            <a:ext cx="407391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 KIÊN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20748806">
            <a:off x="3520040" y="2363435"/>
            <a:ext cx="1008112" cy="3552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5396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01" r="50000"/>
          <a:stretch/>
        </p:blipFill>
        <p:spPr>
          <a:xfrm>
            <a:off x="-169063" y="1399114"/>
            <a:ext cx="2664296" cy="188161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3840" y="386140"/>
            <a:ext cx="5950090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1792" y="1045571"/>
            <a:ext cx="4673074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1777400" y="2067694"/>
            <a:ext cx="736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3435846"/>
            <a:ext cx="6898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2" b="41649"/>
          <a:stretch/>
        </p:blipFill>
        <p:spPr>
          <a:xfrm>
            <a:off x="6876256" y="17899"/>
            <a:ext cx="1770608" cy="148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15566"/>
            <a:ext cx="78488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5808" y="1965117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nhà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3520" y="3353291"/>
            <a:ext cx="4092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72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209</Words>
  <Application>Microsoft Office PowerPoint</Application>
  <PresentationFormat>On-screen Show (16:9)</PresentationFormat>
  <Paragraphs>36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ÔN TẬP GIỮA KÌ I (Tiết 5, 6)</vt:lpstr>
      <vt:lpstr>PowerPoint Presentation</vt:lpstr>
      <vt:lpstr>PowerPoint Presentation</vt:lpstr>
      <vt:lpstr>PowerPoint Presentation</vt:lpstr>
    </vt:vector>
  </TitlesOfParts>
  <Company>Nathan Nguyen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GIỮA KÌ I (Tiết 5, 6)</dc:title>
  <dc:creator>Huy Duẩn</dc:creator>
  <cp:lastModifiedBy>Windows User</cp:lastModifiedBy>
  <cp:revision>8</cp:revision>
  <dcterms:created xsi:type="dcterms:W3CDTF">2021-07-20T07:45:05Z</dcterms:created>
  <dcterms:modified xsi:type="dcterms:W3CDTF">2021-09-06T17:24:36Z</dcterms:modified>
</cp:coreProperties>
</file>