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8" r:id="rId5"/>
    <p:sldMasterId id="2147483711" r:id="rId6"/>
  </p:sldMasterIdLst>
  <p:sldIdLst>
    <p:sldId id="305" r:id="rId7"/>
    <p:sldId id="306" r:id="rId8"/>
    <p:sldId id="307" r:id="rId9"/>
    <p:sldId id="308" r:id="rId10"/>
    <p:sldId id="310" r:id="rId11"/>
    <p:sldId id="297" r:id="rId12"/>
    <p:sldId id="299" r:id="rId13"/>
    <p:sldId id="300" r:id="rId14"/>
    <p:sldId id="298" r:id="rId15"/>
    <p:sldId id="311" r:id="rId16"/>
    <p:sldId id="294" r:id="rId17"/>
    <p:sldId id="312" r:id="rId18"/>
    <p:sldId id="313" r:id="rId19"/>
    <p:sldId id="315" r:id="rId20"/>
    <p:sldId id="314" r:id="rId21"/>
    <p:sldId id="295" r:id="rId22"/>
    <p:sldId id="316" r:id="rId23"/>
    <p:sldId id="317" r:id="rId24"/>
    <p:sldId id="318" r:id="rId25"/>
    <p:sldId id="319" r:id="rId2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00"/>
    <a:srgbClr val="B2B2B2"/>
    <a:srgbClr val="808080"/>
    <a:srgbClr val="3333FF"/>
    <a:srgbClr val="9933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91"/>
  </p:normalViewPr>
  <p:slideViewPr>
    <p:cSldViewPr showGuides="1">
      <p:cViewPr varScale="1">
        <p:scale>
          <a:sx n="86" d="100"/>
          <a:sy n="86" d="100"/>
        </p:scale>
        <p:origin x="15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1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Users\Admin\Downloads\Screenshot_2020-08-14 CloudBook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" y="1321435"/>
            <a:ext cx="8150225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s 4"/>
          <p:cNvSpPr/>
          <p:nvPr/>
        </p:nvSpPr>
        <p:spPr>
          <a:xfrm>
            <a:off x="2438400" y="3810000"/>
            <a:ext cx="4572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Rectangles 5"/>
          <p:cNvSpPr/>
          <p:nvPr/>
        </p:nvSpPr>
        <p:spPr>
          <a:xfrm>
            <a:off x="7000240" y="3810000"/>
            <a:ext cx="4572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1B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30"/>
          <p:cNvSpPr>
            <a:spLocks noTextEdit="1"/>
          </p:cNvSpPr>
          <p:nvPr/>
        </p:nvSpPr>
        <p:spPr>
          <a:xfrm>
            <a:off x="914400" y="1600200"/>
            <a:ext cx="7048500" cy="2590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600" i="1" spc="-36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Tiết 2</a:t>
            </a:r>
          </a:p>
        </p:txBody>
      </p:sp>
      <p:pic>
        <p:nvPicPr>
          <p:cNvPr id="4099" name="Picture 31" descr="!DANC_C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485900" cy="204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35" descr="!DANC_C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450" y="4838700"/>
            <a:ext cx="1485900" cy="204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36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39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581400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40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33800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42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80295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43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588" y="80295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44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82581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45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80295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46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763" y="8280400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47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93249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48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0" y="93249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49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95535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50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7772400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51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97821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52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100107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5" name="Picture 53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110775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54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25" y="110775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55" descr="!CONFTY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25" y="11306175"/>
            <a:ext cx="1857375" cy="2381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-con-sau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2B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5" y="1553845"/>
            <a:ext cx="8026400" cy="24384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3721735" y="3137535"/>
            <a:ext cx="609600" cy="228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10530" y="2832735"/>
            <a:ext cx="6096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3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37-3B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4505"/>
            <a:ext cx="9144000" cy="5516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C:\Users\Admin\Downloads\Screenshot_2020-08-14 CloudBook(7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" y="1418273"/>
            <a:ext cx="7543800" cy="4773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152018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8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950"/>
          </a:p>
        </p:txBody>
      </p:sp>
      <p:sp>
        <p:nvSpPr>
          <p:cNvPr id="9" name="Hexagon 8"/>
          <p:cNvSpPr/>
          <p:nvPr/>
        </p:nvSpPr>
        <p:spPr>
          <a:xfrm>
            <a:off x="1853945" y="10058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4950"/>
          </a:p>
        </p:txBody>
      </p:sp>
      <p:sp>
        <p:nvSpPr>
          <p:cNvPr id="10" name="Hexagon 9"/>
          <p:cNvSpPr/>
          <p:nvPr/>
        </p:nvSpPr>
        <p:spPr>
          <a:xfrm>
            <a:off x="5088061" y="27774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49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4" y="3434717"/>
            <a:ext cx="1987529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4920614"/>
            <a:ext cx="3456940" cy="783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6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 + 1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6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+ 2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6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/>
          <p:nvPr/>
        </p:nvSpPr>
        <p:spPr>
          <a:xfrm>
            <a:off x="843280" y="2079625"/>
            <a:ext cx="7543800" cy="22453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LÀM QUEN VỚI PHÉP CỘNG 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CỘNG (tt)</a:t>
            </a:r>
            <a:endParaRPr sz="40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842963" y="381000"/>
            <a:ext cx="7543800" cy="742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 2 TIẾT</a:t>
            </a:r>
            <a:endParaRPr sz="32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n-1-Trang36-1a">
            <a:hlinkClick r:id="" action="ppaction://media"/>
            <a:extLst>
              <a:ext uri="{FF2B5EF4-FFF2-40B4-BE49-F238E27FC236}">
                <a16:creationId xmlns:a16="http://schemas.microsoft.com/office/drawing/2014/main" id="{AD9812EF-2FDD-4923-96C5-0ECE97D484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539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an-1-Trang3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2200" y="2057400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191000" y="22098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615" y="2882265"/>
            <a:ext cx="43122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latin typeface="Arial" panose="020B0604020202020204" pitchFamily="34" charset="0"/>
              </a:rPr>
              <a:t>4  +  1  = 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600" y="3505200"/>
            <a:ext cx="65633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cộng một bằng năm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2438400" y="2209800"/>
            <a:ext cx="1447800" cy="304800"/>
            <a:chOff x="381000" y="1905000"/>
            <a:chExt cx="1447800" cy="304800"/>
          </a:xfrm>
        </p:grpSpPr>
        <p:sp>
          <p:nvSpPr>
            <p:cNvPr id="6" name="Oval 5"/>
            <p:cNvSpPr/>
            <p:nvPr/>
          </p:nvSpPr>
          <p:spPr bwMode="auto">
            <a:xfrm>
              <a:off x="381000" y="1905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762000" y="1905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143000" y="1905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524000" y="1905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106</Words>
  <Application>Microsoft Office PowerPoint</Application>
  <PresentationFormat>On-screen Show (4:3)</PresentationFormat>
  <Paragraphs>30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1_Default Design</vt:lpstr>
      <vt:lpstr>Office Theme</vt:lpstr>
      <vt:lpstr>1_Office Theme</vt:lpstr>
      <vt:lpstr>2_Default Design</vt:lpstr>
      <vt:lpstr>3_Default Design</vt:lpstr>
      <vt:lpstr>2_Office Theme</vt:lpstr>
      <vt:lpstr>CHÀO MỪNG  QUÝ THẦY CÔ VÀ CÁC EM  HỌC SINH!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ngoc</cp:lastModifiedBy>
  <cp:revision>137</cp:revision>
  <dcterms:created xsi:type="dcterms:W3CDTF">2002-01-01T10:07:35Z</dcterms:created>
  <dcterms:modified xsi:type="dcterms:W3CDTF">2020-09-29T12:32:00Z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