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  <p:sldMasterId id="2147483727" r:id="rId2"/>
    <p:sldMasterId id="2147483764" r:id="rId3"/>
    <p:sldMasterId id="2147483781" r:id="rId4"/>
  </p:sldMasterIdLst>
  <p:notesMasterIdLst>
    <p:notesMasterId r:id="rId27"/>
  </p:notesMasterIdLst>
  <p:sldIdLst>
    <p:sldId id="280" r:id="rId5"/>
    <p:sldId id="345" r:id="rId6"/>
    <p:sldId id="308" r:id="rId7"/>
    <p:sldId id="346" r:id="rId8"/>
    <p:sldId id="347" r:id="rId9"/>
    <p:sldId id="310" r:id="rId10"/>
    <p:sldId id="348" r:id="rId11"/>
    <p:sldId id="260" r:id="rId12"/>
    <p:sldId id="261" r:id="rId13"/>
    <p:sldId id="272" r:id="rId14"/>
    <p:sldId id="281" r:id="rId15"/>
    <p:sldId id="282" r:id="rId16"/>
    <p:sldId id="284" r:id="rId17"/>
    <p:sldId id="285" r:id="rId18"/>
    <p:sldId id="286" r:id="rId19"/>
    <p:sldId id="273" r:id="rId20"/>
    <p:sldId id="287" r:id="rId21"/>
    <p:sldId id="593" r:id="rId22"/>
    <p:sldId id="592" r:id="rId23"/>
    <p:sldId id="570" r:id="rId24"/>
    <p:sldId id="279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64" d="100"/>
          <a:sy n="64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25D3-51D5-F973-7842-23AEDAAE7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B4D8E4-221A-F225-2522-66F663C13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7AE66-1F2E-E550-8C64-E24B10053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76555-5A66-7DFC-C343-53D0B9D5B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58ECA-EF6A-1FD8-CAA5-D78C44BB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93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238DF-DDB2-6BC9-8CE2-2FC3B78E5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AD81D-B200-B2B7-C6B2-CF29E7EF2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4B0A-DB4E-CD5D-667D-C9CCBFE3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E72D2-64EC-786B-8C29-32DCCF9D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FA030-1375-2A73-A016-FE2E65AA5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4F758E-4B0E-701E-3B68-25C25CF9E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218AD-4026-FDBD-FEAF-9C9789665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3DD39-1F82-F6D8-7F0F-7CCAC175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2AA-31FE-6A55-B211-BDF19C1F5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CCDC3-6A18-F134-48D4-5D784FC79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82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6D71-4DC9-5465-69EC-40C55101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DF626-F507-0BB2-9924-4A2BDE78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5541C-ECAE-6881-9983-6DA076C50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0294-17C9-CE4A-9AFC-DA52DF3F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E0C24-6579-7418-5185-190D31F2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88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F7BDB-80FE-93AF-1217-0CCB6940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84090-2C16-CFB9-7C5C-8C6F63BED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A07A-5E62-3ADF-6A60-15E92564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F3E30-BCD2-CC22-CB1B-34700590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0B110-62B6-0190-9652-FC966DCD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77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24FD1-8F2C-4BC3-FBED-1CA803F9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108C2-7F96-02E7-CA38-3285D961D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CC626-C306-0018-ABB9-78909C657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7E058-6D6D-6E32-C146-CFF562FF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EAE73-8F7E-D669-390A-94134554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30736-2D4F-6FB8-240D-38CCAEAA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13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D6CFE-3EE0-E58B-38F9-82CB06E1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09463-405A-9048-8712-B3275A9B1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E852F-E24C-EC52-299F-421F249D5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56AAAB-854A-8E64-090E-98EB969B5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DF5AA-7A4F-8DEC-FC95-F18B6E1A0A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2B585-C5B5-0DB5-A28E-571508E8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3F5A53-12F8-4290-48CB-DB895E35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B676EC-0C8E-89B2-43E5-D5C771EF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4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E8BA-B79C-098E-B4C1-52B452D72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B5E5C-2FF3-E1D5-8080-B0AD75B38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17D8D-6EDD-7285-DE8B-D7EACC5F5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EA5FF-F014-4DD5-CC0E-656AC7F88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142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E15F2-6CDD-B8E1-D992-A11393EE4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32E82-3F85-8D52-9B1B-E3789EBE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C0F6E-9301-09AD-59D5-D712D2F7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66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3D03-6EF3-DAA4-7C38-85C2D9F9B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F81F-AF47-64E8-B877-9CDD71079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2963F-1102-4864-0EC6-5D7527F09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AA622-B7A8-570A-4293-30B8C82C7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4D7DE-6934-A3F5-05B4-03C05B45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BCB29-5EB2-91BE-173E-7BBBA139A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1706-17B6-AA9F-7898-12CC4587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97627-AB84-160C-237F-FA64D63B4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38533-8926-2F41-43B8-65185CE26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5DEE2-921C-14C6-1595-B5444BE7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39262-F808-8FDF-4E56-F04E23CB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BF503-826B-72D1-D3F6-D2CF123A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0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968D695-6671-F6EF-A030-8716F8C837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1F4FA-26A9-A08C-E957-44D42C4BC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55C68-5092-7748-63EA-F98C111A2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D93C1-4A63-EFCD-EA0B-81620CEBA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1EB63-83EB-4047-9771-85364400A63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94F98-AA08-ED7B-A384-878BBFB84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6A7D4-737C-B12E-907A-970567F1B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492AE-D0A1-49BA-883E-0DBF3EC3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9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9B6FEA0-D685-7749-B9E1-8BC9187602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30245E6-DC5C-F3EB-3079-5714383CF7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B69275D-E256-9C0D-5A25-B7126EAF41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image" Target="../media/image15.png"/><Relationship Id="rId19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30.png"/><Relationship Id="rId5" Type="http://schemas.openxmlformats.org/officeDocument/2006/relationships/image" Target="../media/image25.svg"/><Relationship Id="rId10" Type="http://schemas.openxmlformats.org/officeDocument/2006/relationships/image" Target="../media/image29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  <a:gd name="connsiteX0" fmla="*/ 0 w 3945278"/>
              <a:gd name="connsiteY0" fmla="*/ 856116 h 1712232"/>
              <a:gd name="connsiteX1" fmla="*/ 287407 w 3945278"/>
              <a:gd name="connsiteY1" fmla="*/ 0 h 1712232"/>
              <a:gd name="connsiteX2" fmla="*/ 3657867 w 3945278"/>
              <a:gd name="connsiteY2" fmla="*/ 0 h 1712232"/>
              <a:gd name="connsiteX3" fmla="*/ 3945278 w 3945278"/>
              <a:gd name="connsiteY3" fmla="*/ 856116 h 1712232"/>
              <a:gd name="connsiteX4" fmla="*/ 3945275 w 3945278"/>
              <a:gd name="connsiteY4" fmla="*/ 856116 h 1712232"/>
              <a:gd name="connsiteX5" fmla="*/ 3657867 w 3945278"/>
              <a:gd name="connsiteY5" fmla="*/ 1712232 h 1712232"/>
              <a:gd name="connsiteX6" fmla="*/ 287407 w 3945278"/>
              <a:gd name="connsiteY6" fmla="*/ 1712232 h 1712232"/>
              <a:gd name="connsiteX7" fmla="*/ 0 w 3945278"/>
              <a:gd name="connsiteY7" fmla="*/ 856112 h 1712232"/>
              <a:gd name="connsiteX8" fmla="*/ 0 w 3945278"/>
              <a:gd name="connsiteY8" fmla="*/ 856116 h 171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5278" h="1712232" fill="none" extrusionOk="0">
                <a:moveTo>
                  <a:pt x="0" y="856116"/>
                </a:moveTo>
                <a:cubicBezTo>
                  <a:pt x="91324" y="502361"/>
                  <a:pt x="12467" y="-166855"/>
                  <a:pt x="287407" y="0"/>
                </a:cubicBezTo>
                <a:cubicBezTo>
                  <a:pt x="1494288" y="-386267"/>
                  <a:pt x="3172876" y="168505"/>
                  <a:pt x="3657867" y="0"/>
                </a:cubicBezTo>
                <a:cubicBezTo>
                  <a:pt x="3978122" y="-223828"/>
                  <a:pt x="3749576" y="364357"/>
                  <a:pt x="3945278" y="856116"/>
                </a:cubicBezTo>
                <a:lnTo>
                  <a:pt x="3945275" y="856116"/>
                </a:lnTo>
                <a:cubicBezTo>
                  <a:pt x="3944298" y="1260108"/>
                  <a:pt x="3738377" y="1668620"/>
                  <a:pt x="3657867" y="1712232"/>
                </a:cubicBezTo>
                <a:cubicBezTo>
                  <a:pt x="2368434" y="1595486"/>
                  <a:pt x="2114466" y="1388231"/>
                  <a:pt x="287407" y="1712232"/>
                </a:cubicBezTo>
                <a:cubicBezTo>
                  <a:pt x="281240" y="1735050"/>
                  <a:pt x="10540" y="1518220"/>
                  <a:pt x="0" y="856112"/>
                </a:cubicBezTo>
                <a:lnTo>
                  <a:pt x="0" y="856116"/>
                </a:lnTo>
                <a:close/>
              </a:path>
              <a:path w="3945278" h="1712232" stroke="0" extrusionOk="0">
                <a:moveTo>
                  <a:pt x="0" y="856116"/>
                </a:moveTo>
                <a:cubicBezTo>
                  <a:pt x="-31787" y="365922"/>
                  <a:pt x="162146" y="-79454"/>
                  <a:pt x="287407" y="0"/>
                </a:cubicBezTo>
                <a:cubicBezTo>
                  <a:pt x="1554780" y="59000"/>
                  <a:pt x="2889348" y="16082"/>
                  <a:pt x="3657867" y="0"/>
                </a:cubicBezTo>
                <a:cubicBezTo>
                  <a:pt x="3814093" y="137536"/>
                  <a:pt x="4080134" y="552428"/>
                  <a:pt x="3945278" y="856116"/>
                </a:cubicBezTo>
                <a:lnTo>
                  <a:pt x="3945275" y="856116"/>
                </a:lnTo>
                <a:cubicBezTo>
                  <a:pt x="3879851" y="1424321"/>
                  <a:pt x="3848869" y="1709620"/>
                  <a:pt x="3657867" y="1712232"/>
                </a:cubicBezTo>
                <a:cubicBezTo>
                  <a:pt x="2225985" y="1400686"/>
                  <a:pt x="1323587" y="2035178"/>
                  <a:pt x="287407" y="1712232"/>
                </a:cubicBezTo>
                <a:cubicBezTo>
                  <a:pt x="67674" y="1556400"/>
                  <a:pt x="-54845" y="1207945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-35238" y="423026"/>
                  <a:pt x="28703" y="-30610"/>
                  <a:pt x="287407" y="0"/>
                </a:cubicBezTo>
                <a:cubicBezTo>
                  <a:pt x="1555840" y="-3670"/>
                  <a:pt x="2949632" y="75102"/>
                  <a:pt x="3657867" y="0"/>
                </a:cubicBezTo>
                <a:cubicBezTo>
                  <a:pt x="3678278" y="7939"/>
                  <a:pt x="3885938" y="384783"/>
                  <a:pt x="3945278" y="856116"/>
                </a:cubicBezTo>
                <a:lnTo>
                  <a:pt x="3945275" y="856116"/>
                </a:lnTo>
                <a:cubicBezTo>
                  <a:pt x="3959253" y="1297726"/>
                  <a:pt x="3750242" y="1661837"/>
                  <a:pt x="3657867" y="1712232"/>
                </a:cubicBezTo>
                <a:cubicBezTo>
                  <a:pt x="2440444" y="1535263"/>
                  <a:pt x="2062580" y="1351745"/>
                  <a:pt x="287407" y="1712232"/>
                </a:cubicBezTo>
                <a:cubicBezTo>
                  <a:pt x="166103" y="1608187"/>
                  <a:pt x="66105" y="1524494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79593" y="450373"/>
                  <a:pt x="129249" y="-69756"/>
                  <a:pt x="287407" y="0"/>
                </a:cubicBezTo>
                <a:cubicBezTo>
                  <a:pt x="1652963" y="-394869"/>
                  <a:pt x="2991490" y="152976"/>
                  <a:pt x="3657867" y="0"/>
                </a:cubicBezTo>
                <a:cubicBezTo>
                  <a:pt x="3757639" y="100688"/>
                  <a:pt x="3866240" y="388929"/>
                  <a:pt x="3945278" y="856116"/>
                </a:cubicBezTo>
                <a:lnTo>
                  <a:pt x="3945275" y="856116"/>
                </a:lnTo>
                <a:cubicBezTo>
                  <a:pt x="3940559" y="1289299"/>
                  <a:pt x="3776601" y="1663168"/>
                  <a:pt x="3657867" y="1712232"/>
                </a:cubicBezTo>
                <a:cubicBezTo>
                  <a:pt x="2477647" y="1625570"/>
                  <a:pt x="2088247" y="1512618"/>
                  <a:pt x="287407" y="1712232"/>
                </a:cubicBezTo>
                <a:cubicBezTo>
                  <a:pt x="169783" y="1706858"/>
                  <a:pt x="13419" y="1476148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51191" y="504125"/>
                  <a:pt x="31675" y="-126543"/>
                  <a:pt x="287407" y="0"/>
                </a:cubicBezTo>
                <a:cubicBezTo>
                  <a:pt x="1500210" y="-357175"/>
                  <a:pt x="2967661" y="71309"/>
                  <a:pt x="3657867" y="0"/>
                </a:cubicBezTo>
                <a:cubicBezTo>
                  <a:pt x="3834499" y="23913"/>
                  <a:pt x="3912903" y="436911"/>
                  <a:pt x="3945278" y="856116"/>
                </a:cubicBezTo>
                <a:lnTo>
                  <a:pt x="3945275" y="856116"/>
                </a:lnTo>
                <a:cubicBezTo>
                  <a:pt x="3930146" y="1319392"/>
                  <a:pt x="3740547" y="1686927"/>
                  <a:pt x="3657867" y="1712232"/>
                </a:cubicBezTo>
                <a:cubicBezTo>
                  <a:pt x="2317009" y="1609278"/>
                  <a:pt x="2042644" y="1386722"/>
                  <a:pt x="287407" y="1712232"/>
                </a:cubicBezTo>
                <a:cubicBezTo>
                  <a:pt x="271953" y="1706659"/>
                  <a:pt x="103048" y="1498840"/>
                  <a:pt x="0" y="856112"/>
                </a:cubicBezTo>
                <a:lnTo>
                  <a:pt x="0" y="856116"/>
                </a:lnTo>
                <a:close/>
              </a:path>
              <a:path w="3945278" h="1712232" fill="none" stroke="0" extrusionOk="0">
                <a:moveTo>
                  <a:pt x="0" y="856116"/>
                </a:moveTo>
                <a:cubicBezTo>
                  <a:pt x="88293" y="481519"/>
                  <a:pt x="25061" y="-161634"/>
                  <a:pt x="287407" y="0"/>
                </a:cubicBezTo>
                <a:cubicBezTo>
                  <a:pt x="1469284" y="-369799"/>
                  <a:pt x="3092215" y="123846"/>
                  <a:pt x="3657867" y="0"/>
                </a:cubicBezTo>
                <a:cubicBezTo>
                  <a:pt x="3914188" y="-132228"/>
                  <a:pt x="3876093" y="416921"/>
                  <a:pt x="3945278" y="856116"/>
                </a:cubicBezTo>
                <a:lnTo>
                  <a:pt x="3945275" y="856116"/>
                </a:lnTo>
                <a:cubicBezTo>
                  <a:pt x="3941552" y="1294520"/>
                  <a:pt x="3741352" y="1677826"/>
                  <a:pt x="3657867" y="1712232"/>
                </a:cubicBezTo>
                <a:cubicBezTo>
                  <a:pt x="2352738" y="1590673"/>
                  <a:pt x="2111387" y="1395419"/>
                  <a:pt x="287407" y="1712232"/>
                </a:cubicBezTo>
                <a:cubicBezTo>
                  <a:pt x="267191" y="1704253"/>
                  <a:pt x="19378" y="1499521"/>
                  <a:pt x="0" y="856112"/>
                </a:cubicBezTo>
                <a:lnTo>
                  <a:pt x="0" y="85611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onnsiteX0" fmla="*/ 0 w 1667177"/>
              <a:gd name="connsiteY0" fmla="*/ 275171 h 550342"/>
              <a:gd name="connsiteX1" fmla="*/ 121451 w 1667177"/>
              <a:gd name="connsiteY1" fmla="*/ 0 h 550342"/>
              <a:gd name="connsiteX2" fmla="*/ 1545724 w 1667177"/>
              <a:gd name="connsiteY2" fmla="*/ 0 h 550342"/>
              <a:gd name="connsiteX3" fmla="*/ 1667177 w 1667177"/>
              <a:gd name="connsiteY3" fmla="*/ 275171 h 550342"/>
              <a:gd name="connsiteX4" fmla="*/ 1667175 w 1667177"/>
              <a:gd name="connsiteY4" fmla="*/ 275171 h 550342"/>
              <a:gd name="connsiteX5" fmla="*/ 1545724 w 1667177"/>
              <a:gd name="connsiteY5" fmla="*/ 550342 h 550342"/>
              <a:gd name="connsiteX6" fmla="*/ 121451 w 1667177"/>
              <a:gd name="connsiteY6" fmla="*/ 550342 h 550342"/>
              <a:gd name="connsiteX7" fmla="*/ 0 w 1667177"/>
              <a:gd name="connsiteY7" fmla="*/ 275170 h 550342"/>
              <a:gd name="connsiteX8" fmla="*/ 0 w 1667177"/>
              <a:gd name="connsiteY8" fmla="*/ 275171 h 550342"/>
              <a:gd name="connsiteX0" fmla="*/ 0 w 1667177"/>
              <a:gd name="connsiteY0" fmla="*/ 275171 h 550342"/>
              <a:gd name="connsiteX1" fmla="*/ 121451 w 1667177"/>
              <a:gd name="connsiteY1" fmla="*/ 0 h 550342"/>
              <a:gd name="connsiteX2" fmla="*/ 1545724 w 1667177"/>
              <a:gd name="connsiteY2" fmla="*/ 0 h 550342"/>
              <a:gd name="connsiteX3" fmla="*/ 1667177 w 1667177"/>
              <a:gd name="connsiteY3" fmla="*/ 275171 h 550342"/>
              <a:gd name="connsiteX4" fmla="*/ 1667175 w 1667177"/>
              <a:gd name="connsiteY4" fmla="*/ 275171 h 550342"/>
              <a:gd name="connsiteX5" fmla="*/ 1545724 w 1667177"/>
              <a:gd name="connsiteY5" fmla="*/ 550342 h 550342"/>
              <a:gd name="connsiteX6" fmla="*/ 121451 w 1667177"/>
              <a:gd name="connsiteY6" fmla="*/ 550342 h 550342"/>
              <a:gd name="connsiteX7" fmla="*/ 0 w 1667177"/>
              <a:gd name="connsiteY7" fmla="*/ 275170 h 550342"/>
              <a:gd name="connsiteX8" fmla="*/ 0 w 1667177"/>
              <a:gd name="connsiteY8" fmla="*/ 275171 h 550342"/>
              <a:gd name="connsiteX0" fmla="*/ 0 w 1667177"/>
              <a:gd name="connsiteY0" fmla="*/ 275171 h 550342"/>
              <a:gd name="connsiteX1" fmla="*/ 121451 w 1667177"/>
              <a:gd name="connsiteY1" fmla="*/ 0 h 550342"/>
              <a:gd name="connsiteX2" fmla="*/ 1545724 w 1667177"/>
              <a:gd name="connsiteY2" fmla="*/ 0 h 550342"/>
              <a:gd name="connsiteX3" fmla="*/ 1667177 w 1667177"/>
              <a:gd name="connsiteY3" fmla="*/ 275171 h 550342"/>
              <a:gd name="connsiteX4" fmla="*/ 1667175 w 1667177"/>
              <a:gd name="connsiteY4" fmla="*/ 275171 h 550342"/>
              <a:gd name="connsiteX5" fmla="*/ 1545724 w 1667177"/>
              <a:gd name="connsiteY5" fmla="*/ 550342 h 550342"/>
              <a:gd name="connsiteX6" fmla="*/ 121451 w 1667177"/>
              <a:gd name="connsiteY6" fmla="*/ 550342 h 550342"/>
              <a:gd name="connsiteX7" fmla="*/ 0 w 1667177"/>
              <a:gd name="connsiteY7" fmla="*/ 275170 h 550342"/>
              <a:gd name="connsiteX8" fmla="*/ 0 w 1667177"/>
              <a:gd name="connsiteY8" fmla="*/ 275171 h 550342"/>
              <a:gd name="connsiteX0" fmla="*/ 0 w 1667177"/>
              <a:gd name="connsiteY0" fmla="*/ 275171 h 550342"/>
              <a:gd name="connsiteX1" fmla="*/ 121451 w 1667177"/>
              <a:gd name="connsiteY1" fmla="*/ 0 h 550342"/>
              <a:gd name="connsiteX2" fmla="*/ 1545724 w 1667177"/>
              <a:gd name="connsiteY2" fmla="*/ 0 h 550342"/>
              <a:gd name="connsiteX3" fmla="*/ 1667177 w 1667177"/>
              <a:gd name="connsiteY3" fmla="*/ 275171 h 550342"/>
              <a:gd name="connsiteX4" fmla="*/ 1667175 w 1667177"/>
              <a:gd name="connsiteY4" fmla="*/ 275171 h 550342"/>
              <a:gd name="connsiteX5" fmla="*/ 1545724 w 1667177"/>
              <a:gd name="connsiteY5" fmla="*/ 550342 h 550342"/>
              <a:gd name="connsiteX6" fmla="*/ 121451 w 1667177"/>
              <a:gd name="connsiteY6" fmla="*/ 550342 h 550342"/>
              <a:gd name="connsiteX7" fmla="*/ 0 w 1667177"/>
              <a:gd name="connsiteY7" fmla="*/ 275170 h 550342"/>
              <a:gd name="connsiteX8" fmla="*/ 0 w 1667177"/>
              <a:gd name="connsiteY8" fmla="*/ 275171 h 550342"/>
              <a:gd name="connsiteX0" fmla="*/ 0 w 1667177"/>
              <a:gd name="connsiteY0" fmla="*/ 275171 h 550342"/>
              <a:gd name="connsiteX1" fmla="*/ 121451 w 1667177"/>
              <a:gd name="connsiteY1" fmla="*/ 0 h 550342"/>
              <a:gd name="connsiteX2" fmla="*/ 1545724 w 1667177"/>
              <a:gd name="connsiteY2" fmla="*/ 0 h 550342"/>
              <a:gd name="connsiteX3" fmla="*/ 1667177 w 1667177"/>
              <a:gd name="connsiteY3" fmla="*/ 275171 h 550342"/>
              <a:gd name="connsiteX4" fmla="*/ 1667175 w 1667177"/>
              <a:gd name="connsiteY4" fmla="*/ 275171 h 550342"/>
              <a:gd name="connsiteX5" fmla="*/ 1545724 w 1667177"/>
              <a:gd name="connsiteY5" fmla="*/ 550342 h 550342"/>
              <a:gd name="connsiteX6" fmla="*/ 121451 w 1667177"/>
              <a:gd name="connsiteY6" fmla="*/ 550342 h 550342"/>
              <a:gd name="connsiteX7" fmla="*/ 0 w 1667177"/>
              <a:gd name="connsiteY7" fmla="*/ 275170 h 550342"/>
              <a:gd name="connsiteX8" fmla="*/ 0 w 1667177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7177" h="550342" fill="none" extrusionOk="0">
                <a:moveTo>
                  <a:pt x="0" y="275171"/>
                </a:moveTo>
                <a:cubicBezTo>
                  <a:pt x="31738" y="159186"/>
                  <a:pt x="21300" y="-42829"/>
                  <a:pt x="121451" y="0"/>
                </a:cubicBezTo>
                <a:cubicBezTo>
                  <a:pt x="612522" y="-151109"/>
                  <a:pt x="1327408" y="52482"/>
                  <a:pt x="1545724" y="0"/>
                </a:cubicBezTo>
                <a:cubicBezTo>
                  <a:pt x="1655076" y="-53643"/>
                  <a:pt x="1573990" y="115588"/>
                  <a:pt x="1667177" y="275171"/>
                </a:cubicBezTo>
                <a:lnTo>
                  <a:pt x="1667175" y="275171"/>
                </a:lnTo>
                <a:cubicBezTo>
                  <a:pt x="1666809" y="404448"/>
                  <a:pt x="1585874" y="537281"/>
                  <a:pt x="1545724" y="550342"/>
                </a:cubicBezTo>
                <a:cubicBezTo>
                  <a:pt x="998106" y="506898"/>
                  <a:pt x="896900" y="440219"/>
                  <a:pt x="121451" y="550342"/>
                </a:cubicBezTo>
                <a:cubicBezTo>
                  <a:pt x="116657" y="558162"/>
                  <a:pt x="5833" y="508673"/>
                  <a:pt x="0" y="275170"/>
                </a:cubicBezTo>
                <a:lnTo>
                  <a:pt x="0" y="275171"/>
                </a:lnTo>
                <a:close/>
              </a:path>
              <a:path w="1667177" h="550342" stroke="0" extrusionOk="0">
                <a:moveTo>
                  <a:pt x="0" y="275171"/>
                </a:moveTo>
                <a:cubicBezTo>
                  <a:pt x="-4884" y="119810"/>
                  <a:pt x="71466" y="-28538"/>
                  <a:pt x="121451" y="0"/>
                </a:cubicBezTo>
                <a:cubicBezTo>
                  <a:pt x="670561" y="44376"/>
                  <a:pt x="1245076" y="-8567"/>
                  <a:pt x="1545724" y="0"/>
                </a:cubicBezTo>
                <a:cubicBezTo>
                  <a:pt x="1611786" y="47169"/>
                  <a:pt x="1723470" y="181810"/>
                  <a:pt x="1667177" y="275171"/>
                </a:cubicBezTo>
                <a:lnTo>
                  <a:pt x="1667175" y="275171"/>
                </a:lnTo>
                <a:cubicBezTo>
                  <a:pt x="1642795" y="458148"/>
                  <a:pt x="1616430" y="550865"/>
                  <a:pt x="1545724" y="550342"/>
                </a:cubicBezTo>
                <a:cubicBezTo>
                  <a:pt x="946524" y="401154"/>
                  <a:pt x="567022" y="691455"/>
                  <a:pt x="121451" y="550342"/>
                </a:cubicBezTo>
                <a:cubicBezTo>
                  <a:pt x="23276" y="489805"/>
                  <a:pt x="-15474" y="394067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-3612" y="136598"/>
                  <a:pt x="26166" y="-13841"/>
                  <a:pt x="121451" y="0"/>
                </a:cubicBezTo>
                <a:cubicBezTo>
                  <a:pt x="657042" y="10864"/>
                  <a:pt x="1243455" y="33590"/>
                  <a:pt x="1545724" y="0"/>
                </a:cubicBezTo>
                <a:cubicBezTo>
                  <a:pt x="1555454" y="2774"/>
                  <a:pt x="1639744" y="122046"/>
                  <a:pt x="1667177" y="275171"/>
                </a:cubicBezTo>
                <a:lnTo>
                  <a:pt x="1667175" y="275171"/>
                </a:lnTo>
                <a:cubicBezTo>
                  <a:pt x="1671699" y="417401"/>
                  <a:pt x="1585542" y="532894"/>
                  <a:pt x="1545724" y="550342"/>
                </a:cubicBezTo>
                <a:cubicBezTo>
                  <a:pt x="1035293" y="463402"/>
                  <a:pt x="862552" y="445416"/>
                  <a:pt x="121451" y="550342"/>
                </a:cubicBezTo>
                <a:cubicBezTo>
                  <a:pt x="69697" y="510461"/>
                  <a:pt x="27135" y="482336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51388" y="144356"/>
                  <a:pt x="56478" y="-18954"/>
                  <a:pt x="121451" y="0"/>
                </a:cubicBezTo>
                <a:cubicBezTo>
                  <a:pt x="664250" y="-111940"/>
                  <a:pt x="1253914" y="36276"/>
                  <a:pt x="1545724" y="0"/>
                </a:cubicBezTo>
                <a:cubicBezTo>
                  <a:pt x="1599176" y="25887"/>
                  <a:pt x="1632253" y="124349"/>
                  <a:pt x="1667177" y="275171"/>
                </a:cubicBezTo>
                <a:lnTo>
                  <a:pt x="1667175" y="275171"/>
                </a:lnTo>
                <a:cubicBezTo>
                  <a:pt x="1665007" y="417896"/>
                  <a:pt x="1596362" y="531997"/>
                  <a:pt x="1545724" y="550342"/>
                </a:cubicBezTo>
                <a:cubicBezTo>
                  <a:pt x="1063672" y="520013"/>
                  <a:pt x="880514" y="487971"/>
                  <a:pt x="121451" y="550342"/>
                </a:cubicBezTo>
                <a:cubicBezTo>
                  <a:pt x="77440" y="548183"/>
                  <a:pt x="4910" y="463155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28680" y="161961"/>
                  <a:pt x="12982" y="-50138"/>
                  <a:pt x="121451" y="0"/>
                </a:cubicBezTo>
                <a:cubicBezTo>
                  <a:pt x="622857" y="-137406"/>
                  <a:pt x="1251818" y="29042"/>
                  <a:pt x="1545724" y="0"/>
                </a:cubicBezTo>
                <a:cubicBezTo>
                  <a:pt x="1622076" y="13398"/>
                  <a:pt x="1644809" y="143085"/>
                  <a:pt x="1667177" y="275171"/>
                </a:cubicBezTo>
                <a:lnTo>
                  <a:pt x="1667175" y="275171"/>
                </a:lnTo>
                <a:cubicBezTo>
                  <a:pt x="1661953" y="420056"/>
                  <a:pt x="1584278" y="543571"/>
                  <a:pt x="1545724" y="550342"/>
                </a:cubicBezTo>
                <a:cubicBezTo>
                  <a:pt x="1005436" y="518875"/>
                  <a:pt x="884061" y="444380"/>
                  <a:pt x="121451" y="550342"/>
                </a:cubicBezTo>
                <a:cubicBezTo>
                  <a:pt x="117918" y="543706"/>
                  <a:pt x="32096" y="481787"/>
                  <a:pt x="0" y="275170"/>
                </a:cubicBezTo>
                <a:lnTo>
                  <a:pt x="0" y="275171"/>
                </a:lnTo>
                <a:close/>
              </a:path>
              <a:path w="1667177" h="550342" fill="none" stroke="0" extrusionOk="0">
                <a:moveTo>
                  <a:pt x="0" y="275171"/>
                </a:moveTo>
                <a:cubicBezTo>
                  <a:pt x="37507" y="151165"/>
                  <a:pt x="16782" y="-50097"/>
                  <a:pt x="121451" y="0"/>
                </a:cubicBezTo>
                <a:cubicBezTo>
                  <a:pt x="635917" y="-124912"/>
                  <a:pt x="1314843" y="78898"/>
                  <a:pt x="1545724" y="0"/>
                </a:cubicBezTo>
                <a:cubicBezTo>
                  <a:pt x="1639554" y="-29125"/>
                  <a:pt x="1621468" y="128665"/>
                  <a:pt x="1667177" y="275171"/>
                </a:cubicBezTo>
                <a:lnTo>
                  <a:pt x="1667175" y="275171"/>
                </a:lnTo>
                <a:cubicBezTo>
                  <a:pt x="1665695" y="416266"/>
                  <a:pt x="1586294" y="540087"/>
                  <a:pt x="1545724" y="550342"/>
                </a:cubicBezTo>
                <a:cubicBezTo>
                  <a:pt x="998246" y="508713"/>
                  <a:pt x="905080" y="450142"/>
                  <a:pt x="121451" y="550342"/>
                </a:cubicBezTo>
                <a:cubicBezTo>
                  <a:pt x="124114" y="543641"/>
                  <a:pt x="19985" y="493675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Một 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360</TotalTime>
  <Words>643</Words>
  <PresentationFormat>Widescreen</PresentationFormat>
  <Paragraphs>76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Aharoni</vt:lpstr>
      <vt:lpstr>Arial</vt:lpstr>
      <vt:lpstr>Calibri</vt:lpstr>
      <vt:lpstr>Calibri Light</vt:lpstr>
      <vt:lpstr>Cambria</vt:lpstr>
      <vt:lpstr>Nunito</vt:lpstr>
      <vt:lpstr>Nunito Black</vt:lpstr>
      <vt:lpstr>Patrick Hand SC</vt:lpstr>
      <vt:lpstr>PT Sans</vt:lpstr>
      <vt:lpstr>Roboto Condensed Light</vt:lpstr>
      <vt:lpstr>Times New Roman</vt:lpstr>
      <vt:lpstr>Wingdings</vt:lpstr>
      <vt:lpstr>Custom Design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2023-09-07T08:53:46Z</dcterms:created>
  <dcterms:modified xsi:type="dcterms:W3CDTF">2023-12-16T01:28:18Z</dcterms:modified>
</cp:coreProperties>
</file>