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10"/>
  </p:notesMasterIdLst>
  <p:sldIdLst>
    <p:sldId id="256" r:id="rId2"/>
    <p:sldId id="315" r:id="rId3"/>
    <p:sldId id="259" r:id="rId4"/>
    <p:sldId id="317" r:id="rId5"/>
    <p:sldId id="318" r:id="rId6"/>
    <p:sldId id="267" r:id="rId7"/>
    <p:sldId id="268" r:id="rId8"/>
    <p:sldId id="269" r:id="rId9"/>
  </p:sldIdLst>
  <p:sldSz cx="9144000" cy="5143500" type="screen16x9"/>
  <p:notesSz cx="6858000" cy="9144000"/>
  <p:embeddedFontLst>
    <p:embeddedFont>
      <p:font typeface="Caveat Brush" pitchFamily="2" charset="0"/>
      <p:regular r:id="rId11"/>
    </p:embeddedFont>
    <p:embeddedFont>
      <p:font typeface="Raleway" panose="020B0503030101060003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0383E0-22A2-4F72-A8F2-EBE6C2E667D1}">
  <a:tblStyle styleId="{060383E0-22A2-4F72-A8F2-EBE6C2E667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9" name="Google Shape;7149;g9eef0a043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0" name="Google Shape;7150;g9eef0a043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9" name="Google Shape;7299;g9eef0a043f_0_1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0" name="Google Shape;7300;g9eef0a043f_0_1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9" name="Google Shape;7299;g9eef0a043f_0_1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0" name="Google Shape;7300;g9eef0a043f_0_1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763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9" name="Google Shape;7299;g9eef0a043f_0_1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0" name="Google Shape;7300;g9eef0a043f_0_1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0085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2" name="Google Shape;7602;g540b121389_2_6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03" name="Google Shape;7603;g540b121389_2_6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1" name="Google Shape;7771;g9eef0a043f_0_4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2" name="Google Shape;7772;g9eef0a043f_0_4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8" name="Google Shape;7818;g9eef0a043f_0_46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19" name="Google Shape;7819;g9eef0a043f_0_46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1625100" y="1153123"/>
            <a:ext cx="5893800" cy="233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1925850" y="3369725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8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24459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flipH="1">
            <a:off x="788711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-346382" y="790541"/>
            <a:ext cx="2258379" cy="640553"/>
            <a:chOff x="-2810250" y="3572525"/>
            <a:chExt cx="2106500" cy="597475"/>
          </a:xfrm>
        </p:grpSpPr>
        <p:sp>
          <p:nvSpPr>
            <p:cNvPr id="16" name="Google Shape;16;p2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2"/>
          <p:cNvGrpSpPr/>
          <p:nvPr/>
        </p:nvGrpSpPr>
        <p:grpSpPr>
          <a:xfrm>
            <a:off x="7629873" y="4385269"/>
            <a:ext cx="1773362" cy="564914"/>
            <a:chOff x="-4380075" y="3780200"/>
            <a:chExt cx="1637000" cy="521475"/>
          </a:xfrm>
        </p:grpSpPr>
        <p:sp>
          <p:nvSpPr>
            <p:cNvPr id="127" name="Google Shape;127;p2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8_1_1">
    <p:spTree>
      <p:nvGrpSpPr>
        <p:cNvPr id="1" name="Shape 6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77" name="Google Shape;6777;p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78" name="Google Shape;6778;p37"/>
          <p:cNvGrpSpPr/>
          <p:nvPr/>
        </p:nvGrpSpPr>
        <p:grpSpPr>
          <a:xfrm>
            <a:off x="-1185137" y="840925"/>
            <a:ext cx="2106500" cy="597475"/>
            <a:chOff x="-2810250" y="3572525"/>
            <a:chExt cx="2106500" cy="597475"/>
          </a:xfrm>
        </p:grpSpPr>
        <p:sp>
          <p:nvSpPr>
            <p:cNvPr id="6779" name="Google Shape;6779;p37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0" name="Google Shape;6780;p37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1" name="Google Shape;6781;p37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2" name="Google Shape;6782;p37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3" name="Google Shape;6783;p37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4" name="Google Shape;6784;p37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5" name="Google Shape;6785;p37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6" name="Google Shape;6786;p37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7" name="Google Shape;6787;p37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8" name="Google Shape;6788;p37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9" name="Google Shape;6789;p37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0" name="Google Shape;6790;p37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1" name="Google Shape;6791;p37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2" name="Google Shape;6792;p37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3" name="Google Shape;6793;p37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4" name="Google Shape;6794;p37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5" name="Google Shape;6795;p37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6" name="Google Shape;6796;p37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7" name="Google Shape;6797;p37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8" name="Google Shape;6798;p37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9" name="Google Shape;6799;p37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0" name="Google Shape;6800;p37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1" name="Google Shape;6801;p37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2" name="Google Shape;6802;p37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3" name="Google Shape;6803;p37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4" name="Google Shape;6804;p37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5" name="Google Shape;6805;p37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6" name="Google Shape;6806;p37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7" name="Google Shape;6807;p37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8" name="Google Shape;6808;p37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9" name="Google Shape;6809;p37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0" name="Google Shape;6810;p37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1" name="Google Shape;6811;p37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2" name="Google Shape;6812;p37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3" name="Google Shape;6813;p37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4" name="Google Shape;6814;p37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5" name="Google Shape;6815;p37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6" name="Google Shape;6816;p37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7" name="Google Shape;6817;p37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8" name="Google Shape;6818;p37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9" name="Google Shape;6819;p37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0" name="Google Shape;6820;p37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1" name="Google Shape;6821;p37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2" name="Google Shape;6822;p37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3" name="Google Shape;6823;p37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4" name="Google Shape;6824;p37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5" name="Google Shape;6825;p37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6" name="Google Shape;6826;p37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7" name="Google Shape;6827;p37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8" name="Google Shape;6828;p37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9" name="Google Shape;6829;p37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0" name="Google Shape;6830;p37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1" name="Google Shape;6831;p37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2" name="Google Shape;6832;p37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3" name="Google Shape;6833;p37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4" name="Google Shape;6834;p37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5" name="Google Shape;6835;p37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6" name="Google Shape;6836;p37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7" name="Google Shape;6837;p37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8" name="Google Shape;6838;p37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9" name="Google Shape;6839;p37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0" name="Google Shape;6840;p37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1" name="Google Shape;6841;p37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2" name="Google Shape;6842;p37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3" name="Google Shape;6843;p37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4" name="Google Shape;6844;p37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5" name="Google Shape;6845;p37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6" name="Google Shape;6846;p37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7" name="Google Shape;6847;p37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8" name="Google Shape;6848;p37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9" name="Google Shape;6849;p37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0" name="Google Shape;6850;p37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1" name="Google Shape;6851;p37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2" name="Google Shape;6852;p37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3" name="Google Shape;6853;p37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4" name="Google Shape;6854;p37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5" name="Google Shape;6855;p37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6" name="Google Shape;6856;p37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7" name="Google Shape;6857;p37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8" name="Google Shape;6858;p37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9" name="Google Shape;6859;p37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0" name="Google Shape;6860;p37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1" name="Google Shape;6861;p37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2" name="Google Shape;6862;p37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3" name="Google Shape;6863;p37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4" name="Google Shape;6864;p37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5" name="Google Shape;6865;p37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6" name="Google Shape;6866;p37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7" name="Google Shape;6867;p37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8" name="Google Shape;6868;p37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9" name="Google Shape;6869;p37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0" name="Google Shape;6870;p37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1" name="Google Shape;6871;p37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2" name="Google Shape;6872;p37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3" name="Google Shape;6873;p37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4" name="Google Shape;6874;p37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5" name="Google Shape;6875;p37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6" name="Google Shape;6876;p37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7" name="Google Shape;6877;p37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8" name="Google Shape;6878;p37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9" name="Google Shape;6879;p37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0" name="Google Shape;6880;p37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1" name="Google Shape;6881;p37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2" name="Google Shape;6882;p37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3" name="Google Shape;6883;p37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4" name="Google Shape;6884;p37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5" name="Google Shape;6885;p37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6" name="Google Shape;6886;p37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7" name="Google Shape;6887;p37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8" name="Google Shape;6888;p37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89" name="Google Shape;6889;p37"/>
          <p:cNvGrpSpPr/>
          <p:nvPr/>
        </p:nvGrpSpPr>
        <p:grpSpPr>
          <a:xfrm>
            <a:off x="7738988" y="4488250"/>
            <a:ext cx="1637000" cy="521475"/>
            <a:chOff x="-4380075" y="3780200"/>
            <a:chExt cx="1637000" cy="521475"/>
          </a:xfrm>
        </p:grpSpPr>
        <p:sp>
          <p:nvSpPr>
            <p:cNvPr id="6890" name="Google Shape;6890;p37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1" name="Google Shape;6891;p37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2" name="Google Shape;6892;p37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3" name="Google Shape;6893;p37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4" name="Google Shape;6894;p37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5" name="Google Shape;6895;p37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6" name="Google Shape;6896;p37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7" name="Google Shape;6897;p37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8" name="Google Shape;6898;p37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9" name="Google Shape;6899;p37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0" name="Google Shape;6900;p37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1" name="Google Shape;6901;p37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2" name="Google Shape;6902;p37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3" name="Google Shape;6903;p37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4" name="Google Shape;6904;p37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5" name="Google Shape;6905;p37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6" name="Google Shape;6906;p37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7" name="Google Shape;6907;p37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8" name="Google Shape;6908;p37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9" name="Google Shape;6909;p37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0" name="Google Shape;6910;p37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1" name="Google Shape;6911;p37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2" name="Google Shape;6912;p37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3" name="Google Shape;6913;p37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4" name="Google Shape;6914;p37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5" name="Google Shape;6915;p37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6" name="Google Shape;6916;p37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7" name="Google Shape;6917;p37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8" name="Google Shape;6918;p37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9" name="Google Shape;6919;p37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0" name="Google Shape;6920;p37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1" name="Google Shape;6921;p37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2" name="Google Shape;6922;p37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3" name="Google Shape;6923;p37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4" name="Google Shape;6924;p37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5" name="Google Shape;6925;p37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6" name="Google Shape;6926;p37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7" name="Google Shape;6927;p37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8" name="Google Shape;6928;p37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9" name="Google Shape;6929;p37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0" name="Google Shape;6930;p37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1" name="Google Shape;6931;p37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2" name="Google Shape;6932;p37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3" name="Google Shape;6933;p37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4" name="Google Shape;6934;p37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5" name="Google Shape;6935;p37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6" name="Google Shape;6936;p37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7" name="Google Shape;6937;p37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8" name="Google Shape;6938;p37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9" name="Google Shape;6939;p37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0" name="Google Shape;6940;p37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1" name="Google Shape;6941;p37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2" name="Google Shape;6942;p37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3" name="Google Shape;6943;p37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4" name="Google Shape;6944;p37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5" name="Google Shape;6945;p37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6" name="Google Shape;6946;p37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7" name="Google Shape;6947;p37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8" name="Google Shape;6948;p37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9" name="Google Shape;6949;p37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0" name="Google Shape;6950;p37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1" name="Google Shape;6951;p37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2" name="Google Shape;6952;p37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3" name="Google Shape;6953;p37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4" name="Google Shape;6954;p37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5" name="Google Shape;6955;p37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6" name="Google Shape;6956;p37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7" name="Google Shape;6957;p37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958" name="Google Shape;6958;p37"/>
          <p:cNvPicPr preferRelativeResize="0"/>
          <p:nvPr/>
        </p:nvPicPr>
        <p:blipFill>
          <a:blip r:embed="rId3">
            <a:alphaModFix amt="67000"/>
          </a:blip>
          <a:stretch>
            <a:fillRect/>
          </a:stretch>
        </p:blipFill>
        <p:spPr>
          <a:xfrm>
            <a:off x="6785838" y="562625"/>
            <a:ext cx="35433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9" name="Google Shape;6959;p37"/>
          <p:cNvPicPr preferRelativeResize="0"/>
          <p:nvPr/>
        </p:nvPicPr>
        <p:blipFill>
          <a:blip r:embed="rId4">
            <a:alphaModFix amt="67000"/>
          </a:blip>
          <a:stretch>
            <a:fillRect/>
          </a:stretch>
        </p:blipFill>
        <p:spPr>
          <a:xfrm>
            <a:off x="-731575" y="4507037"/>
            <a:ext cx="3793026" cy="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_1_1_1">
    <p:spTree>
      <p:nvGrpSpPr>
        <p:cNvPr id="1" name="Shape 6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1" name="Google Shape;6961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62" name="Google Shape;6962;p38"/>
          <p:cNvGrpSpPr/>
          <p:nvPr/>
        </p:nvGrpSpPr>
        <p:grpSpPr>
          <a:xfrm>
            <a:off x="-786325" y="840925"/>
            <a:ext cx="2106500" cy="597475"/>
            <a:chOff x="-2810250" y="3572525"/>
            <a:chExt cx="2106500" cy="597475"/>
          </a:xfrm>
        </p:grpSpPr>
        <p:sp>
          <p:nvSpPr>
            <p:cNvPr id="6963" name="Google Shape;6963;p38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4" name="Google Shape;6964;p38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5" name="Google Shape;6965;p38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6" name="Google Shape;6966;p38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7" name="Google Shape;6967;p38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8" name="Google Shape;6968;p38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9" name="Google Shape;6969;p38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0" name="Google Shape;6970;p38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1" name="Google Shape;6971;p38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2" name="Google Shape;6972;p38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3" name="Google Shape;6973;p38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4" name="Google Shape;6974;p38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5" name="Google Shape;6975;p38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6" name="Google Shape;6976;p38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7" name="Google Shape;6977;p38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8" name="Google Shape;6978;p38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9" name="Google Shape;6979;p38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0" name="Google Shape;6980;p38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1" name="Google Shape;6981;p38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2" name="Google Shape;6982;p38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3" name="Google Shape;6983;p38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4" name="Google Shape;6984;p38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5" name="Google Shape;6985;p38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6" name="Google Shape;6986;p38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7" name="Google Shape;6987;p38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8" name="Google Shape;6988;p38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9" name="Google Shape;6989;p38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0" name="Google Shape;6990;p38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1" name="Google Shape;6991;p38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2" name="Google Shape;6992;p38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3" name="Google Shape;6993;p38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4" name="Google Shape;6994;p38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5" name="Google Shape;6995;p38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6" name="Google Shape;6996;p38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7" name="Google Shape;6997;p38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8" name="Google Shape;6998;p38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9" name="Google Shape;6999;p38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0" name="Google Shape;7000;p38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1" name="Google Shape;7001;p38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2" name="Google Shape;7002;p38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3" name="Google Shape;7003;p38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4" name="Google Shape;7004;p38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5" name="Google Shape;7005;p38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6" name="Google Shape;7006;p38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7" name="Google Shape;7007;p38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8" name="Google Shape;7008;p38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9" name="Google Shape;7009;p38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0" name="Google Shape;7010;p38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1" name="Google Shape;7011;p38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2" name="Google Shape;7012;p38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3" name="Google Shape;7013;p38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4" name="Google Shape;7014;p38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5" name="Google Shape;7015;p38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6" name="Google Shape;7016;p38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7" name="Google Shape;7017;p38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8" name="Google Shape;7018;p38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9" name="Google Shape;7019;p38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0" name="Google Shape;7020;p38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1" name="Google Shape;7021;p38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2" name="Google Shape;7022;p38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3" name="Google Shape;7023;p38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4" name="Google Shape;7024;p38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5" name="Google Shape;7025;p38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6" name="Google Shape;7026;p38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7" name="Google Shape;7027;p38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8" name="Google Shape;7028;p38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9" name="Google Shape;7029;p38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0" name="Google Shape;7030;p38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1" name="Google Shape;7031;p38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2" name="Google Shape;7032;p38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3" name="Google Shape;7033;p38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4" name="Google Shape;7034;p38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5" name="Google Shape;7035;p38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6" name="Google Shape;7036;p38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7" name="Google Shape;7037;p38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8" name="Google Shape;7038;p38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9" name="Google Shape;7039;p38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0" name="Google Shape;7040;p38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1" name="Google Shape;7041;p38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2" name="Google Shape;7042;p38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3" name="Google Shape;7043;p38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4" name="Google Shape;7044;p38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5" name="Google Shape;7045;p38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6" name="Google Shape;7046;p38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7" name="Google Shape;7047;p38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8" name="Google Shape;7048;p38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9" name="Google Shape;7049;p38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0" name="Google Shape;7050;p38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1" name="Google Shape;7051;p38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2" name="Google Shape;7052;p38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3" name="Google Shape;7053;p38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4" name="Google Shape;7054;p38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5" name="Google Shape;7055;p38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6" name="Google Shape;7056;p38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7" name="Google Shape;7057;p38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8" name="Google Shape;7058;p38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9" name="Google Shape;7059;p38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0" name="Google Shape;7060;p38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1" name="Google Shape;7061;p38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2" name="Google Shape;7062;p38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3" name="Google Shape;7063;p38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4" name="Google Shape;7064;p38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5" name="Google Shape;7065;p38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6" name="Google Shape;7066;p38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7" name="Google Shape;7067;p38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8" name="Google Shape;7068;p38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9" name="Google Shape;7069;p38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0" name="Google Shape;7070;p38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1" name="Google Shape;7071;p38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2" name="Google Shape;7072;p38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73" name="Google Shape;7073;p38"/>
          <p:cNvGrpSpPr/>
          <p:nvPr/>
        </p:nvGrpSpPr>
        <p:grpSpPr>
          <a:xfrm>
            <a:off x="8137800" y="4488250"/>
            <a:ext cx="1637000" cy="521475"/>
            <a:chOff x="-4380075" y="3780200"/>
            <a:chExt cx="1637000" cy="521475"/>
          </a:xfrm>
        </p:grpSpPr>
        <p:sp>
          <p:nvSpPr>
            <p:cNvPr id="7074" name="Google Shape;7074;p38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5" name="Google Shape;7075;p38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6" name="Google Shape;7076;p38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7" name="Google Shape;7077;p38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8" name="Google Shape;7078;p38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9" name="Google Shape;7079;p38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0" name="Google Shape;7080;p38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1" name="Google Shape;7081;p38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2" name="Google Shape;7082;p38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3" name="Google Shape;7083;p38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4" name="Google Shape;7084;p38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5" name="Google Shape;7085;p38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6" name="Google Shape;7086;p38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7" name="Google Shape;7087;p38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8" name="Google Shape;7088;p38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9" name="Google Shape;7089;p38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0" name="Google Shape;7090;p38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1" name="Google Shape;7091;p38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2" name="Google Shape;7092;p38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3" name="Google Shape;7093;p38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4" name="Google Shape;7094;p38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5" name="Google Shape;7095;p38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6" name="Google Shape;7096;p38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7" name="Google Shape;7097;p38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8" name="Google Shape;7098;p38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9" name="Google Shape;7099;p38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0" name="Google Shape;7100;p38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1" name="Google Shape;7101;p38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2" name="Google Shape;7102;p38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3" name="Google Shape;7103;p38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4" name="Google Shape;7104;p38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5" name="Google Shape;7105;p38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6" name="Google Shape;7106;p38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7" name="Google Shape;7107;p38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8" name="Google Shape;7108;p38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9" name="Google Shape;7109;p38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0" name="Google Shape;7110;p38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1" name="Google Shape;7111;p38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2" name="Google Shape;7112;p38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3" name="Google Shape;7113;p38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4" name="Google Shape;7114;p38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5" name="Google Shape;7115;p38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6" name="Google Shape;7116;p38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7" name="Google Shape;7117;p38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8" name="Google Shape;7118;p38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9" name="Google Shape;7119;p38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0" name="Google Shape;7120;p38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1" name="Google Shape;7121;p38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2" name="Google Shape;7122;p38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3" name="Google Shape;7123;p38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4" name="Google Shape;7124;p38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5" name="Google Shape;7125;p38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6" name="Google Shape;7126;p38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7" name="Google Shape;7127;p38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8" name="Google Shape;7128;p38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9" name="Google Shape;7129;p38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0" name="Google Shape;7130;p38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1" name="Google Shape;7131;p38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2" name="Google Shape;7132;p38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3" name="Google Shape;7133;p38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4" name="Google Shape;7134;p38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5" name="Google Shape;7135;p38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6" name="Google Shape;7136;p38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7" name="Google Shape;7137;p38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8" name="Google Shape;7138;p38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9" name="Google Shape;7139;p38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0" name="Google Shape;7140;p38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1" name="Google Shape;7141;p38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142" name="Google Shape;7142;p38"/>
          <p:cNvPicPr preferRelativeResize="0"/>
          <p:nvPr/>
        </p:nvPicPr>
        <p:blipFill>
          <a:blip r:embed="rId3">
            <a:alphaModFix amt="78000"/>
          </a:blip>
          <a:stretch>
            <a:fillRect/>
          </a:stretch>
        </p:blipFill>
        <p:spPr>
          <a:xfrm rot="4087981">
            <a:off x="-1035713" y="2978796"/>
            <a:ext cx="2995599" cy="196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3" name="Google Shape;7143;p38"/>
          <p:cNvPicPr preferRelativeResize="0"/>
          <p:nvPr/>
        </p:nvPicPr>
        <p:blipFill>
          <a:blip r:embed="rId4">
            <a:alphaModFix amt="72000"/>
          </a:blip>
          <a:stretch>
            <a:fillRect/>
          </a:stretch>
        </p:blipFill>
        <p:spPr>
          <a:xfrm rot="-7867873">
            <a:off x="6954277" y="-481791"/>
            <a:ext cx="3426521" cy="2246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3"/>
          <p:cNvSpPr txBox="1">
            <a:spLocks noGrp="1"/>
          </p:cNvSpPr>
          <p:nvPr>
            <p:ph type="subTitle" idx="1"/>
          </p:nvPr>
        </p:nvSpPr>
        <p:spPr>
          <a:xfrm>
            <a:off x="3140316" y="3410225"/>
            <a:ext cx="2864100" cy="68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8" name="Google Shape;198;p3"/>
          <p:cNvSpPr txBox="1">
            <a:spLocks noGrp="1"/>
          </p:cNvSpPr>
          <p:nvPr>
            <p:ph type="title"/>
          </p:nvPr>
        </p:nvSpPr>
        <p:spPr>
          <a:xfrm>
            <a:off x="3104616" y="2197022"/>
            <a:ext cx="2935500" cy="148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99" name="Google Shape;199;p3"/>
          <p:cNvSpPr txBox="1">
            <a:spLocks noGrp="1"/>
          </p:cNvSpPr>
          <p:nvPr>
            <p:ph type="title" idx="2" hasCustomPrompt="1"/>
          </p:nvPr>
        </p:nvSpPr>
        <p:spPr>
          <a:xfrm>
            <a:off x="3844116" y="1425648"/>
            <a:ext cx="1456500" cy="103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200" name="Google Shape;200;p3"/>
          <p:cNvGrpSpPr/>
          <p:nvPr/>
        </p:nvGrpSpPr>
        <p:grpSpPr>
          <a:xfrm>
            <a:off x="-1185137" y="840925"/>
            <a:ext cx="2106500" cy="597475"/>
            <a:chOff x="-2810250" y="3572525"/>
            <a:chExt cx="2106500" cy="597475"/>
          </a:xfrm>
        </p:grpSpPr>
        <p:sp>
          <p:nvSpPr>
            <p:cNvPr id="201" name="Google Shape;201;p3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" name="Google Shape;311;p3"/>
          <p:cNvGrpSpPr/>
          <p:nvPr/>
        </p:nvGrpSpPr>
        <p:grpSpPr>
          <a:xfrm>
            <a:off x="7738988" y="4488250"/>
            <a:ext cx="1637000" cy="521475"/>
            <a:chOff x="-4380075" y="3780200"/>
            <a:chExt cx="1637000" cy="521475"/>
          </a:xfrm>
        </p:grpSpPr>
        <p:sp>
          <p:nvSpPr>
            <p:cNvPr id="312" name="Google Shape;312;p3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80" name="Google Shape;380;p3"/>
          <p:cNvPicPr preferRelativeResize="0"/>
          <p:nvPr/>
        </p:nvPicPr>
        <p:blipFill>
          <a:blip r:embed="rId3">
            <a:alphaModFix amt="75000"/>
          </a:blip>
          <a:stretch>
            <a:fillRect/>
          </a:stretch>
        </p:blipFill>
        <p:spPr>
          <a:xfrm>
            <a:off x="6785838" y="562625"/>
            <a:ext cx="35433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"/>
          <p:cNvPicPr preferRelativeResize="0"/>
          <p:nvPr/>
        </p:nvPicPr>
        <p:blipFill>
          <a:blip r:embed="rId4">
            <a:alphaModFix amt="65000"/>
          </a:blip>
          <a:stretch>
            <a:fillRect/>
          </a:stretch>
        </p:blipFill>
        <p:spPr>
          <a:xfrm>
            <a:off x="-731575" y="4507037"/>
            <a:ext cx="3793026" cy="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5" name="Google Shape;1285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6" name="Google Shape;128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7" name="Google Shape;1287;p9"/>
          <p:cNvSpPr txBox="1">
            <a:spLocks noGrp="1"/>
          </p:cNvSpPr>
          <p:nvPr>
            <p:ph type="title"/>
          </p:nvPr>
        </p:nvSpPr>
        <p:spPr>
          <a:xfrm>
            <a:off x="1955250" y="1521421"/>
            <a:ext cx="5233500" cy="12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88" name="Google Shape;1288;p9"/>
          <p:cNvSpPr txBox="1">
            <a:spLocks noGrp="1"/>
          </p:cNvSpPr>
          <p:nvPr>
            <p:ph type="body" idx="1"/>
          </p:nvPr>
        </p:nvSpPr>
        <p:spPr>
          <a:xfrm>
            <a:off x="1931064" y="3012590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8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89" name="Google Shape;1289;p9"/>
          <p:cNvSpPr/>
          <p:nvPr/>
        </p:nvSpPr>
        <p:spPr>
          <a:xfrm>
            <a:off x="-28174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0" name="Google Shape;1290;p9"/>
          <p:cNvSpPr/>
          <p:nvPr/>
        </p:nvSpPr>
        <p:spPr>
          <a:xfrm flipH="1">
            <a:off x="792426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1" name="Google Shape;1291;p9"/>
          <p:cNvGrpSpPr/>
          <p:nvPr/>
        </p:nvGrpSpPr>
        <p:grpSpPr>
          <a:xfrm>
            <a:off x="-786325" y="840925"/>
            <a:ext cx="2106500" cy="597475"/>
            <a:chOff x="-2810250" y="3572525"/>
            <a:chExt cx="2106500" cy="597475"/>
          </a:xfrm>
        </p:grpSpPr>
        <p:sp>
          <p:nvSpPr>
            <p:cNvPr id="1292" name="Google Shape;1292;p9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9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9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9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9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9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9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9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9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9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9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9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9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9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9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9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9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9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9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9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9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9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9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9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9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9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9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9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9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9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9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9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9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9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9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9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9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9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9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9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9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9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9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9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9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9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9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9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9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9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9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9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9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9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9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9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9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9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9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9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9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9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9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9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9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9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9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9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9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9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9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9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9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9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9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9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9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9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9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9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9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9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9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9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9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9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9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9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9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9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9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9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9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9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9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9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9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9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9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9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9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9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9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9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9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9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9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9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9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9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2" name="Google Shape;1402;p9"/>
          <p:cNvGrpSpPr/>
          <p:nvPr/>
        </p:nvGrpSpPr>
        <p:grpSpPr>
          <a:xfrm>
            <a:off x="8137800" y="4488250"/>
            <a:ext cx="1637000" cy="521475"/>
            <a:chOff x="-4380075" y="3780200"/>
            <a:chExt cx="1637000" cy="521475"/>
          </a:xfrm>
        </p:grpSpPr>
        <p:sp>
          <p:nvSpPr>
            <p:cNvPr id="1403" name="Google Shape;1403;p9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9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9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9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9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9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9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9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9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9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9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9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9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9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9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9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9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9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9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9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9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9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9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9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9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9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9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9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9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9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9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9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9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9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9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9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9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9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9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9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9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9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9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9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9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9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9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9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9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9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9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9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9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9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9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9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9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9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9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9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9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9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9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9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9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9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9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9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7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16_1_1">
    <p:spTree>
      <p:nvGrpSpPr>
        <p:cNvPr id="1" name="Shape 3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0" name="Google Shape;3190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1" name="Google Shape;3191;p20"/>
          <p:cNvSpPr txBox="1">
            <a:spLocks noGrp="1"/>
          </p:cNvSpPr>
          <p:nvPr>
            <p:ph type="subTitle" idx="1"/>
          </p:nvPr>
        </p:nvSpPr>
        <p:spPr>
          <a:xfrm>
            <a:off x="3767775" y="1926660"/>
            <a:ext cx="1584600" cy="6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2000" b="1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2" name="Google Shape;3192;p20"/>
          <p:cNvSpPr txBox="1">
            <a:spLocks noGrp="1"/>
          </p:cNvSpPr>
          <p:nvPr>
            <p:ph type="subTitle" idx="2"/>
          </p:nvPr>
        </p:nvSpPr>
        <p:spPr>
          <a:xfrm>
            <a:off x="6279850" y="2476381"/>
            <a:ext cx="1967700" cy="6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3" name="Google Shape;3193;p20"/>
          <p:cNvSpPr txBox="1">
            <a:spLocks noGrp="1"/>
          </p:cNvSpPr>
          <p:nvPr>
            <p:ph type="subTitle" idx="3"/>
          </p:nvPr>
        </p:nvSpPr>
        <p:spPr>
          <a:xfrm>
            <a:off x="900014" y="2476381"/>
            <a:ext cx="1967700" cy="6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2000" b="1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4" name="Google Shape;3194;p20"/>
          <p:cNvSpPr txBox="1">
            <a:spLocks noGrp="1"/>
          </p:cNvSpPr>
          <p:nvPr>
            <p:ph type="subTitle" idx="4"/>
          </p:nvPr>
        </p:nvSpPr>
        <p:spPr>
          <a:xfrm>
            <a:off x="3406730" y="2592314"/>
            <a:ext cx="2322600" cy="8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5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5" name="Google Shape;3195;p20"/>
          <p:cNvSpPr txBox="1">
            <a:spLocks noGrp="1"/>
          </p:cNvSpPr>
          <p:nvPr>
            <p:ph type="subTitle" idx="5"/>
          </p:nvPr>
        </p:nvSpPr>
        <p:spPr>
          <a:xfrm>
            <a:off x="6102401" y="3145275"/>
            <a:ext cx="2322600" cy="8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5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6" name="Google Shape;3196;p20"/>
          <p:cNvSpPr txBox="1">
            <a:spLocks noGrp="1"/>
          </p:cNvSpPr>
          <p:nvPr>
            <p:ph type="subTitle" idx="6"/>
          </p:nvPr>
        </p:nvSpPr>
        <p:spPr>
          <a:xfrm>
            <a:off x="722575" y="3141926"/>
            <a:ext cx="2322600" cy="8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5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3197" name="Google Shape;3197;p20"/>
          <p:cNvGrpSpPr/>
          <p:nvPr/>
        </p:nvGrpSpPr>
        <p:grpSpPr>
          <a:xfrm>
            <a:off x="8020525" y="4467113"/>
            <a:ext cx="2106500" cy="597475"/>
            <a:chOff x="-2810250" y="3572525"/>
            <a:chExt cx="2106500" cy="597475"/>
          </a:xfrm>
        </p:grpSpPr>
        <p:sp>
          <p:nvSpPr>
            <p:cNvPr id="3198" name="Google Shape;3198;p20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20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20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20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20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20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20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20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20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20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20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20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20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20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20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20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20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20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20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20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20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20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20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20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20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20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20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20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20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20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20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20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20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20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20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20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20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20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20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20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20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20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20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20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20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20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20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20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20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20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20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20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20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20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20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20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20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20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20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20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20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20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20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20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20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20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20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20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20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20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20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20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20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20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20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20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20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20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20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20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20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20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20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20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20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20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20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20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20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20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20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20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20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20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20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20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20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20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20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20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20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20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20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20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20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20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20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20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20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20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308" name="Google Shape;3308;p20"/>
          <p:cNvPicPr preferRelativeResize="0"/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8020526" y="604319"/>
            <a:ext cx="2619999" cy="46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9" name="Google Shape;3309;p20"/>
          <p:cNvPicPr preferRelativeResize="0"/>
          <p:nvPr/>
        </p:nvPicPr>
        <p:blipFill>
          <a:blip r:embed="rId4">
            <a:alphaModFix amt="68000"/>
          </a:blip>
          <a:stretch>
            <a:fillRect/>
          </a:stretch>
        </p:blipFill>
        <p:spPr>
          <a:xfrm>
            <a:off x="-357474" y="4599169"/>
            <a:ext cx="2619999" cy="46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10" name="Google Shape;3310;p20"/>
          <p:cNvGrpSpPr/>
          <p:nvPr/>
        </p:nvGrpSpPr>
        <p:grpSpPr>
          <a:xfrm>
            <a:off x="-530175" y="538288"/>
            <a:ext cx="2106500" cy="597475"/>
            <a:chOff x="-2810250" y="3572525"/>
            <a:chExt cx="2106500" cy="597475"/>
          </a:xfrm>
        </p:grpSpPr>
        <p:sp>
          <p:nvSpPr>
            <p:cNvPr id="3311" name="Google Shape;3311;p20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20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20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20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20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20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20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20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20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20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20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20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20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20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20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20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20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20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20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20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20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20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20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20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20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20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20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20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20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20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20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20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20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20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20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20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20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20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20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20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20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20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20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20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20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20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20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20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20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20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20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20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20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20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20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20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20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20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20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20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20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20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20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20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20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20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20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20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20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20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20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20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20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20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20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20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20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20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20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20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20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20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20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20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20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20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20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20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20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20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20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20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20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20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20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20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20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20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20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20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20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20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20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20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20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20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20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20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20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20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1" name="Google Shape;3421;p20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6">
    <p:spTree>
      <p:nvGrpSpPr>
        <p:cNvPr id="1" name="Shape 3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3" name="Google Shape;3423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24" name="Google Shape;3424;p21"/>
          <p:cNvGrpSpPr/>
          <p:nvPr/>
        </p:nvGrpSpPr>
        <p:grpSpPr>
          <a:xfrm>
            <a:off x="8020525" y="4467113"/>
            <a:ext cx="2106500" cy="597475"/>
            <a:chOff x="-2810250" y="3572525"/>
            <a:chExt cx="2106500" cy="597475"/>
          </a:xfrm>
        </p:grpSpPr>
        <p:sp>
          <p:nvSpPr>
            <p:cNvPr id="3425" name="Google Shape;3425;p21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21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21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21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21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21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21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21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21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21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21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21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21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21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21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21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21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21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21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21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21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21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21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21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21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21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21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21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21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4" name="Google Shape;3454;p21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5" name="Google Shape;3455;p21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21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21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21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21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21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21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21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21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21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21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21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21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21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21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21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21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21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21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21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21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21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21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21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21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21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21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21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21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21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21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21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21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21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21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21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21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21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21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21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21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21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21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21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21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21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21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21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21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21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5" name="Google Shape;3505;p21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6" name="Google Shape;3506;p21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7" name="Google Shape;3507;p21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8" name="Google Shape;3508;p21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21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21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21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21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21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21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21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6" name="Google Shape;3516;p21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7" name="Google Shape;3517;p21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8" name="Google Shape;3518;p21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9" name="Google Shape;3519;p21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0" name="Google Shape;3520;p21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1" name="Google Shape;3521;p21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21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21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21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21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21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21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8" name="Google Shape;3528;p21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9" name="Google Shape;3529;p21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21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21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21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21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21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535" name="Google Shape;3535;p21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>
            <a:off x="7120776" y="649069"/>
            <a:ext cx="2619999" cy="46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6" name="Google Shape;3536;p21"/>
          <p:cNvPicPr preferRelativeResize="0"/>
          <p:nvPr/>
        </p:nvPicPr>
        <p:blipFill>
          <a:blip r:embed="rId4">
            <a:alphaModFix amt="73000"/>
          </a:blip>
          <a:stretch>
            <a:fillRect/>
          </a:stretch>
        </p:blipFill>
        <p:spPr>
          <a:xfrm>
            <a:off x="-1043674" y="4533144"/>
            <a:ext cx="2619999" cy="46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37" name="Google Shape;3537;p21"/>
          <p:cNvGrpSpPr/>
          <p:nvPr/>
        </p:nvGrpSpPr>
        <p:grpSpPr>
          <a:xfrm>
            <a:off x="-530175" y="538288"/>
            <a:ext cx="2106500" cy="597475"/>
            <a:chOff x="-2810250" y="3572525"/>
            <a:chExt cx="2106500" cy="597475"/>
          </a:xfrm>
        </p:grpSpPr>
        <p:sp>
          <p:nvSpPr>
            <p:cNvPr id="3538" name="Google Shape;3538;p21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21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21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21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21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21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21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21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21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21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21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21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21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21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21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21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21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21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21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21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21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21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21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21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21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21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21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21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21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21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21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21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21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1" name="Google Shape;3571;p21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2" name="Google Shape;3572;p21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3" name="Google Shape;3573;p21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4" name="Google Shape;3574;p21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5" name="Google Shape;3575;p21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6" name="Google Shape;3576;p21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7" name="Google Shape;3577;p21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21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21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21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21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21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21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4" name="Google Shape;3584;p21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5" name="Google Shape;3585;p21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6" name="Google Shape;3586;p21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7" name="Google Shape;3587;p21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8" name="Google Shape;3588;p21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9" name="Google Shape;3589;p21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0" name="Google Shape;3590;p21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1" name="Google Shape;3591;p21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2" name="Google Shape;3592;p21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3" name="Google Shape;3593;p21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4" name="Google Shape;3594;p21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5" name="Google Shape;3595;p21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6" name="Google Shape;3596;p21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7" name="Google Shape;3597;p21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21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21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21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21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2" name="Google Shape;3602;p21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3" name="Google Shape;3603;p21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21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21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21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21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21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9" name="Google Shape;3609;p21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0" name="Google Shape;3610;p21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21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21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21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4" name="Google Shape;3614;p21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5" name="Google Shape;3615;p21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6" name="Google Shape;3616;p21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7" name="Google Shape;3617;p21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8" name="Google Shape;3618;p21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9" name="Google Shape;3619;p21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0" name="Google Shape;3620;p21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1" name="Google Shape;3621;p21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2" name="Google Shape;3622;p21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3" name="Google Shape;3623;p21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4" name="Google Shape;3624;p21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5" name="Google Shape;3625;p21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6" name="Google Shape;3626;p21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7" name="Google Shape;3627;p21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8" name="Google Shape;3628;p21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9" name="Google Shape;3629;p21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0" name="Google Shape;3630;p21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1" name="Google Shape;3631;p21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2" name="Google Shape;3632;p21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3" name="Google Shape;3633;p21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4" name="Google Shape;3634;p21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5" name="Google Shape;3635;p21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6" name="Google Shape;3636;p21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7" name="Google Shape;3637;p21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8" name="Google Shape;3638;p21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9" name="Google Shape;3639;p21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21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1" name="Google Shape;3641;p21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2" name="Google Shape;3642;p21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3" name="Google Shape;3643;p21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4" name="Google Shape;3644;p21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5" name="Google Shape;3645;p21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6" name="Google Shape;3646;p21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7" name="Google Shape;3647;p21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48" name="Google Shape;3648;p21"/>
          <p:cNvSpPr txBox="1">
            <a:spLocks noGrp="1"/>
          </p:cNvSpPr>
          <p:nvPr>
            <p:ph type="subTitle" idx="1"/>
          </p:nvPr>
        </p:nvSpPr>
        <p:spPr>
          <a:xfrm>
            <a:off x="1378966" y="3375250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49" name="Google Shape;3649;p21"/>
          <p:cNvSpPr txBox="1">
            <a:spLocks noGrp="1"/>
          </p:cNvSpPr>
          <p:nvPr>
            <p:ph type="subTitle" idx="2"/>
          </p:nvPr>
        </p:nvSpPr>
        <p:spPr>
          <a:xfrm>
            <a:off x="5261566" y="3375250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50" name="Google Shape;3650;p21"/>
          <p:cNvSpPr txBox="1">
            <a:spLocks noGrp="1"/>
          </p:cNvSpPr>
          <p:nvPr>
            <p:ph type="subTitle" idx="3"/>
          </p:nvPr>
        </p:nvSpPr>
        <p:spPr>
          <a:xfrm>
            <a:off x="1378966" y="18358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51" name="Google Shape;3651;p21"/>
          <p:cNvSpPr txBox="1">
            <a:spLocks noGrp="1"/>
          </p:cNvSpPr>
          <p:nvPr>
            <p:ph type="subTitle" idx="4"/>
          </p:nvPr>
        </p:nvSpPr>
        <p:spPr>
          <a:xfrm>
            <a:off x="5261566" y="18358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52" name="Google Shape;3652;p21"/>
          <p:cNvSpPr txBox="1">
            <a:spLocks noGrp="1"/>
          </p:cNvSpPr>
          <p:nvPr>
            <p:ph type="subTitle" idx="5"/>
          </p:nvPr>
        </p:nvSpPr>
        <p:spPr>
          <a:xfrm>
            <a:off x="1378966" y="2352146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3" name="Google Shape;3653;p21"/>
          <p:cNvSpPr txBox="1">
            <a:spLocks noGrp="1"/>
          </p:cNvSpPr>
          <p:nvPr>
            <p:ph type="subTitle" idx="6"/>
          </p:nvPr>
        </p:nvSpPr>
        <p:spPr>
          <a:xfrm>
            <a:off x="5246700" y="2352146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4" name="Google Shape;3654;p21"/>
          <p:cNvSpPr txBox="1">
            <a:spLocks noGrp="1"/>
          </p:cNvSpPr>
          <p:nvPr>
            <p:ph type="subTitle" idx="7"/>
          </p:nvPr>
        </p:nvSpPr>
        <p:spPr>
          <a:xfrm>
            <a:off x="1378966" y="3856333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5" name="Google Shape;3655;p21"/>
          <p:cNvSpPr txBox="1">
            <a:spLocks noGrp="1"/>
          </p:cNvSpPr>
          <p:nvPr>
            <p:ph type="subTitle" idx="8"/>
          </p:nvPr>
        </p:nvSpPr>
        <p:spPr>
          <a:xfrm>
            <a:off x="5261566" y="3856333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6" name="Google Shape;3656;p21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6_1">
    <p:spTree>
      <p:nvGrpSpPr>
        <p:cNvPr id="1" name="Shape 3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8" name="Google Shape;3658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59" name="Google Shape;3659;p22"/>
          <p:cNvSpPr txBox="1">
            <a:spLocks noGrp="1"/>
          </p:cNvSpPr>
          <p:nvPr>
            <p:ph type="subTitle" idx="1"/>
          </p:nvPr>
        </p:nvSpPr>
        <p:spPr>
          <a:xfrm>
            <a:off x="600131" y="3083184"/>
            <a:ext cx="20436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0" name="Google Shape;3660;p22"/>
          <p:cNvSpPr txBox="1">
            <a:spLocks noGrp="1"/>
          </p:cNvSpPr>
          <p:nvPr>
            <p:ph type="subTitle" idx="2"/>
          </p:nvPr>
        </p:nvSpPr>
        <p:spPr>
          <a:xfrm>
            <a:off x="6499803" y="3083184"/>
            <a:ext cx="20436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1" name="Google Shape;3661;p22"/>
          <p:cNvSpPr txBox="1">
            <a:spLocks noGrp="1"/>
          </p:cNvSpPr>
          <p:nvPr>
            <p:ph type="subTitle" idx="3"/>
          </p:nvPr>
        </p:nvSpPr>
        <p:spPr>
          <a:xfrm>
            <a:off x="600131" y="1941313"/>
            <a:ext cx="2043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2" name="Google Shape;3662;p22"/>
          <p:cNvSpPr txBox="1">
            <a:spLocks noGrp="1"/>
          </p:cNvSpPr>
          <p:nvPr>
            <p:ph type="subTitle" idx="4"/>
          </p:nvPr>
        </p:nvSpPr>
        <p:spPr>
          <a:xfrm>
            <a:off x="6499803" y="1941313"/>
            <a:ext cx="2043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3" name="Google Shape;3663;p22"/>
          <p:cNvSpPr txBox="1">
            <a:spLocks noGrp="1"/>
          </p:cNvSpPr>
          <p:nvPr>
            <p:ph type="subTitle" idx="5"/>
          </p:nvPr>
        </p:nvSpPr>
        <p:spPr>
          <a:xfrm>
            <a:off x="600131" y="224766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4" name="Google Shape;3664;p22"/>
          <p:cNvSpPr txBox="1">
            <a:spLocks noGrp="1"/>
          </p:cNvSpPr>
          <p:nvPr>
            <p:ph type="subTitle" idx="6"/>
          </p:nvPr>
        </p:nvSpPr>
        <p:spPr>
          <a:xfrm>
            <a:off x="6499803" y="224766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5" name="Google Shape;3665;p22"/>
          <p:cNvSpPr txBox="1">
            <a:spLocks noGrp="1"/>
          </p:cNvSpPr>
          <p:nvPr>
            <p:ph type="subTitle" idx="7"/>
          </p:nvPr>
        </p:nvSpPr>
        <p:spPr>
          <a:xfrm>
            <a:off x="600131" y="335611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6" name="Google Shape;3666;p22"/>
          <p:cNvSpPr txBox="1">
            <a:spLocks noGrp="1"/>
          </p:cNvSpPr>
          <p:nvPr>
            <p:ph type="subTitle" idx="8"/>
          </p:nvPr>
        </p:nvSpPr>
        <p:spPr>
          <a:xfrm>
            <a:off x="6499803" y="335611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7" name="Google Shape;3667;p22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668" name="Google Shape;3668;p22"/>
          <p:cNvSpPr txBox="1">
            <a:spLocks noGrp="1"/>
          </p:cNvSpPr>
          <p:nvPr>
            <p:ph type="title" idx="9" hasCustomPrompt="1"/>
          </p:nvPr>
        </p:nvSpPr>
        <p:spPr>
          <a:xfrm>
            <a:off x="3664009" y="1969786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69" name="Google Shape;3669;p22"/>
          <p:cNvSpPr txBox="1">
            <a:spLocks noGrp="1"/>
          </p:cNvSpPr>
          <p:nvPr>
            <p:ph type="title" idx="13" hasCustomPrompt="1"/>
          </p:nvPr>
        </p:nvSpPr>
        <p:spPr>
          <a:xfrm>
            <a:off x="3664009" y="3086761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70" name="Google Shape;3670;p22"/>
          <p:cNvSpPr txBox="1">
            <a:spLocks noGrp="1"/>
          </p:cNvSpPr>
          <p:nvPr>
            <p:ph type="title" idx="14" hasCustomPrompt="1"/>
          </p:nvPr>
        </p:nvSpPr>
        <p:spPr>
          <a:xfrm>
            <a:off x="4633708" y="1969786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71" name="Google Shape;3671;p22"/>
          <p:cNvSpPr txBox="1">
            <a:spLocks noGrp="1"/>
          </p:cNvSpPr>
          <p:nvPr>
            <p:ph type="title" idx="15" hasCustomPrompt="1"/>
          </p:nvPr>
        </p:nvSpPr>
        <p:spPr>
          <a:xfrm>
            <a:off x="4633708" y="3086761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672" name="Google Shape;3672;p22"/>
          <p:cNvGrpSpPr/>
          <p:nvPr/>
        </p:nvGrpSpPr>
        <p:grpSpPr>
          <a:xfrm>
            <a:off x="-1185137" y="840925"/>
            <a:ext cx="2106500" cy="597475"/>
            <a:chOff x="-2810250" y="3572525"/>
            <a:chExt cx="2106500" cy="597475"/>
          </a:xfrm>
        </p:grpSpPr>
        <p:sp>
          <p:nvSpPr>
            <p:cNvPr id="3673" name="Google Shape;3673;p22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22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22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22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22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22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22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22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22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22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22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22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22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22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22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22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22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22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22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22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22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22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22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22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22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22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22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22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22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22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22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22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22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22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22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22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22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22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1" name="Google Shape;3711;p22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2" name="Google Shape;3712;p22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22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4" name="Google Shape;3714;p22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5" name="Google Shape;3715;p22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6" name="Google Shape;3716;p22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22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22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9" name="Google Shape;3719;p22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22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1" name="Google Shape;3721;p22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2" name="Google Shape;3722;p22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3" name="Google Shape;3723;p22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4" name="Google Shape;3724;p22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5" name="Google Shape;3725;p22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6" name="Google Shape;3726;p22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7" name="Google Shape;3727;p22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8" name="Google Shape;3728;p22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9" name="Google Shape;3729;p22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0" name="Google Shape;3730;p22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1" name="Google Shape;3731;p22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2" name="Google Shape;3732;p22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3" name="Google Shape;3733;p22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4" name="Google Shape;3734;p22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5" name="Google Shape;3735;p22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6" name="Google Shape;3736;p22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7" name="Google Shape;3737;p22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8" name="Google Shape;3738;p22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9" name="Google Shape;3739;p22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0" name="Google Shape;3740;p22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1" name="Google Shape;3741;p22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2" name="Google Shape;3742;p22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3" name="Google Shape;3743;p22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4" name="Google Shape;3744;p22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5" name="Google Shape;3745;p22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6" name="Google Shape;3746;p22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7" name="Google Shape;3747;p22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8" name="Google Shape;3748;p22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9" name="Google Shape;3749;p22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0" name="Google Shape;3750;p22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1" name="Google Shape;3751;p22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2" name="Google Shape;3752;p22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3" name="Google Shape;3753;p22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4" name="Google Shape;3754;p22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5" name="Google Shape;3755;p22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6" name="Google Shape;3756;p22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7" name="Google Shape;3757;p22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8" name="Google Shape;3758;p22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9" name="Google Shape;3759;p22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0" name="Google Shape;3760;p22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1" name="Google Shape;3761;p22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2" name="Google Shape;3762;p22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3" name="Google Shape;3763;p22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4" name="Google Shape;3764;p22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5" name="Google Shape;3765;p22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6" name="Google Shape;3766;p22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7" name="Google Shape;3767;p22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8" name="Google Shape;3768;p22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9" name="Google Shape;3769;p22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0" name="Google Shape;3770;p22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22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22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22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4" name="Google Shape;3774;p22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5" name="Google Shape;3775;p22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6" name="Google Shape;3776;p22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7" name="Google Shape;3777;p22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8" name="Google Shape;3778;p22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9" name="Google Shape;3779;p22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0" name="Google Shape;3780;p22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1" name="Google Shape;3781;p22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2" name="Google Shape;3782;p22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83" name="Google Shape;3783;p22"/>
          <p:cNvGrpSpPr/>
          <p:nvPr/>
        </p:nvGrpSpPr>
        <p:grpSpPr>
          <a:xfrm>
            <a:off x="7738988" y="4488250"/>
            <a:ext cx="1637000" cy="521475"/>
            <a:chOff x="-4380075" y="3780200"/>
            <a:chExt cx="1637000" cy="521475"/>
          </a:xfrm>
        </p:grpSpPr>
        <p:sp>
          <p:nvSpPr>
            <p:cNvPr id="3784" name="Google Shape;3784;p22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5" name="Google Shape;3785;p22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6" name="Google Shape;3786;p22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7" name="Google Shape;3787;p22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8" name="Google Shape;3788;p22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9" name="Google Shape;3789;p22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0" name="Google Shape;3790;p22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1" name="Google Shape;3791;p22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2" name="Google Shape;3792;p22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3" name="Google Shape;3793;p22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4" name="Google Shape;3794;p22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5" name="Google Shape;3795;p22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6" name="Google Shape;3796;p22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7" name="Google Shape;3797;p22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8" name="Google Shape;3798;p22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9" name="Google Shape;3799;p22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0" name="Google Shape;3800;p22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1" name="Google Shape;3801;p22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2" name="Google Shape;3802;p22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3" name="Google Shape;3803;p22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4" name="Google Shape;3804;p22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5" name="Google Shape;3805;p22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6" name="Google Shape;3806;p22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7" name="Google Shape;3807;p22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8" name="Google Shape;3808;p22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9" name="Google Shape;3809;p22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0" name="Google Shape;3810;p22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1" name="Google Shape;3811;p22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2" name="Google Shape;3812;p22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3" name="Google Shape;3813;p22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4" name="Google Shape;3814;p22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5" name="Google Shape;3815;p22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6" name="Google Shape;3816;p22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7" name="Google Shape;3817;p22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8" name="Google Shape;3818;p22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9" name="Google Shape;3819;p22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0" name="Google Shape;3820;p22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1" name="Google Shape;3821;p22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2" name="Google Shape;3822;p22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3" name="Google Shape;3823;p22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4" name="Google Shape;3824;p22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5" name="Google Shape;3825;p22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6" name="Google Shape;3826;p22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7" name="Google Shape;3827;p22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8" name="Google Shape;3828;p22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9" name="Google Shape;3829;p22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0" name="Google Shape;3830;p22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1" name="Google Shape;3831;p22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2" name="Google Shape;3832;p22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3" name="Google Shape;3833;p22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4" name="Google Shape;3834;p22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5" name="Google Shape;3835;p22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6" name="Google Shape;3836;p22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7" name="Google Shape;3837;p22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8" name="Google Shape;3838;p22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9" name="Google Shape;3839;p22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3840;p22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1" name="Google Shape;3841;p22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2" name="Google Shape;3842;p22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3843;p22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4" name="Google Shape;3844;p22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5" name="Google Shape;3845;p22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6" name="Google Shape;3846;p22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7" name="Google Shape;3847;p22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8" name="Google Shape;3848;p22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9" name="Google Shape;3849;p22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0" name="Google Shape;3850;p22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1" name="Google Shape;3851;p22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852" name="Google Shape;3852;p22"/>
          <p:cNvPicPr preferRelativeResize="0"/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7370661" y="331788"/>
            <a:ext cx="35433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3" name="Google Shape;3853;p22"/>
          <p:cNvPicPr preferRelativeResize="0"/>
          <p:nvPr/>
        </p:nvPicPr>
        <p:blipFill rotWithShape="1">
          <a:blip r:embed="rId4">
            <a:alphaModFix amt="58000"/>
          </a:blip>
          <a:srcRect l="6060" r="-6059"/>
          <a:stretch/>
        </p:blipFill>
        <p:spPr>
          <a:xfrm>
            <a:off x="-1047375" y="4636612"/>
            <a:ext cx="3793026" cy="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8">
    <p:spTree>
      <p:nvGrpSpPr>
        <p:cNvPr id="1" name="Shape 6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5" name="Google Shape;6325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26" name="Google Shape;6326;p35"/>
          <p:cNvGrpSpPr/>
          <p:nvPr/>
        </p:nvGrpSpPr>
        <p:grpSpPr>
          <a:xfrm>
            <a:off x="8020525" y="4467113"/>
            <a:ext cx="2106500" cy="597475"/>
            <a:chOff x="-2810250" y="3572525"/>
            <a:chExt cx="2106500" cy="597475"/>
          </a:xfrm>
        </p:grpSpPr>
        <p:sp>
          <p:nvSpPr>
            <p:cNvPr id="6327" name="Google Shape;6327;p35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8" name="Google Shape;6328;p35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9" name="Google Shape;6329;p35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0" name="Google Shape;6330;p35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1" name="Google Shape;6331;p35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2" name="Google Shape;6332;p35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3" name="Google Shape;6333;p35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4" name="Google Shape;6334;p35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5" name="Google Shape;6335;p35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6" name="Google Shape;6336;p35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7" name="Google Shape;6337;p35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8" name="Google Shape;6338;p35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9" name="Google Shape;6339;p35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0" name="Google Shape;6340;p35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1" name="Google Shape;6341;p35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2" name="Google Shape;6342;p35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3" name="Google Shape;6343;p35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4" name="Google Shape;6344;p35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5" name="Google Shape;6345;p35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6" name="Google Shape;6346;p35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7" name="Google Shape;6347;p35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8" name="Google Shape;6348;p35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9" name="Google Shape;6349;p35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0" name="Google Shape;6350;p35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1" name="Google Shape;6351;p35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2" name="Google Shape;6352;p35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3" name="Google Shape;6353;p35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4" name="Google Shape;6354;p35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5" name="Google Shape;6355;p35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6" name="Google Shape;6356;p35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7" name="Google Shape;6357;p35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8" name="Google Shape;6358;p35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9" name="Google Shape;6359;p35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0" name="Google Shape;6360;p35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1" name="Google Shape;6361;p35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2" name="Google Shape;6362;p35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3" name="Google Shape;6363;p35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4" name="Google Shape;6364;p35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5" name="Google Shape;6365;p35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6" name="Google Shape;6366;p35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7" name="Google Shape;6367;p35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8" name="Google Shape;6368;p35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9" name="Google Shape;6369;p35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0" name="Google Shape;6370;p35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1" name="Google Shape;6371;p35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2" name="Google Shape;6372;p35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3" name="Google Shape;6373;p35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4" name="Google Shape;6374;p35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5" name="Google Shape;6375;p35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6" name="Google Shape;6376;p35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7" name="Google Shape;6377;p35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8" name="Google Shape;6378;p35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9" name="Google Shape;6379;p35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0" name="Google Shape;6380;p35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1" name="Google Shape;6381;p35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2" name="Google Shape;6382;p35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3" name="Google Shape;6383;p35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4" name="Google Shape;6384;p35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5" name="Google Shape;6385;p35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6" name="Google Shape;6386;p35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7" name="Google Shape;6387;p35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8" name="Google Shape;6388;p35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9" name="Google Shape;6389;p35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0" name="Google Shape;6390;p35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1" name="Google Shape;6391;p35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2" name="Google Shape;6392;p35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3" name="Google Shape;6393;p35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4" name="Google Shape;6394;p35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5" name="Google Shape;6395;p35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6" name="Google Shape;6396;p35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7" name="Google Shape;6397;p35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8" name="Google Shape;6398;p35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9" name="Google Shape;6399;p35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0" name="Google Shape;6400;p35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1" name="Google Shape;6401;p35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2" name="Google Shape;6402;p35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3" name="Google Shape;6403;p35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4" name="Google Shape;6404;p35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5" name="Google Shape;6405;p35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6" name="Google Shape;6406;p35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7" name="Google Shape;6407;p35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8" name="Google Shape;6408;p35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9" name="Google Shape;6409;p35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0" name="Google Shape;6410;p35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1" name="Google Shape;6411;p35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2" name="Google Shape;6412;p35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3" name="Google Shape;6413;p35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4" name="Google Shape;6414;p35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5" name="Google Shape;6415;p35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6" name="Google Shape;6416;p35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7" name="Google Shape;6417;p35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8" name="Google Shape;6418;p35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9" name="Google Shape;6419;p35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0" name="Google Shape;6420;p35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1" name="Google Shape;6421;p35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2" name="Google Shape;6422;p35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3" name="Google Shape;6423;p35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4" name="Google Shape;6424;p35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5" name="Google Shape;6425;p35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6" name="Google Shape;6426;p35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7" name="Google Shape;6427;p35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8" name="Google Shape;6428;p35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9" name="Google Shape;6429;p35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0" name="Google Shape;6430;p35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1" name="Google Shape;6431;p35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2" name="Google Shape;6432;p35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3" name="Google Shape;6433;p35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4" name="Google Shape;6434;p35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5" name="Google Shape;6435;p35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6" name="Google Shape;6436;p35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437" name="Google Shape;6437;p35"/>
          <p:cNvPicPr preferRelativeResize="0"/>
          <p:nvPr/>
        </p:nvPicPr>
        <p:blipFill>
          <a:blip r:embed="rId3">
            <a:alphaModFix amt="82000"/>
          </a:blip>
          <a:stretch>
            <a:fillRect/>
          </a:stretch>
        </p:blipFill>
        <p:spPr>
          <a:xfrm>
            <a:off x="7120776" y="649069"/>
            <a:ext cx="2619999" cy="46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8" name="Google Shape;6438;p35"/>
          <p:cNvPicPr preferRelativeResize="0"/>
          <p:nvPr/>
        </p:nvPicPr>
        <p:blipFill>
          <a:blip r:embed="rId4">
            <a:alphaModFix amt="82000"/>
          </a:blip>
          <a:stretch>
            <a:fillRect/>
          </a:stretch>
        </p:blipFill>
        <p:spPr>
          <a:xfrm>
            <a:off x="-1043674" y="4533144"/>
            <a:ext cx="2619999" cy="46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39" name="Google Shape;6439;p35"/>
          <p:cNvGrpSpPr/>
          <p:nvPr/>
        </p:nvGrpSpPr>
        <p:grpSpPr>
          <a:xfrm>
            <a:off x="-530175" y="538288"/>
            <a:ext cx="2106500" cy="597475"/>
            <a:chOff x="-2810250" y="3572525"/>
            <a:chExt cx="2106500" cy="597475"/>
          </a:xfrm>
        </p:grpSpPr>
        <p:sp>
          <p:nvSpPr>
            <p:cNvPr id="6440" name="Google Shape;6440;p35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1" name="Google Shape;6441;p35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2" name="Google Shape;6442;p35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3" name="Google Shape;6443;p35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4" name="Google Shape;6444;p35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5" name="Google Shape;6445;p35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6" name="Google Shape;6446;p35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7" name="Google Shape;6447;p35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8" name="Google Shape;6448;p35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9" name="Google Shape;6449;p35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0" name="Google Shape;6450;p35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1" name="Google Shape;6451;p35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2" name="Google Shape;6452;p35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3" name="Google Shape;6453;p35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4" name="Google Shape;6454;p35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5" name="Google Shape;6455;p35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6" name="Google Shape;6456;p35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7" name="Google Shape;6457;p35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8" name="Google Shape;6458;p35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9" name="Google Shape;6459;p35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0" name="Google Shape;6460;p35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1" name="Google Shape;6461;p35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2" name="Google Shape;6462;p35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3" name="Google Shape;6463;p35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4" name="Google Shape;6464;p35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5" name="Google Shape;6465;p35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6" name="Google Shape;6466;p35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7" name="Google Shape;6467;p35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8" name="Google Shape;6468;p35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9" name="Google Shape;6469;p35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0" name="Google Shape;6470;p35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1" name="Google Shape;6471;p35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2" name="Google Shape;6472;p35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3" name="Google Shape;6473;p35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4" name="Google Shape;6474;p35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5" name="Google Shape;6475;p35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6" name="Google Shape;6476;p35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7" name="Google Shape;6477;p35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8" name="Google Shape;6478;p35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9" name="Google Shape;6479;p35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0" name="Google Shape;6480;p35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1" name="Google Shape;6481;p35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2" name="Google Shape;6482;p35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3" name="Google Shape;6483;p35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4" name="Google Shape;6484;p35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5" name="Google Shape;6485;p35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6" name="Google Shape;6486;p35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7" name="Google Shape;6487;p35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35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35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35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35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35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35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35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35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35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35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8" name="Google Shape;6498;p35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9" name="Google Shape;6499;p35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0" name="Google Shape;6500;p35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1" name="Google Shape;6501;p35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2" name="Google Shape;6502;p35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3" name="Google Shape;6503;p35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4" name="Google Shape;6504;p35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5" name="Google Shape;6505;p35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6" name="Google Shape;6506;p35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7" name="Google Shape;6507;p35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8" name="Google Shape;6508;p35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9" name="Google Shape;6509;p35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0" name="Google Shape;6510;p35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1" name="Google Shape;6511;p35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2" name="Google Shape;6512;p35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3" name="Google Shape;6513;p35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4" name="Google Shape;6514;p35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5" name="Google Shape;6515;p35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6" name="Google Shape;6516;p35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7" name="Google Shape;6517;p35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8" name="Google Shape;6518;p35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9" name="Google Shape;6519;p35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0" name="Google Shape;6520;p35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1" name="Google Shape;6521;p35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2" name="Google Shape;6522;p35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3" name="Google Shape;6523;p35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4" name="Google Shape;6524;p35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5" name="Google Shape;6525;p35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6" name="Google Shape;6526;p35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7" name="Google Shape;6527;p35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8" name="Google Shape;6528;p35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9" name="Google Shape;6529;p35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0" name="Google Shape;6530;p35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1" name="Google Shape;6531;p35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2" name="Google Shape;6532;p35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3" name="Google Shape;6533;p35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4" name="Google Shape;6534;p35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5" name="Google Shape;6535;p35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6" name="Google Shape;6536;p35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7" name="Google Shape;6537;p35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8" name="Google Shape;6538;p35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9" name="Google Shape;6539;p35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0" name="Google Shape;6540;p35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1" name="Google Shape;6541;p35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2" name="Google Shape;6542;p35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3" name="Google Shape;6543;p35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4" name="Google Shape;6544;p35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5" name="Google Shape;6545;p35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6" name="Google Shape;6546;p35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7" name="Google Shape;6547;p35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8" name="Google Shape;6548;p35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9" name="Google Shape;6549;p35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8_1">
    <p:spTree>
      <p:nvGrpSpPr>
        <p:cNvPr id="1" name="Shape 6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1" name="Google Shape;6551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52" name="Google Shape;6552;p36"/>
          <p:cNvGrpSpPr/>
          <p:nvPr/>
        </p:nvGrpSpPr>
        <p:grpSpPr>
          <a:xfrm>
            <a:off x="0" y="4603500"/>
            <a:ext cx="2106500" cy="597475"/>
            <a:chOff x="-2810250" y="3572525"/>
            <a:chExt cx="2106500" cy="597475"/>
          </a:xfrm>
        </p:grpSpPr>
        <p:sp>
          <p:nvSpPr>
            <p:cNvPr id="6553" name="Google Shape;6553;p36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4" name="Google Shape;6554;p36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5" name="Google Shape;6555;p36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6" name="Google Shape;6556;p36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7" name="Google Shape;6557;p36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8" name="Google Shape;6558;p36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9" name="Google Shape;6559;p36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0" name="Google Shape;6560;p36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1" name="Google Shape;6561;p36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2" name="Google Shape;6562;p36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3" name="Google Shape;6563;p36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4" name="Google Shape;6564;p36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5" name="Google Shape;6565;p36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6" name="Google Shape;6566;p36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7" name="Google Shape;6567;p36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8" name="Google Shape;6568;p36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9" name="Google Shape;6569;p36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0" name="Google Shape;6570;p36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1" name="Google Shape;6571;p36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2" name="Google Shape;6572;p36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3" name="Google Shape;6573;p36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4" name="Google Shape;6574;p36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5" name="Google Shape;6575;p36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6" name="Google Shape;6576;p36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7" name="Google Shape;6577;p36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8" name="Google Shape;6578;p36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9" name="Google Shape;6579;p36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0" name="Google Shape;6580;p36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1" name="Google Shape;6581;p36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2" name="Google Shape;6582;p36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3" name="Google Shape;6583;p36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4" name="Google Shape;6584;p36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5" name="Google Shape;6585;p36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6" name="Google Shape;6586;p36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7" name="Google Shape;6587;p36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8" name="Google Shape;6588;p36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9" name="Google Shape;6589;p36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0" name="Google Shape;6590;p36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1" name="Google Shape;6591;p36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2" name="Google Shape;6592;p36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3" name="Google Shape;6593;p36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4" name="Google Shape;6594;p36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5" name="Google Shape;6595;p36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6" name="Google Shape;6596;p36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7" name="Google Shape;6597;p36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8" name="Google Shape;6598;p36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9" name="Google Shape;6599;p36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0" name="Google Shape;6600;p36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1" name="Google Shape;6601;p36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2" name="Google Shape;6602;p36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3" name="Google Shape;6603;p36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4" name="Google Shape;6604;p36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5" name="Google Shape;6605;p36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6" name="Google Shape;6606;p36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7" name="Google Shape;6607;p36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8" name="Google Shape;6608;p36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9" name="Google Shape;6609;p36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0" name="Google Shape;6610;p36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1" name="Google Shape;6611;p36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2" name="Google Shape;6612;p36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3" name="Google Shape;6613;p36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4" name="Google Shape;6614;p36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5" name="Google Shape;6615;p36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6" name="Google Shape;6616;p36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7" name="Google Shape;6617;p36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8" name="Google Shape;6618;p36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9" name="Google Shape;6619;p36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0" name="Google Shape;6620;p36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1" name="Google Shape;6621;p36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2" name="Google Shape;6622;p36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3" name="Google Shape;6623;p36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4" name="Google Shape;6624;p36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5" name="Google Shape;6625;p36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6" name="Google Shape;6626;p36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7" name="Google Shape;6627;p36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8" name="Google Shape;6628;p36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9" name="Google Shape;6629;p36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0" name="Google Shape;6630;p36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1" name="Google Shape;6631;p36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2" name="Google Shape;6632;p36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3" name="Google Shape;6633;p36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4" name="Google Shape;6634;p36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5" name="Google Shape;6635;p36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6" name="Google Shape;6636;p36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7" name="Google Shape;6637;p36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8" name="Google Shape;6638;p36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9" name="Google Shape;6639;p36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0" name="Google Shape;6640;p36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1" name="Google Shape;6641;p36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2" name="Google Shape;6642;p36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3" name="Google Shape;6643;p36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4" name="Google Shape;6644;p36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5" name="Google Shape;6645;p36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6" name="Google Shape;6646;p36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7" name="Google Shape;6647;p36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8" name="Google Shape;6648;p36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9" name="Google Shape;6649;p36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0" name="Google Shape;6650;p36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1" name="Google Shape;6651;p36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2" name="Google Shape;6652;p36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3" name="Google Shape;6653;p36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4" name="Google Shape;6654;p36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5" name="Google Shape;6655;p36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6" name="Google Shape;6656;p36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7" name="Google Shape;6657;p36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8" name="Google Shape;6658;p36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9" name="Google Shape;6659;p36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0" name="Google Shape;6660;p36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1" name="Google Shape;6661;p36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2" name="Google Shape;6662;p36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63" name="Google Shape;6663;p36"/>
          <p:cNvGrpSpPr/>
          <p:nvPr/>
        </p:nvGrpSpPr>
        <p:grpSpPr>
          <a:xfrm flipH="1">
            <a:off x="7696200" y="550600"/>
            <a:ext cx="2106500" cy="597475"/>
            <a:chOff x="-2810250" y="3572525"/>
            <a:chExt cx="2106500" cy="597475"/>
          </a:xfrm>
        </p:grpSpPr>
        <p:sp>
          <p:nvSpPr>
            <p:cNvPr id="6664" name="Google Shape;6664;p36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5" name="Google Shape;6665;p36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6" name="Google Shape;6666;p36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7" name="Google Shape;6667;p36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8" name="Google Shape;6668;p36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9" name="Google Shape;6669;p36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0" name="Google Shape;6670;p36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1" name="Google Shape;6671;p36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2" name="Google Shape;6672;p36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3" name="Google Shape;6673;p36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4" name="Google Shape;6674;p36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5" name="Google Shape;6675;p36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6" name="Google Shape;6676;p36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7" name="Google Shape;6677;p36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8" name="Google Shape;6678;p36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9" name="Google Shape;6679;p36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0" name="Google Shape;6680;p36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1" name="Google Shape;6681;p36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2" name="Google Shape;6682;p36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3" name="Google Shape;6683;p36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4" name="Google Shape;6684;p36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5" name="Google Shape;6685;p36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6" name="Google Shape;6686;p36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7" name="Google Shape;6687;p36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8" name="Google Shape;6688;p36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9" name="Google Shape;6689;p36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0" name="Google Shape;6690;p36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1" name="Google Shape;6691;p36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2" name="Google Shape;6692;p36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3" name="Google Shape;6693;p36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4" name="Google Shape;6694;p36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5" name="Google Shape;6695;p36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6" name="Google Shape;6696;p36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7" name="Google Shape;6697;p36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8" name="Google Shape;6698;p36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9" name="Google Shape;6699;p36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0" name="Google Shape;6700;p36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1" name="Google Shape;6701;p36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2" name="Google Shape;6702;p36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3" name="Google Shape;6703;p36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4" name="Google Shape;6704;p36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5" name="Google Shape;6705;p36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6" name="Google Shape;6706;p36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7" name="Google Shape;6707;p36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8" name="Google Shape;6708;p36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9" name="Google Shape;6709;p36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0" name="Google Shape;6710;p36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1" name="Google Shape;6711;p36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2" name="Google Shape;6712;p36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3" name="Google Shape;6713;p36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4" name="Google Shape;6714;p36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5" name="Google Shape;6715;p36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6" name="Google Shape;6716;p36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7" name="Google Shape;6717;p36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8" name="Google Shape;6718;p36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9" name="Google Shape;6719;p36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0" name="Google Shape;6720;p36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1" name="Google Shape;6721;p36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2" name="Google Shape;6722;p36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3" name="Google Shape;6723;p36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4" name="Google Shape;6724;p36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5" name="Google Shape;6725;p36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6" name="Google Shape;6726;p36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7" name="Google Shape;6727;p36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8" name="Google Shape;6728;p36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9" name="Google Shape;6729;p36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0" name="Google Shape;6730;p36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1" name="Google Shape;6731;p36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2" name="Google Shape;6732;p36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3" name="Google Shape;6733;p36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4" name="Google Shape;6734;p36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5" name="Google Shape;6735;p36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6" name="Google Shape;6736;p36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7" name="Google Shape;6737;p36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8" name="Google Shape;6738;p36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9" name="Google Shape;6739;p36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0" name="Google Shape;6740;p36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1" name="Google Shape;6741;p36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2" name="Google Shape;6742;p36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3" name="Google Shape;6743;p36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4" name="Google Shape;6744;p36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5" name="Google Shape;6745;p36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6" name="Google Shape;6746;p36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7" name="Google Shape;6747;p36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8" name="Google Shape;6748;p36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9" name="Google Shape;6749;p36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0" name="Google Shape;6750;p36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1" name="Google Shape;6751;p36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2" name="Google Shape;6752;p36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3" name="Google Shape;6753;p36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4" name="Google Shape;6754;p36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5" name="Google Shape;6755;p36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6" name="Google Shape;6756;p36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7" name="Google Shape;6757;p36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8" name="Google Shape;6758;p36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9" name="Google Shape;6759;p36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0" name="Google Shape;6760;p36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1" name="Google Shape;6761;p36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2" name="Google Shape;6762;p36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3" name="Google Shape;6763;p36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4" name="Google Shape;6764;p36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5" name="Google Shape;6765;p36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6" name="Google Shape;6766;p36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7" name="Google Shape;6767;p36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8" name="Google Shape;6768;p36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9" name="Google Shape;6769;p36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0" name="Google Shape;6770;p36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1" name="Google Shape;6771;p36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2" name="Google Shape;6772;p36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3" name="Google Shape;6773;p36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774" name="Google Shape;6774;p36"/>
          <p:cNvPicPr preferRelativeResize="0"/>
          <p:nvPr/>
        </p:nvPicPr>
        <p:blipFill>
          <a:blip r:embed="rId3">
            <a:alphaModFix amt="64000"/>
          </a:blip>
          <a:stretch>
            <a:fillRect/>
          </a:stretch>
        </p:blipFill>
        <p:spPr>
          <a:xfrm rot="3318291">
            <a:off x="-431438" y="-1270594"/>
            <a:ext cx="1956100" cy="2963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5" name="Google Shape;6775;p36"/>
          <p:cNvPicPr preferRelativeResize="0"/>
          <p:nvPr/>
        </p:nvPicPr>
        <p:blipFill>
          <a:blip r:embed="rId4">
            <a:alphaModFix amt="64000"/>
          </a:blip>
          <a:stretch>
            <a:fillRect/>
          </a:stretch>
        </p:blipFill>
        <p:spPr>
          <a:xfrm rot="-2700011">
            <a:off x="6742811" y="3651283"/>
            <a:ext cx="3372624" cy="2211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 b="1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●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○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■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●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○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■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●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○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238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500"/>
              <a:buFont typeface="Raleway"/>
              <a:buChar char="■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8" r:id="rId4"/>
    <p:sldLayoutId id="2147483666" r:id="rId5"/>
    <p:sldLayoutId id="2147483667" r:id="rId6"/>
    <p:sldLayoutId id="2147483668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52" name="Google Shape;7152;p41"/>
          <p:cNvPicPr preferRelativeResize="0"/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532100" y="915625"/>
            <a:ext cx="6261950" cy="3312225"/>
          </a:xfrm>
          <a:prstGeom prst="rect">
            <a:avLst/>
          </a:prstGeom>
          <a:noFill/>
          <a:ln>
            <a:noFill/>
          </a:ln>
        </p:spPr>
      </p:pic>
      <p:sp>
        <p:nvSpPr>
          <p:cNvPr id="7153" name="Google Shape;7153;p41"/>
          <p:cNvSpPr txBox="1">
            <a:spLocks noGrp="1"/>
          </p:cNvSpPr>
          <p:nvPr>
            <p:ph type="body" idx="1"/>
          </p:nvPr>
        </p:nvSpPr>
        <p:spPr>
          <a:xfrm>
            <a:off x="2016925" y="3075003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54" name="Google Shape;7154;p41"/>
          <p:cNvSpPr/>
          <p:nvPr/>
        </p:nvSpPr>
        <p:spPr>
          <a:xfrm>
            <a:off x="3122150" y="2991250"/>
            <a:ext cx="5775" cy="7725"/>
          </a:xfrm>
          <a:custGeom>
            <a:avLst/>
            <a:gdLst/>
            <a:ahLst/>
            <a:cxnLst/>
            <a:rect l="l" t="t" r="r" b="b"/>
            <a:pathLst>
              <a:path w="231" h="309" extrusionOk="0">
                <a:moveTo>
                  <a:pt x="231" y="0"/>
                </a:moveTo>
                <a:lnTo>
                  <a:pt x="0" y="103"/>
                </a:lnTo>
                <a:lnTo>
                  <a:pt x="77" y="308"/>
                </a:lnTo>
                <a:lnTo>
                  <a:pt x="2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5" name="Google Shape;7155;p41"/>
          <p:cNvSpPr/>
          <p:nvPr/>
        </p:nvSpPr>
        <p:spPr>
          <a:xfrm>
            <a:off x="3471525" y="2989975"/>
            <a:ext cx="2575" cy="25"/>
          </a:xfrm>
          <a:custGeom>
            <a:avLst/>
            <a:gdLst/>
            <a:ahLst/>
            <a:cxnLst/>
            <a:rect l="l" t="t" r="r" b="b"/>
            <a:pathLst>
              <a:path w="103" h="1" extrusionOk="0">
                <a:moveTo>
                  <a:pt x="103" y="0"/>
                </a:moveTo>
                <a:lnTo>
                  <a:pt x="0" y="0"/>
                </a:lnTo>
                <a:cubicBezTo>
                  <a:pt x="52" y="0"/>
                  <a:pt x="77" y="0"/>
                  <a:pt x="1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6" name="Google Shape;7156;p41"/>
          <p:cNvSpPr/>
          <p:nvPr/>
        </p:nvSpPr>
        <p:spPr>
          <a:xfrm>
            <a:off x="3503575" y="3002800"/>
            <a:ext cx="1950" cy="650"/>
          </a:xfrm>
          <a:custGeom>
            <a:avLst/>
            <a:gdLst/>
            <a:ahLst/>
            <a:cxnLst/>
            <a:rect l="l" t="t" r="r" b="b"/>
            <a:pathLst>
              <a:path w="78" h="26" extrusionOk="0">
                <a:moveTo>
                  <a:pt x="77" y="0"/>
                </a:moveTo>
                <a:cubicBezTo>
                  <a:pt x="64" y="0"/>
                  <a:pt x="52" y="6"/>
                  <a:pt x="39" y="13"/>
                </a:cubicBezTo>
                <a:lnTo>
                  <a:pt x="77" y="0"/>
                </a:lnTo>
                <a:close/>
                <a:moveTo>
                  <a:pt x="39" y="13"/>
                </a:moveTo>
                <a:lnTo>
                  <a:pt x="0" y="26"/>
                </a:lnTo>
                <a:cubicBezTo>
                  <a:pt x="13" y="26"/>
                  <a:pt x="26" y="19"/>
                  <a:pt x="39" y="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7" name="Google Shape;7157;p41"/>
          <p:cNvSpPr/>
          <p:nvPr/>
        </p:nvSpPr>
        <p:spPr>
          <a:xfrm>
            <a:off x="3553575" y="2991900"/>
            <a:ext cx="675" cy="650"/>
          </a:xfrm>
          <a:custGeom>
            <a:avLst/>
            <a:gdLst/>
            <a:ahLst/>
            <a:cxnLst/>
            <a:rect l="l" t="t" r="r" b="b"/>
            <a:pathLst>
              <a:path w="27" h="26" extrusionOk="0">
                <a:moveTo>
                  <a:pt x="0" y="0"/>
                </a:moveTo>
                <a:lnTo>
                  <a:pt x="0" y="26"/>
                </a:lnTo>
                <a:cubicBezTo>
                  <a:pt x="26" y="0"/>
                  <a:pt x="26" y="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8" name="Google Shape;7158;p41"/>
          <p:cNvSpPr/>
          <p:nvPr/>
        </p:nvSpPr>
        <p:spPr>
          <a:xfrm>
            <a:off x="3240750" y="2989975"/>
            <a:ext cx="5725" cy="2575"/>
          </a:xfrm>
          <a:custGeom>
            <a:avLst/>
            <a:gdLst/>
            <a:ahLst/>
            <a:cxnLst/>
            <a:rect l="l" t="t" r="r" b="b"/>
            <a:pathLst>
              <a:path w="229" h="103" extrusionOk="0">
                <a:moveTo>
                  <a:pt x="128" y="0"/>
                </a:moveTo>
                <a:lnTo>
                  <a:pt x="2" y="101"/>
                </a:lnTo>
                <a:lnTo>
                  <a:pt x="2" y="101"/>
                </a:lnTo>
                <a:cubicBezTo>
                  <a:pt x="37" y="78"/>
                  <a:pt x="228" y="100"/>
                  <a:pt x="128" y="0"/>
                </a:cubicBezTo>
                <a:close/>
                <a:moveTo>
                  <a:pt x="2" y="101"/>
                </a:moveTo>
                <a:cubicBezTo>
                  <a:pt x="2" y="101"/>
                  <a:pt x="1" y="102"/>
                  <a:pt x="0" y="103"/>
                </a:cubicBezTo>
                <a:lnTo>
                  <a:pt x="2" y="1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9" name="Google Shape;7159;p41"/>
          <p:cNvSpPr/>
          <p:nvPr/>
        </p:nvSpPr>
        <p:spPr>
          <a:xfrm>
            <a:off x="3465000" y="3001500"/>
            <a:ext cx="5250" cy="5475"/>
          </a:xfrm>
          <a:custGeom>
            <a:avLst/>
            <a:gdLst/>
            <a:ahLst/>
            <a:cxnLst/>
            <a:rect l="l" t="t" r="r" b="b"/>
            <a:pathLst>
              <a:path w="210" h="219" extrusionOk="0">
                <a:moveTo>
                  <a:pt x="82" y="1"/>
                </a:moveTo>
                <a:lnTo>
                  <a:pt x="82" y="1"/>
                </a:lnTo>
                <a:cubicBezTo>
                  <a:pt x="41" y="62"/>
                  <a:pt x="1" y="218"/>
                  <a:pt x="99" y="218"/>
                </a:cubicBezTo>
                <a:cubicBezTo>
                  <a:pt x="125" y="218"/>
                  <a:pt x="162" y="207"/>
                  <a:pt x="210" y="180"/>
                </a:cubicBezTo>
                <a:cubicBezTo>
                  <a:pt x="133" y="155"/>
                  <a:pt x="56" y="78"/>
                  <a:pt x="8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0" name="Google Shape;7160;p41"/>
          <p:cNvSpPr/>
          <p:nvPr/>
        </p:nvSpPr>
        <p:spPr>
          <a:xfrm>
            <a:off x="3540125" y="2999700"/>
            <a:ext cx="4500" cy="3125"/>
          </a:xfrm>
          <a:custGeom>
            <a:avLst/>
            <a:gdLst/>
            <a:ahLst/>
            <a:cxnLst/>
            <a:rect l="l" t="t" r="r" b="b"/>
            <a:pathLst>
              <a:path w="180" h="125" extrusionOk="0">
                <a:moveTo>
                  <a:pt x="138" y="0"/>
                </a:moveTo>
                <a:lnTo>
                  <a:pt x="138" y="0"/>
                </a:lnTo>
                <a:cubicBezTo>
                  <a:pt x="136" y="0"/>
                  <a:pt x="133" y="6"/>
                  <a:pt x="128" y="21"/>
                </a:cubicBezTo>
                <a:lnTo>
                  <a:pt x="0" y="124"/>
                </a:lnTo>
                <a:lnTo>
                  <a:pt x="180" y="124"/>
                </a:lnTo>
                <a:cubicBezTo>
                  <a:pt x="138" y="103"/>
                  <a:pt x="147" y="0"/>
                  <a:pt x="1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1" name="Google Shape;7161;p41"/>
          <p:cNvSpPr/>
          <p:nvPr/>
        </p:nvSpPr>
        <p:spPr>
          <a:xfrm>
            <a:off x="3543950" y="3002800"/>
            <a:ext cx="675" cy="25"/>
          </a:xfrm>
          <a:custGeom>
            <a:avLst/>
            <a:gdLst/>
            <a:ahLst/>
            <a:cxnLst/>
            <a:rect l="l" t="t" r="r" b="b"/>
            <a:pathLst>
              <a:path w="27" h="1" extrusionOk="0">
                <a:moveTo>
                  <a:pt x="27" y="0"/>
                </a:moveTo>
                <a:lnTo>
                  <a:pt x="1" y="0"/>
                </a:lnTo>
                <a:cubicBezTo>
                  <a:pt x="27" y="0"/>
                  <a:pt x="27" y="0"/>
                  <a:pt x="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2" name="Google Shape;7162;p41"/>
          <p:cNvSpPr/>
          <p:nvPr/>
        </p:nvSpPr>
        <p:spPr>
          <a:xfrm>
            <a:off x="3320875" y="2995100"/>
            <a:ext cx="13175" cy="11750"/>
          </a:xfrm>
          <a:custGeom>
            <a:avLst/>
            <a:gdLst/>
            <a:ahLst/>
            <a:cxnLst/>
            <a:rect l="l" t="t" r="r" b="b"/>
            <a:pathLst>
              <a:path w="527" h="470" extrusionOk="0">
                <a:moveTo>
                  <a:pt x="129" y="0"/>
                </a:moveTo>
                <a:lnTo>
                  <a:pt x="129" y="0"/>
                </a:lnTo>
                <a:cubicBezTo>
                  <a:pt x="0" y="180"/>
                  <a:pt x="462" y="282"/>
                  <a:pt x="205" y="462"/>
                </a:cubicBezTo>
                <a:cubicBezTo>
                  <a:pt x="246" y="467"/>
                  <a:pt x="278" y="469"/>
                  <a:pt x="302" y="469"/>
                </a:cubicBezTo>
                <a:cubicBezTo>
                  <a:pt x="527" y="469"/>
                  <a:pt x="156" y="277"/>
                  <a:pt x="411" y="231"/>
                </a:cubicBezTo>
                <a:cubicBezTo>
                  <a:pt x="282" y="231"/>
                  <a:pt x="154" y="129"/>
                  <a:pt x="1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3" name="Google Shape;7163;p41"/>
          <p:cNvSpPr/>
          <p:nvPr/>
        </p:nvSpPr>
        <p:spPr>
          <a:xfrm>
            <a:off x="3331125" y="3000875"/>
            <a:ext cx="1950" cy="25"/>
          </a:xfrm>
          <a:custGeom>
            <a:avLst/>
            <a:gdLst/>
            <a:ahLst/>
            <a:cxnLst/>
            <a:rect l="l" t="t" r="r" b="b"/>
            <a:pathLst>
              <a:path w="78" h="1" extrusionOk="0">
                <a:moveTo>
                  <a:pt x="1" y="0"/>
                </a:moveTo>
                <a:cubicBezTo>
                  <a:pt x="26" y="0"/>
                  <a:pt x="52" y="0"/>
                  <a:pt x="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4" name="Google Shape;7164;p41"/>
          <p:cNvSpPr/>
          <p:nvPr/>
        </p:nvSpPr>
        <p:spPr>
          <a:xfrm>
            <a:off x="3719600" y="2993825"/>
            <a:ext cx="3875" cy="1300"/>
          </a:xfrm>
          <a:custGeom>
            <a:avLst/>
            <a:gdLst/>
            <a:ahLst/>
            <a:cxnLst/>
            <a:rect l="l" t="t" r="r" b="b"/>
            <a:pathLst>
              <a:path w="155" h="52" extrusionOk="0">
                <a:moveTo>
                  <a:pt x="155" y="0"/>
                </a:moveTo>
                <a:lnTo>
                  <a:pt x="78" y="26"/>
                </a:lnTo>
                <a:cubicBezTo>
                  <a:pt x="103" y="19"/>
                  <a:pt x="129" y="13"/>
                  <a:pt x="155" y="0"/>
                </a:cubicBezTo>
                <a:close/>
                <a:moveTo>
                  <a:pt x="78" y="26"/>
                </a:moveTo>
                <a:lnTo>
                  <a:pt x="78" y="26"/>
                </a:lnTo>
                <a:cubicBezTo>
                  <a:pt x="52" y="32"/>
                  <a:pt x="27" y="39"/>
                  <a:pt x="1" y="51"/>
                </a:cubicBezTo>
                <a:lnTo>
                  <a:pt x="78" y="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5" name="Google Shape;7165;p41"/>
          <p:cNvSpPr/>
          <p:nvPr/>
        </p:nvSpPr>
        <p:spPr>
          <a:xfrm>
            <a:off x="4022200" y="3003425"/>
            <a:ext cx="650" cy="675"/>
          </a:xfrm>
          <a:custGeom>
            <a:avLst/>
            <a:gdLst/>
            <a:ahLst/>
            <a:cxnLst/>
            <a:rect l="l" t="t" r="r" b="b"/>
            <a:pathLst>
              <a:path w="26" h="27" extrusionOk="0">
                <a:moveTo>
                  <a:pt x="0" y="26"/>
                </a:moveTo>
                <a:cubicBezTo>
                  <a:pt x="0" y="26"/>
                  <a:pt x="26" y="1"/>
                  <a:pt x="26" y="1"/>
                </a:cubicBezTo>
                <a:cubicBezTo>
                  <a:pt x="26" y="1"/>
                  <a:pt x="0" y="26"/>
                  <a:pt x="0" y="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6" name="Google Shape;7166;p41"/>
          <p:cNvSpPr/>
          <p:nvPr/>
        </p:nvSpPr>
        <p:spPr>
          <a:xfrm>
            <a:off x="3742050" y="2993825"/>
            <a:ext cx="650" cy="2575"/>
          </a:xfrm>
          <a:custGeom>
            <a:avLst/>
            <a:gdLst/>
            <a:ahLst/>
            <a:cxnLst/>
            <a:rect l="l" t="t" r="r" b="b"/>
            <a:pathLst>
              <a:path w="26" h="103" extrusionOk="0">
                <a:moveTo>
                  <a:pt x="26" y="0"/>
                </a:moveTo>
                <a:lnTo>
                  <a:pt x="26" y="0"/>
                </a:lnTo>
                <a:cubicBezTo>
                  <a:pt x="0" y="51"/>
                  <a:pt x="0" y="77"/>
                  <a:pt x="0" y="103"/>
                </a:cubicBezTo>
                <a:cubicBezTo>
                  <a:pt x="26" y="77"/>
                  <a:pt x="26" y="26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7" name="Google Shape;7167;p41"/>
          <p:cNvSpPr/>
          <p:nvPr/>
        </p:nvSpPr>
        <p:spPr>
          <a:xfrm>
            <a:off x="3741400" y="2996375"/>
            <a:ext cx="675" cy="1950"/>
          </a:xfrm>
          <a:custGeom>
            <a:avLst/>
            <a:gdLst/>
            <a:ahLst/>
            <a:cxnLst/>
            <a:rect l="l" t="t" r="r" b="b"/>
            <a:pathLst>
              <a:path w="27" h="78" extrusionOk="0">
                <a:moveTo>
                  <a:pt x="26" y="1"/>
                </a:moveTo>
                <a:cubicBezTo>
                  <a:pt x="1" y="26"/>
                  <a:pt x="1" y="52"/>
                  <a:pt x="1" y="78"/>
                </a:cubicBezTo>
                <a:lnTo>
                  <a:pt x="2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8" name="Google Shape;7168;p41"/>
          <p:cNvSpPr/>
          <p:nvPr/>
        </p:nvSpPr>
        <p:spPr>
          <a:xfrm>
            <a:off x="4052950" y="2995100"/>
            <a:ext cx="25" cy="650"/>
          </a:xfrm>
          <a:custGeom>
            <a:avLst/>
            <a:gdLst/>
            <a:ahLst/>
            <a:cxnLst/>
            <a:rect l="l" t="t" r="r" b="b"/>
            <a:pathLst>
              <a:path w="1" h="26" extrusionOk="0">
                <a:moveTo>
                  <a:pt x="1" y="0"/>
                </a:moveTo>
                <a:lnTo>
                  <a:pt x="1" y="26"/>
                </a:lnTo>
                <a:cubicBezTo>
                  <a:pt x="1" y="26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9" name="Google Shape;7169;p41"/>
          <p:cNvSpPr/>
          <p:nvPr/>
        </p:nvSpPr>
        <p:spPr>
          <a:xfrm>
            <a:off x="3820900" y="2997650"/>
            <a:ext cx="5150" cy="3250"/>
          </a:xfrm>
          <a:custGeom>
            <a:avLst/>
            <a:gdLst/>
            <a:ahLst/>
            <a:cxnLst/>
            <a:rect l="l" t="t" r="r" b="b"/>
            <a:pathLst>
              <a:path w="206" h="130" extrusionOk="0">
                <a:moveTo>
                  <a:pt x="103" y="1"/>
                </a:moveTo>
                <a:cubicBezTo>
                  <a:pt x="52" y="1"/>
                  <a:pt x="52" y="78"/>
                  <a:pt x="0" y="129"/>
                </a:cubicBezTo>
                <a:cubicBezTo>
                  <a:pt x="26" y="103"/>
                  <a:pt x="58" y="91"/>
                  <a:pt x="93" y="91"/>
                </a:cubicBezTo>
                <a:cubicBezTo>
                  <a:pt x="129" y="91"/>
                  <a:pt x="167" y="103"/>
                  <a:pt x="206" y="129"/>
                </a:cubicBezTo>
                <a:cubicBezTo>
                  <a:pt x="154" y="78"/>
                  <a:pt x="129" y="27"/>
                  <a:pt x="1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0" name="Google Shape;7170;p41"/>
          <p:cNvSpPr/>
          <p:nvPr/>
        </p:nvSpPr>
        <p:spPr>
          <a:xfrm>
            <a:off x="3820900" y="3000875"/>
            <a:ext cx="25" cy="25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1" name="Google Shape;7171;p41"/>
          <p:cNvSpPr/>
          <p:nvPr/>
        </p:nvSpPr>
        <p:spPr>
          <a:xfrm>
            <a:off x="3724750" y="3003425"/>
            <a:ext cx="2575" cy="2600"/>
          </a:xfrm>
          <a:custGeom>
            <a:avLst/>
            <a:gdLst/>
            <a:ahLst/>
            <a:cxnLst/>
            <a:rect l="l" t="t" r="r" b="b"/>
            <a:pathLst>
              <a:path w="103" h="104" extrusionOk="0">
                <a:moveTo>
                  <a:pt x="103" y="1"/>
                </a:moveTo>
                <a:lnTo>
                  <a:pt x="0" y="103"/>
                </a:lnTo>
                <a:lnTo>
                  <a:pt x="26" y="103"/>
                </a:lnTo>
                <a:lnTo>
                  <a:pt x="10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2" name="Google Shape;7172;p41"/>
          <p:cNvSpPr/>
          <p:nvPr/>
        </p:nvSpPr>
        <p:spPr>
          <a:xfrm>
            <a:off x="3997450" y="3000875"/>
            <a:ext cx="3600" cy="4825"/>
          </a:xfrm>
          <a:custGeom>
            <a:avLst/>
            <a:gdLst/>
            <a:ahLst/>
            <a:cxnLst/>
            <a:rect l="l" t="t" r="r" b="b"/>
            <a:pathLst>
              <a:path w="144" h="193" extrusionOk="0">
                <a:moveTo>
                  <a:pt x="41" y="0"/>
                </a:moveTo>
                <a:lnTo>
                  <a:pt x="41" y="0"/>
                </a:lnTo>
                <a:cubicBezTo>
                  <a:pt x="21" y="41"/>
                  <a:pt x="1" y="192"/>
                  <a:pt x="68" y="192"/>
                </a:cubicBezTo>
                <a:cubicBezTo>
                  <a:pt x="87" y="192"/>
                  <a:pt x="111" y="181"/>
                  <a:pt x="144" y="154"/>
                </a:cubicBezTo>
                <a:cubicBezTo>
                  <a:pt x="93" y="154"/>
                  <a:pt x="41" y="77"/>
                  <a:pt x="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3" name="Google Shape;7173;p41"/>
          <p:cNvSpPr/>
          <p:nvPr/>
        </p:nvSpPr>
        <p:spPr>
          <a:xfrm>
            <a:off x="4045275" y="3002250"/>
            <a:ext cx="2575" cy="3125"/>
          </a:xfrm>
          <a:custGeom>
            <a:avLst/>
            <a:gdLst/>
            <a:ahLst/>
            <a:cxnLst/>
            <a:rect l="l" t="t" r="r" b="b"/>
            <a:pathLst>
              <a:path w="103" h="125" extrusionOk="0">
                <a:moveTo>
                  <a:pt x="64" y="1"/>
                </a:moveTo>
                <a:cubicBezTo>
                  <a:pt x="61" y="1"/>
                  <a:pt x="57" y="7"/>
                  <a:pt x="51" y="22"/>
                </a:cubicBezTo>
                <a:lnTo>
                  <a:pt x="0" y="125"/>
                </a:lnTo>
                <a:lnTo>
                  <a:pt x="103" y="125"/>
                </a:lnTo>
                <a:cubicBezTo>
                  <a:pt x="82" y="104"/>
                  <a:pt x="78" y="1"/>
                  <a:pt x="6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4" name="Google Shape;7174;p41"/>
          <p:cNvSpPr/>
          <p:nvPr/>
        </p:nvSpPr>
        <p:spPr>
          <a:xfrm>
            <a:off x="4047825" y="3005350"/>
            <a:ext cx="675" cy="25"/>
          </a:xfrm>
          <a:custGeom>
            <a:avLst/>
            <a:gdLst/>
            <a:ahLst/>
            <a:cxnLst/>
            <a:rect l="l" t="t" r="r" b="b"/>
            <a:pathLst>
              <a:path w="27" h="1" extrusionOk="0">
                <a:moveTo>
                  <a:pt x="26" y="1"/>
                </a:moveTo>
                <a:lnTo>
                  <a:pt x="1" y="1"/>
                </a:lnTo>
                <a:cubicBezTo>
                  <a:pt x="1" y="1"/>
                  <a:pt x="26" y="1"/>
                  <a:pt x="2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5" name="Google Shape;7175;p41"/>
          <p:cNvSpPr/>
          <p:nvPr/>
        </p:nvSpPr>
        <p:spPr>
          <a:xfrm>
            <a:off x="4055525" y="2991900"/>
            <a:ext cx="3225" cy="1950"/>
          </a:xfrm>
          <a:custGeom>
            <a:avLst/>
            <a:gdLst/>
            <a:ahLst/>
            <a:cxnLst/>
            <a:rect l="l" t="t" r="r" b="b"/>
            <a:pathLst>
              <a:path w="129" h="78" extrusionOk="0">
                <a:moveTo>
                  <a:pt x="129" y="0"/>
                </a:moveTo>
                <a:lnTo>
                  <a:pt x="0" y="77"/>
                </a:lnTo>
                <a:lnTo>
                  <a:pt x="12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6" name="Google Shape;7176;p41"/>
          <p:cNvSpPr/>
          <p:nvPr/>
        </p:nvSpPr>
        <p:spPr>
          <a:xfrm>
            <a:off x="4076050" y="2993825"/>
            <a:ext cx="3225" cy="3225"/>
          </a:xfrm>
          <a:custGeom>
            <a:avLst/>
            <a:gdLst/>
            <a:ahLst/>
            <a:cxnLst/>
            <a:rect l="l" t="t" r="r" b="b"/>
            <a:pathLst>
              <a:path w="129" h="129" extrusionOk="0">
                <a:moveTo>
                  <a:pt x="77" y="0"/>
                </a:moveTo>
                <a:lnTo>
                  <a:pt x="0" y="103"/>
                </a:lnTo>
                <a:lnTo>
                  <a:pt x="26" y="128"/>
                </a:lnTo>
                <a:lnTo>
                  <a:pt x="128" y="26"/>
                </a:lnTo>
                <a:lnTo>
                  <a:pt x="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7" name="Google Shape;7177;p41"/>
          <p:cNvSpPr/>
          <p:nvPr/>
        </p:nvSpPr>
        <p:spPr>
          <a:xfrm>
            <a:off x="3828600" y="3004700"/>
            <a:ext cx="15400" cy="14150"/>
          </a:xfrm>
          <a:custGeom>
            <a:avLst/>
            <a:gdLst/>
            <a:ahLst/>
            <a:cxnLst/>
            <a:rect l="l" t="t" r="r" b="b"/>
            <a:pathLst>
              <a:path w="616" h="566" extrusionOk="0">
                <a:moveTo>
                  <a:pt x="359" y="1"/>
                </a:moveTo>
                <a:cubicBezTo>
                  <a:pt x="308" y="129"/>
                  <a:pt x="257" y="1"/>
                  <a:pt x="308" y="232"/>
                </a:cubicBezTo>
                <a:cubicBezTo>
                  <a:pt x="300" y="270"/>
                  <a:pt x="286" y="286"/>
                  <a:pt x="270" y="286"/>
                </a:cubicBezTo>
                <a:cubicBezTo>
                  <a:pt x="235" y="286"/>
                  <a:pt x="195" y="201"/>
                  <a:pt x="231" y="129"/>
                </a:cubicBezTo>
                <a:lnTo>
                  <a:pt x="231" y="129"/>
                </a:lnTo>
                <a:lnTo>
                  <a:pt x="77" y="309"/>
                </a:lnTo>
                <a:lnTo>
                  <a:pt x="205" y="309"/>
                </a:lnTo>
                <a:cubicBezTo>
                  <a:pt x="231" y="514"/>
                  <a:pt x="0" y="309"/>
                  <a:pt x="51" y="539"/>
                </a:cubicBezTo>
                <a:lnTo>
                  <a:pt x="231" y="463"/>
                </a:lnTo>
                <a:lnTo>
                  <a:pt x="231" y="514"/>
                </a:lnTo>
                <a:cubicBezTo>
                  <a:pt x="250" y="476"/>
                  <a:pt x="296" y="452"/>
                  <a:pt x="339" y="452"/>
                </a:cubicBezTo>
                <a:cubicBezTo>
                  <a:pt x="355" y="452"/>
                  <a:pt x="371" y="456"/>
                  <a:pt x="385" y="463"/>
                </a:cubicBezTo>
                <a:cubicBezTo>
                  <a:pt x="385" y="488"/>
                  <a:pt x="410" y="539"/>
                  <a:pt x="385" y="565"/>
                </a:cubicBezTo>
                <a:cubicBezTo>
                  <a:pt x="615" y="514"/>
                  <a:pt x="359" y="206"/>
                  <a:pt x="539" y="104"/>
                </a:cubicBezTo>
                <a:lnTo>
                  <a:pt x="462" y="104"/>
                </a:lnTo>
                <a:cubicBezTo>
                  <a:pt x="458" y="107"/>
                  <a:pt x="454" y="109"/>
                  <a:pt x="449" y="109"/>
                </a:cubicBezTo>
                <a:cubicBezTo>
                  <a:pt x="416" y="109"/>
                  <a:pt x="359" y="45"/>
                  <a:pt x="35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8" name="Google Shape;7178;p41"/>
          <p:cNvSpPr/>
          <p:nvPr/>
        </p:nvSpPr>
        <p:spPr>
          <a:xfrm>
            <a:off x="3842050" y="2998950"/>
            <a:ext cx="12850" cy="25025"/>
          </a:xfrm>
          <a:custGeom>
            <a:avLst/>
            <a:gdLst/>
            <a:ahLst/>
            <a:cxnLst/>
            <a:rect l="l" t="t" r="r" b="b"/>
            <a:pathLst>
              <a:path w="514" h="1001" extrusionOk="0">
                <a:moveTo>
                  <a:pt x="411" y="0"/>
                </a:moveTo>
                <a:cubicBezTo>
                  <a:pt x="334" y="77"/>
                  <a:pt x="308" y="51"/>
                  <a:pt x="283" y="205"/>
                </a:cubicBezTo>
                <a:cubicBezTo>
                  <a:pt x="255" y="212"/>
                  <a:pt x="228" y="215"/>
                  <a:pt x="201" y="215"/>
                </a:cubicBezTo>
                <a:cubicBezTo>
                  <a:pt x="129" y="215"/>
                  <a:pt x="64" y="192"/>
                  <a:pt x="26" y="154"/>
                </a:cubicBezTo>
                <a:cubicBezTo>
                  <a:pt x="1" y="180"/>
                  <a:pt x="26" y="308"/>
                  <a:pt x="1" y="334"/>
                </a:cubicBezTo>
                <a:lnTo>
                  <a:pt x="26" y="334"/>
                </a:lnTo>
                <a:lnTo>
                  <a:pt x="103" y="590"/>
                </a:lnTo>
                <a:cubicBezTo>
                  <a:pt x="103" y="539"/>
                  <a:pt x="154" y="539"/>
                  <a:pt x="180" y="539"/>
                </a:cubicBezTo>
                <a:lnTo>
                  <a:pt x="103" y="872"/>
                </a:lnTo>
                <a:cubicBezTo>
                  <a:pt x="159" y="972"/>
                  <a:pt x="210" y="995"/>
                  <a:pt x="258" y="995"/>
                </a:cubicBezTo>
                <a:cubicBezTo>
                  <a:pt x="298" y="995"/>
                  <a:pt x="336" y="980"/>
                  <a:pt x="373" y="980"/>
                </a:cubicBezTo>
                <a:cubicBezTo>
                  <a:pt x="395" y="980"/>
                  <a:pt x="416" y="985"/>
                  <a:pt x="436" y="1000"/>
                </a:cubicBezTo>
                <a:cubicBezTo>
                  <a:pt x="308" y="795"/>
                  <a:pt x="462" y="872"/>
                  <a:pt x="257" y="718"/>
                </a:cubicBezTo>
                <a:lnTo>
                  <a:pt x="283" y="462"/>
                </a:lnTo>
                <a:lnTo>
                  <a:pt x="436" y="487"/>
                </a:lnTo>
                <a:cubicBezTo>
                  <a:pt x="411" y="410"/>
                  <a:pt x="488" y="308"/>
                  <a:pt x="411" y="257"/>
                </a:cubicBezTo>
                <a:cubicBezTo>
                  <a:pt x="411" y="257"/>
                  <a:pt x="385" y="308"/>
                  <a:pt x="360" y="308"/>
                </a:cubicBezTo>
                <a:cubicBezTo>
                  <a:pt x="308" y="128"/>
                  <a:pt x="513" y="180"/>
                  <a:pt x="4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9" name="Google Shape;7179;p41"/>
          <p:cNvSpPr/>
          <p:nvPr/>
        </p:nvSpPr>
        <p:spPr>
          <a:xfrm>
            <a:off x="4030525" y="2991250"/>
            <a:ext cx="1300" cy="1950"/>
          </a:xfrm>
          <a:custGeom>
            <a:avLst/>
            <a:gdLst/>
            <a:ahLst/>
            <a:cxnLst/>
            <a:rect l="l" t="t" r="r" b="b"/>
            <a:pathLst>
              <a:path w="52" h="78" extrusionOk="0">
                <a:moveTo>
                  <a:pt x="52" y="0"/>
                </a:moveTo>
                <a:lnTo>
                  <a:pt x="0" y="77"/>
                </a:lnTo>
                <a:cubicBezTo>
                  <a:pt x="26" y="52"/>
                  <a:pt x="52" y="26"/>
                  <a:pt x="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0" name="Google Shape;7180;p41"/>
          <p:cNvSpPr/>
          <p:nvPr/>
        </p:nvSpPr>
        <p:spPr>
          <a:xfrm>
            <a:off x="3889500" y="3004700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27"/>
                </a:moveTo>
                <a:lnTo>
                  <a:pt x="0" y="27"/>
                </a:ln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1" name="Google Shape;7181;p41"/>
          <p:cNvSpPr/>
          <p:nvPr/>
        </p:nvSpPr>
        <p:spPr>
          <a:xfrm>
            <a:off x="4032450" y="2990600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1"/>
                </a:moveTo>
                <a:lnTo>
                  <a:pt x="0" y="1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2" name="Google Shape;7182;p41"/>
          <p:cNvSpPr/>
          <p:nvPr/>
        </p:nvSpPr>
        <p:spPr>
          <a:xfrm>
            <a:off x="3860650" y="2991250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26"/>
                </a:moveTo>
                <a:lnTo>
                  <a:pt x="0" y="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3" name="Google Shape;7183;p41"/>
          <p:cNvSpPr/>
          <p:nvPr/>
        </p:nvSpPr>
        <p:spPr>
          <a:xfrm>
            <a:off x="3858725" y="3002150"/>
            <a:ext cx="650" cy="1300"/>
          </a:xfrm>
          <a:custGeom>
            <a:avLst/>
            <a:gdLst/>
            <a:ahLst/>
            <a:cxnLst/>
            <a:rect l="l" t="t" r="r" b="b"/>
            <a:pathLst>
              <a:path w="26" h="52" extrusionOk="0">
                <a:moveTo>
                  <a:pt x="26" y="0"/>
                </a:moveTo>
                <a:lnTo>
                  <a:pt x="0" y="52"/>
                </a:lnTo>
                <a:cubicBezTo>
                  <a:pt x="0" y="52"/>
                  <a:pt x="26" y="26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4" name="Google Shape;7184;p41"/>
          <p:cNvSpPr/>
          <p:nvPr/>
        </p:nvSpPr>
        <p:spPr>
          <a:xfrm>
            <a:off x="3852825" y="3002800"/>
            <a:ext cx="12975" cy="22450"/>
          </a:xfrm>
          <a:custGeom>
            <a:avLst/>
            <a:gdLst/>
            <a:ahLst/>
            <a:cxnLst/>
            <a:rect l="l" t="t" r="r" b="b"/>
            <a:pathLst>
              <a:path w="519" h="898" extrusionOk="0">
                <a:moveTo>
                  <a:pt x="159" y="0"/>
                </a:moveTo>
                <a:cubicBezTo>
                  <a:pt x="159" y="48"/>
                  <a:pt x="0" y="233"/>
                  <a:pt x="153" y="233"/>
                </a:cubicBezTo>
                <a:cubicBezTo>
                  <a:pt x="162" y="233"/>
                  <a:pt x="173" y="232"/>
                  <a:pt x="185" y="231"/>
                </a:cubicBezTo>
                <a:lnTo>
                  <a:pt x="185" y="231"/>
                </a:lnTo>
                <a:cubicBezTo>
                  <a:pt x="236" y="436"/>
                  <a:pt x="82" y="359"/>
                  <a:pt x="57" y="410"/>
                </a:cubicBezTo>
                <a:cubicBezTo>
                  <a:pt x="108" y="462"/>
                  <a:pt x="57" y="564"/>
                  <a:pt x="108" y="615"/>
                </a:cubicBezTo>
                <a:cubicBezTo>
                  <a:pt x="108" y="590"/>
                  <a:pt x="134" y="513"/>
                  <a:pt x="185" y="513"/>
                </a:cubicBezTo>
                <a:cubicBezTo>
                  <a:pt x="207" y="602"/>
                  <a:pt x="191" y="672"/>
                  <a:pt x="136" y="672"/>
                </a:cubicBezTo>
                <a:cubicBezTo>
                  <a:pt x="127" y="672"/>
                  <a:pt x="118" y="670"/>
                  <a:pt x="108" y="667"/>
                </a:cubicBezTo>
                <a:lnTo>
                  <a:pt x="108" y="667"/>
                </a:lnTo>
                <a:cubicBezTo>
                  <a:pt x="211" y="744"/>
                  <a:pt x="82" y="846"/>
                  <a:pt x="185" y="898"/>
                </a:cubicBezTo>
                <a:cubicBezTo>
                  <a:pt x="390" y="769"/>
                  <a:pt x="518" y="564"/>
                  <a:pt x="518" y="333"/>
                </a:cubicBezTo>
                <a:lnTo>
                  <a:pt x="518" y="333"/>
                </a:lnTo>
                <a:cubicBezTo>
                  <a:pt x="456" y="396"/>
                  <a:pt x="376" y="475"/>
                  <a:pt x="280" y="475"/>
                </a:cubicBezTo>
                <a:cubicBezTo>
                  <a:pt x="258" y="475"/>
                  <a:pt x="235" y="471"/>
                  <a:pt x="211" y="462"/>
                </a:cubicBezTo>
                <a:lnTo>
                  <a:pt x="211" y="282"/>
                </a:lnTo>
                <a:cubicBezTo>
                  <a:pt x="260" y="324"/>
                  <a:pt x="297" y="338"/>
                  <a:pt x="327" y="338"/>
                </a:cubicBezTo>
                <a:cubicBezTo>
                  <a:pt x="389" y="338"/>
                  <a:pt x="423" y="274"/>
                  <a:pt x="493" y="256"/>
                </a:cubicBezTo>
                <a:lnTo>
                  <a:pt x="236" y="231"/>
                </a:lnTo>
                <a:cubicBezTo>
                  <a:pt x="82" y="128"/>
                  <a:pt x="159" y="77"/>
                  <a:pt x="236" y="26"/>
                </a:cubicBezTo>
                <a:cubicBezTo>
                  <a:pt x="211" y="26"/>
                  <a:pt x="185" y="26"/>
                  <a:pt x="1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5" name="Google Shape;7185;p41"/>
          <p:cNvSpPr/>
          <p:nvPr/>
        </p:nvSpPr>
        <p:spPr>
          <a:xfrm>
            <a:off x="3959375" y="3002800"/>
            <a:ext cx="1300" cy="650"/>
          </a:xfrm>
          <a:custGeom>
            <a:avLst/>
            <a:gdLst/>
            <a:ahLst/>
            <a:cxnLst/>
            <a:rect l="l" t="t" r="r" b="b"/>
            <a:pathLst>
              <a:path w="52" h="26" extrusionOk="0">
                <a:moveTo>
                  <a:pt x="51" y="0"/>
                </a:moveTo>
                <a:cubicBezTo>
                  <a:pt x="26" y="0"/>
                  <a:pt x="0" y="26"/>
                  <a:pt x="0" y="26"/>
                </a:cubicBezTo>
                <a:cubicBezTo>
                  <a:pt x="0" y="26"/>
                  <a:pt x="26" y="26"/>
                  <a:pt x="5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6" name="Google Shape;7186;p41"/>
          <p:cNvSpPr/>
          <p:nvPr/>
        </p:nvSpPr>
        <p:spPr>
          <a:xfrm>
            <a:off x="3856150" y="2991900"/>
            <a:ext cx="5150" cy="5150"/>
          </a:xfrm>
          <a:custGeom>
            <a:avLst/>
            <a:gdLst/>
            <a:ahLst/>
            <a:cxnLst/>
            <a:rect l="l" t="t" r="r" b="b"/>
            <a:pathLst>
              <a:path w="206" h="206" extrusionOk="0">
                <a:moveTo>
                  <a:pt x="103" y="0"/>
                </a:moveTo>
                <a:cubicBezTo>
                  <a:pt x="103" y="77"/>
                  <a:pt x="1" y="77"/>
                  <a:pt x="78" y="205"/>
                </a:cubicBezTo>
                <a:cubicBezTo>
                  <a:pt x="26" y="51"/>
                  <a:pt x="206" y="128"/>
                  <a:pt x="1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7" name="Google Shape;7187;p41"/>
          <p:cNvSpPr/>
          <p:nvPr/>
        </p:nvSpPr>
        <p:spPr>
          <a:xfrm>
            <a:off x="3954875" y="2994450"/>
            <a:ext cx="4525" cy="10275"/>
          </a:xfrm>
          <a:custGeom>
            <a:avLst/>
            <a:gdLst/>
            <a:ahLst/>
            <a:cxnLst/>
            <a:rect l="l" t="t" r="r" b="b"/>
            <a:pathLst>
              <a:path w="181" h="411" extrusionOk="0">
                <a:moveTo>
                  <a:pt x="103" y="1"/>
                </a:moveTo>
                <a:lnTo>
                  <a:pt x="103" y="1"/>
                </a:lnTo>
                <a:cubicBezTo>
                  <a:pt x="1" y="78"/>
                  <a:pt x="103" y="206"/>
                  <a:pt x="1" y="206"/>
                </a:cubicBezTo>
                <a:lnTo>
                  <a:pt x="103" y="411"/>
                </a:lnTo>
                <a:cubicBezTo>
                  <a:pt x="26" y="206"/>
                  <a:pt x="180" y="155"/>
                  <a:pt x="1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8" name="Google Shape;7188;p41"/>
          <p:cNvSpPr/>
          <p:nvPr/>
        </p:nvSpPr>
        <p:spPr>
          <a:xfrm>
            <a:off x="3974750" y="2995100"/>
            <a:ext cx="2600" cy="1950"/>
          </a:xfrm>
          <a:custGeom>
            <a:avLst/>
            <a:gdLst/>
            <a:ahLst/>
            <a:cxnLst/>
            <a:rect l="l" t="t" r="r" b="b"/>
            <a:pathLst>
              <a:path w="104" h="78" extrusionOk="0">
                <a:moveTo>
                  <a:pt x="1" y="0"/>
                </a:moveTo>
                <a:lnTo>
                  <a:pt x="1" y="52"/>
                </a:lnTo>
                <a:lnTo>
                  <a:pt x="103" y="77"/>
                </a:ln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9" name="Google Shape;7189;p41"/>
          <p:cNvSpPr/>
          <p:nvPr/>
        </p:nvSpPr>
        <p:spPr>
          <a:xfrm>
            <a:off x="3974100" y="2996375"/>
            <a:ext cx="25" cy="1300"/>
          </a:xfrm>
          <a:custGeom>
            <a:avLst/>
            <a:gdLst/>
            <a:ahLst/>
            <a:cxnLst/>
            <a:rect l="l" t="t" r="r" b="b"/>
            <a:pathLst>
              <a:path w="1" h="52" extrusionOk="0">
                <a:moveTo>
                  <a:pt x="1" y="52"/>
                </a:move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0" name="Google Shape;7190;p41"/>
          <p:cNvSpPr/>
          <p:nvPr/>
        </p:nvSpPr>
        <p:spPr>
          <a:xfrm>
            <a:off x="3987575" y="2991250"/>
            <a:ext cx="1300" cy="2600"/>
          </a:xfrm>
          <a:custGeom>
            <a:avLst/>
            <a:gdLst/>
            <a:ahLst/>
            <a:cxnLst/>
            <a:rect l="l" t="t" r="r" b="b"/>
            <a:pathLst>
              <a:path w="52" h="104" extrusionOk="0">
                <a:moveTo>
                  <a:pt x="52" y="0"/>
                </a:moveTo>
                <a:lnTo>
                  <a:pt x="0" y="77"/>
                </a:lnTo>
                <a:lnTo>
                  <a:pt x="0" y="103"/>
                </a:lnTo>
                <a:lnTo>
                  <a:pt x="5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1" name="Google Shape;7191;p41"/>
          <p:cNvSpPr/>
          <p:nvPr/>
        </p:nvSpPr>
        <p:spPr>
          <a:xfrm>
            <a:off x="4034375" y="2993175"/>
            <a:ext cx="650" cy="675"/>
          </a:xfrm>
          <a:custGeom>
            <a:avLst/>
            <a:gdLst/>
            <a:ahLst/>
            <a:cxnLst/>
            <a:rect l="l" t="t" r="r" b="b"/>
            <a:pathLst>
              <a:path w="26" h="27" extrusionOk="0">
                <a:moveTo>
                  <a:pt x="26" y="0"/>
                </a:moveTo>
                <a:lnTo>
                  <a:pt x="0" y="26"/>
                </a:lnTo>
                <a:cubicBezTo>
                  <a:pt x="0" y="26"/>
                  <a:pt x="26" y="0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2" name="Google Shape;7192;p41"/>
          <p:cNvSpPr/>
          <p:nvPr/>
        </p:nvSpPr>
        <p:spPr>
          <a:xfrm>
            <a:off x="4045275" y="2990600"/>
            <a:ext cx="2325" cy="1375"/>
          </a:xfrm>
          <a:custGeom>
            <a:avLst/>
            <a:gdLst/>
            <a:ahLst/>
            <a:cxnLst/>
            <a:rect l="l" t="t" r="r" b="b"/>
            <a:pathLst>
              <a:path w="93" h="55" extrusionOk="0">
                <a:moveTo>
                  <a:pt x="0" y="1"/>
                </a:moveTo>
                <a:lnTo>
                  <a:pt x="0" y="1"/>
                </a:lnTo>
                <a:cubicBezTo>
                  <a:pt x="10" y="42"/>
                  <a:pt x="29" y="54"/>
                  <a:pt x="46" y="54"/>
                </a:cubicBezTo>
                <a:cubicBezTo>
                  <a:pt x="71" y="54"/>
                  <a:pt x="93" y="26"/>
                  <a:pt x="77" y="26"/>
                </a:cubicBezTo>
                <a:cubicBezTo>
                  <a:pt x="51" y="26"/>
                  <a:pt x="26" y="26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3" name="Google Shape;7193;p41"/>
          <p:cNvSpPr/>
          <p:nvPr/>
        </p:nvSpPr>
        <p:spPr>
          <a:xfrm>
            <a:off x="3827950" y="2993175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26"/>
                </a:moveTo>
                <a:lnTo>
                  <a:pt x="0" y="0"/>
                </a:lnTo>
                <a:cubicBezTo>
                  <a:pt x="0" y="26"/>
                  <a:pt x="0" y="26"/>
                  <a:pt x="0" y="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4" name="Google Shape;7194;p41"/>
          <p:cNvSpPr/>
          <p:nvPr/>
        </p:nvSpPr>
        <p:spPr>
          <a:xfrm>
            <a:off x="3827300" y="2991725"/>
            <a:ext cx="1075" cy="2125"/>
          </a:xfrm>
          <a:custGeom>
            <a:avLst/>
            <a:gdLst/>
            <a:ahLst/>
            <a:cxnLst/>
            <a:rect l="l" t="t" r="r" b="b"/>
            <a:pathLst>
              <a:path w="43" h="85" extrusionOk="0">
                <a:moveTo>
                  <a:pt x="22" y="0"/>
                </a:moveTo>
                <a:cubicBezTo>
                  <a:pt x="17" y="0"/>
                  <a:pt x="10" y="2"/>
                  <a:pt x="1" y="7"/>
                </a:cubicBezTo>
                <a:lnTo>
                  <a:pt x="1" y="84"/>
                </a:lnTo>
                <a:cubicBezTo>
                  <a:pt x="22" y="42"/>
                  <a:pt x="43" y="0"/>
                  <a:pt x="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5" name="Google Shape;7195;p41"/>
          <p:cNvSpPr/>
          <p:nvPr/>
        </p:nvSpPr>
        <p:spPr>
          <a:xfrm>
            <a:off x="3990775" y="2993825"/>
            <a:ext cx="1300" cy="25"/>
          </a:xfrm>
          <a:custGeom>
            <a:avLst/>
            <a:gdLst/>
            <a:ahLst/>
            <a:cxnLst/>
            <a:rect l="l" t="t" r="r" b="b"/>
            <a:pathLst>
              <a:path w="52" h="1" extrusionOk="0">
                <a:moveTo>
                  <a:pt x="52" y="0"/>
                </a:moveTo>
                <a:cubicBezTo>
                  <a:pt x="26" y="0"/>
                  <a:pt x="1" y="0"/>
                  <a:pt x="1" y="0"/>
                </a:cubicBezTo>
                <a:cubicBezTo>
                  <a:pt x="1" y="0"/>
                  <a:pt x="26" y="0"/>
                  <a:pt x="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6" name="Google Shape;7196;p41"/>
          <p:cNvSpPr/>
          <p:nvPr/>
        </p:nvSpPr>
        <p:spPr>
          <a:xfrm>
            <a:off x="3978600" y="3004075"/>
            <a:ext cx="675" cy="650"/>
          </a:xfrm>
          <a:custGeom>
            <a:avLst/>
            <a:gdLst/>
            <a:ahLst/>
            <a:cxnLst/>
            <a:rect l="l" t="t" r="r" b="b"/>
            <a:pathLst>
              <a:path w="27" h="26" extrusionOk="0">
                <a:moveTo>
                  <a:pt x="26" y="0"/>
                </a:move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7" name="Google Shape;7197;p41"/>
          <p:cNvSpPr/>
          <p:nvPr/>
        </p:nvSpPr>
        <p:spPr>
          <a:xfrm>
            <a:off x="3923475" y="2993175"/>
            <a:ext cx="650" cy="1300"/>
          </a:xfrm>
          <a:custGeom>
            <a:avLst/>
            <a:gdLst/>
            <a:ahLst/>
            <a:cxnLst/>
            <a:rect l="l" t="t" r="r" b="b"/>
            <a:pathLst>
              <a:path w="26" h="52" extrusionOk="0">
                <a:moveTo>
                  <a:pt x="26" y="0"/>
                </a:moveTo>
                <a:lnTo>
                  <a:pt x="0" y="52"/>
                </a:lnTo>
                <a:cubicBezTo>
                  <a:pt x="26" y="52"/>
                  <a:pt x="26" y="26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8" name="Google Shape;7198;p41"/>
          <p:cNvSpPr/>
          <p:nvPr/>
        </p:nvSpPr>
        <p:spPr>
          <a:xfrm>
            <a:off x="3899100" y="2997650"/>
            <a:ext cx="4525" cy="5175"/>
          </a:xfrm>
          <a:custGeom>
            <a:avLst/>
            <a:gdLst/>
            <a:ahLst/>
            <a:cxnLst/>
            <a:rect l="l" t="t" r="r" b="b"/>
            <a:pathLst>
              <a:path w="181" h="207" extrusionOk="0">
                <a:moveTo>
                  <a:pt x="78" y="1"/>
                </a:moveTo>
                <a:cubicBezTo>
                  <a:pt x="78" y="52"/>
                  <a:pt x="1" y="129"/>
                  <a:pt x="52" y="206"/>
                </a:cubicBezTo>
                <a:lnTo>
                  <a:pt x="180" y="103"/>
                </a:lnTo>
                <a:cubicBezTo>
                  <a:pt x="129" y="103"/>
                  <a:pt x="103" y="52"/>
                  <a:pt x="7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9" name="Google Shape;7199;p41"/>
          <p:cNvSpPr/>
          <p:nvPr/>
        </p:nvSpPr>
        <p:spPr>
          <a:xfrm>
            <a:off x="3903600" y="2998950"/>
            <a:ext cx="1300" cy="1300"/>
          </a:xfrm>
          <a:custGeom>
            <a:avLst/>
            <a:gdLst/>
            <a:ahLst/>
            <a:cxnLst/>
            <a:rect l="l" t="t" r="r" b="b"/>
            <a:pathLst>
              <a:path w="52" h="52" extrusionOk="0">
                <a:moveTo>
                  <a:pt x="52" y="0"/>
                </a:moveTo>
                <a:lnTo>
                  <a:pt x="0" y="51"/>
                </a:lnTo>
                <a:cubicBezTo>
                  <a:pt x="26" y="26"/>
                  <a:pt x="52" y="26"/>
                  <a:pt x="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0" name="Google Shape;7200;p41"/>
          <p:cNvSpPr/>
          <p:nvPr/>
        </p:nvSpPr>
        <p:spPr>
          <a:xfrm>
            <a:off x="3900400" y="2997025"/>
            <a:ext cx="650" cy="650"/>
          </a:xfrm>
          <a:custGeom>
            <a:avLst/>
            <a:gdLst/>
            <a:ahLst/>
            <a:cxnLst/>
            <a:rect l="l" t="t" r="r" b="b"/>
            <a:pathLst>
              <a:path w="26" h="26" extrusionOk="0">
                <a:moveTo>
                  <a:pt x="0" y="0"/>
                </a:moveTo>
                <a:cubicBezTo>
                  <a:pt x="26" y="26"/>
                  <a:pt x="26" y="26"/>
                  <a:pt x="26" y="26"/>
                </a:cubicBezTo>
                <a:cubicBezTo>
                  <a:pt x="26" y="26"/>
                  <a:pt x="26" y="2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1" name="Google Shape;7201;p41"/>
          <p:cNvSpPr/>
          <p:nvPr/>
        </p:nvSpPr>
        <p:spPr>
          <a:xfrm>
            <a:off x="3760000" y="2989975"/>
            <a:ext cx="1950" cy="1300"/>
          </a:xfrm>
          <a:custGeom>
            <a:avLst/>
            <a:gdLst/>
            <a:ahLst/>
            <a:cxnLst/>
            <a:rect l="l" t="t" r="r" b="b"/>
            <a:pathLst>
              <a:path w="78" h="52" extrusionOk="0">
                <a:moveTo>
                  <a:pt x="0" y="0"/>
                </a:moveTo>
                <a:lnTo>
                  <a:pt x="0" y="0"/>
                </a:lnTo>
                <a:cubicBezTo>
                  <a:pt x="26" y="26"/>
                  <a:pt x="52" y="51"/>
                  <a:pt x="77" y="5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2" name="Google Shape;7202;p41"/>
          <p:cNvSpPr/>
          <p:nvPr/>
        </p:nvSpPr>
        <p:spPr>
          <a:xfrm>
            <a:off x="3924750" y="3001500"/>
            <a:ext cx="1300" cy="2600"/>
          </a:xfrm>
          <a:custGeom>
            <a:avLst/>
            <a:gdLst/>
            <a:ahLst/>
            <a:cxnLst/>
            <a:rect l="l" t="t" r="r" b="b"/>
            <a:pathLst>
              <a:path w="52" h="104" extrusionOk="0">
                <a:moveTo>
                  <a:pt x="52" y="1"/>
                </a:moveTo>
                <a:lnTo>
                  <a:pt x="52" y="1"/>
                </a:lnTo>
                <a:cubicBezTo>
                  <a:pt x="26" y="26"/>
                  <a:pt x="0" y="78"/>
                  <a:pt x="0" y="103"/>
                </a:cubicBezTo>
                <a:cubicBezTo>
                  <a:pt x="52" y="52"/>
                  <a:pt x="52" y="26"/>
                  <a:pt x="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3" name="Google Shape;7203;p41"/>
          <p:cNvSpPr/>
          <p:nvPr/>
        </p:nvSpPr>
        <p:spPr>
          <a:xfrm>
            <a:off x="4125400" y="3002450"/>
            <a:ext cx="2600" cy="2275"/>
          </a:xfrm>
          <a:custGeom>
            <a:avLst/>
            <a:gdLst/>
            <a:ahLst/>
            <a:cxnLst/>
            <a:rect l="l" t="t" r="r" b="b"/>
            <a:pathLst>
              <a:path w="104" h="91" extrusionOk="0">
                <a:moveTo>
                  <a:pt x="81" y="0"/>
                </a:moveTo>
                <a:cubicBezTo>
                  <a:pt x="61" y="0"/>
                  <a:pt x="38" y="72"/>
                  <a:pt x="1" y="91"/>
                </a:cubicBezTo>
                <a:cubicBezTo>
                  <a:pt x="52" y="91"/>
                  <a:pt x="77" y="65"/>
                  <a:pt x="103" y="40"/>
                </a:cubicBezTo>
                <a:cubicBezTo>
                  <a:pt x="96" y="11"/>
                  <a:pt x="89" y="0"/>
                  <a:pt x="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4" name="Google Shape;7204;p41"/>
          <p:cNvSpPr txBox="1">
            <a:spLocks noGrp="1"/>
          </p:cNvSpPr>
          <p:nvPr>
            <p:ph type="title"/>
          </p:nvPr>
        </p:nvSpPr>
        <p:spPr>
          <a:xfrm>
            <a:off x="1191151" y="1145580"/>
            <a:ext cx="7097870" cy="17038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tx1"/>
                </a:solidFill>
              </a:rPr>
              <a:t>Bài</a:t>
            </a:r>
            <a:r>
              <a:rPr lang="en-US" sz="2400" dirty="0">
                <a:solidFill>
                  <a:schemeClr val="tx1"/>
                </a:solidFill>
              </a:rPr>
              <a:t> 9</a:t>
            </a:r>
            <a:r>
              <a:rPr lang="vi-VN" sz="2400" dirty="0">
                <a:solidFill>
                  <a:schemeClr val="tx1"/>
                </a:solidFill>
              </a:rPr>
              <a:t>:</a:t>
            </a:r>
            <a:br>
              <a:rPr lang="vi-VN" sz="2400" dirty="0">
                <a:solidFill>
                  <a:schemeClr val="tx1"/>
                </a:solidFill>
              </a:rPr>
            </a:br>
            <a:r>
              <a:rPr lang="en-US" sz="4000" dirty="0" err="1">
                <a:solidFill>
                  <a:schemeClr val="tx1"/>
                </a:solidFill>
              </a:rPr>
              <a:t>Viết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bài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văn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kể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lại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một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chuyến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đi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DC06CAC-4448-4C06-842B-C7FE81283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71" y="1535704"/>
            <a:ext cx="8277257" cy="2290338"/>
          </a:xfrm>
        </p:spPr>
        <p:txBody>
          <a:bodyPr/>
          <a:lstStyle/>
          <a:p>
            <a:pPr marL="590550" indent="-457200" algn="just">
              <a:buFont typeface="Wingdings" panose="05000000000000000000" pitchFamily="2" charset="2"/>
              <a:buChar char="ü"/>
            </a:pPr>
            <a:r>
              <a:rPr lang="vi-VN" sz="2800" b="1" dirty="0"/>
              <a:t>Học sinh viết văn bản đảm bảo các bước: chuẩn bị trước khi viết; tìm ý và lập dàn ý; xem lại và chỉnh sửa; rút kinh nghiệm.</a:t>
            </a:r>
          </a:p>
          <a:p>
            <a:pPr marL="133350" indent="0" algn="just"/>
            <a:endParaRPr lang="vi-VN" sz="2800" b="1" dirty="0"/>
          </a:p>
          <a:p>
            <a:pPr marL="590550" indent="-457200" algn="just">
              <a:buFont typeface="Wingdings" panose="05000000000000000000" pitchFamily="2" charset="2"/>
              <a:buChar char="ü"/>
            </a:pPr>
            <a:r>
              <a:rPr lang="vi-VN" sz="2800" b="1" dirty="0"/>
              <a:t>Viết được bài văn tả cảnh sinh hoạt</a:t>
            </a:r>
            <a:endParaRPr lang="en-US" sz="2800" b="1" dirty="0">
              <a:latin typeface="Caveat Brush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485CC9-782A-4AC5-9E3F-2DC957331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691" y="429944"/>
            <a:ext cx="6989878" cy="809124"/>
          </a:xfrm>
        </p:spPr>
        <p:txBody>
          <a:bodyPr/>
          <a:lstStyle/>
          <a:p>
            <a:r>
              <a:rPr lang="vi-VN" sz="3600" dirty="0">
                <a:latin typeface="+mn-lt"/>
              </a:rPr>
              <a:t>MỤC TIÊU CẦN ĐẠT</a:t>
            </a:r>
            <a:endParaRPr lang="en-US" sz="3600" dirty="0">
              <a:latin typeface="Caveat B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3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02" name="Google Shape;7302;p44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 rot="5400000">
            <a:off x="3713563" y="90137"/>
            <a:ext cx="1727325" cy="42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03" name="Google Shape;7303;p44"/>
          <p:cNvSpPr txBox="1">
            <a:spLocks noGrp="1"/>
          </p:cNvSpPr>
          <p:nvPr>
            <p:ph type="title"/>
          </p:nvPr>
        </p:nvSpPr>
        <p:spPr>
          <a:xfrm>
            <a:off x="1780673" y="473892"/>
            <a:ext cx="6078251" cy="6951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>
                <a:latin typeface="+mn-lt"/>
              </a:rPr>
              <a:t>Khởi động</a:t>
            </a:r>
            <a:endParaRPr sz="3200" dirty="0">
              <a:latin typeface="+mn-lt"/>
            </a:endParaRPr>
          </a:p>
        </p:txBody>
      </p:sp>
      <p:sp>
        <p:nvSpPr>
          <p:cNvPr id="7304" name="Google Shape;7304;p44"/>
          <p:cNvSpPr txBox="1">
            <a:spLocks noGrp="1"/>
          </p:cNvSpPr>
          <p:nvPr>
            <p:ph type="body" idx="1"/>
          </p:nvPr>
        </p:nvSpPr>
        <p:spPr>
          <a:xfrm>
            <a:off x="685923" y="1485348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02" name="Google Shape;7302;p44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 rot="5400000">
            <a:off x="4208908" y="437700"/>
            <a:ext cx="1727325" cy="42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03" name="Google Shape;7303;p44"/>
          <p:cNvSpPr txBox="1">
            <a:spLocks noGrp="1"/>
          </p:cNvSpPr>
          <p:nvPr>
            <p:ph type="title"/>
          </p:nvPr>
        </p:nvSpPr>
        <p:spPr>
          <a:xfrm>
            <a:off x="1024220" y="485923"/>
            <a:ext cx="7616757" cy="6951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>
                <a:latin typeface="+mn-lt"/>
              </a:rPr>
              <a:t>I. TÌM HIỂU TRI THỨC VỀ KIỂU BÀI</a:t>
            </a:r>
          </a:p>
        </p:txBody>
      </p:sp>
      <p:sp>
        <p:nvSpPr>
          <p:cNvPr id="7304" name="Google Shape;7304;p44"/>
          <p:cNvSpPr txBox="1">
            <a:spLocks noGrp="1"/>
          </p:cNvSpPr>
          <p:nvPr>
            <p:ph type="body" idx="1"/>
          </p:nvPr>
        </p:nvSpPr>
        <p:spPr>
          <a:xfrm>
            <a:off x="1024220" y="1444568"/>
            <a:ext cx="8096703" cy="18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1" dirty="0"/>
              <a:t>Đọc tri thức về kiểu bài trang 92/ SGK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1" dirty="0"/>
              <a:t>Dùng bút </a:t>
            </a:r>
            <a:r>
              <a:rPr lang="vi-VN" sz="2800" b="1" dirty="0" err="1"/>
              <a:t>highlight</a:t>
            </a:r>
            <a:r>
              <a:rPr lang="vi-VN" sz="2800" b="1" dirty="0"/>
              <a:t> đánh dấu vào </a:t>
            </a:r>
            <a:endParaRPr sz="2800" b="1" dirty="0"/>
          </a:p>
        </p:txBody>
      </p:sp>
    </p:spTree>
    <p:extLst>
      <p:ext uri="{BB962C8B-B14F-4D97-AF65-F5344CB8AC3E}">
        <p14:creationId xmlns:p14="http://schemas.microsoft.com/office/powerpoint/2010/main" val="393640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3" grpId="0"/>
      <p:bldP spid="73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3" name="Google Shape;7303;p44"/>
          <p:cNvSpPr txBox="1">
            <a:spLocks noGrp="1"/>
          </p:cNvSpPr>
          <p:nvPr>
            <p:ph type="title"/>
          </p:nvPr>
        </p:nvSpPr>
        <p:spPr>
          <a:xfrm>
            <a:off x="927967" y="377639"/>
            <a:ext cx="7616757" cy="6951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>
                <a:latin typeface="+mn-lt"/>
              </a:rPr>
              <a:t>II. HƯỚNG DẪN PHÂN TÍCH KIỂU VĂN BẢN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75343D7-1B6A-EB87-17DD-7B0BA32973F6}"/>
              </a:ext>
            </a:extLst>
          </p:cNvPr>
          <p:cNvSpPr/>
          <p:nvPr/>
        </p:nvSpPr>
        <p:spPr>
          <a:xfrm>
            <a:off x="216570" y="2360893"/>
            <a:ext cx="3176335" cy="69512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6E"/>
              </a:buClr>
              <a:buSzPts val="1200"/>
              <a:buFont typeface="Raleway"/>
              <a:buNone/>
              <a:tabLst/>
              <a:defRPr/>
            </a:pPr>
            <a:r>
              <a:rPr kumimoji="0" lang="vi-VN" sz="2600" b="1" i="0" u="none" strike="noStrike" kern="0" cap="none" spc="0" normalizeH="0" baseline="0" noProof="0" dirty="0">
                <a:ln>
                  <a:noFill/>
                </a:ln>
                <a:solidFill>
                  <a:srgbClr val="00426E"/>
                </a:solidFill>
                <a:effectLst/>
                <a:uLnTx/>
                <a:uFillTx/>
                <a:sym typeface="Raleway"/>
              </a:rPr>
              <a:t>Đọc văn bản mẫu</a:t>
            </a:r>
            <a:endParaRPr kumimoji="0" lang="vi-VN" sz="2600" b="1" i="0" u="none" strike="noStrike" kern="0" cap="none" spc="0" normalizeH="0" baseline="0" noProof="0" dirty="0">
              <a:ln>
                <a:noFill/>
              </a:ln>
              <a:solidFill>
                <a:srgbClr val="00426E"/>
              </a:solidFill>
              <a:effectLst/>
              <a:uLnTx/>
              <a:uFillTx/>
              <a:latin typeface="Raleway"/>
              <a:sym typeface="Raleway"/>
            </a:endParaRPr>
          </a:p>
        </p:txBody>
      </p:sp>
      <p:sp>
        <p:nvSpPr>
          <p:cNvPr id="4" name="Google Shape;7304;p44">
            <a:extLst>
              <a:ext uri="{FF2B5EF4-FFF2-40B4-BE49-F238E27FC236}">
                <a16:creationId xmlns:a16="http://schemas.microsoft.com/office/drawing/2014/main" id="{EDFE869E-257F-5DC5-8A42-CF394B434AC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45566" y="1421078"/>
            <a:ext cx="5161548" cy="25988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Đọc</a:t>
            </a:r>
            <a:r>
              <a:rPr lang="en-US" sz="2000" b="1" dirty="0"/>
              <a:t> </a:t>
            </a:r>
            <a:r>
              <a:rPr lang="en-US" sz="2000" b="1" dirty="0" err="1"/>
              <a:t>thầm</a:t>
            </a:r>
            <a:r>
              <a:rPr lang="en-US" sz="2000" b="1" dirty="0"/>
              <a:t>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bản</a:t>
            </a:r>
            <a:r>
              <a:rPr lang="en-US" sz="2000" b="1" dirty="0"/>
              <a:t> </a:t>
            </a:r>
            <a:r>
              <a:rPr lang="en-US" sz="2000" b="1" dirty="0" err="1"/>
              <a:t>mẫu</a:t>
            </a:r>
            <a:endParaRPr lang="en-US" sz="2000" b="1"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Thảo</a:t>
            </a:r>
            <a:r>
              <a:rPr lang="en-US" sz="2000" b="1" dirty="0"/>
              <a:t> </a:t>
            </a:r>
            <a:r>
              <a:rPr lang="en-US" sz="2000" b="1" dirty="0" err="1"/>
              <a:t>luận</a:t>
            </a:r>
            <a:r>
              <a:rPr lang="en-US" sz="2000" b="1" dirty="0"/>
              <a:t> </a:t>
            </a:r>
            <a:r>
              <a:rPr lang="en-US" sz="2000" b="1" dirty="0" err="1"/>
              <a:t>nhóm</a:t>
            </a:r>
            <a:endParaRPr lang="en-US" sz="2000" b="1"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Trình</a:t>
            </a:r>
            <a:r>
              <a:rPr lang="en-US" sz="2000" b="1" dirty="0"/>
              <a:t> </a:t>
            </a:r>
            <a:r>
              <a:rPr lang="en-US" sz="2000" b="1" dirty="0" err="1"/>
              <a:t>bày</a:t>
            </a:r>
            <a:r>
              <a:rPr lang="en-US" sz="2000" b="1" dirty="0"/>
              <a:t> </a:t>
            </a:r>
            <a:r>
              <a:rPr lang="en-US" sz="2000" b="1" dirty="0" err="1"/>
              <a:t>câu</a:t>
            </a:r>
            <a:r>
              <a:rPr lang="en-US" sz="2000" b="1" dirty="0"/>
              <a:t> </a:t>
            </a:r>
            <a:r>
              <a:rPr lang="en-US" sz="2000" b="1" dirty="0" err="1"/>
              <a:t>trả</a:t>
            </a:r>
            <a:r>
              <a:rPr lang="en-US" sz="2000" b="1" dirty="0"/>
              <a:t> </a:t>
            </a:r>
            <a:r>
              <a:rPr lang="en-US" sz="2000" b="1" dirty="0" err="1"/>
              <a:t>lời</a:t>
            </a:r>
            <a:r>
              <a:rPr lang="en-US" sz="2000" b="1" dirty="0"/>
              <a:t> </a:t>
            </a:r>
            <a:r>
              <a:rPr lang="en-US" sz="2000" b="1" dirty="0" err="1"/>
              <a:t>trên</a:t>
            </a:r>
            <a:r>
              <a:rPr lang="en-US" sz="2000" b="1" dirty="0"/>
              <a:t> </a:t>
            </a:r>
            <a:r>
              <a:rPr lang="en-US" sz="2000" b="1" dirty="0" err="1"/>
              <a:t>giấy</a:t>
            </a:r>
            <a:r>
              <a:rPr lang="en-US" sz="2000" b="1" dirty="0"/>
              <a:t>/ </a:t>
            </a:r>
            <a:r>
              <a:rPr lang="en-US" sz="2000" b="1" dirty="0" err="1"/>
              <a:t>bảng</a:t>
            </a:r>
            <a:r>
              <a:rPr lang="en-US" sz="2000" b="1" dirty="0"/>
              <a:t> </a:t>
            </a:r>
            <a:r>
              <a:rPr lang="en-US" sz="2000" b="1" dirty="0" err="1"/>
              <a:t>nhóm</a:t>
            </a:r>
            <a:endParaRPr lang="en-US" sz="2000" b="1"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Thời</a:t>
            </a:r>
            <a:r>
              <a:rPr lang="en-US" sz="2000" b="1" dirty="0"/>
              <a:t> </a:t>
            </a:r>
            <a:r>
              <a:rPr lang="en-US" sz="2000" b="1" dirty="0" err="1"/>
              <a:t>gian</a:t>
            </a:r>
            <a:r>
              <a:rPr lang="en-US" sz="2000" b="1" dirty="0"/>
              <a:t> 15 </a:t>
            </a:r>
            <a:r>
              <a:rPr lang="en-US" sz="2000" b="1" dirty="0" err="1"/>
              <a:t>phút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78272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3" grpId="0"/>
      <p:bldP spid="2" grpId="0" animBg="1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05" name="Google Shape;7605;p52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4614820" y="1924786"/>
            <a:ext cx="863675" cy="8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7606" name="Google Shape;7606;p52"/>
          <p:cNvSpPr txBox="1">
            <a:spLocks noGrp="1"/>
          </p:cNvSpPr>
          <p:nvPr>
            <p:ph type="title" idx="14"/>
          </p:nvPr>
        </p:nvSpPr>
        <p:spPr>
          <a:xfrm>
            <a:off x="4633708" y="1934786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pic>
        <p:nvPicPr>
          <p:cNvPr id="7607" name="Google Shape;7607;p52"/>
          <p:cNvPicPr preferRelativeResize="0"/>
          <p:nvPr/>
        </p:nvPicPr>
        <p:blipFill>
          <a:blip r:embed="rId4">
            <a:alphaModFix amt="69000"/>
          </a:blip>
          <a:stretch>
            <a:fillRect/>
          </a:stretch>
        </p:blipFill>
        <p:spPr>
          <a:xfrm>
            <a:off x="3664021" y="3041761"/>
            <a:ext cx="863675" cy="8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8" name="Google Shape;7608;p52"/>
          <p:cNvPicPr preferRelativeResize="0"/>
          <p:nvPr/>
        </p:nvPicPr>
        <p:blipFill>
          <a:blip r:embed="rId5">
            <a:alphaModFix amt="69000"/>
          </a:blip>
          <a:stretch>
            <a:fillRect/>
          </a:stretch>
        </p:blipFill>
        <p:spPr>
          <a:xfrm>
            <a:off x="4614820" y="3041761"/>
            <a:ext cx="863675" cy="8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9" name="Google Shape;7609;p52"/>
          <p:cNvPicPr preferRelativeResize="0"/>
          <p:nvPr/>
        </p:nvPicPr>
        <p:blipFill>
          <a:blip r:embed="rId6">
            <a:alphaModFix amt="69000"/>
          </a:blip>
          <a:stretch>
            <a:fillRect/>
          </a:stretch>
        </p:blipFill>
        <p:spPr>
          <a:xfrm>
            <a:off x="3664021" y="1924786"/>
            <a:ext cx="863675" cy="8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7610" name="Google Shape;7610;p52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n-lt"/>
              </a:rPr>
              <a:t>III. QUY TRÌNH VIẾT BÀI VĂN</a:t>
            </a:r>
            <a:endParaRPr sz="3200" dirty="0">
              <a:latin typeface="+mn-lt"/>
            </a:endParaRPr>
          </a:p>
        </p:txBody>
      </p:sp>
      <p:grpSp>
        <p:nvGrpSpPr>
          <p:cNvPr id="7611" name="Google Shape;7611;p52"/>
          <p:cNvGrpSpPr/>
          <p:nvPr/>
        </p:nvGrpSpPr>
        <p:grpSpPr>
          <a:xfrm rot="-5400000">
            <a:off x="2817199" y="2054861"/>
            <a:ext cx="720300" cy="625750"/>
            <a:chOff x="1213975" y="2608550"/>
            <a:chExt cx="720300" cy="625750"/>
          </a:xfrm>
        </p:grpSpPr>
        <p:sp>
          <p:nvSpPr>
            <p:cNvPr id="7612" name="Google Shape;7612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3" name="Google Shape;7613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4" name="Google Shape;7614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5" name="Google Shape;7615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6" name="Google Shape;7616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7" name="Google Shape;7617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8" name="Google Shape;7618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9" name="Google Shape;7619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0" name="Google Shape;7620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1" name="Google Shape;7621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2" name="Google Shape;7622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3" name="Google Shape;7623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4" name="Google Shape;7624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5" name="Google Shape;7625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6" name="Google Shape;7626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7" name="Google Shape;7627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8" name="Google Shape;7628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9" name="Google Shape;7629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0" name="Google Shape;7630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1" name="Google Shape;7631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2" name="Google Shape;7632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3" name="Google Shape;7633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4" name="Google Shape;7634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5" name="Google Shape;7635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6" name="Google Shape;7636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7" name="Google Shape;7637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8" name="Google Shape;7638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9" name="Google Shape;7639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0" name="Google Shape;7640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1" name="Google Shape;7641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2" name="Google Shape;7642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3" name="Google Shape;7643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4" name="Google Shape;7644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5" name="Google Shape;7645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6" name="Google Shape;7646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7" name="Google Shape;7647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48" name="Google Shape;7648;p52"/>
          <p:cNvGrpSpPr/>
          <p:nvPr/>
        </p:nvGrpSpPr>
        <p:grpSpPr>
          <a:xfrm rot="5400000" flipH="1">
            <a:off x="5591283" y="2054861"/>
            <a:ext cx="720300" cy="625750"/>
            <a:chOff x="1213975" y="2608550"/>
            <a:chExt cx="720300" cy="625750"/>
          </a:xfrm>
        </p:grpSpPr>
        <p:sp>
          <p:nvSpPr>
            <p:cNvPr id="7649" name="Google Shape;7649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0" name="Google Shape;7650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1" name="Google Shape;7651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2" name="Google Shape;7652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3" name="Google Shape;7653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4" name="Google Shape;7654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5" name="Google Shape;7655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6" name="Google Shape;7656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7" name="Google Shape;7657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8" name="Google Shape;7658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9" name="Google Shape;7659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0" name="Google Shape;7660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1" name="Google Shape;7661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2" name="Google Shape;7662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3" name="Google Shape;7663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4" name="Google Shape;7664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5" name="Google Shape;7665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6" name="Google Shape;7666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7" name="Google Shape;7667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8" name="Google Shape;7668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9" name="Google Shape;7669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0" name="Google Shape;7670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1" name="Google Shape;7671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2" name="Google Shape;7672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3" name="Google Shape;7673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4" name="Google Shape;7674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5" name="Google Shape;7675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6" name="Google Shape;7676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7" name="Google Shape;7677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8" name="Google Shape;7678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9" name="Google Shape;7679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0" name="Google Shape;7680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1" name="Google Shape;7681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2" name="Google Shape;7682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3" name="Google Shape;7683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4" name="Google Shape;7684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85" name="Google Shape;7685;p52"/>
          <p:cNvGrpSpPr/>
          <p:nvPr/>
        </p:nvGrpSpPr>
        <p:grpSpPr>
          <a:xfrm rot="-5400000">
            <a:off x="2813849" y="3171836"/>
            <a:ext cx="720300" cy="625750"/>
            <a:chOff x="1213975" y="2608550"/>
            <a:chExt cx="720300" cy="625750"/>
          </a:xfrm>
        </p:grpSpPr>
        <p:sp>
          <p:nvSpPr>
            <p:cNvPr id="7686" name="Google Shape;7686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7" name="Google Shape;7687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8" name="Google Shape;7688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9" name="Google Shape;7689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0" name="Google Shape;7690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1" name="Google Shape;7691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2" name="Google Shape;7692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3" name="Google Shape;7693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4" name="Google Shape;7694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5" name="Google Shape;7695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6" name="Google Shape;7696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7" name="Google Shape;7697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8" name="Google Shape;7698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9" name="Google Shape;7699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0" name="Google Shape;7700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1" name="Google Shape;7701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2" name="Google Shape;7702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3" name="Google Shape;7703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4" name="Google Shape;7704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5" name="Google Shape;7705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6" name="Google Shape;7706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7" name="Google Shape;7707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8" name="Google Shape;7708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9" name="Google Shape;7709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0" name="Google Shape;7710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1" name="Google Shape;7711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2" name="Google Shape;7712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3" name="Google Shape;7713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4" name="Google Shape;7714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5" name="Google Shape;7715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6" name="Google Shape;7716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7" name="Google Shape;7717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8" name="Google Shape;7718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9" name="Google Shape;7719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0" name="Google Shape;7720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1" name="Google Shape;7721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22" name="Google Shape;7722;p52"/>
          <p:cNvGrpSpPr/>
          <p:nvPr/>
        </p:nvGrpSpPr>
        <p:grpSpPr>
          <a:xfrm rot="5400000" flipH="1">
            <a:off x="5587933" y="3171836"/>
            <a:ext cx="720300" cy="625750"/>
            <a:chOff x="1213975" y="2608550"/>
            <a:chExt cx="720300" cy="625750"/>
          </a:xfrm>
        </p:grpSpPr>
        <p:sp>
          <p:nvSpPr>
            <p:cNvPr id="7723" name="Google Shape;7723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4" name="Google Shape;7724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5" name="Google Shape;7725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6" name="Google Shape;7726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7" name="Google Shape;7727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8" name="Google Shape;7728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9" name="Google Shape;7729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0" name="Google Shape;7730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1" name="Google Shape;7731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2" name="Google Shape;7732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3" name="Google Shape;7733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4" name="Google Shape;7734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5" name="Google Shape;7735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6" name="Google Shape;7736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7" name="Google Shape;7737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8" name="Google Shape;7738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9" name="Google Shape;7739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0" name="Google Shape;7740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1" name="Google Shape;7741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2" name="Google Shape;7742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3" name="Google Shape;7743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4" name="Google Shape;7744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5" name="Google Shape;7745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6" name="Google Shape;7746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7" name="Google Shape;7747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8" name="Google Shape;7748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9" name="Google Shape;7749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0" name="Google Shape;7750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1" name="Google Shape;7751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2" name="Google Shape;7752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3" name="Google Shape;7753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4" name="Google Shape;7754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5" name="Google Shape;7755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6" name="Google Shape;7756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7" name="Google Shape;7757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8" name="Google Shape;7758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63" name="Google Shape;7763;p52"/>
          <p:cNvSpPr txBox="1">
            <a:spLocks noGrp="1"/>
          </p:cNvSpPr>
          <p:nvPr>
            <p:ph type="subTitle" idx="5"/>
          </p:nvPr>
        </p:nvSpPr>
        <p:spPr>
          <a:xfrm>
            <a:off x="438912" y="1956161"/>
            <a:ext cx="2204819" cy="7717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Chuẩn</a:t>
            </a:r>
            <a:r>
              <a:rPr lang="en-US" sz="2400" b="1" dirty="0"/>
              <a:t> </a:t>
            </a:r>
            <a:r>
              <a:rPr lang="en-US" sz="2400" b="1" dirty="0" err="1"/>
              <a:t>bị</a:t>
            </a:r>
            <a:r>
              <a:rPr lang="en-US" sz="2400" b="1" dirty="0"/>
              <a:t> </a:t>
            </a:r>
            <a:r>
              <a:rPr lang="en-US" sz="2400" b="1" dirty="0" err="1"/>
              <a:t>trước</a:t>
            </a:r>
            <a:r>
              <a:rPr lang="en-US" sz="2400" b="1" dirty="0"/>
              <a:t> </a:t>
            </a:r>
            <a:r>
              <a:rPr lang="en-US" sz="2400" b="1" dirty="0" err="1"/>
              <a:t>khi</a:t>
            </a:r>
            <a:r>
              <a:rPr lang="en-US" sz="2400" b="1" dirty="0"/>
              <a:t> </a:t>
            </a:r>
            <a:r>
              <a:rPr lang="en-US" sz="2400" b="1" dirty="0" err="1"/>
              <a:t>viết</a:t>
            </a:r>
            <a:endParaRPr sz="2400" b="1" dirty="0"/>
          </a:p>
        </p:txBody>
      </p:sp>
      <p:sp>
        <p:nvSpPr>
          <p:cNvPr id="7764" name="Google Shape;7764;p52"/>
          <p:cNvSpPr txBox="1">
            <a:spLocks noGrp="1"/>
          </p:cNvSpPr>
          <p:nvPr>
            <p:ph type="subTitle" idx="6"/>
          </p:nvPr>
        </p:nvSpPr>
        <p:spPr>
          <a:xfrm>
            <a:off x="6499803" y="1938798"/>
            <a:ext cx="2043600" cy="8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Tìm</a:t>
            </a:r>
            <a:r>
              <a:rPr lang="en-US" sz="2400" b="1" dirty="0"/>
              <a:t> ý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lập</a:t>
            </a:r>
            <a:r>
              <a:rPr lang="en-US" sz="2400" b="1" dirty="0"/>
              <a:t> </a:t>
            </a:r>
            <a:r>
              <a:rPr lang="en-US" sz="2400" b="1" dirty="0" err="1"/>
              <a:t>dàn</a:t>
            </a:r>
            <a:r>
              <a:rPr lang="en-US" sz="2400" b="1" dirty="0"/>
              <a:t> ý</a:t>
            </a:r>
            <a:endParaRPr sz="2400" b="1" dirty="0"/>
          </a:p>
        </p:txBody>
      </p:sp>
      <p:sp>
        <p:nvSpPr>
          <p:cNvPr id="7765" name="Google Shape;7765;p52"/>
          <p:cNvSpPr txBox="1">
            <a:spLocks noGrp="1"/>
          </p:cNvSpPr>
          <p:nvPr>
            <p:ph type="subTitle" idx="7"/>
          </p:nvPr>
        </p:nvSpPr>
        <p:spPr>
          <a:xfrm>
            <a:off x="565061" y="308424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Viết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endParaRPr sz="2400" b="1" dirty="0"/>
          </a:p>
        </p:txBody>
      </p:sp>
      <p:sp>
        <p:nvSpPr>
          <p:cNvPr id="7766" name="Google Shape;7766;p52"/>
          <p:cNvSpPr txBox="1">
            <a:spLocks noGrp="1"/>
          </p:cNvSpPr>
          <p:nvPr>
            <p:ph type="subTitle" idx="8"/>
          </p:nvPr>
        </p:nvSpPr>
        <p:spPr>
          <a:xfrm>
            <a:off x="6282558" y="2824698"/>
            <a:ext cx="2644197" cy="1221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Xem</a:t>
            </a:r>
            <a:r>
              <a:rPr lang="en-US" sz="2400" b="1" dirty="0"/>
              <a:t> </a:t>
            </a:r>
            <a:r>
              <a:rPr lang="en-US" sz="2400" b="1" dirty="0" err="1"/>
              <a:t>lại</a:t>
            </a:r>
            <a:r>
              <a:rPr lang="en-US" sz="2400" b="1" dirty="0"/>
              <a:t>, </a:t>
            </a:r>
            <a:r>
              <a:rPr lang="en-US" sz="2400" b="1" dirty="0" err="1"/>
              <a:t>chỉnh</a:t>
            </a:r>
            <a:r>
              <a:rPr lang="en-US" sz="2400" b="1" dirty="0"/>
              <a:t> </a:t>
            </a:r>
            <a:r>
              <a:rPr lang="en-US" sz="2400" b="1" dirty="0" err="1"/>
              <a:t>sửa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rút</a:t>
            </a:r>
            <a:r>
              <a:rPr lang="en-US" sz="2400" b="1" dirty="0"/>
              <a:t> </a:t>
            </a:r>
            <a:r>
              <a:rPr lang="en-US" sz="2400" b="1" dirty="0" err="1"/>
              <a:t>kinh</a:t>
            </a:r>
            <a:r>
              <a:rPr lang="en-US" sz="2400" b="1" dirty="0"/>
              <a:t> </a:t>
            </a:r>
            <a:r>
              <a:rPr lang="en-US" sz="2400" b="1" dirty="0" err="1"/>
              <a:t>nghiệm</a:t>
            </a:r>
            <a:endParaRPr sz="2400" b="1" dirty="0"/>
          </a:p>
        </p:txBody>
      </p:sp>
      <p:sp>
        <p:nvSpPr>
          <p:cNvPr id="7767" name="Google Shape;7767;p52"/>
          <p:cNvSpPr txBox="1">
            <a:spLocks noGrp="1"/>
          </p:cNvSpPr>
          <p:nvPr>
            <p:ph type="title" idx="9"/>
          </p:nvPr>
        </p:nvSpPr>
        <p:spPr>
          <a:xfrm>
            <a:off x="3664009" y="1969786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7768" name="Google Shape;7768;p52"/>
          <p:cNvSpPr txBox="1">
            <a:spLocks noGrp="1"/>
          </p:cNvSpPr>
          <p:nvPr>
            <p:ph type="title" idx="13"/>
          </p:nvPr>
        </p:nvSpPr>
        <p:spPr>
          <a:xfrm>
            <a:off x="3664009" y="3086761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7769" name="Google Shape;7769;p52"/>
          <p:cNvSpPr txBox="1">
            <a:spLocks noGrp="1"/>
          </p:cNvSpPr>
          <p:nvPr>
            <p:ph type="title" idx="15"/>
          </p:nvPr>
        </p:nvSpPr>
        <p:spPr>
          <a:xfrm>
            <a:off x="4633708" y="3086761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6" grpId="0"/>
      <p:bldP spid="7610" grpId="0"/>
      <p:bldP spid="7763" grpId="0" build="p"/>
      <p:bldP spid="7764" grpId="0" build="p"/>
      <p:bldP spid="7765" grpId="0" build="p"/>
      <p:bldP spid="7766" grpId="0" build="p"/>
      <p:bldP spid="7767" grpId="0"/>
      <p:bldP spid="7768" grpId="0"/>
      <p:bldP spid="77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76" name="Google Shape;7776;p53"/>
          <p:cNvPicPr preferRelativeResize="0"/>
          <p:nvPr/>
        </p:nvPicPr>
        <p:blipFill>
          <a:blip r:embed="rId3">
            <a:alphaModFix amt="58999"/>
          </a:blip>
          <a:stretch>
            <a:fillRect/>
          </a:stretch>
        </p:blipFill>
        <p:spPr>
          <a:xfrm flipH="1">
            <a:off x="3532010" y="1392853"/>
            <a:ext cx="2022575" cy="813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783" name="Google Shape;7783;p53"/>
          <p:cNvGrpSpPr/>
          <p:nvPr/>
        </p:nvGrpSpPr>
        <p:grpSpPr>
          <a:xfrm>
            <a:off x="1075104" y="1211707"/>
            <a:ext cx="6988179" cy="174750"/>
            <a:chOff x="3962000" y="4060525"/>
            <a:chExt cx="2324125" cy="174750"/>
          </a:xfrm>
        </p:grpSpPr>
        <p:sp>
          <p:nvSpPr>
            <p:cNvPr id="7784" name="Google Shape;7784;p53"/>
            <p:cNvSpPr/>
            <p:nvPr/>
          </p:nvSpPr>
          <p:spPr>
            <a:xfrm>
              <a:off x="3962000" y="4060525"/>
              <a:ext cx="1117875" cy="168975"/>
            </a:xfrm>
            <a:custGeom>
              <a:avLst/>
              <a:gdLst/>
              <a:ahLst/>
              <a:cxnLst/>
              <a:rect l="l" t="t" r="r" b="b"/>
              <a:pathLst>
                <a:path w="44715" h="6759" extrusionOk="0">
                  <a:moveTo>
                    <a:pt x="9249" y="189"/>
                  </a:moveTo>
                  <a:lnTo>
                    <a:pt x="9605" y="168"/>
                  </a:lnTo>
                  <a:cubicBezTo>
                    <a:pt x="9730" y="377"/>
                    <a:pt x="10023" y="377"/>
                    <a:pt x="10128" y="168"/>
                  </a:cubicBezTo>
                  <a:lnTo>
                    <a:pt x="11048" y="168"/>
                  </a:lnTo>
                  <a:cubicBezTo>
                    <a:pt x="11174" y="377"/>
                    <a:pt x="11404" y="356"/>
                    <a:pt x="11572" y="440"/>
                  </a:cubicBezTo>
                  <a:cubicBezTo>
                    <a:pt x="11969" y="607"/>
                    <a:pt x="12199" y="440"/>
                    <a:pt x="12262" y="42"/>
                  </a:cubicBezTo>
                  <a:lnTo>
                    <a:pt x="12618" y="42"/>
                  </a:lnTo>
                  <a:cubicBezTo>
                    <a:pt x="13078" y="838"/>
                    <a:pt x="13517" y="838"/>
                    <a:pt x="14041" y="42"/>
                  </a:cubicBezTo>
                  <a:cubicBezTo>
                    <a:pt x="14229" y="1"/>
                    <a:pt x="14396" y="1"/>
                    <a:pt x="14564" y="63"/>
                  </a:cubicBezTo>
                  <a:cubicBezTo>
                    <a:pt x="14606" y="210"/>
                    <a:pt x="14731" y="314"/>
                    <a:pt x="14878" y="335"/>
                  </a:cubicBezTo>
                  <a:cubicBezTo>
                    <a:pt x="15422" y="461"/>
                    <a:pt x="16007" y="398"/>
                    <a:pt x="16510" y="168"/>
                  </a:cubicBezTo>
                  <a:cubicBezTo>
                    <a:pt x="16865" y="147"/>
                    <a:pt x="17221" y="168"/>
                    <a:pt x="17577" y="231"/>
                  </a:cubicBezTo>
                  <a:cubicBezTo>
                    <a:pt x="17807" y="607"/>
                    <a:pt x="18372" y="628"/>
                    <a:pt x="18455" y="1193"/>
                  </a:cubicBezTo>
                  <a:cubicBezTo>
                    <a:pt x="18623" y="900"/>
                    <a:pt x="18790" y="628"/>
                    <a:pt x="18979" y="356"/>
                  </a:cubicBezTo>
                  <a:cubicBezTo>
                    <a:pt x="19292" y="294"/>
                    <a:pt x="19606" y="314"/>
                    <a:pt x="19920" y="419"/>
                  </a:cubicBezTo>
                  <a:cubicBezTo>
                    <a:pt x="20108" y="566"/>
                    <a:pt x="20339" y="712"/>
                    <a:pt x="20569" y="817"/>
                  </a:cubicBezTo>
                  <a:cubicBezTo>
                    <a:pt x="20924" y="900"/>
                    <a:pt x="21301" y="963"/>
                    <a:pt x="21301" y="398"/>
                  </a:cubicBezTo>
                  <a:cubicBezTo>
                    <a:pt x="21887" y="294"/>
                    <a:pt x="22494" y="294"/>
                    <a:pt x="23059" y="398"/>
                  </a:cubicBezTo>
                  <a:cubicBezTo>
                    <a:pt x="23059" y="858"/>
                    <a:pt x="23414" y="1130"/>
                    <a:pt x="23561" y="1507"/>
                  </a:cubicBezTo>
                  <a:cubicBezTo>
                    <a:pt x="23833" y="1361"/>
                    <a:pt x="23833" y="1130"/>
                    <a:pt x="23896" y="963"/>
                  </a:cubicBezTo>
                  <a:cubicBezTo>
                    <a:pt x="23937" y="754"/>
                    <a:pt x="23958" y="566"/>
                    <a:pt x="23958" y="356"/>
                  </a:cubicBezTo>
                  <a:cubicBezTo>
                    <a:pt x="24314" y="294"/>
                    <a:pt x="24670" y="314"/>
                    <a:pt x="25005" y="398"/>
                  </a:cubicBezTo>
                  <a:cubicBezTo>
                    <a:pt x="25025" y="545"/>
                    <a:pt x="25005" y="796"/>
                    <a:pt x="25214" y="796"/>
                  </a:cubicBezTo>
                  <a:cubicBezTo>
                    <a:pt x="25549" y="796"/>
                    <a:pt x="25946" y="796"/>
                    <a:pt x="26072" y="335"/>
                  </a:cubicBezTo>
                  <a:lnTo>
                    <a:pt x="28206" y="356"/>
                  </a:lnTo>
                  <a:cubicBezTo>
                    <a:pt x="28248" y="628"/>
                    <a:pt x="28436" y="670"/>
                    <a:pt x="28666" y="670"/>
                  </a:cubicBezTo>
                  <a:cubicBezTo>
                    <a:pt x="29336" y="712"/>
                    <a:pt x="30005" y="607"/>
                    <a:pt x="30696" y="733"/>
                  </a:cubicBezTo>
                  <a:cubicBezTo>
                    <a:pt x="30947" y="796"/>
                    <a:pt x="31031" y="566"/>
                    <a:pt x="31051" y="335"/>
                  </a:cubicBezTo>
                  <a:cubicBezTo>
                    <a:pt x="31282" y="294"/>
                    <a:pt x="31533" y="314"/>
                    <a:pt x="31742" y="419"/>
                  </a:cubicBezTo>
                  <a:cubicBezTo>
                    <a:pt x="31805" y="586"/>
                    <a:pt x="31972" y="691"/>
                    <a:pt x="32139" y="670"/>
                  </a:cubicBezTo>
                  <a:lnTo>
                    <a:pt x="32997" y="670"/>
                  </a:lnTo>
                  <a:cubicBezTo>
                    <a:pt x="32997" y="900"/>
                    <a:pt x="32997" y="1151"/>
                    <a:pt x="33311" y="1193"/>
                  </a:cubicBezTo>
                  <a:cubicBezTo>
                    <a:pt x="33520" y="1235"/>
                    <a:pt x="33709" y="1130"/>
                    <a:pt x="33813" y="942"/>
                  </a:cubicBezTo>
                  <a:cubicBezTo>
                    <a:pt x="33855" y="817"/>
                    <a:pt x="33876" y="670"/>
                    <a:pt x="33876" y="545"/>
                  </a:cubicBezTo>
                  <a:cubicBezTo>
                    <a:pt x="34169" y="503"/>
                    <a:pt x="34483" y="524"/>
                    <a:pt x="34755" y="607"/>
                  </a:cubicBezTo>
                  <a:cubicBezTo>
                    <a:pt x="34755" y="712"/>
                    <a:pt x="34839" y="817"/>
                    <a:pt x="34943" y="858"/>
                  </a:cubicBezTo>
                  <a:cubicBezTo>
                    <a:pt x="34880" y="1193"/>
                    <a:pt x="35173" y="1507"/>
                    <a:pt x="35006" y="1863"/>
                  </a:cubicBezTo>
                  <a:cubicBezTo>
                    <a:pt x="34943" y="2009"/>
                    <a:pt x="35069" y="2156"/>
                    <a:pt x="35215" y="2198"/>
                  </a:cubicBezTo>
                  <a:cubicBezTo>
                    <a:pt x="35383" y="2239"/>
                    <a:pt x="35571" y="2198"/>
                    <a:pt x="35676" y="2051"/>
                  </a:cubicBezTo>
                  <a:cubicBezTo>
                    <a:pt x="35822" y="1947"/>
                    <a:pt x="35759" y="1821"/>
                    <a:pt x="35676" y="1674"/>
                  </a:cubicBezTo>
                  <a:cubicBezTo>
                    <a:pt x="35424" y="1256"/>
                    <a:pt x="35550" y="984"/>
                    <a:pt x="36010" y="858"/>
                  </a:cubicBezTo>
                  <a:cubicBezTo>
                    <a:pt x="36261" y="879"/>
                    <a:pt x="36533" y="775"/>
                    <a:pt x="36722" y="1026"/>
                  </a:cubicBezTo>
                  <a:cubicBezTo>
                    <a:pt x="36408" y="1172"/>
                    <a:pt x="36345" y="1444"/>
                    <a:pt x="36366" y="1737"/>
                  </a:cubicBezTo>
                  <a:lnTo>
                    <a:pt x="36303" y="1779"/>
                  </a:lnTo>
                  <a:lnTo>
                    <a:pt x="36324" y="1821"/>
                  </a:lnTo>
                  <a:lnTo>
                    <a:pt x="36366" y="1737"/>
                  </a:lnTo>
                  <a:cubicBezTo>
                    <a:pt x="36638" y="1695"/>
                    <a:pt x="36889" y="2051"/>
                    <a:pt x="37182" y="1800"/>
                  </a:cubicBezTo>
                  <a:cubicBezTo>
                    <a:pt x="37119" y="1528"/>
                    <a:pt x="36826" y="1340"/>
                    <a:pt x="36910" y="1026"/>
                  </a:cubicBezTo>
                  <a:cubicBezTo>
                    <a:pt x="37224" y="1005"/>
                    <a:pt x="37517" y="879"/>
                    <a:pt x="37789" y="691"/>
                  </a:cubicBezTo>
                  <a:lnTo>
                    <a:pt x="38145" y="691"/>
                  </a:lnTo>
                  <a:lnTo>
                    <a:pt x="38312" y="858"/>
                  </a:lnTo>
                  <a:cubicBezTo>
                    <a:pt x="38626" y="1172"/>
                    <a:pt x="38689" y="1633"/>
                    <a:pt x="38919" y="2030"/>
                  </a:cubicBezTo>
                  <a:cubicBezTo>
                    <a:pt x="38856" y="1444"/>
                    <a:pt x="39421" y="1277"/>
                    <a:pt x="39567" y="858"/>
                  </a:cubicBezTo>
                  <a:lnTo>
                    <a:pt x="39923" y="858"/>
                  </a:lnTo>
                  <a:cubicBezTo>
                    <a:pt x="39965" y="1382"/>
                    <a:pt x="40676" y="1298"/>
                    <a:pt x="40739" y="1821"/>
                  </a:cubicBezTo>
                  <a:cubicBezTo>
                    <a:pt x="40781" y="1821"/>
                    <a:pt x="40844" y="1821"/>
                    <a:pt x="40886" y="1821"/>
                  </a:cubicBezTo>
                  <a:cubicBezTo>
                    <a:pt x="41534" y="1800"/>
                    <a:pt x="42141" y="1528"/>
                    <a:pt x="42580" y="1026"/>
                  </a:cubicBezTo>
                  <a:lnTo>
                    <a:pt x="42580" y="1026"/>
                  </a:lnTo>
                  <a:cubicBezTo>
                    <a:pt x="42873" y="1068"/>
                    <a:pt x="43145" y="1110"/>
                    <a:pt x="43438" y="1151"/>
                  </a:cubicBezTo>
                  <a:cubicBezTo>
                    <a:pt x="43522" y="1151"/>
                    <a:pt x="43606" y="1172"/>
                    <a:pt x="43606" y="1277"/>
                  </a:cubicBezTo>
                  <a:cubicBezTo>
                    <a:pt x="43606" y="1361"/>
                    <a:pt x="43564" y="1444"/>
                    <a:pt x="43501" y="1486"/>
                  </a:cubicBezTo>
                  <a:cubicBezTo>
                    <a:pt x="43417" y="1549"/>
                    <a:pt x="43292" y="1591"/>
                    <a:pt x="43187" y="1612"/>
                  </a:cubicBezTo>
                  <a:cubicBezTo>
                    <a:pt x="42706" y="1716"/>
                    <a:pt x="42476" y="1947"/>
                    <a:pt x="42706" y="2470"/>
                  </a:cubicBezTo>
                  <a:cubicBezTo>
                    <a:pt x="42748" y="2574"/>
                    <a:pt x="42580" y="2721"/>
                    <a:pt x="42727" y="2888"/>
                  </a:cubicBezTo>
                  <a:cubicBezTo>
                    <a:pt x="42978" y="2867"/>
                    <a:pt x="43145" y="2532"/>
                    <a:pt x="43459" y="2637"/>
                  </a:cubicBezTo>
                  <a:cubicBezTo>
                    <a:pt x="43501" y="3014"/>
                    <a:pt x="43836" y="3035"/>
                    <a:pt x="44087" y="3181"/>
                  </a:cubicBezTo>
                  <a:cubicBezTo>
                    <a:pt x="44317" y="3327"/>
                    <a:pt x="44715" y="3474"/>
                    <a:pt x="44610" y="3976"/>
                  </a:cubicBezTo>
                  <a:cubicBezTo>
                    <a:pt x="44422" y="4687"/>
                    <a:pt x="44338" y="4813"/>
                    <a:pt x="43606" y="4750"/>
                  </a:cubicBezTo>
                  <a:cubicBezTo>
                    <a:pt x="43229" y="4708"/>
                    <a:pt x="42852" y="4646"/>
                    <a:pt x="42497" y="4520"/>
                  </a:cubicBezTo>
                  <a:cubicBezTo>
                    <a:pt x="41848" y="4311"/>
                    <a:pt x="41158" y="4436"/>
                    <a:pt x="40614" y="4813"/>
                  </a:cubicBezTo>
                  <a:cubicBezTo>
                    <a:pt x="40132" y="5232"/>
                    <a:pt x="40090" y="5232"/>
                    <a:pt x="39693" y="4667"/>
                  </a:cubicBezTo>
                  <a:cubicBezTo>
                    <a:pt x="39609" y="4520"/>
                    <a:pt x="39526" y="4248"/>
                    <a:pt x="39358" y="4311"/>
                  </a:cubicBezTo>
                  <a:cubicBezTo>
                    <a:pt x="38730" y="4604"/>
                    <a:pt x="38437" y="4206"/>
                    <a:pt x="38186" y="3683"/>
                  </a:cubicBezTo>
                  <a:cubicBezTo>
                    <a:pt x="37747" y="4018"/>
                    <a:pt x="37391" y="4415"/>
                    <a:pt x="36826" y="4102"/>
                  </a:cubicBezTo>
                  <a:cubicBezTo>
                    <a:pt x="36826" y="4708"/>
                    <a:pt x="36826" y="4708"/>
                    <a:pt x="36387" y="5294"/>
                  </a:cubicBezTo>
                  <a:cubicBezTo>
                    <a:pt x="36324" y="5378"/>
                    <a:pt x="36261" y="5483"/>
                    <a:pt x="36199" y="5587"/>
                  </a:cubicBezTo>
                  <a:cubicBezTo>
                    <a:pt x="35843" y="6048"/>
                    <a:pt x="35822" y="6027"/>
                    <a:pt x="35383" y="5692"/>
                  </a:cubicBezTo>
                  <a:cubicBezTo>
                    <a:pt x="35215" y="5566"/>
                    <a:pt x="35173" y="5399"/>
                    <a:pt x="35069" y="5273"/>
                  </a:cubicBezTo>
                  <a:cubicBezTo>
                    <a:pt x="34818" y="5001"/>
                    <a:pt x="34336" y="5106"/>
                    <a:pt x="34253" y="5483"/>
                  </a:cubicBezTo>
                  <a:cubicBezTo>
                    <a:pt x="34044" y="6089"/>
                    <a:pt x="33813" y="6131"/>
                    <a:pt x="33248" y="5817"/>
                  </a:cubicBezTo>
                  <a:cubicBezTo>
                    <a:pt x="32914" y="5629"/>
                    <a:pt x="32851" y="5252"/>
                    <a:pt x="32558" y="5043"/>
                  </a:cubicBezTo>
                  <a:cubicBezTo>
                    <a:pt x="32453" y="4960"/>
                    <a:pt x="32391" y="4771"/>
                    <a:pt x="32202" y="4897"/>
                  </a:cubicBezTo>
                  <a:cubicBezTo>
                    <a:pt x="32098" y="4980"/>
                    <a:pt x="32160" y="5106"/>
                    <a:pt x="32202" y="5232"/>
                  </a:cubicBezTo>
                  <a:cubicBezTo>
                    <a:pt x="32411" y="5817"/>
                    <a:pt x="32391" y="5817"/>
                    <a:pt x="31847" y="6068"/>
                  </a:cubicBezTo>
                  <a:cubicBezTo>
                    <a:pt x="31637" y="6173"/>
                    <a:pt x="31428" y="6278"/>
                    <a:pt x="31240" y="6424"/>
                  </a:cubicBezTo>
                  <a:cubicBezTo>
                    <a:pt x="31031" y="6550"/>
                    <a:pt x="30717" y="6633"/>
                    <a:pt x="30570" y="6487"/>
                  </a:cubicBezTo>
                  <a:cubicBezTo>
                    <a:pt x="30131" y="6110"/>
                    <a:pt x="29901" y="6424"/>
                    <a:pt x="29650" y="6696"/>
                  </a:cubicBezTo>
                  <a:cubicBezTo>
                    <a:pt x="28875" y="6759"/>
                    <a:pt x="28101" y="6717"/>
                    <a:pt x="27327" y="6612"/>
                  </a:cubicBezTo>
                  <a:cubicBezTo>
                    <a:pt x="27285" y="6550"/>
                    <a:pt x="27243" y="6445"/>
                    <a:pt x="27181" y="6424"/>
                  </a:cubicBezTo>
                  <a:cubicBezTo>
                    <a:pt x="27034" y="6403"/>
                    <a:pt x="26992" y="6529"/>
                    <a:pt x="26971" y="6633"/>
                  </a:cubicBezTo>
                  <a:cubicBezTo>
                    <a:pt x="26804" y="6696"/>
                    <a:pt x="26616" y="6675"/>
                    <a:pt x="26448" y="6592"/>
                  </a:cubicBezTo>
                  <a:cubicBezTo>
                    <a:pt x="26302" y="5964"/>
                    <a:pt x="26218" y="5880"/>
                    <a:pt x="25758" y="6110"/>
                  </a:cubicBezTo>
                  <a:cubicBezTo>
                    <a:pt x="25507" y="6236"/>
                    <a:pt x="25297" y="6424"/>
                    <a:pt x="25025" y="6320"/>
                  </a:cubicBezTo>
                  <a:cubicBezTo>
                    <a:pt x="24481" y="6131"/>
                    <a:pt x="23833" y="6257"/>
                    <a:pt x="23372" y="5817"/>
                  </a:cubicBezTo>
                  <a:cubicBezTo>
                    <a:pt x="23268" y="5692"/>
                    <a:pt x="23100" y="5671"/>
                    <a:pt x="22954" y="5713"/>
                  </a:cubicBezTo>
                  <a:cubicBezTo>
                    <a:pt x="22536" y="5943"/>
                    <a:pt x="22410" y="5692"/>
                    <a:pt x="22284" y="5336"/>
                  </a:cubicBezTo>
                  <a:cubicBezTo>
                    <a:pt x="22222" y="5169"/>
                    <a:pt x="22264" y="4897"/>
                    <a:pt x="21887" y="4855"/>
                  </a:cubicBezTo>
                  <a:cubicBezTo>
                    <a:pt x="21971" y="5629"/>
                    <a:pt x="21510" y="5985"/>
                    <a:pt x="20883" y="6257"/>
                  </a:cubicBezTo>
                  <a:cubicBezTo>
                    <a:pt x="20820" y="6278"/>
                    <a:pt x="20799" y="6403"/>
                    <a:pt x="20757" y="6487"/>
                  </a:cubicBezTo>
                  <a:lnTo>
                    <a:pt x="20422" y="6487"/>
                  </a:lnTo>
                  <a:cubicBezTo>
                    <a:pt x="20150" y="6110"/>
                    <a:pt x="20108" y="6110"/>
                    <a:pt x="19899" y="6508"/>
                  </a:cubicBezTo>
                  <a:cubicBezTo>
                    <a:pt x="19418" y="6571"/>
                    <a:pt x="18937" y="6571"/>
                    <a:pt x="18476" y="6508"/>
                  </a:cubicBezTo>
                  <a:cubicBezTo>
                    <a:pt x="18455" y="6445"/>
                    <a:pt x="18435" y="6340"/>
                    <a:pt x="18414" y="6340"/>
                  </a:cubicBezTo>
                  <a:cubicBezTo>
                    <a:pt x="17598" y="6215"/>
                    <a:pt x="16823" y="5880"/>
                    <a:pt x="16154" y="5399"/>
                  </a:cubicBezTo>
                  <a:cubicBezTo>
                    <a:pt x="15986" y="5273"/>
                    <a:pt x="15735" y="5315"/>
                    <a:pt x="15589" y="5462"/>
                  </a:cubicBezTo>
                  <a:cubicBezTo>
                    <a:pt x="15422" y="5629"/>
                    <a:pt x="15275" y="5796"/>
                    <a:pt x="15108" y="5985"/>
                  </a:cubicBezTo>
                  <a:cubicBezTo>
                    <a:pt x="14940" y="6027"/>
                    <a:pt x="14752" y="6027"/>
                    <a:pt x="14564" y="5985"/>
                  </a:cubicBezTo>
                  <a:cubicBezTo>
                    <a:pt x="14208" y="5566"/>
                    <a:pt x="14041" y="5566"/>
                    <a:pt x="13685" y="5985"/>
                  </a:cubicBezTo>
                  <a:cubicBezTo>
                    <a:pt x="13497" y="6027"/>
                    <a:pt x="13329" y="6006"/>
                    <a:pt x="13162" y="5922"/>
                  </a:cubicBezTo>
                  <a:cubicBezTo>
                    <a:pt x="13036" y="5608"/>
                    <a:pt x="12848" y="5608"/>
                    <a:pt x="12639" y="5838"/>
                  </a:cubicBezTo>
                  <a:lnTo>
                    <a:pt x="11551" y="5817"/>
                  </a:lnTo>
                  <a:cubicBezTo>
                    <a:pt x="11446" y="5629"/>
                    <a:pt x="11153" y="5629"/>
                    <a:pt x="11028" y="5817"/>
                  </a:cubicBezTo>
                  <a:cubicBezTo>
                    <a:pt x="10797" y="5859"/>
                    <a:pt x="10546" y="5859"/>
                    <a:pt x="10316" y="5817"/>
                  </a:cubicBezTo>
                  <a:cubicBezTo>
                    <a:pt x="10002" y="5399"/>
                    <a:pt x="9835" y="5378"/>
                    <a:pt x="9437" y="5755"/>
                  </a:cubicBezTo>
                  <a:cubicBezTo>
                    <a:pt x="8663" y="5922"/>
                    <a:pt x="7889" y="5817"/>
                    <a:pt x="7115" y="5817"/>
                  </a:cubicBezTo>
                  <a:cubicBezTo>
                    <a:pt x="6906" y="5608"/>
                    <a:pt x="6717" y="5608"/>
                    <a:pt x="6592" y="5901"/>
                  </a:cubicBezTo>
                  <a:cubicBezTo>
                    <a:pt x="6362" y="6006"/>
                    <a:pt x="6131" y="6027"/>
                    <a:pt x="5880" y="6006"/>
                  </a:cubicBezTo>
                  <a:cubicBezTo>
                    <a:pt x="5462" y="5587"/>
                    <a:pt x="4771" y="5524"/>
                    <a:pt x="4269" y="5880"/>
                  </a:cubicBezTo>
                  <a:cubicBezTo>
                    <a:pt x="3516" y="5796"/>
                    <a:pt x="2805" y="5504"/>
                    <a:pt x="2072" y="5315"/>
                  </a:cubicBezTo>
                  <a:cubicBezTo>
                    <a:pt x="1110" y="5085"/>
                    <a:pt x="670" y="4290"/>
                    <a:pt x="377" y="3432"/>
                  </a:cubicBezTo>
                  <a:cubicBezTo>
                    <a:pt x="210" y="2909"/>
                    <a:pt x="1" y="2407"/>
                    <a:pt x="210" y="1821"/>
                  </a:cubicBezTo>
                  <a:cubicBezTo>
                    <a:pt x="482" y="1026"/>
                    <a:pt x="984" y="586"/>
                    <a:pt x="1800" y="524"/>
                  </a:cubicBezTo>
                  <a:cubicBezTo>
                    <a:pt x="2219" y="503"/>
                    <a:pt x="2637" y="524"/>
                    <a:pt x="3035" y="503"/>
                  </a:cubicBezTo>
                  <a:cubicBezTo>
                    <a:pt x="3453" y="1319"/>
                    <a:pt x="4144" y="545"/>
                    <a:pt x="4667" y="796"/>
                  </a:cubicBezTo>
                  <a:cubicBezTo>
                    <a:pt x="4834" y="879"/>
                    <a:pt x="5022" y="817"/>
                    <a:pt x="5106" y="649"/>
                  </a:cubicBezTo>
                  <a:cubicBezTo>
                    <a:pt x="5127" y="566"/>
                    <a:pt x="5169" y="482"/>
                    <a:pt x="5190" y="398"/>
                  </a:cubicBezTo>
                  <a:cubicBezTo>
                    <a:pt x="5357" y="356"/>
                    <a:pt x="5525" y="356"/>
                    <a:pt x="5713" y="398"/>
                  </a:cubicBezTo>
                  <a:cubicBezTo>
                    <a:pt x="5713" y="628"/>
                    <a:pt x="5943" y="775"/>
                    <a:pt x="6152" y="691"/>
                  </a:cubicBezTo>
                  <a:cubicBezTo>
                    <a:pt x="6550" y="566"/>
                    <a:pt x="6947" y="503"/>
                    <a:pt x="7366" y="524"/>
                  </a:cubicBezTo>
                  <a:cubicBezTo>
                    <a:pt x="7533" y="524"/>
                    <a:pt x="7617" y="398"/>
                    <a:pt x="7659" y="252"/>
                  </a:cubicBezTo>
                  <a:cubicBezTo>
                    <a:pt x="7952" y="189"/>
                    <a:pt x="8245" y="168"/>
                    <a:pt x="8538" y="231"/>
                  </a:cubicBezTo>
                  <a:cubicBezTo>
                    <a:pt x="8852" y="628"/>
                    <a:pt x="8956" y="628"/>
                    <a:pt x="9249" y="189"/>
                  </a:cubicBezTo>
                  <a:close/>
                  <a:moveTo>
                    <a:pt x="40216" y="3181"/>
                  </a:moveTo>
                  <a:cubicBezTo>
                    <a:pt x="40237" y="3014"/>
                    <a:pt x="40132" y="2930"/>
                    <a:pt x="39986" y="2867"/>
                  </a:cubicBezTo>
                  <a:cubicBezTo>
                    <a:pt x="39860" y="2783"/>
                    <a:pt x="39672" y="2846"/>
                    <a:pt x="39630" y="2993"/>
                  </a:cubicBezTo>
                  <a:cubicBezTo>
                    <a:pt x="39567" y="3139"/>
                    <a:pt x="39672" y="3307"/>
                    <a:pt x="39818" y="3327"/>
                  </a:cubicBezTo>
                  <a:cubicBezTo>
                    <a:pt x="39965" y="3348"/>
                    <a:pt x="40111" y="3348"/>
                    <a:pt x="40216" y="3181"/>
                  </a:cubicBezTo>
                  <a:close/>
                  <a:moveTo>
                    <a:pt x="30654" y="1089"/>
                  </a:moveTo>
                  <a:cubicBezTo>
                    <a:pt x="30633" y="1151"/>
                    <a:pt x="30591" y="1214"/>
                    <a:pt x="30612" y="1235"/>
                  </a:cubicBezTo>
                  <a:cubicBezTo>
                    <a:pt x="30612" y="1277"/>
                    <a:pt x="30696" y="1298"/>
                    <a:pt x="30738" y="1319"/>
                  </a:cubicBezTo>
                  <a:cubicBezTo>
                    <a:pt x="30759" y="1256"/>
                    <a:pt x="30821" y="1193"/>
                    <a:pt x="30800" y="1172"/>
                  </a:cubicBezTo>
                  <a:cubicBezTo>
                    <a:pt x="30779" y="1130"/>
                    <a:pt x="30717" y="1130"/>
                    <a:pt x="30654" y="1110"/>
                  </a:cubicBezTo>
                  <a:close/>
                  <a:moveTo>
                    <a:pt x="31888" y="1444"/>
                  </a:moveTo>
                  <a:cubicBezTo>
                    <a:pt x="31867" y="1382"/>
                    <a:pt x="31847" y="1319"/>
                    <a:pt x="31826" y="1298"/>
                  </a:cubicBezTo>
                  <a:cubicBezTo>
                    <a:pt x="31784" y="1277"/>
                    <a:pt x="31721" y="1319"/>
                    <a:pt x="31679" y="1340"/>
                  </a:cubicBezTo>
                  <a:cubicBezTo>
                    <a:pt x="31700" y="1402"/>
                    <a:pt x="31700" y="1465"/>
                    <a:pt x="31742" y="1486"/>
                  </a:cubicBezTo>
                  <a:cubicBezTo>
                    <a:pt x="31784" y="1507"/>
                    <a:pt x="31826" y="1465"/>
                    <a:pt x="31888" y="1444"/>
                  </a:cubicBezTo>
                  <a:close/>
                  <a:moveTo>
                    <a:pt x="43417" y="3286"/>
                  </a:moveTo>
                  <a:cubicBezTo>
                    <a:pt x="43355" y="3265"/>
                    <a:pt x="43313" y="3223"/>
                    <a:pt x="43271" y="3223"/>
                  </a:cubicBezTo>
                  <a:cubicBezTo>
                    <a:pt x="43229" y="3244"/>
                    <a:pt x="43229" y="3327"/>
                    <a:pt x="43208" y="3369"/>
                  </a:cubicBezTo>
                  <a:cubicBezTo>
                    <a:pt x="43250" y="3390"/>
                    <a:pt x="43313" y="3453"/>
                    <a:pt x="43334" y="3432"/>
                  </a:cubicBezTo>
                  <a:cubicBezTo>
                    <a:pt x="43375" y="3411"/>
                    <a:pt x="43396" y="3348"/>
                    <a:pt x="43417" y="3307"/>
                  </a:cubicBezTo>
                  <a:close/>
                  <a:moveTo>
                    <a:pt x="35989" y="5001"/>
                  </a:moveTo>
                  <a:cubicBezTo>
                    <a:pt x="35969" y="5064"/>
                    <a:pt x="35948" y="5106"/>
                    <a:pt x="35927" y="5148"/>
                  </a:cubicBezTo>
                  <a:cubicBezTo>
                    <a:pt x="35969" y="5169"/>
                    <a:pt x="36031" y="5232"/>
                    <a:pt x="36052" y="5211"/>
                  </a:cubicBezTo>
                  <a:cubicBezTo>
                    <a:pt x="36094" y="5190"/>
                    <a:pt x="36115" y="5127"/>
                    <a:pt x="36136" y="5064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5" name="Google Shape;7785;p53"/>
            <p:cNvSpPr/>
            <p:nvPr/>
          </p:nvSpPr>
          <p:spPr>
            <a:xfrm>
              <a:off x="4702700" y="4077275"/>
              <a:ext cx="1172275" cy="158000"/>
            </a:xfrm>
            <a:custGeom>
              <a:avLst/>
              <a:gdLst/>
              <a:ahLst/>
              <a:cxnLst/>
              <a:rect l="l" t="t" r="r" b="b"/>
              <a:pathLst>
                <a:path w="46891" h="6320" extrusionOk="0">
                  <a:moveTo>
                    <a:pt x="14019" y="1716"/>
                  </a:moveTo>
                  <a:cubicBezTo>
                    <a:pt x="13538" y="1862"/>
                    <a:pt x="13350" y="2197"/>
                    <a:pt x="13099" y="2239"/>
                  </a:cubicBezTo>
                  <a:cubicBezTo>
                    <a:pt x="12952" y="2072"/>
                    <a:pt x="13141" y="1925"/>
                    <a:pt x="13078" y="1800"/>
                  </a:cubicBezTo>
                  <a:cubicBezTo>
                    <a:pt x="12869" y="1277"/>
                    <a:pt x="13078" y="1067"/>
                    <a:pt x="13559" y="963"/>
                  </a:cubicBezTo>
                  <a:cubicBezTo>
                    <a:pt x="13685" y="942"/>
                    <a:pt x="13789" y="900"/>
                    <a:pt x="13894" y="837"/>
                  </a:cubicBezTo>
                  <a:cubicBezTo>
                    <a:pt x="13957" y="774"/>
                    <a:pt x="13978" y="691"/>
                    <a:pt x="13978" y="628"/>
                  </a:cubicBezTo>
                  <a:cubicBezTo>
                    <a:pt x="13978" y="523"/>
                    <a:pt x="13915" y="502"/>
                    <a:pt x="13810" y="481"/>
                  </a:cubicBezTo>
                  <a:cubicBezTo>
                    <a:pt x="13517" y="460"/>
                    <a:pt x="13245" y="419"/>
                    <a:pt x="12973" y="377"/>
                  </a:cubicBezTo>
                  <a:cubicBezTo>
                    <a:pt x="12994" y="188"/>
                    <a:pt x="13057" y="21"/>
                    <a:pt x="13287" y="105"/>
                  </a:cubicBezTo>
                  <a:cubicBezTo>
                    <a:pt x="13601" y="209"/>
                    <a:pt x="13894" y="293"/>
                    <a:pt x="14187" y="63"/>
                  </a:cubicBezTo>
                  <a:cubicBezTo>
                    <a:pt x="15317" y="0"/>
                    <a:pt x="16447" y="21"/>
                    <a:pt x="17597" y="126"/>
                  </a:cubicBezTo>
                  <a:cubicBezTo>
                    <a:pt x="17869" y="460"/>
                    <a:pt x="18016" y="460"/>
                    <a:pt x="18288" y="126"/>
                  </a:cubicBezTo>
                  <a:cubicBezTo>
                    <a:pt x="18539" y="42"/>
                    <a:pt x="18811" y="42"/>
                    <a:pt x="19041" y="168"/>
                  </a:cubicBezTo>
                  <a:cubicBezTo>
                    <a:pt x="19083" y="188"/>
                    <a:pt x="19104" y="188"/>
                    <a:pt x="19146" y="209"/>
                  </a:cubicBezTo>
                  <a:lnTo>
                    <a:pt x="20087" y="230"/>
                  </a:lnTo>
                  <a:cubicBezTo>
                    <a:pt x="20548" y="523"/>
                    <a:pt x="21008" y="732"/>
                    <a:pt x="21468" y="230"/>
                  </a:cubicBezTo>
                  <a:cubicBezTo>
                    <a:pt x="22012" y="168"/>
                    <a:pt x="22556" y="188"/>
                    <a:pt x="23079" y="293"/>
                  </a:cubicBezTo>
                  <a:cubicBezTo>
                    <a:pt x="23100" y="398"/>
                    <a:pt x="23142" y="502"/>
                    <a:pt x="23268" y="502"/>
                  </a:cubicBezTo>
                  <a:cubicBezTo>
                    <a:pt x="23393" y="481"/>
                    <a:pt x="23414" y="377"/>
                    <a:pt x="23435" y="272"/>
                  </a:cubicBezTo>
                  <a:cubicBezTo>
                    <a:pt x="23665" y="209"/>
                    <a:pt x="23916" y="188"/>
                    <a:pt x="24147" y="230"/>
                  </a:cubicBezTo>
                  <a:cubicBezTo>
                    <a:pt x="24272" y="398"/>
                    <a:pt x="24377" y="398"/>
                    <a:pt x="24502" y="230"/>
                  </a:cubicBezTo>
                  <a:cubicBezTo>
                    <a:pt x="24795" y="188"/>
                    <a:pt x="25088" y="188"/>
                    <a:pt x="25381" y="272"/>
                  </a:cubicBezTo>
                  <a:cubicBezTo>
                    <a:pt x="25758" y="670"/>
                    <a:pt x="25946" y="670"/>
                    <a:pt x="26281" y="251"/>
                  </a:cubicBezTo>
                  <a:cubicBezTo>
                    <a:pt x="26804" y="188"/>
                    <a:pt x="27348" y="188"/>
                    <a:pt x="27871" y="272"/>
                  </a:cubicBezTo>
                  <a:cubicBezTo>
                    <a:pt x="27871" y="523"/>
                    <a:pt x="28080" y="732"/>
                    <a:pt x="28331" y="732"/>
                  </a:cubicBezTo>
                  <a:cubicBezTo>
                    <a:pt x="28666" y="753"/>
                    <a:pt x="28980" y="816"/>
                    <a:pt x="29273" y="921"/>
                  </a:cubicBezTo>
                  <a:cubicBezTo>
                    <a:pt x="29817" y="1088"/>
                    <a:pt x="30382" y="900"/>
                    <a:pt x="30717" y="440"/>
                  </a:cubicBezTo>
                  <a:cubicBezTo>
                    <a:pt x="30947" y="377"/>
                    <a:pt x="31198" y="398"/>
                    <a:pt x="31428" y="481"/>
                  </a:cubicBezTo>
                  <a:cubicBezTo>
                    <a:pt x="31574" y="837"/>
                    <a:pt x="31763" y="858"/>
                    <a:pt x="31951" y="502"/>
                  </a:cubicBezTo>
                  <a:cubicBezTo>
                    <a:pt x="32537" y="356"/>
                    <a:pt x="33144" y="356"/>
                    <a:pt x="33730" y="523"/>
                  </a:cubicBezTo>
                  <a:cubicBezTo>
                    <a:pt x="33960" y="858"/>
                    <a:pt x="34190" y="816"/>
                    <a:pt x="34441" y="544"/>
                  </a:cubicBezTo>
                  <a:lnTo>
                    <a:pt x="35508" y="586"/>
                  </a:lnTo>
                  <a:cubicBezTo>
                    <a:pt x="35675" y="795"/>
                    <a:pt x="35759" y="712"/>
                    <a:pt x="35843" y="502"/>
                  </a:cubicBezTo>
                  <a:lnTo>
                    <a:pt x="38333" y="649"/>
                  </a:lnTo>
                  <a:cubicBezTo>
                    <a:pt x="38375" y="858"/>
                    <a:pt x="38479" y="1088"/>
                    <a:pt x="38709" y="1025"/>
                  </a:cubicBezTo>
                  <a:cubicBezTo>
                    <a:pt x="39191" y="921"/>
                    <a:pt x="39651" y="1088"/>
                    <a:pt x="40090" y="1151"/>
                  </a:cubicBezTo>
                  <a:cubicBezTo>
                    <a:pt x="40467" y="1235"/>
                    <a:pt x="40844" y="1151"/>
                    <a:pt x="41157" y="921"/>
                  </a:cubicBezTo>
                  <a:cubicBezTo>
                    <a:pt x="41576" y="900"/>
                    <a:pt x="41994" y="921"/>
                    <a:pt x="42413" y="1025"/>
                  </a:cubicBezTo>
                  <a:cubicBezTo>
                    <a:pt x="42476" y="1235"/>
                    <a:pt x="42580" y="1339"/>
                    <a:pt x="42748" y="1109"/>
                  </a:cubicBezTo>
                  <a:cubicBezTo>
                    <a:pt x="43166" y="1067"/>
                    <a:pt x="43585" y="1088"/>
                    <a:pt x="44003" y="1172"/>
                  </a:cubicBezTo>
                  <a:cubicBezTo>
                    <a:pt x="44066" y="1402"/>
                    <a:pt x="44170" y="1528"/>
                    <a:pt x="44359" y="1256"/>
                  </a:cubicBezTo>
                  <a:lnTo>
                    <a:pt x="45405" y="1318"/>
                  </a:lnTo>
                  <a:cubicBezTo>
                    <a:pt x="45426" y="1423"/>
                    <a:pt x="45468" y="1569"/>
                    <a:pt x="45593" y="1590"/>
                  </a:cubicBezTo>
                  <a:cubicBezTo>
                    <a:pt x="46137" y="1695"/>
                    <a:pt x="46409" y="2113"/>
                    <a:pt x="46744" y="2469"/>
                  </a:cubicBezTo>
                  <a:cubicBezTo>
                    <a:pt x="46890" y="2616"/>
                    <a:pt x="46890" y="2699"/>
                    <a:pt x="46807" y="2909"/>
                  </a:cubicBezTo>
                  <a:cubicBezTo>
                    <a:pt x="46660" y="3369"/>
                    <a:pt x="46263" y="3704"/>
                    <a:pt x="46137" y="4164"/>
                  </a:cubicBezTo>
                  <a:cubicBezTo>
                    <a:pt x="46074" y="4394"/>
                    <a:pt x="46116" y="4666"/>
                    <a:pt x="45823" y="4750"/>
                  </a:cubicBezTo>
                  <a:cubicBezTo>
                    <a:pt x="45551" y="4813"/>
                    <a:pt x="45426" y="4541"/>
                    <a:pt x="45258" y="4394"/>
                  </a:cubicBezTo>
                  <a:cubicBezTo>
                    <a:pt x="45175" y="4310"/>
                    <a:pt x="45133" y="4206"/>
                    <a:pt x="45049" y="4143"/>
                  </a:cubicBezTo>
                  <a:cubicBezTo>
                    <a:pt x="44840" y="3892"/>
                    <a:pt x="44610" y="3892"/>
                    <a:pt x="44547" y="4227"/>
                  </a:cubicBezTo>
                  <a:cubicBezTo>
                    <a:pt x="44484" y="4603"/>
                    <a:pt x="44296" y="4520"/>
                    <a:pt x="44003" y="4541"/>
                  </a:cubicBezTo>
                  <a:cubicBezTo>
                    <a:pt x="43313" y="4582"/>
                    <a:pt x="42622" y="4771"/>
                    <a:pt x="41911" y="4541"/>
                  </a:cubicBezTo>
                  <a:cubicBezTo>
                    <a:pt x="41785" y="4499"/>
                    <a:pt x="41680" y="4582"/>
                    <a:pt x="41597" y="4645"/>
                  </a:cubicBezTo>
                  <a:cubicBezTo>
                    <a:pt x="41325" y="4834"/>
                    <a:pt x="41011" y="4917"/>
                    <a:pt x="40697" y="4875"/>
                  </a:cubicBezTo>
                  <a:cubicBezTo>
                    <a:pt x="40488" y="4854"/>
                    <a:pt x="40446" y="5022"/>
                    <a:pt x="40425" y="5168"/>
                  </a:cubicBezTo>
                  <a:cubicBezTo>
                    <a:pt x="37831" y="5252"/>
                    <a:pt x="35236" y="5168"/>
                    <a:pt x="32662" y="4896"/>
                  </a:cubicBezTo>
                  <a:cubicBezTo>
                    <a:pt x="31951" y="4813"/>
                    <a:pt x="31240" y="4813"/>
                    <a:pt x="30528" y="4896"/>
                  </a:cubicBezTo>
                  <a:cubicBezTo>
                    <a:pt x="29712" y="5022"/>
                    <a:pt x="28875" y="5022"/>
                    <a:pt x="28059" y="4896"/>
                  </a:cubicBezTo>
                  <a:cubicBezTo>
                    <a:pt x="27473" y="4792"/>
                    <a:pt x="26888" y="4813"/>
                    <a:pt x="26302" y="4938"/>
                  </a:cubicBezTo>
                  <a:cubicBezTo>
                    <a:pt x="25130" y="5273"/>
                    <a:pt x="23895" y="5106"/>
                    <a:pt x="22703" y="5168"/>
                  </a:cubicBezTo>
                  <a:cubicBezTo>
                    <a:pt x="21343" y="5252"/>
                    <a:pt x="20004" y="5357"/>
                    <a:pt x="18644" y="5440"/>
                  </a:cubicBezTo>
                  <a:cubicBezTo>
                    <a:pt x="18413" y="5461"/>
                    <a:pt x="18183" y="5482"/>
                    <a:pt x="17953" y="5482"/>
                  </a:cubicBezTo>
                  <a:cubicBezTo>
                    <a:pt x="16405" y="5378"/>
                    <a:pt x="14898" y="5670"/>
                    <a:pt x="13371" y="5775"/>
                  </a:cubicBezTo>
                  <a:cubicBezTo>
                    <a:pt x="13141" y="5796"/>
                    <a:pt x="12911" y="5838"/>
                    <a:pt x="12659" y="5838"/>
                  </a:cubicBezTo>
                  <a:cubicBezTo>
                    <a:pt x="11090" y="5838"/>
                    <a:pt x="9563" y="5838"/>
                    <a:pt x="7993" y="5963"/>
                  </a:cubicBezTo>
                  <a:cubicBezTo>
                    <a:pt x="6236" y="6110"/>
                    <a:pt x="4478" y="6026"/>
                    <a:pt x="2700" y="6047"/>
                  </a:cubicBezTo>
                  <a:cubicBezTo>
                    <a:pt x="2051" y="6026"/>
                    <a:pt x="1403" y="6110"/>
                    <a:pt x="775" y="6256"/>
                  </a:cubicBezTo>
                  <a:cubicBezTo>
                    <a:pt x="503" y="6319"/>
                    <a:pt x="189" y="6235"/>
                    <a:pt x="1" y="6026"/>
                  </a:cubicBezTo>
                  <a:cubicBezTo>
                    <a:pt x="252" y="5754"/>
                    <a:pt x="482" y="5440"/>
                    <a:pt x="921" y="5838"/>
                  </a:cubicBezTo>
                  <a:cubicBezTo>
                    <a:pt x="1068" y="5963"/>
                    <a:pt x="1382" y="5901"/>
                    <a:pt x="1591" y="5754"/>
                  </a:cubicBezTo>
                  <a:cubicBezTo>
                    <a:pt x="1800" y="5629"/>
                    <a:pt x="1988" y="5503"/>
                    <a:pt x="2198" y="5398"/>
                  </a:cubicBezTo>
                  <a:cubicBezTo>
                    <a:pt x="2742" y="5126"/>
                    <a:pt x="2763" y="5147"/>
                    <a:pt x="2553" y="4562"/>
                  </a:cubicBezTo>
                  <a:cubicBezTo>
                    <a:pt x="2511" y="4457"/>
                    <a:pt x="2449" y="4331"/>
                    <a:pt x="2553" y="4248"/>
                  </a:cubicBezTo>
                  <a:cubicBezTo>
                    <a:pt x="2742" y="4101"/>
                    <a:pt x="2804" y="4290"/>
                    <a:pt x="2909" y="4373"/>
                  </a:cubicBezTo>
                  <a:cubicBezTo>
                    <a:pt x="3202" y="4582"/>
                    <a:pt x="3265" y="4959"/>
                    <a:pt x="3600" y="5168"/>
                  </a:cubicBezTo>
                  <a:cubicBezTo>
                    <a:pt x="4164" y="5482"/>
                    <a:pt x="4374" y="5419"/>
                    <a:pt x="4604" y="4813"/>
                  </a:cubicBezTo>
                  <a:cubicBezTo>
                    <a:pt x="4708" y="4436"/>
                    <a:pt x="5169" y="4331"/>
                    <a:pt x="5420" y="4603"/>
                  </a:cubicBezTo>
                  <a:cubicBezTo>
                    <a:pt x="5524" y="4729"/>
                    <a:pt x="5566" y="4917"/>
                    <a:pt x="5734" y="5022"/>
                  </a:cubicBezTo>
                  <a:cubicBezTo>
                    <a:pt x="6173" y="5378"/>
                    <a:pt x="6194" y="5378"/>
                    <a:pt x="6550" y="4917"/>
                  </a:cubicBezTo>
                  <a:cubicBezTo>
                    <a:pt x="6613" y="4813"/>
                    <a:pt x="6675" y="4708"/>
                    <a:pt x="6738" y="4624"/>
                  </a:cubicBezTo>
                  <a:cubicBezTo>
                    <a:pt x="7177" y="4038"/>
                    <a:pt x="7177" y="4038"/>
                    <a:pt x="7177" y="3432"/>
                  </a:cubicBezTo>
                  <a:cubicBezTo>
                    <a:pt x="7721" y="3745"/>
                    <a:pt x="8098" y="3369"/>
                    <a:pt x="8537" y="3034"/>
                  </a:cubicBezTo>
                  <a:cubicBezTo>
                    <a:pt x="8789" y="3557"/>
                    <a:pt x="9082" y="3934"/>
                    <a:pt x="9709" y="3662"/>
                  </a:cubicBezTo>
                  <a:cubicBezTo>
                    <a:pt x="9877" y="3578"/>
                    <a:pt x="9960" y="3850"/>
                    <a:pt x="10044" y="3997"/>
                  </a:cubicBezTo>
                  <a:cubicBezTo>
                    <a:pt x="10442" y="4562"/>
                    <a:pt x="10483" y="4562"/>
                    <a:pt x="10965" y="4143"/>
                  </a:cubicBezTo>
                  <a:cubicBezTo>
                    <a:pt x="11509" y="3766"/>
                    <a:pt x="12220" y="3641"/>
                    <a:pt x="12869" y="3850"/>
                  </a:cubicBezTo>
                  <a:cubicBezTo>
                    <a:pt x="13224" y="3976"/>
                    <a:pt x="13601" y="4059"/>
                    <a:pt x="13978" y="4080"/>
                  </a:cubicBezTo>
                  <a:cubicBezTo>
                    <a:pt x="14710" y="4164"/>
                    <a:pt x="14794" y="4017"/>
                    <a:pt x="14982" y="3306"/>
                  </a:cubicBezTo>
                  <a:cubicBezTo>
                    <a:pt x="15087" y="2804"/>
                    <a:pt x="14731" y="2699"/>
                    <a:pt x="14459" y="2511"/>
                  </a:cubicBezTo>
                  <a:cubicBezTo>
                    <a:pt x="14166" y="2344"/>
                    <a:pt x="13873" y="2365"/>
                    <a:pt x="13999" y="1737"/>
                  </a:cubicBezTo>
                  <a:cubicBezTo>
                    <a:pt x="13978" y="1465"/>
                    <a:pt x="13873" y="1569"/>
                    <a:pt x="13852" y="1800"/>
                  </a:cubicBezTo>
                  <a:cubicBezTo>
                    <a:pt x="13852" y="1862"/>
                    <a:pt x="13747" y="1988"/>
                    <a:pt x="13936" y="1988"/>
                  </a:cubicBezTo>
                  <a:cubicBezTo>
                    <a:pt x="14103" y="1967"/>
                    <a:pt x="14291" y="1988"/>
                    <a:pt x="14333" y="1737"/>
                  </a:cubicBezTo>
                  <a:cubicBezTo>
                    <a:pt x="14354" y="1611"/>
                    <a:pt x="14312" y="1507"/>
                    <a:pt x="14019" y="1716"/>
                  </a:cubicBezTo>
                  <a:close/>
                  <a:moveTo>
                    <a:pt x="16509" y="1318"/>
                  </a:moveTo>
                  <a:cubicBezTo>
                    <a:pt x="16488" y="984"/>
                    <a:pt x="16363" y="732"/>
                    <a:pt x="16091" y="753"/>
                  </a:cubicBezTo>
                  <a:cubicBezTo>
                    <a:pt x="15735" y="795"/>
                    <a:pt x="15547" y="1172"/>
                    <a:pt x="15359" y="1423"/>
                  </a:cubicBezTo>
                  <a:cubicBezTo>
                    <a:pt x="15254" y="1590"/>
                    <a:pt x="15400" y="1988"/>
                    <a:pt x="15568" y="2218"/>
                  </a:cubicBezTo>
                  <a:cubicBezTo>
                    <a:pt x="15631" y="2260"/>
                    <a:pt x="15714" y="2260"/>
                    <a:pt x="15798" y="2239"/>
                  </a:cubicBezTo>
                  <a:cubicBezTo>
                    <a:pt x="16007" y="1883"/>
                    <a:pt x="16468" y="1716"/>
                    <a:pt x="16509" y="1318"/>
                  </a:cubicBezTo>
                  <a:close/>
                  <a:moveTo>
                    <a:pt x="43898" y="2176"/>
                  </a:moveTo>
                  <a:cubicBezTo>
                    <a:pt x="43857" y="2197"/>
                    <a:pt x="43773" y="2218"/>
                    <a:pt x="43752" y="2239"/>
                  </a:cubicBezTo>
                  <a:cubicBezTo>
                    <a:pt x="43689" y="2532"/>
                    <a:pt x="43752" y="2825"/>
                    <a:pt x="43919" y="3076"/>
                  </a:cubicBezTo>
                  <a:cubicBezTo>
                    <a:pt x="44045" y="3327"/>
                    <a:pt x="44338" y="3432"/>
                    <a:pt x="44610" y="3327"/>
                  </a:cubicBezTo>
                  <a:cubicBezTo>
                    <a:pt x="44777" y="3264"/>
                    <a:pt x="45049" y="3222"/>
                    <a:pt x="44986" y="2950"/>
                  </a:cubicBezTo>
                  <a:cubicBezTo>
                    <a:pt x="44945" y="2720"/>
                    <a:pt x="44840" y="2469"/>
                    <a:pt x="44505" y="2616"/>
                  </a:cubicBezTo>
                  <a:cubicBezTo>
                    <a:pt x="44170" y="2762"/>
                    <a:pt x="44108" y="2595"/>
                    <a:pt x="44108" y="2302"/>
                  </a:cubicBezTo>
                  <a:cubicBezTo>
                    <a:pt x="44108" y="2197"/>
                    <a:pt x="44003" y="2155"/>
                    <a:pt x="43898" y="2176"/>
                  </a:cubicBezTo>
                  <a:close/>
                  <a:moveTo>
                    <a:pt x="41911" y="2783"/>
                  </a:moveTo>
                  <a:cubicBezTo>
                    <a:pt x="41932" y="2741"/>
                    <a:pt x="41994" y="2678"/>
                    <a:pt x="41973" y="2637"/>
                  </a:cubicBezTo>
                  <a:cubicBezTo>
                    <a:pt x="41953" y="2616"/>
                    <a:pt x="41890" y="2595"/>
                    <a:pt x="41827" y="2574"/>
                  </a:cubicBezTo>
                  <a:cubicBezTo>
                    <a:pt x="41806" y="2616"/>
                    <a:pt x="41764" y="2678"/>
                    <a:pt x="41785" y="2720"/>
                  </a:cubicBezTo>
                  <a:cubicBezTo>
                    <a:pt x="41785" y="2762"/>
                    <a:pt x="41869" y="2762"/>
                    <a:pt x="41911" y="2783"/>
                  </a:cubicBezTo>
                  <a:close/>
                  <a:moveTo>
                    <a:pt x="9312" y="4854"/>
                  </a:moveTo>
                  <a:cubicBezTo>
                    <a:pt x="9354" y="4875"/>
                    <a:pt x="9416" y="4917"/>
                    <a:pt x="9458" y="4917"/>
                  </a:cubicBezTo>
                  <a:cubicBezTo>
                    <a:pt x="9479" y="4896"/>
                    <a:pt x="9500" y="4813"/>
                    <a:pt x="9521" y="4771"/>
                  </a:cubicBezTo>
                  <a:cubicBezTo>
                    <a:pt x="9458" y="4750"/>
                    <a:pt x="9416" y="4708"/>
                    <a:pt x="9374" y="4708"/>
                  </a:cubicBezTo>
                  <a:cubicBezTo>
                    <a:pt x="9333" y="4729"/>
                    <a:pt x="9333" y="4792"/>
                    <a:pt x="9312" y="4854"/>
                  </a:cubicBezTo>
                  <a:close/>
                  <a:moveTo>
                    <a:pt x="16070" y="3327"/>
                  </a:moveTo>
                  <a:lnTo>
                    <a:pt x="15924" y="3264"/>
                  </a:lnTo>
                  <a:cubicBezTo>
                    <a:pt x="15903" y="3327"/>
                    <a:pt x="15861" y="3369"/>
                    <a:pt x="15882" y="3411"/>
                  </a:cubicBezTo>
                  <a:cubicBezTo>
                    <a:pt x="15882" y="3453"/>
                    <a:pt x="15965" y="3453"/>
                    <a:pt x="16007" y="3473"/>
                  </a:cubicBezTo>
                  <a:close/>
                  <a:moveTo>
                    <a:pt x="42685" y="3327"/>
                  </a:moveTo>
                  <a:cubicBezTo>
                    <a:pt x="42643" y="3306"/>
                    <a:pt x="42580" y="3264"/>
                    <a:pt x="42538" y="3285"/>
                  </a:cubicBezTo>
                  <a:cubicBezTo>
                    <a:pt x="42517" y="3285"/>
                    <a:pt x="42497" y="3369"/>
                    <a:pt x="42476" y="3411"/>
                  </a:cubicBezTo>
                  <a:cubicBezTo>
                    <a:pt x="42538" y="3432"/>
                    <a:pt x="42580" y="3494"/>
                    <a:pt x="42622" y="3473"/>
                  </a:cubicBezTo>
                  <a:cubicBezTo>
                    <a:pt x="42664" y="3473"/>
                    <a:pt x="42685" y="3390"/>
                    <a:pt x="42706" y="332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6" name="Google Shape;7786;p53"/>
            <p:cNvSpPr/>
            <p:nvPr/>
          </p:nvSpPr>
          <p:spPr>
            <a:xfrm>
              <a:off x="5713850" y="4108125"/>
              <a:ext cx="572275" cy="107250"/>
            </a:xfrm>
            <a:custGeom>
              <a:avLst/>
              <a:gdLst/>
              <a:ahLst/>
              <a:cxnLst/>
              <a:rect l="l" t="t" r="r" b="b"/>
              <a:pathLst>
                <a:path w="22891" h="4290" extrusionOk="0">
                  <a:moveTo>
                    <a:pt x="0" y="3913"/>
                  </a:moveTo>
                  <a:cubicBezTo>
                    <a:pt x="21" y="3746"/>
                    <a:pt x="63" y="3600"/>
                    <a:pt x="272" y="3620"/>
                  </a:cubicBezTo>
                  <a:cubicBezTo>
                    <a:pt x="586" y="3662"/>
                    <a:pt x="921" y="3579"/>
                    <a:pt x="1172" y="3390"/>
                  </a:cubicBezTo>
                  <a:cubicBezTo>
                    <a:pt x="1276" y="3328"/>
                    <a:pt x="1381" y="3244"/>
                    <a:pt x="1486" y="3286"/>
                  </a:cubicBezTo>
                  <a:cubicBezTo>
                    <a:pt x="2197" y="3495"/>
                    <a:pt x="2887" y="3328"/>
                    <a:pt x="3578" y="3286"/>
                  </a:cubicBezTo>
                  <a:cubicBezTo>
                    <a:pt x="3871" y="3244"/>
                    <a:pt x="4059" y="3348"/>
                    <a:pt x="4122" y="2972"/>
                  </a:cubicBezTo>
                  <a:cubicBezTo>
                    <a:pt x="4185" y="2637"/>
                    <a:pt x="4415" y="2637"/>
                    <a:pt x="4624" y="2867"/>
                  </a:cubicBezTo>
                  <a:cubicBezTo>
                    <a:pt x="4708" y="2951"/>
                    <a:pt x="4771" y="3076"/>
                    <a:pt x="4854" y="3139"/>
                  </a:cubicBezTo>
                  <a:cubicBezTo>
                    <a:pt x="5001" y="3286"/>
                    <a:pt x="5147" y="3558"/>
                    <a:pt x="5419" y="3474"/>
                  </a:cubicBezTo>
                  <a:cubicBezTo>
                    <a:pt x="5691" y="3411"/>
                    <a:pt x="5649" y="3139"/>
                    <a:pt x="5712" y="2909"/>
                  </a:cubicBezTo>
                  <a:cubicBezTo>
                    <a:pt x="5838" y="2449"/>
                    <a:pt x="6235" y="2114"/>
                    <a:pt x="6403" y="1633"/>
                  </a:cubicBezTo>
                  <a:cubicBezTo>
                    <a:pt x="6465" y="1444"/>
                    <a:pt x="6465" y="1361"/>
                    <a:pt x="6340" y="1214"/>
                  </a:cubicBezTo>
                  <a:cubicBezTo>
                    <a:pt x="5984" y="838"/>
                    <a:pt x="5712" y="419"/>
                    <a:pt x="5168" y="335"/>
                  </a:cubicBezTo>
                  <a:cubicBezTo>
                    <a:pt x="5043" y="315"/>
                    <a:pt x="5022" y="168"/>
                    <a:pt x="5001" y="43"/>
                  </a:cubicBezTo>
                  <a:cubicBezTo>
                    <a:pt x="6800" y="1"/>
                    <a:pt x="8579" y="231"/>
                    <a:pt x="10378" y="315"/>
                  </a:cubicBezTo>
                  <a:cubicBezTo>
                    <a:pt x="10880" y="335"/>
                    <a:pt x="11382" y="335"/>
                    <a:pt x="11864" y="377"/>
                  </a:cubicBezTo>
                  <a:cubicBezTo>
                    <a:pt x="14584" y="545"/>
                    <a:pt x="17283" y="649"/>
                    <a:pt x="19940" y="1235"/>
                  </a:cubicBezTo>
                  <a:cubicBezTo>
                    <a:pt x="20463" y="1340"/>
                    <a:pt x="20986" y="1361"/>
                    <a:pt x="21509" y="1423"/>
                  </a:cubicBezTo>
                  <a:cubicBezTo>
                    <a:pt x="21656" y="1444"/>
                    <a:pt x="21802" y="1486"/>
                    <a:pt x="21928" y="1528"/>
                  </a:cubicBezTo>
                  <a:cubicBezTo>
                    <a:pt x="22346" y="1675"/>
                    <a:pt x="22890" y="2239"/>
                    <a:pt x="22870" y="2491"/>
                  </a:cubicBezTo>
                  <a:cubicBezTo>
                    <a:pt x="22870" y="2825"/>
                    <a:pt x="22200" y="3600"/>
                    <a:pt x="21865" y="3746"/>
                  </a:cubicBezTo>
                  <a:cubicBezTo>
                    <a:pt x="21321" y="3976"/>
                    <a:pt x="20735" y="3851"/>
                    <a:pt x="20212" y="3767"/>
                  </a:cubicBezTo>
                  <a:cubicBezTo>
                    <a:pt x="18664" y="3537"/>
                    <a:pt x="17116" y="3600"/>
                    <a:pt x="15567" y="3369"/>
                  </a:cubicBezTo>
                  <a:cubicBezTo>
                    <a:pt x="15274" y="3369"/>
                    <a:pt x="14981" y="3390"/>
                    <a:pt x="14688" y="3453"/>
                  </a:cubicBezTo>
                  <a:cubicBezTo>
                    <a:pt x="13035" y="3453"/>
                    <a:pt x="11445" y="3976"/>
                    <a:pt x="9771" y="3892"/>
                  </a:cubicBezTo>
                  <a:cubicBezTo>
                    <a:pt x="9123" y="3913"/>
                    <a:pt x="8474" y="3872"/>
                    <a:pt x="7846" y="3746"/>
                  </a:cubicBezTo>
                  <a:cubicBezTo>
                    <a:pt x="7574" y="3704"/>
                    <a:pt x="7302" y="3725"/>
                    <a:pt x="7051" y="3809"/>
                  </a:cubicBezTo>
                  <a:cubicBezTo>
                    <a:pt x="5398" y="4290"/>
                    <a:pt x="3724" y="4018"/>
                    <a:pt x="2051" y="3976"/>
                  </a:cubicBezTo>
                  <a:cubicBezTo>
                    <a:pt x="1360" y="3997"/>
                    <a:pt x="690" y="3976"/>
                    <a:pt x="0" y="3913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7" name="Google Shape;7787;p53"/>
            <p:cNvSpPr/>
            <p:nvPr/>
          </p:nvSpPr>
          <p:spPr>
            <a:xfrm>
              <a:off x="4481425" y="4181875"/>
              <a:ext cx="142325" cy="46600"/>
            </a:xfrm>
            <a:custGeom>
              <a:avLst/>
              <a:gdLst/>
              <a:ahLst/>
              <a:cxnLst/>
              <a:rect l="l" t="t" r="r" b="b"/>
              <a:pathLst>
                <a:path w="5693" h="1864" extrusionOk="0">
                  <a:moveTo>
                    <a:pt x="1" y="1633"/>
                  </a:moveTo>
                  <a:cubicBezTo>
                    <a:pt x="43" y="1549"/>
                    <a:pt x="64" y="1424"/>
                    <a:pt x="106" y="1403"/>
                  </a:cubicBezTo>
                  <a:cubicBezTo>
                    <a:pt x="733" y="1131"/>
                    <a:pt x="1215" y="775"/>
                    <a:pt x="1131" y="1"/>
                  </a:cubicBezTo>
                  <a:cubicBezTo>
                    <a:pt x="1487" y="43"/>
                    <a:pt x="1466" y="315"/>
                    <a:pt x="1507" y="482"/>
                  </a:cubicBezTo>
                  <a:cubicBezTo>
                    <a:pt x="1633" y="838"/>
                    <a:pt x="1779" y="1089"/>
                    <a:pt x="2198" y="859"/>
                  </a:cubicBezTo>
                  <a:cubicBezTo>
                    <a:pt x="2344" y="817"/>
                    <a:pt x="2512" y="838"/>
                    <a:pt x="2616" y="963"/>
                  </a:cubicBezTo>
                  <a:cubicBezTo>
                    <a:pt x="3077" y="1403"/>
                    <a:pt x="3725" y="1277"/>
                    <a:pt x="4248" y="1466"/>
                  </a:cubicBezTo>
                  <a:cubicBezTo>
                    <a:pt x="4541" y="1570"/>
                    <a:pt x="4751" y="1382"/>
                    <a:pt x="4981" y="1256"/>
                  </a:cubicBezTo>
                  <a:cubicBezTo>
                    <a:pt x="5441" y="1026"/>
                    <a:pt x="5546" y="1110"/>
                    <a:pt x="5692" y="1738"/>
                  </a:cubicBezTo>
                  <a:cubicBezTo>
                    <a:pt x="5462" y="1842"/>
                    <a:pt x="5232" y="1863"/>
                    <a:pt x="5002" y="1821"/>
                  </a:cubicBezTo>
                  <a:cubicBezTo>
                    <a:pt x="3328" y="1549"/>
                    <a:pt x="1654" y="1738"/>
                    <a:pt x="1" y="1633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8" name="Google Shape;7788;p53"/>
            <p:cNvSpPr/>
            <p:nvPr/>
          </p:nvSpPr>
          <p:spPr>
            <a:xfrm>
              <a:off x="4339675" y="4191825"/>
              <a:ext cx="84250" cy="31400"/>
            </a:xfrm>
            <a:custGeom>
              <a:avLst/>
              <a:gdLst/>
              <a:ahLst/>
              <a:cxnLst/>
              <a:rect l="l" t="t" r="r" b="b"/>
              <a:pathLst>
                <a:path w="3370" h="1256" extrusionOk="0">
                  <a:moveTo>
                    <a:pt x="1" y="712"/>
                  </a:moveTo>
                  <a:cubicBezTo>
                    <a:pt x="168" y="544"/>
                    <a:pt x="315" y="356"/>
                    <a:pt x="482" y="189"/>
                  </a:cubicBezTo>
                  <a:cubicBezTo>
                    <a:pt x="628" y="21"/>
                    <a:pt x="879" y="0"/>
                    <a:pt x="1047" y="126"/>
                  </a:cubicBezTo>
                  <a:cubicBezTo>
                    <a:pt x="1716" y="607"/>
                    <a:pt x="2491" y="921"/>
                    <a:pt x="3307" y="1068"/>
                  </a:cubicBezTo>
                  <a:cubicBezTo>
                    <a:pt x="3328" y="1068"/>
                    <a:pt x="3348" y="1172"/>
                    <a:pt x="3369" y="1235"/>
                  </a:cubicBezTo>
                  <a:cubicBezTo>
                    <a:pt x="2888" y="1256"/>
                    <a:pt x="2428" y="1193"/>
                    <a:pt x="1988" y="1026"/>
                  </a:cubicBezTo>
                  <a:cubicBezTo>
                    <a:pt x="1340" y="837"/>
                    <a:pt x="670" y="712"/>
                    <a:pt x="1" y="71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9" name="Google Shape;7789;p53"/>
            <p:cNvSpPr/>
            <p:nvPr/>
          </p:nvSpPr>
          <p:spPr>
            <a:xfrm>
              <a:off x="5399450" y="4080400"/>
              <a:ext cx="70650" cy="23575"/>
            </a:xfrm>
            <a:custGeom>
              <a:avLst/>
              <a:gdLst/>
              <a:ahLst/>
              <a:cxnLst/>
              <a:rect l="l" t="t" r="r" b="b"/>
              <a:pathLst>
                <a:path w="2826" h="943" extrusionOk="0">
                  <a:moveTo>
                    <a:pt x="2826" y="315"/>
                  </a:moveTo>
                  <a:cubicBezTo>
                    <a:pt x="2491" y="754"/>
                    <a:pt x="1926" y="942"/>
                    <a:pt x="1403" y="775"/>
                  </a:cubicBezTo>
                  <a:cubicBezTo>
                    <a:pt x="1089" y="670"/>
                    <a:pt x="775" y="607"/>
                    <a:pt x="461" y="587"/>
                  </a:cubicBezTo>
                  <a:cubicBezTo>
                    <a:pt x="210" y="587"/>
                    <a:pt x="1" y="377"/>
                    <a:pt x="1" y="126"/>
                  </a:cubicBezTo>
                  <a:cubicBezTo>
                    <a:pt x="942" y="1"/>
                    <a:pt x="1884" y="294"/>
                    <a:pt x="2826" y="31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0" name="Google Shape;7790;p53"/>
            <p:cNvSpPr/>
            <p:nvPr/>
          </p:nvSpPr>
          <p:spPr>
            <a:xfrm>
              <a:off x="5661000" y="4092950"/>
              <a:ext cx="70650" cy="14675"/>
            </a:xfrm>
            <a:custGeom>
              <a:avLst/>
              <a:gdLst/>
              <a:ahLst/>
              <a:cxnLst/>
              <a:rect l="l" t="t" r="r" b="b"/>
              <a:pathLst>
                <a:path w="2826" h="587" extrusionOk="0">
                  <a:moveTo>
                    <a:pt x="2825" y="294"/>
                  </a:moveTo>
                  <a:cubicBezTo>
                    <a:pt x="2512" y="503"/>
                    <a:pt x="2135" y="587"/>
                    <a:pt x="1758" y="503"/>
                  </a:cubicBezTo>
                  <a:cubicBezTo>
                    <a:pt x="1319" y="440"/>
                    <a:pt x="859" y="273"/>
                    <a:pt x="377" y="398"/>
                  </a:cubicBezTo>
                  <a:cubicBezTo>
                    <a:pt x="147" y="440"/>
                    <a:pt x="43" y="210"/>
                    <a:pt x="1" y="1"/>
                  </a:cubicBezTo>
                  <a:cubicBezTo>
                    <a:pt x="942" y="85"/>
                    <a:pt x="1905" y="43"/>
                    <a:pt x="2825" y="294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1" name="Google Shape;7791;p53"/>
            <p:cNvSpPr/>
            <p:nvPr/>
          </p:nvSpPr>
          <p:spPr>
            <a:xfrm>
              <a:off x="4834525" y="4073075"/>
              <a:ext cx="28275" cy="43450"/>
            </a:xfrm>
            <a:custGeom>
              <a:avLst/>
              <a:gdLst/>
              <a:ahLst/>
              <a:cxnLst/>
              <a:rect l="l" t="t" r="r" b="b"/>
              <a:pathLst>
                <a:path w="1131" h="1738" extrusionOk="0">
                  <a:moveTo>
                    <a:pt x="1130" y="356"/>
                  </a:moveTo>
                  <a:cubicBezTo>
                    <a:pt x="649" y="482"/>
                    <a:pt x="523" y="754"/>
                    <a:pt x="796" y="1172"/>
                  </a:cubicBezTo>
                  <a:cubicBezTo>
                    <a:pt x="879" y="1319"/>
                    <a:pt x="942" y="1445"/>
                    <a:pt x="796" y="1549"/>
                  </a:cubicBezTo>
                  <a:cubicBezTo>
                    <a:pt x="670" y="1696"/>
                    <a:pt x="503" y="1737"/>
                    <a:pt x="335" y="1696"/>
                  </a:cubicBezTo>
                  <a:cubicBezTo>
                    <a:pt x="189" y="1654"/>
                    <a:pt x="63" y="1507"/>
                    <a:pt x="126" y="1361"/>
                  </a:cubicBezTo>
                  <a:cubicBezTo>
                    <a:pt x="293" y="1005"/>
                    <a:pt x="0" y="691"/>
                    <a:pt x="63" y="356"/>
                  </a:cubicBezTo>
                  <a:cubicBezTo>
                    <a:pt x="231" y="356"/>
                    <a:pt x="377" y="294"/>
                    <a:pt x="419" y="105"/>
                  </a:cubicBezTo>
                  <a:cubicBezTo>
                    <a:pt x="649" y="1"/>
                    <a:pt x="879" y="126"/>
                    <a:pt x="1109" y="147"/>
                  </a:cubicBezTo>
                  <a:cubicBezTo>
                    <a:pt x="1130" y="210"/>
                    <a:pt x="1130" y="294"/>
                    <a:pt x="1130" y="356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2" name="Google Shape;7792;p53"/>
            <p:cNvSpPr/>
            <p:nvPr/>
          </p:nvSpPr>
          <p:spPr>
            <a:xfrm>
              <a:off x="4920300" y="4077275"/>
              <a:ext cx="30900" cy="34025"/>
            </a:xfrm>
            <a:custGeom>
              <a:avLst/>
              <a:gdLst/>
              <a:ahLst/>
              <a:cxnLst/>
              <a:rect l="l" t="t" r="r" b="b"/>
              <a:pathLst>
                <a:path w="1236" h="1361" extrusionOk="0">
                  <a:moveTo>
                    <a:pt x="880" y="0"/>
                  </a:moveTo>
                  <a:cubicBezTo>
                    <a:pt x="942" y="126"/>
                    <a:pt x="1089" y="209"/>
                    <a:pt x="1235" y="188"/>
                  </a:cubicBezTo>
                  <a:cubicBezTo>
                    <a:pt x="1089" y="607"/>
                    <a:pt x="524" y="774"/>
                    <a:pt x="608" y="1360"/>
                  </a:cubicBezTo>
                  <a:cubicBezTo>
                    <a:pt x="378" y="963"/>
                    <a:pt x="315" y="523"/>
                    <a:pt x="1" y="188"/>
                  </a:cubicBezTo>
                  <a:lnTo>
                    <a:pt x="168" y="42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3" name="Google Shape;7793;p53"/>
            <p:cNvSpPr/>
            <p:nvPr/>
          </p:nvSpPr>
          <p:spPr>
            <a:xfrm>
              <a:off x="4068725" y="4198100"/>
              <a:ext cx="40300" cy="14150"/>
            </a:xfrm>
            <a:custGeom>
              <a:avLst/>
              <a:gdLst/>
              <a:ahLst/>
              <a:cxnLst/>
              <a:rect l="l" t="t" r="r" b="b"/>
              <a:pathLst>
                <a:path w="1612" h="566" extrusionOk="0">
                  <a:moveTo>
                    <a:pt x="0" y="356"/>
                  </a:moveTo>
                  <a:cubicBezTo>
                    <a:pt x="502" y="1"/>
                    <a:pt x="1172" y="63"/>
                    <a:pt x="1611" y="482"/>
                  </a:cubicBezTo>
                  <a:cubicBezTo>
                    <a:pt x="1067" y="565"/>
                    <a:pt x="523" y="524"/>
                    <a:pt x="0" y="356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4" name="Google Shape;7794;p53"/>
            <p:cNvSpPr/>
            <p:nvPr/>
          </p:nvSpPr>
          <p:spPr>
            <a:xfrm>
              <a:off x="4304100" y="4198625"/>
              <a:ext cx="22000" cy="16750"/>
            </a:xfrm>
            <a:custGeom>
              <a:avLst/>
              <a:gdLst/>
              <a:ahLst/>
              <a:cxnLst/>
              <a:rect l="l" t="t" r="r" b="b"/>
              <a:pathLst>
                <a:path w="880" h="670" extrusionOk="0">
                  <a:moveTo>
                    <a:pt x="1" y="440"/>
                  </a:moveTo>
                  <a:cubicBezTo>
                    <a:pt x="357" y="21"/>
                    <a:pt x="524" y="0"/>
                    <a:pt x="880" y="440"/>
                  </a:cubicBezTo>
                  <a:cubicBezTo>
                    <a:pt x="587" y="670"/>
                    <a:pt x="294" y="503"/>
                    <a:pt x="1" y="44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5" name="Google Shape;7795;p53"/>
            <p:cNvSpPr/>
            <p:nvPr/>
          </p:nvSpPr>
          <p:spPr>
            <a:xfrm>
              <a:off x="4197925" y="4194450"/>
              <a:ext cx="22000" cy="12050"/>
            </a:xfrm>
            <a:custGeom>
              <a:avLst/>
              <a:gdLst/>
              <a:ahLst/>
              <a:cxnLst/>
              <a:rect l="l" t="t" r="r" b="b"/>
              <a:pathLst>
                <a:path w="880" h="482" extrusionOk="0">
                  <a:moveTo>
                    <a:pt x="0" y="377"/>
                  </a:moveTo>
                  <a:cubicBezTo>
                    <a:pt x="398" y="0"/>
                    <a:pt x="565" y="21"/>
                    <a:pt x="879" y="439"/>
                  </a:cubicBezTo>
                  <a:cubicBezTo>
                    <a:pt x="586" y="481"/>
                    <a:pt x="272" y="460"/>
                    <a:pt x="0" y="37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6" name="Google Shape;7796;p53"/>
            <p:cNvSpPr/>
            <p:nvPr/>
          </p:nvSpPr>
          <p:spPr>
            <a:xfrm>
              <a:off x="4126775" y="4200200"/>
              <a:ext cx="13100" cy="10475"/>
            </a:xfrm>
            <a:custGeom>
              <a:avLst/>
              <a:gdLst/>
              <a:ahLst/>
              <a:cxnLst/>
              <a:rect l="l" t="t" r="r" b="b"/>
              <a:pathLst>
                <a:path w="524" h="419" extrusionOk="0">
                  <a:moveTo>
                    <a:pt x="1" y="314"/>
                  </a:moveTo>
                  <a:cubicBezTo>
                    <a:pt x="126" y="0"/>
                    <a:pt x="315" y="0"/>
                    <a:pt x="524" y="209"/>
                  </a:cubicBezTo>
                  <a:cubicBezTo>
                    <a:pt x="398" y="377"/>
                    <a:pt x="168" y="419"/>
                    <a:pt x="1" y="314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7" name="Google Shape;7797;p53"/>
            <p:cNvSpPr/>
            <p:nvPr/>
          </p:nvSpPr>
          <p:spPr>
            <a:xfrm>
              <a:off x="4277425" y="4200200"/>
              <a:ext cx="13100" cy="9950"/>
            </a:xfrm>
            <a:custGeom>
              <a:avLst/>
              <a:gdLst/>
              <a:ahLst/>
              <a:cxnLst/>
              <a:rect l="l" t="t" r="r" b="b"/>
              <a:pathLst>
                <a:path w="524" h="398" extrusionOk="0">
                  <a:moveTo>
                    <a:pt x="1" y="251"/>
                  </a:moveTo>
                  <a:cubicBezTo>
                    <a:pt x="231" y="0"/>
                    <a:pt x="398" y="0"/>
                    <a:pt x="524" y="335"/>
                  </a:cubicBezTo>
                  <a:cubicBezTo>
                    <a:pt x="356" y="398"/>
                    <a:pt x="147" y="377"/>
                    <a:pt x="1" y="25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8" name="Google Shape;7798;p53"/>
            <p:cNvSpPr/>
            <p:nvPr/>
          </p:nvSpPr>
          <p:spPr>
            <a:xfrm>
              <a:off x="4459475" y="4212750"/>
              <a:ext cx="13100" cy="11000"/>
            </a:xfrm>
            <a:custGeom>
              <a:avLst/>
              <a:gdLst/>
              <a:ahLst/>
              <a:cxnLst/>
              <a:rect l="l" t="t" r="r" b="b"/>
              <a:pathLst>
                <a:path w="524" h="440" extrusionOk="0">
                  <a:moveTo>
                    <a:pt x="0" y="398"/>
                  </a:moveTo>
                  <a:cubicBezTo>
                    <a:pt x="209" y="0"/>
                    <a:pt x="272" y="0"/>
                    <a:pt x="523" y="377"/>
                  </a:cubicBezTo>
                  <a:cubicBezTo>
                    <a:pt x="335" y="440"/>
                    <a:pt x="168" y="440"/>
                    <a:pt x="0" y="39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9" name="Google Shape;7799;p53"/>
            <p:cNvSpPr/>
            <p:nvPr/>
          </p:nvSpPr>
          <p:spPr>
            <a:xfrm>
              <a:off x="5762475" y="4100800"/>
              <a:ext cx="8925" cy="9450"/>
            </a:xfrm>
            <a:custGeom>
              <a:avLst/>
              <a:gdLst/>
              <a:ahLst/>
              <a:cxnLst/>
              <a:rect l="l" t="t" r="r" b="b"/>
              <a:pathLst>
                <a:path w="357" h="378" extrusionOk="0">
                  <a:moveTo>
                    <a:pt x="357" y="168"/>
                  </a:moveTo>
                  <a:cubicBezTo>
                    <a:pt x="189" y="377"/>
                    <a:pt x="85" y="273"/>
                    <a:pt x="1" y="63"/>
                  </a:cubicBezTo>
                  <a:cubicBezTo>
                    <a:pt x="126" y="1"/>
                    <a:pt x="294" y="43"/>
                    <a:pt x="357" y="16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0" name="Google Shape;7800;p53"/>
            <p:cNvSpPr/>
            <p:nvPr/>
          </p:nvSpPr>
          <p:spPr>
            <a:xfrm>
              <a:off x="5802775" y="4104475"/>
              <a:ext cx="8900" cy="10475"/>
            </a:xfrm>
            <a:custGeom>
              <a:avLst/>
              <a:gdLst/>
              <a:ahLst/>
              <a:cxnLst/>
              <a:rect l="l" t="t" r="r" b="b"/>
              <a:pathLst>
                <a:path w="356" h="419" extrusionOk="0">
                  <a:moveTo>
                    <a:pt x="356" y="147"/>
                  </a:moveTo>
                  <a:cubicBezTo>
                    <a:pt x="167" y="419"/>
                    <a:pt x="63" y="293"/>
                    <a:pt x="0" y="42"/>
                  </a:cubicBezTo>
                  <a:cubicBezTo>
                    <a:pt x="126" y="0"/>
                    <a:pt x="272" y="42"/>
                    <a:pt x="356" y="14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1" name="Google Shape;7801;p53"/>
            <p:cNvSpPr/>
            <p:nvPr/>
          </p:nvSpPr>
          <p:spPr>
            <a:xfrm>
              <a:off x="4636800" y="4220600"/>
              <a:ext cx="8900" cy="6825"/>
            </a:xfrm>
            <a:custGeom>
              <a:avLst/>
              <a:gdLst/>
              <a:ahLst/>
              <a:cxnLst/>
              <a:rect l="l" t="t" r="r" b="b"/>
              <a:pathLst>
                <a:path w="356" h="273" extrusionOk="0">
                  <a:moveTo>
                    <a:pt x="0" y="230"/>
                  </a:moveTo>
                  <a:cubicBezTo>
                    <a:pt x="21" y="126"/>
                    <a:pt x="63" y="0"/>
                    <a:pt x="189" y="21"/>
                  </a:cubicBezTo>
                  <a:cubicBezTo>
                    <a:pt x="251" y="21"/>
                    <a:pt x="293" y="147"/>
                    <a:pt x="356" y="209"/>
                  </a:cubicBezTo>
                  <a:cubicBezTo>
                    <a:pt x="230" y="272"/>
                    <a:pt x="105" y="272"/>
                    <a:pt x="0" y="23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2" name="Google Shape;7802;p53"/>
            <p:cNvSpPr/>
            <p:nvPr/>
          </p:nvSpPr>
          <p:spPr>
            <a:xfrm>
              <a:off x="4237675" y="4200725"/>
              <a:ext cx="13100" cy="5775"/>
            </a:xfrm>
            <a:custGeom>
              <a:avLst/>
              <a:gdLst/>
              <a:ahLst/>
              <a:cxnLst/>
              <a:rect l="l" t="t" r="r" b="b"/>
              <a:pathLst>
                <a:path w="524" h="231" extrusionOk="0">
                  <a:moveTo>
                    <a:pt x="1" y="188"/>
                  </a:moveTo>
                  <a:cubicBezTo>
                    <a:pt x="126" y="0"/>
                    <a:pt x="398" y="0"/>
                    <a:pt x="524" y="188"/>
                  </a:cubicBezTo>
                  <a:cubicBezTo>
                    <a:pt x="356" y="230"/>
                    <a:pt x="168" y="230"/>
                    <a:pt x="1" y="18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3" name="Google Shape;7803;p53"/>
            <p:cNvSpPr/>
            <p:nvPr/>
          </p:nvSpPr>
          <p:spPr>
            <a:xfrm>
              <a:off x="4960075" y="4079350"/>
              <a:ext cx="66975" cy="27225"/>
            </a:xfrm>
            <a:custGeom>
              <a:avLst/>
              <a:gdLst/>
              <a:ahLst/>
              <a:cxnLst/>
              <a:rect l="l" t="t" r="r" b="b"/>
              <a:pathLst>
                <a:path w="2679" h="1089" extrusionOk="0">
                  <a:moveTo>
                    <a:pt x="0" y="105"/>
                  </a:moveTo>
                  <a:cubicBezTo>
                    <a:pt x="147" y="85"/>
                    <a:pt x="314" y="1"/>
                    <a:pt x="439" y="43"/>
                  </a:cubicBezTo>
                  <a:cubicBezTo>
                    <a:pt x="1172" y="273"/>
                    <a:pt x="1946" y="85"/>
                    <a:pt x="2678" y="294"/>
                  </a:cubicBezTo>
                  <a:cubicBezTo>
                    <a:pt x="2239" y="775"/>
                    <a:pt x="1632" y="1068"/>
                    <a:pt x="983" y="1089"/>
                  </a:cubicBezTo>
                  <a:cubicBezTo>
                    <a:pt x="921" y="1089"/>
                    <a:pt x="879" y="1089"/>
                    <a:pt x="816" y="1089"/>
                  </a:cubicBezTo>
                  <a:cubicBezTo>
                    <a:pt x="774" y="566"/>
                    <a:pt x="42" y="629"/>
                    <a:pt x="0" y="10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4" name="Google Shape;7804;p53"/>
            <p:cNvSpPr/>
            <p:nvPr/>
          </p:nvSpPr>
          <p:spPr>
            <a:xfrm>
              <a:off x="4871150" y="4086675"/>
              <a:ext cx="20425" cy="25150"/>
            </a:xfrm>
            <a:custGeom>
              <a:avLst/>
              <a:gdLst/>
              <a:ahLst/>
              <a:cxnLst/>
              <a:rect l="l" t="t" r="r" b="b"/>
              <a:pathLst>
                <a:path w="817" h="1006" extrusionOk="0">
                  <a:moveTo>
                    <a:pt x="377" y="1"/>
                  </a:moveTo>
                  <a:lnTo>
                    <a:pt x="544" y="1"/>
                  </a:lnTo>
                  <a:cubicBezTo>
                    <a:pt x="460" y="315"/>
                    <a:pt x="753" y="482"/>
                    <a:pt x="816" y="754"/>
                  </a:cubicBezTo>
                  <a:cubicBezTo>
                    <a:pt x="523" y="1005"/>
                    <a:pt x="272" y="670"/>
                    <a:pt x="0" y="712"/>
                  </a:cubicBezTo>
                  <a:cubicBezTo>
                    <a:pt x="0" y="398"/>
                    <a:pt x="42" y="126"/>
                    <a:pt x="3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5" name="Google Shape;7805;p53"/>
            <p:cNvSpPr/>
            <p:nvPr/>
          </p:nvSpPr>
          <p:spPr>
            <a:xfrm>
              <a:off x="4951175" y="4130100"/>
              <a:ext cx="16750" cy="14150"/>
            </a:xfrm>
            <a:custGeom>
              <a:avLst/>
              <a:gdLst/>
              <a:ahLst/>
              <a:cxnLst/>
              <a:rect l="l" t="t" r="r" b="b"/>
              <a:pathLst>
                <a:path w="670" h="566" extrusionOk="0">
                  <a:moveTo>
                    <a:pt x="649" y="398"/>
                  </a:moveTo>
                  <a:cubicBezTo>
                    <a:pt x="544" y="565"/>
                    <a:pt x="398" y="565"/>
                    <a:pt x="251" y="544"/>
                  </a:cubicBezTo>
                  <a:cubicBezTo>
                    <a:pt x="105" y="524"/>
                    <a:pt x="0" y="356"/>
                    <a:pt x="63" y="210"/>
                  </a:cubicBezTo>
                  <a:cubicBezTo>
                    <a:pt x="105" y="63"/>
                    <a:pt x="293" y="0"/>
                    <a:pt x="419" y="84"/>
                  </a:cubicBezTo>
                  <a:cubicBezTo>
                    <a:pt x="565" y="147"/>
                    <a:pt x="670" y="231"/>
                    <a:pt x="649" y="39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6" name="Google Shape;7806;p53"/>
            <p:cNvSpPr/>
            <p:nvPr/>
          </p:nvSpPr>
          <p:spPr>
            <a:xfrm>
              <a:off x="5042200" y="4141075"/>
              <a:ext cx="5250" cy="5775"/>
            </a:xfrm>
            <a:custGeom>
              <a:avLst/>
              <a:gdLst/>
              <a:ahLst/>
              <a:cxnLst/>
              <a:rect l="l" t="t" r="r" b="b"/>
              <a:pathLst>
                <a:path w="210" h="231" extrusionOk="0">
                  <a:moveTo>
                    <a:pt x="209" y="85"/>
                  </a:moveTo>
                  <a:cubicBezTo>
                    <a:pt x="188" y="126"/>
                    <a:pt x="167" y="210"/>
                    <a:pt x="126" y="210"/>
                  </a:cubicBezTo>
                  <a:cubicBezTo>
                    <a:pt x="105" y="231"/>
                    <a:pt x="42" y="189"/>
                    <a:pt x="0" y="168"/>
                  </a:cubicBezTo>
                  <a:cubicBezTo>
                    <a:pt x="21" y="105"/>
                    <a:pt x="21" y="22"/>
                    <a:pt x="63" y="22"/>
                  </a:cubicBezTo>
                  <a:cubicBezTo>
                    <a:pt x="105" y="1"/>
                    <a:pt x="147" y="43"/>
                    <a:pt x="209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7" name="Google Shape;7807;p53"/>
            <p:cNvSpPr/>
            <p:nvPr/>
          </p:nvSpPr>
          <p:spPr>
            <a:xfrm>
              <a:off x="4860150" y="4186075"/>
              <a:ext cx="5250" cy="5250"/>
            </a:xfrm>
            <a:custGeom>
              <a:avLst/>
              <a:gdLst/>
              <a:ahLst/>
              <a:cxnLst/>
              <a:rect l="l" t="t" r="r" b="b"/>
              <a:pathLst>
                <a:path w="210" h="210" extrusionOk="0">
                  <a:moveTo>
                    <a:pt x="63" y="0"/>
                  </a:moveTo>
                  <a:lnTo>
                    <a:pt x="210" y="63"/>
                  </a:lnTo>
                  <a:cubicBezTo>
                    <a:pt x="189" y="105"/>
                    <a:pt x="168" y="189"/>
                    <a:pt x="126" y="189"/>
                  </a:cubicBezTo>
                  <a:cubicBezTo>
                    <a:pt x="105" y="210"/>
                    <a:pt x="43" y="168"/>
                    <a:pt x="1" y="147"/>
                  </a:cubicBezTo>
                  <a:cubicBezTo>
                    <a:pt x="22" y="84"/>
                    <a:pt x="22" y="42"/>
                    <a:pt x="6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8" name="Google Shape;7808;p53"/>
            <p:cNvSpPr/>
            <p:nvPr/>
          </p:nvSpPr>
          <p:spPr>
            <a:xfrm>
              <a:off x="4869575" y="4104475"/>
              <a:ext cx="2100" cy="1575"/>
            </a:xfrm>
            <a:custGeom>
              <a:avLst/>
              <a:gdLst/>
              <a:ahLst/>
              <a:cxnLst/>
              <a:rect l="l" t="t" r="r" b="b"/>
              <a:pathLst>
                <a:path w="84" h="63" extrusionOk="0">
                  <a:moveTo>
                    <a:pt x="84" y="0"/>
                  </a:moveTo>
                  <a:lnTo>
                    <a:pt x="42" y="6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9" name="Google Shape;7809;p53"/>
            <p:cNvSpPr/>
            <p:nvPr/>
          </p:nvSpPr>
          <p:spPr>
            <a:xfrm>
              <a:off x="5084025" y="4095575"/>
              <a:ext cx="31425" cy="38725"/>
            </a:xfrm>
            <a:custGeom>
              <a:avLst/>
              <a:gdLst/>
              <a:ahLst/>
              <a:cxnLst/>
              <a:rect l="l" t="t" r="r" b="b"/>
              <a:pathLst>
                <a:path w="1257" h="1549" extrusionOk="0">
                  <a:moveTo>
                    <a:pt x="1256" y="586"/>
                  </a:moveTo>
                  <a:cubicBezTo>
                    <a:pt x="1215" y="984"/>
                    <a:pt x="733" y="1151"/>
                    <a:pt x="545" y="1528"/>
                  </a:cubicBezTo>
                  <a:cubicBezTo>
                    <a:pt x="461" y="1549"/>
                    <a:pt x="378" y="1528"/>
                    <a:pt x="315" y="1486"/>
                  </a:cubicBezTo>
                  <a:cubicBezTo>
                    <a:pt x="147" y="1256"/>
                    <a:pt x="1" y="858"/>
                    <a:pt x="106" y="712"/>
                  </a:cubicBezTo>
                  <a:cubicBezTo>
                    <a:pt x="294" y="440"/>
                    <a:pt x="482" y="84"/>
                    <a:pt x="838" y="42"/>
                  </a:cubicBezTo>
                  <a:cubicBezTo>
                    <a:pt x="1110" y="0"/>
                    <a:pt x="1235" y="252"/>
                    <a:pt x="1256" y="586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0" name="Google Shape;7810;p53"/>
            <p:cNvSpPr/>
            <p:nvPr/>
          </p:nvSpPr>
          <p:spPr>
            <a:xfrm>
              <a:off x="5794925" y="4131675"/>
              <a:ext cx="34025" cy="31400"/>
            </a:xfrm>
            <a:custGeom>
              <a:avLst/>
              <a:gdLst/>
              <a:ahLst/>
              <a:cxnLst/>
              <a:rect l="l" t="t" r="r" b="b"/>
              <a:pathLst>
                <a:path w="1361" h="1256" extrusionOk="0">
                  <a:moveTo>
                    <a:pt x="209" y="0"/>
                  </a:moveTo>
                  <a:cubicBezTo>
                    <a:pt x="314" y="0"/>
                    <a:pt x="419" y="21"/>
                    <a:pt x="419" y="126"/>
                  </a:cubicBezTo>
                  <a:cubicBezTo>
                    <a:pt x="419" y="419"/>
                    <a:pt x="502" y="565"/>
                    <a:pt x="816" y="419"/>
                  </a:cubicBezTo>
                  <a:cubicBezTo>
                    <a:pt x="1151" y="272"/>
                    <a:pt x="1256" y="544"/>
                    <a:pt x="1297" y="774"/>
                  </a:cubicBezTo>
                  <a:cubicBezTo>
                    <a:pt x="1360" y="1046"/>
                    <a:pt x="1088" y="1088"/>
                    <a:pt x="921" y="1151"/>
                  </a:cubicBezTo>
                  <a:cubicBezTo>
                    <a:pt x="649" y="1256"/>
                    <a:pt x="356" y="1130"/>
                    <a:pt x="230" y="900"/>
                  </a:cubicBezTo>
                  <a:cubicBezTo>
                    <a:pt x="63" y="649"/>
                    <a:pt x="0" y="356"/>
                    <a:pt x="63" y="63"/>
                  </a:cubicBezTo>
                  <a:cubicBezTo>
                    <a:pt x="84" y="42"/>
                    <a:pt x="168" y="21"/>
                    <a:pt x="20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1" name="Google Shape;7811;p53"/>
            <p:cNvSpPr/>
            <p:nvPr/>
          </p:nvSpPr>
          <p:spPr>
            <a:xfrm>
              <a:off x="5046900" y="4113350"/>
              <a:ext cx="15200" cy="13625"/>
            </a:xfrm>
            <a:custGeom>
              <a:avLst/>
              <a:gdLst/>
              <a:ahLst/>
              <a:cxnLst/>
              <a:rect l="l" t="t" r="r" b="b"/>
              <a:pathLst>
                <a:path w="608" h="545" extrusionOk="0">
                  <a:moveTo>
                    <a:pt x="398" y="22"/>
                  </a:moveTo>
                  <a:cubicBezTo>
                    <a:pt x="523" y="43"/>
                    <a:pt x="607" y="168"/>
                    <a:pt x="565" y="294"/>
                  </a:cubicBezTo>
                  <a:cubicBezTo>
                    <a:pt x="544" y="524"/>
                    <a:pt x="335" y="524"/>
                    <a:pt x="168" y="524"/>
                  </a:cubicBezTo>
                  <a:cubicBezTo>
                    <a:pt x="0" y="545"/>
                    <a:pt x="84" y="398"/>
                    <a:pt x="84" y="357"/>
                  </a:cubicBezTo>
                  <a:cubicBezTo>
                    <a:pt x="105" y="106"/>
                    <a:pt x="210" y="1"/>
                    <a:pt x="398" y="2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2" name="Google Shape;7812;p53"/>
            <p:cNvSpPr/>
            <p:nvPr/>
          </p:nvSpPr>
          <p:spPr>
            <a:xfrm>
              <a:off x="5746800" y="4141600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147" y="210"/>
                  </a:moveTo>
                  <a:cubicBezTo>
                    <a:pt x="105" y="189"/>
                    <a:pt x="21" y="189"/>
                    <a:pt x="21" y="147"/>
                  </a:cubicBezTo>
                  <a:cubicBezTo>
                    <a:pt x="0" y="105"/>
                    <a:pt x="42" y="43"/>
                    <a:pt x="63" y="1"/>
                  </a:cubicBezTo>
                  <a:cubicBezTo>
                    <a:pt x="126" y="22"/>
                    <a:pt x="189" y="43"/>
                    <a:pt x="209" y="64"/>
                  </a:cubicBezTo>
                  <a:cubicBezTo>
                    <a:pt x="230" y="105"/>
                    <a:pt x="168" y="168"/>
                    <a:pt x="147" y="21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3" name="Google Shape;7813;p53"/>
            <p:cNvSpPr/>
            <p:nvPr/>
          </p:nvSpPr>
          <p:spPr>
            <a:xfrm>
              <a:off x="4935475" y="4194950"/>
              <a:ext cx="5250" cy="5275"/>
            </a:xfrm>
            <a:custGeom>
              <a:avLst/>
              <a:gdLst/>
              <a:ahLst/>
              <a:cxnLst/>
              <a:rect l="l" t="t" r="r" b="b"/>
              <a:pathLst>
                <a:path w="210" h="211" extrusionOk="0">
                  <a:moveTo>
                    <a:pt x="1" y="147"/>
                  </a:moveTo>
                  <a:cubicBezTo>
                    <a:pt x="22" y="85"/>
                    <a:pt x="22" y="22"/>
                    <a:pt x="63" y="1"/>
                  </a:cubicBezTo>
                  <a:cubicBezTo>
                    <a:pt x="105" y="1"/>
                    <a:pt x="168" y="43"/>
                    <a:pt x="210" y="64"/>
                  </a:cubicBezTo>
                  <a:cubicBezTo>
                    <a:pt x="189" y="106"/>
                    <a:pt x="168" y="189"/>
                    <a:pt x="147" y="210"/>
                  </a:cubicBezTo>
                  <a:cubicBezTo>
                    <a:pt x="105" y="210"/>
                    <a:pt x="43" y="168"/>
                    <a:pt x="1" y="14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4" name="Google Shape;7814;p53"/>
            <p:cNvSpPr/>
            <p:nvPr/>
          </p:nvSpPr>
          <p:spPr>
            <a:xfrm>
              <a:off x="5099200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lnTo>
                    <a:pt x="168" y="209"/>
                  </a:lnTo>
                  <a:cubicBezTo>
                    <a:pt x="105" y="189"/>
                    <a:pt x="43" y="168"/>
                    <a:pt x="22" y="147"/>
                  </a:cubicBezTo>
                  <a:cubicBezTo>
                    <a:pt x="1" y="105"/>
                    <a:pt x="64" y="42"/>
                    <a:pt x="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5" name="Google Shape;7815;p53"/>
            <p:cNvSpPr/>
            <p:nvPr/>
          </p:nvSpPr>
          <p:spPr>
            <a:xfrm>
              <a:off x="5764575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cubicBezTo>
                    <a:pt x="210" y="105"/>
                    <a:pt x="189" y="189"/>
                    <a:pt x="147" y="209"/>
                  </a:cubicBezTo>
                  <a:cubicBezTo>
                    <a:pt x="126" y="209"/>
                    <a:pt x="63" y="168"/>
                    <a:pt x="1" y="147"/>
                  </a:cubicBezTo>
                  <a:cubicBezTo>
                    <a:pt x="22" y="105"/>
                    <a:pt x="42" y="21"/>
                    <a:pt x="84" y="0"/>
                  </a:cubicBezTo>
                  <a:cubicBezTo>
                    <a:pt x="105" y="0"/>
                    <a:pt x="168" y="63"/>
                    <a:pt x="231" y="63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16" name="Google Shape;7816;p53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n-lt"/>
              </a:rPr>
              <a:t>CHUẨN BỊ TRƯỚC KHI VIẾT</a:t>
            </a:r>
            <a:endParaRPr sz="3200" dirty="0"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5DF8D16-890A-C109-CD28-2F57764E9C2F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167995" y="1503616"/>
            <a:ext cx="2652883" cy="643500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Thảo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luận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cặp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đôi</a:t>
            </a:r>
            <a:endParaRPr lang="en-US" dirty="0">
              <a:latin typeface="+mn-lt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C3477ED-9BB6-786F-A892-40BE10DF2284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17856" y="2251915"/>
            <a:ext cx="7424565" cy="169933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1600" b="1" dirty="0" err="1"/>
              <a:t>Chuyến</a:t>
            </a:r>
            <a:r>
              <a:rPr lang="en-US" sz="1600" b="1" dirty="0"/>
              <a:t> </a:t>
            </a:r>
            <a:r>
              <a:rPr lang="en-US" sz="1600" b="1" dirty="0" err="1"/>
              <a:t>đi</a:t>
            </a:r>
            <a:r>
              <a:rPr lang="en-US" sz="1600" b="1" dirty="0"/>
              <a:t> </a:t>
            </a:r>
            <a:r>
              <a:rPr lang="en-US" sz="1600" b="1" dirty="0" err="1"/>
              <a:t>nào</a:t>
            </a:r>
            <a:r>
              <a:rPr lang="en-US" sz="1600" b="1" dirty="0"/>
              <a:t> </a:t>
            </a:r>
            <a:r>
              <a:rPr lang="en-US" sz="1600" b="1" dirty="0" err="1"/>
              <a:t>đã</a:t>
            </a:r>
            <a:r>
              <a:rPr lang="en-US" sz="1600" b="1" dirty="0"/>
              <a:t> </a:t>
            </a:r>
            <a:r>
              <a:rPr lang="en-US" sz="1600" b="1" dirty="0" err="1"/>
              <a:t>để</a:t>
            </a:r>
            <a:r>
              <a:rPr lang="en-US" sz="1600" b="1" dirty="0"/>
              <a:t> </a:t>
            </a:r>
            <a:r>
              <a:rPr lang="en-US" sz="1600" b="1" dirty="0" err="1"/>
              <a:t>lại</a:t>
            </a:r>
            <a:r>
              <a:rPr lang="en-US" sz="1600" b="1" dirty="0"/>
              <a:t> </a:t>
            </a:r>
            <a:r>
              <a:rPr lang="en-US" sz="1600" b="1" dirty="0" err="1"/>
              <a:t>cho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 </a:t>
            </a:r>
            <a:r>
              <a:rPr lang="en-US" sz="1600" b="1" dirty="0" err="1"/>
              <a:t>nhiều</a:t>
            </a:r>
            <a:r>
              <a:rPr lang="en-US" sz="1600" b="1" dirty="0"/>
              <a:t> </a:t>
            </a:r>
            <a:r>
              <a:rPr lang="en-US" sz="1600" b="1" dirty="0" err="1"/>
              <a:t>suy</a:t>
            </a:r>
            <a:r>
              <a:rPr lang="en-US" sz="1600" b="1" dirty="0"/>
              <a:t> </a:t>
            </a:r>
            <a:r>
              <a:rPr lang="en-US" sz="1600" b="1" dirty="0" err="1"/>
              <a:t>nghĩ</a:t>
            </a:r>
            <a:r>
              <a:rPr lang="en-US" sz="1600" b="1" dirty="0"/>
              <a:t> </a:t>
            </a:r>
            <a:r>
              <a:rPr lang="en-US" sz="1600" b="1" dirty="0" err="1"/>
              <a:t>và</a:t>
            </a:r>
            <a:r>
              <a:rPr lang="en-US" sz="1600" b="1" dirty="0"/>
              <a:t> </a:t>
            </a:r>
            <a:r>
              <a:rPr lang="en-US" sz="1600" b="1" dirty="0" err="1"/>
              <a:t>tình</a:t>
            </a:r>
            <a:r>
              <a:rPr lang="en-US" sz="1600" b="1" dirty="0"/>
              <a:t> </a:t>
            </a:r>
            <a:r>
              <a:rPr lang="en-US" sz="1600" b="1" dirty="0" err="1"/>
              <a:t>cảm</a:t>
            </a:r>
            <a:r>
              <a:rPr lang="en-US" sz="1600" b="1" dirty="0"/>
              <a:t> </a:t>
            </a:r>
            <a:r>
              <a:rPr lang="en-US" sz="1600" b="1" dirty="0" err="1"/>
              <a:t>sâu</a:t>
            </a:r>
            <a:r>
              <a:rPr lang="en-US" sz="1600" b="1" dirty="0"/>
              <a:t> </a:t>
            </a:r>
            <a:r>
              <a:rPr lang="en-US" sz="1600" b="1" dirty="0" err="1"/>
              <a:t>sắc</a:t>
            </a:r>
            <a:r>
              <a:rPr lang="en-US" sz="1600" b="1" dirty="0"/>
              <a:t>?</a:t>
            </a:r>
          </a:p>
          <a:p>
            <a:pPr algn="just">
              <a:buFontTx/>
              <a:buChar char="-"/>
            </a:pPr>
            <a:r>
              <a:rPr lang="en-US" sz="1600" b="1" dirty="0" err="1"/>
              <a:t>Mục</a:t>
            </a:r>
            <a:r>
              <a:rPr lang="en-US" sz="1600" b="1" dirty="0"/>
              <a:t> </a:t>
            </a:r>
            <a:r>
              <a:rPr lang="en-US" sz="1600" b="1" dirty="0" err="1"/>
              <a:t>đích</a:t>
            </a:r>
            <a:r>
              <a:rPr lang="en-US" sz="1600" b="1" dirty="0"/>
              <a:t> </a:t>
            </a:r>
            <a:r>
              <a:rPr lang="en-US" sz="1600" b="1" dirty="0" err="1"/>
              <a:t>viết</a:t>
            </a:r>
            <a:r>
              <a:rPr lang="en-US" sz="1600" b="1" dirty="0"/>
              <a:t> </a:t>
            </a:r>
            <a:r>
              <a:rPr lang="en-US" sz="1600" b="1" dirty="0" err="1"/>
              <a:t>bài</a:t>
            </a:r>
            <a:r>
              <a:rPr lang="en-US" sz="1600" b="1" dirty="0"/>
              <a:t> </a:t>
            </a:r>
            <a:r>
              <a:rPr lang="en-US" sz="1600" b="1" dirty="0" err="1"/>
              <a:t>này</a:t>
            </a:r>
            <a:r>
              <a:rPr lang="en-US" sz="1600" b="1" dirty="0"/>
              <a:t> </a:t>
            </a:r>
            <a:r>
              <a:rPr lang="en-US" sz="1600" b="1" dirty="0" err="1"/>
              <a:t>là</a:t>
            </a:r>
            <a:r>
              <a:rPr lang="en-US" sz="1600" b="1" dirty="0"/>
              <a:t> </a:t>
            </a:r>
            <a:r>
              <a:rPr lang="en-US" sz="1600" b="1" dirty="0" err="1"/>
              <a:t>gì</a:t>
            </a:r>
            <a:r>
              <a:rPr lang="en-US" sz="1600" b="1" dirty="0"/>
              <a:t>? (Chia </a:t>
            </a:r>
            <a:r>
              <a:rPr lang="en-US" sz="1600" b="1" dirty="0" err="1"/>
              <a:t>sẻ</a:t>
            </a:r>
            <a:r>
              <a:rPr lang="en-US" sz="1600" b="1" dirty="0"/>
              <a:t> </a:t>
            </a:r>
            <a:r>
              <a:rPr lang="en-US" sz="1600" b="1" dirty="0" err="1"/>
              <a:t>trải</a:t>
            </a:r>
            <a:r>
              <a:rPr lang="en-US" sz="1600" b="1" dirty="0"/>
              <a:t> </a:t>
            </a:r>
            <a:r>
              <a:rPr lang="en-US" sz="1600" b="1" dirty="0" err="1"/>
              <a:t>nghiệm</a:t>
            </a:r>
            <a:r>
              <a:rPr lang="en-US" sz="1600" b="1" dirty="0"/>
              <a:t> </a:t>
            </a:r>
            <a:r>
              <a:rPr lang="en-US" sz="1600" b="1" dirty="0" err="1"/>
              <a:t>của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 </a:t>
            </a:r>
            <a:r>
              <a:rPr lang="en-US" sz="1600" b="1" dirty="0" err="1"/>
              <a:t>với</a:t>
            </a:r>
            <a:r>
              <a:rPr lang="en-US" sz="1600" b="1" dirty="0"/>
              <a:t> </a:t>
            </a:r>
            <a:r>
              <a:rPr lang="en-US" sz="1600" b="1" dirty="0" err="1"/>
              <a:t>bạn</a:t>
            </a:r>
            <a:r>
              <a:rPr lang="en-US" sz="1600" b="1" dirty="0"/>
              <a:t> </a:t>
            </a:r>
            <a:r>
              <a:rPr lang="en-US" sz="1600" b="1" dirty="0" err="1"/>
              <a:t>bè</a:t>
            </a:r>
            <a:r>
              <a:rPr lang="en-US" sz="1600" b="1" dirty="0"/>
              <a:t>/ </a:t>
            </a:r>
            <a:r>
              <a:rPr lang="en-US" sz="1600" b="1" dirty="0" err="1"/>
              <a:t>thầy</a:t>
            </a:r>
            <a:r>
              <a:rPr lang="en-US" sz="1600" b="1" dirty="0"/>
              <a:t> </a:t>
            </a:r>
            <a:r>
              <a:rPr lang="en-US" sz="1600" b="1" dirty="0" err="1"/>
              <a:t>cô</a:t>
            </a:r>
            <a:r>
              <a:rPr lang="en-US" sz="1600" b="1" dirty="0"/>
              <a:t> hay </a:t>
            </a:r>
            <a:r>
              <a:rPr lang="en-US" sz="1600" b="1" dirty="0" err="1"/>
              <a:t>để</a:t>
            </a:r>
            <a:r>
              <a:rPr lang="en-US" sz="1600" b="1" dirty="0"/>
              <a:t> </a:t>
            </a:r>
            <a:r>
              <a:rPr lang="en-US" sz="1600" b="1" dirty="0" err="1"/>
              <a:t>tham</a:t>
            </a:r>
            <a:r>
              <a:rPr lang="en-US" sz="1600" b="1" dirty="0"/>
              <a:t> </a:t>
            </a:r>
            <a:r>
              <a:rPr lang="en-US" sz="1600" b="1" dirty="0" err="1"/>
              <a:t>gia</a:t>
            </a:r>
            <a:r>
              <a:rPr lang="en-US" sz="1600" b="1" dirty="0"/>
              <a:t> </a:t>
            </a:r>
            <a:r>
              <a:rPr lang="en-US" sz="1600" b="1" dirty="0" err="1"/>
              <a:t>một</a:t>
            </a:r>
            <a:r>
              <a:rPr lang="en-US" sz="1600" b="1" dirty="0"/>
              <a:t> </a:t>
            </a:r>
            <a:r>
              <a:rPr lang="en-US" sz="1600" b="1" dirty="0" err="1"/>
              <a:t>cuộc</a:t>
            </a:r>
            <a:r>
              <a:rPr lang="en-US" sz="1600" b="1" dirty="0"/>
              <a:t> </a:t>
            </a:r>
            <a:r>
              <a:rPr lang="en-US" sz="1600" b="1" dirty="0" err="1"/>
              <a:t>thi</a:t>
            </a:r>
            <a:r>
              <a:rPr lang="en-US" sz="1600" b="1" dirty="0"/>
              <a:t> </a:t>
            </a:r>
            <a:r>
              <a:rPr lang="en-US" sz="1600" b="1" dirty="0" err="1"/>
              <a:t>viết</a:t>
            </a:r>
            <a:r>
              <a:rPr lang="en-US" sz="1600" b="1" dirty="0"/>
              <a:t>)</a:t>
            </a:r>
          </a:p>
          <a:p>
            <a:pPr algn="just">
              <a:buFontTx/>
              <a:buChar char="-"/>
            </a:pPr>
            <a:r>
              <a:rPr lang="en-US" sz="1600" b="1" dirty="0" err="1"/>
              <a:t>Người</a:t>
            </a:r>
            <a:r>
              <a:rPr lang="en-US" sz="1600" b="1" dirty="0"/>
              <a:t> </a:t>
            </a:r>
            <a:r>
              <a:rPr lang="en-US" sz="1600" b="1" dirty="0" err="1"/>
              <a:t>đọc</a:t>
            </a:r>
            <a:r>
              <a:rPr lang="en-US" sz="1600" b="1" dirty="0"/>
              <a:t> </a:t>
            </a:r>
            <a:r>
              <a:rPr lang="en-US" sz="1600" b="1" dirty="0" err="1"/>
              <a:t>bài</a:t>
            </a:r>
            <a:r>
              <a:rPr lang="en-US" sz="1600" b="1" dirty="0"/>
              <a:t> </a:t>
            </a:r>
            <a:r>
              <a:rPr lang="en-US" sz="1600" b="1" dirty="0" err="1"/>
              <a:t>này</a:t>
            </a:r>
            <a:r>
              <a:rPr lang="en-US" sz="1600" b="1" dirty="0"/>
              <a:t> </a:t>
            </a:r>
            <a:r>
              <a:rPr lang="en-US" sz="1600" b="1" dirty="0" err="1"/>
              <a:t>có</a:t>
            </a:r>
            <a:r>
              <a:rPr lang="en-US" sz="1600" b="1" dirty="0"/>
              <a:t> </a:t>
            </a:r>
            <a:r>
              <a:rPr lang="en-US" sz="1600" b="1" dirty="0" err="1"/>
              <a:t>thể</a:t>
            </a:r>
            <a:r>
              <a:rPr lang="en-US" sz="1600" b="1" dirty="0"/>
              <a:t> </a:t>
            </a:r>
            <a:r>
              <a:rPr lang="en-US" sz="1600" b="1" dirty="0" err="1"/>
              <a:t>là</a:t>
            </a:r>
            <a:r>
              <a:rPr lang="en-US" sz="1600" b="1" dirty="0"/>
              <a:t> ai? </a:t>
            </a:r>
            <a:r>
              <a:rPr lang="en-US" sz="1600" b="1" dirty="0" err="1"/>
              <a:t>Họ</a:t>
            </a:r>
            <a:r>
              <a:rPr lang="en-US" sz="1600" b="1" dirty="0"/>
              <a:t> </a:t>
            </a:r>
            <a:r>
              <a:rPr lang="en-US" sz="1600" b="1" dirty="0" err="1"/>
              <a:t>muốn</a:t>
            </a:r>
            <a:r>
              <a:rPr lang="en-US" sz="1600" b="1" dirty="0"/>
              <a:t> </a:t>
            </a:r>
            <a:r>
              <a:rPr lang="en-US" sz="1600" b="1" dirty="0" err="1"/>
              <a:t>thu</a:t>
            </a:r>
            <a:r>
              <a:rPr lang="en-US" sz="1600" b="1" dirty="0"/>
              <a:t> </a:t>
            </a:r>
            <a:r>
              <a:rPr lang="en-US" sz="1600" b="1" dirty="0" err="1"/>
              <a:t>nhận</a:t>
            </a:r>
            <a:r>
              <a:rPr lang="en-US" sz="1600" b="1" dirty="0"/>
              <a:t> </a:t>
            </a:r>
            <a:r>
              <a:rPr lang="en-US" sz="1600" b="1" dirty="0" err="1"/>
              <a:t>được</a:t>
            </a:r>
            <a:r>
              <a:rPr lang="en-US" sz="1600" b="1" dirty="0"/>
              <a:t> </a:t>
            </a:r>
            <a:r>
              <a:rPr lang="en-US" sz="1600" b="1" dirty="0" err="1"/>
              <a:t>điều</a:t>
            </a:r>
            <a:r>
              <a:rPr lang="en-US" sz="1600" b="1" dirty="0"/>
              <a:t> </a:t>
            </a:r>
            <a:r>
              <a:rPr lang="en-US" sz="1600" b="1" dirty="0" err="1"/>
              <a:t>gì</a:t>
            </a:r>
            <a:r>
              <a:rPr lang="en-US" sz="1600" b="1" dirty="0"/>
              <a:t> </a:t>
            </a:r>
            <a:r>
              <a:rPr lang="en-US" sz="1600" b="1" dirty="0" err="1"/>
              <a:t>từ</a:t>
            </a:r>
            <a:r>
              <a:rPr lang="en-US" sz="1600" b="1" dirty="0"/>
              <a:t> </a:t>
            </a:r>
            <a:r>
              <a:rPr lang="en-US" sz="1600" b="1" dirty="0" err="1"/>
              <a:t>bài</a:t>
            </a:r>
            <a:r>
              <a:rPr lang="en-US" sz="1600" b="1" dirty="0"/>
              <a:t> </a:t>
            </a:r>
            <a:r>
              <a:rPr lang="en-US" sz="1600" b="1" dirty="0" err="1"/>
              <a:t>viết</a:t>
            </a:r>
            <a:r>
              <a:rPr lang="en-US" sz="1600" b="1" dirty="0"/>
              <a:t> </a:t>
            </a:r>
            <a:r>
              <a:rPr lang="en-US" sz="1600" b="1" dirty="0" err="1"/>
              <a:t>của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? 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BA99401-E044-10E7-AE26-A340D77D33C8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3532010" y="4632157"/>
            <a:ext cx="1865219" cy="2853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5F2721AA-6669-6561-A4AB-29A7E4AA29A7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656258" y="4632157"/>
            <a:ext cx="1807762" cy="28536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6" grpId="0"/>
      <p:bldP spid="7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2" name="Google Shape;7822;p54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 rot="10800000">
            <a:off x="3835005" y="1452098"/>
            <a:ext cx="1165325" cy="81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3" name="Google Shape;7823;p54"/>
          <p:cNvPicPr preferRelativeResize="0"/>
          <p:nvPr/>
        </p:nvPicPr>
        <p:blipFill>
          <a:blip r:embed="rId4">
            <a:alphaModFix amt="73000"/>
          </a:blip>
          <a:stretch>
            <a:fillRect/>
          </a:stretch>
        </p:blipFill>
        <p:spPr>
          <a:xfrm rot="10800000">
            <a:off x="210909" y="4291772"/>
            <a:ext cx="1165325" cy="813925"/>
          </a:xfrm>
          <a:prstGeom prst="rect">
            <a:avLst/>
          </a:prstGeom>
          <a:noFill/>
          <a:ln>
            <a:noFill/>
          </a:ln>
        </p:spPr>
      </p:pic>
      <p:sp>
        <p:nvSpPr>
          <p:cNvPr id="7826" name="Google Shape;7826;p54"/>
          <p:cNvSpPr txBox="1">
            <a:spLocks noGrp="1"/>
          </p:cNvSpPr>
          <p:nvPr>
            <p:ph type="subTitle" idx="6"/>
          </p:nvPr>
        </p:nvSpPr>
        <p:spPr>
          <a:xfrm>
            <a:off x="457200" y="2449926"/>
            <a:ext cx="8279063" cy="1077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bài</a:t>
            </a:r>
            <a:r>
              <a:rPr lang="en-US" sz="1800" b="1" dirty="0"/>
              <a:t> </a:t>
            </a:r>
            <a:r>
              <a:rPr lang="en-US" sz="1800" b="1" dirty="0" err="1"/>
              <a:t>văn</a:t>
            </a:r>
            <a:r>
              <a:rPr lang="en-US" sz="1800" b="1" dirty="0"/>
              <a:t> </a:t>
            </a:r>
            <a:r>
              <a:rPr lang="en-US" sz="1800" b="1" dirty="0" err="1"/>
              <a:t>kể</a:t>
            </a:r>
            <a:r>
              <a:rPr lang="en-US" sz="1800" b="1" dirty="0"/>
              <a:t> </a:t>
            </a:r>
            <a:r>
              <a:rPr lang="en-US" sz="1800" b="1" dirty="0" err="1"/>
              <a:t>lại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chuyến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lại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em</a:t>
            </a:r>
            <a:r>
              <a:rPr lang="en-US" sz="1800" b="1" dirty="0"/>
              <a:t> </a:t>
            </a:r>
            <a:r>
              <a:rPr lang="en-US" sz="1800" b="1" dirty="0" err="1"/>
              <a:t>nhiều</a:t>
            </a:r>
            <a:r>
              <a:rPr lang="en-US" sz="1800" b="1" dirty="0"/>
              <a:t> </a:t>
            </a:r>
            <a:r>
              <a:rPr lang="en-US" sz="1800" b="1" dirty="0" err="1"/>
              <a:t>suy</a:t>
            </a:r>
            <a:r>
              <a:rPr lang="en-US" sz="1800" b="1" dirty="0"/>
              <a:t> </a:t>
            </a:r>
            <a:r>
              <a:rPr lang="en-US" sz="1800" b="1" dirty="0" err="1"/>
              <a:t>nghĩ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tình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sâu</a:t>
            </a:r>
            <a:r>
              <a:rPr lang="en-US" sz="1800" b="1" dirty="0"/>
              <a:t> </a:t>
            </a:r>
            <a:r>
              <a:rPr lang="en-US" sz="1800" b="1" dirty="0" err="1"/>
              <a:t>sắc</a:t>
            </a:r>
            <a:r>
              <a:rPr lang="en-US" sz="1800" b="1" dirty="0"/>
              <a:t> (</a:t>
            </a:r>
            <a:r>
              <a:rPr lang="en-US" sz="1800" b="1" dirty="0" err="1"/>
              <a:t>bài</a:t>
            </a:r>
            <a:r>
              <a:rPr lang="en-US" sz="1800" b="1" dirty="0"/>
              <a:t> </a:t>
            </a: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sử</a:t>
            </a:r>
            <a:r>
              <a:rPr lang="en-US" sz="1800" b="1" dirty="0"/>
              <a:t> </a:t>
            </a:r>
            <a:r>
              <a:rPr lang="en-US" sz="1800" b="1" dirty="0" err="1"/>
              <a:t>dụng</a:t>
            </a:r>
            <a:r>
              <a:rPr lang="en-US" sz="1800" b="1" dirty="0"/>
              <a:t> </a:t>
            </a:r>
            <a:r>
              <a:rPr lang="en-US" sz="1800" b="1" dirty="0" err="1"/>
              <a:t>yếu</a:t>
            </a:r>
            <a:r>
              <a:rPr lang="en-US" sz="1800" b="1" dirty="0"/>
              <a:t> </a:t>
            </a:r>
            <a:r>
              <a:rPr lang="en-US" sz="1800" b="1" dirty="0" err="1"/>
              <a:t>tố</a:t>
            </a:r>
            <a:r>
              <a:rPr lang="en-US" sz="1800" b="1" dirty="0"/>
              <a:t> </a:t>
            </a:r>
            <a:r>
              <a:rPr lang="en-US" sz="1800" b="1" dirty="0" err="1"/>
              <a:t>miêu</a:t>
            </a:r>
            <a:r>
              <a:rPr lang="en-US" sz="1800" b="1" dirty="0"/>
              <a:t> </a:t>
            </a:r>
            <a:r>
              <a:rPr lang="en-US" sz="1800" b="1" dirty="0" err="1"/>
              <a:t>tả</a:t>
            </a:r>
            <a:r>
              <a:rPr lang="en-US" sz="1800" b="1" dirty="0"/>
              <a:t> hay </a:t>
            </a:r>
            <a:r>
              <a:rPr lang="en-US" sz="1800" b="1" dirty="0" err="1"/>
              <a:t>biểu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hoặc</a:t>
            </a:r>
            <a:r>
              <a:rPr lang="en-US" sz="1800" b="1" dirty="0"/>
              <a:t> </a:t>
            </a:r>
            <a:r>
              <a:rPr lang="en-US" sz="1800" b="1" dirty="0" err="1"/>
              <a:t>kết</a:t>
            </a:r>
            <a:r>
              <a:rPr lang="en-US" sz="1800" b="1" dirty="0"/>
              <a:t> </a:t>
            </a:r>
            <a:r>
              <a:rPr lang="en-US" sz="1800" b="1" dirty="0" err="1"/>
              <a:t>hợp</a:t>
            </a:r>
            <a:r>
              <a:rPr lang="en-US" sz="1800" b="1" dirty="0"/>
              <a:t> </a:t>
            </a:r>
            <a:r>
              <a:rPr lang="en-US" sz="1800" b="1" dirty="0" err="1"/>
              <a:t>cả</a:t>
            </a:r>
            <a:r>
              <a:rPr lang="en-US" sz="1800" b="1" dirty="0"/>
              <a:t> </a:t>
            </a:r>
            <a:r>
              <a:rPr lang="en-US" sz="1800" b="1" dirty="0" err="1"/>
              <a:t>hai</a:t>
            </a:r>
            <a:r>
              <a:rPr lang="en-US" sz="1800" b="1" dirty="0"/>
              <a:t> </a:t>
            </a:r>
            <a:r>
              <a:rPr lang="en-US" sz="1800" b="1" dirty="0" err="1"/>
              <a:t>yếu</a:t>
            </a:r>
            <a:r>
              <a:rPr lang="en-US" sz="1800" b="1" dirty="0"/>
              <a:t> </a:t>
            </a:r>
            <a:r>
              <a:rPr lang="en-US" sz="1800" b="1" dirty="0" err="1"/>
              <a:t>tố</a:t>
            </a:r>
            <a:r>
              <a:rPr lang="en-US" sz="1800" b="1" dirty="0"/>
              <a:t> </a:t>
            </a:r>
            <a:r>
              <a:rPr lang="en-US" sz="1800" b="1" dirty="0" err="1"/>
              <a:t>ấy</a:t>
            </a:r>
            <a:r>
              <a:rPr lang="en-US" sz="1800" b="1" dirty="0"/>
              <a:t>)</a:t>
            </a:r>
            <a:endParaRPr sz="1800" b="1" dirty="0"/>
          </a:p>
        </p:txBody>
      </p:sp>
      <p:sp>
        <p:nvSpPr>
          <p:cNvPr id="7829" name="Google Shape;7829;p54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n-lt"/>
              </a:rPr>
              <a:t>IV. LUYỆN TẬP</a:t>
            </a:r>
            <a:endParaRPr dirty="0">
              <a:latin typeface="+mn-lt"/>
            </a:endParaRPr>
          </a:p>
        </p:txBody>
      </p:sp>
      <p:sp>
        <p:nvSpPr>
          <p:cNvPr id="7833" name="Google Shape;7833;p54"/>
          <p:cNvSpPr txBox="1">
            <a:spLocks noGrp="1"/>
          </p:cNvSpPr>
          <p:nvPr>
            <p:ph type="subTitle" idx="4"/>
          </p:nvPr>
        </p:nvSpPr>
        <p:spPr>
          <a:xfrm>
            <a:off x="3257050" y="1608925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+mn-lt"/>
              </a:rPr>
              <a:t>Thực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hành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viết</a:t>
            </a:r>
            <a:endParaRPr dirty="0">
              <a:latin typeface="+mn-lt"/>
            </a:endParaRPr>
          </a:p>
        </p:txBody>
      </p:sp>
      <p:grpSp>
        <p:nvGrpSpPr>
          <p:cNvPr id="7834" name="Google Shape;7834;p54"/>
          <p:cNvGrpSpPr/>
          <p:nvPr/>
        </p:nvGrpSpPr>
        <p:grpSpPr>
          <a:xfrm>
            <a:off x="1993848" y="1205450"/>
            <a:ext cx="5156304" cy="174750"/>
            <a:chOff x="3962000" y="4060525"/>
            <a:chExt cx="2324125" cy="174750"/>
          </a:xfrm>
        </p:grpSpPr>
        <p:sp>
          <p:nvSpPr>
            <p:cNvPr id="7835" name="Google Shape;7835;p54"/>
            <p:cNvSpPr/>
            <p:nvPr/>
          </p:nvSpPr>
          <p:spPr>
            <a:xfrm>
              <a:off x="3962000" y="4060525"/>
              <a:ext cx="1117875" cy="168975"/>
            </a:xfrm>
            <a:custGeom>
              <a:avLst/>
              <a:gdLst/>
              <a:ahLst/>
              <a:cxnLst/>
              <a:rect l="l" t="t" r="r" b="b"/>
              <a:pathLst>
                <a:path w="44715" h="6759" extrusionOk="0">
                  <a:moveTo>
                    <a:pt x="9249" y="189"/>
                  </a:moveTo>
                  <a:lnTo>
                    <a:pt x="9605" y="168"/>
                  </a:lnTo>
                  <a:cubicBezTo>
                    <a:pt x="9730" y="377"/>
                    <a:pt x="10023" y="377"/>
                    <a:pt x="10128" y="168"/>
                  </a:cubicBezTo>
                  <a:lnTo>
                    <a:pt x="11048" y="168"/>
                  </a:lnTo>
                  <a:cubicBezTo>
                    <a:pt x="11174" y="377"/>
                    <a:pt x="11404" y="356"/>
                    <a:pt x="11572" y="440"/>
                  </a:cubicBezTo>
                  <a:cubicBezTo>
                    <a:pt x="11969" y="607"/>
                    <a:pt x="12199" y="440"/>
                    <a:pt x="12262" y="42"/>
                  </a:cubicBezTo>
                  <a:lnTo>
                    <a:pt x="12618" y="42"/>
                  </a:lnTo>
                  <a:cubicBezTo>
                    <a:pt x="13078" y="838"/>
                    <a:pt x="13517" y="838"/>
                    <a:pt x="14041" y="42"/>
                  </a:cubicBezTo>
                  <a:cubicBezTo>
                    <a:pt x="14229" y="1"/>
                    <a:pt x="14396" y="1"/>
                    <a:pt x="14564" y="63"/>
                  </a:cubicBezTo>
                  <a:cubicBezTo>
                    <a:pt x="14606" y="210"/>
                    <a:pt x="14731" y="314"/>
                    <a:pt x="14878" y="335"/>
                  </a:cubicBezTo>
                  <a:cubicBezTo>
                    <a:pt x="15422" y="461"/>
                    <a:pt x="16007" y="398"/>
                    <a:pt x="16510" y="168"/>
                  </a:cubicBezTo>
                  <a:cubicBezTo>
                    <a:pt x="16865" y="147"/>
                    <a:pt x="17221" y="168"/>
                    <a:pt x="17577" y="231"/>
                  </a:cubicBezTo>
                  <a:cubicBezTo>
                    <a:pt x="17807" y="607"/>
                    <a:pt x="18372" y="628"/>
                    <a:pt x="18455" y="1193"/>
                  </a:cubicBezTo>
                  <a:cubicBezTo>
                    <a:pt x="18623" y="900"/>
                    <a:pt x="18790" y="628"/>
                    <a:pt x="18979" y="356"/>
                  </a:cubicBezTo>
                  <a:cubicBezTo>
                    <a:pt x="19292" y="294"/>
                    <a:pt x="19606" y="314"/>
                    <a:pt x="19920" y="419"/>
                  </a:cubicBezTo>
                  <a:cubicBezTo>
                    <a:pt x="20108" y="566"/>
                    <a:pt x="20339" y="712"/>
                    <a:pt x="20569" y="817"/>
                  </a:cubicBezTo>
                  <a:cubicBezTo>
                    <a:pt x="20924" y="900"/>
                    <a:pt x="21301" y="963"/>
                    <a:pt x="21301" y="398"/>
                  </a:cubicBezTo>
                  <a:cubicBezTo>
                    <a:pt x="21887" y="294"/>
                    <a:pt x="22494" y="294"/>
                    <a:pt x="23059" y="398"/>
                  </a:cubicBezTo>
                  <a:cubicBezTo>
                    <a:pt x="23059" y="858"/>
                    <a:pt x="23414" y="1130"/>
                    <a:pt x="23561" y="1507"/>
                  </a:cubicBezTo>
                  <a:cubicBezTo>
                    <a:pt x="23833" y="1361"/>
                    <a:pt x="23833" y="1130"/>
                    <a:pt x="23896" y="963"/>
                  </a:cubicBezTo>
                  <a:cubicBezTo>
                    <a:pt x="23937" y="754"/>
                    <a:pt x="23958" y="566"/>
                    <a:pt x="23958" y="356"/>
                  </a:cubicBezTo>
                  <a:cubicBezTo>
                    <a:pt x="24314" y="294"/>
                    <a:pt x="24670" y="314"/>
                    <a:pt x="25005" y="398"/>
                  </a:cubicBezTo>
                  <a:cubicBezTo>
                    <a:pt x="25025" y="545"/>
                    <a:pt x="25005" y="796"/>
                    <a:pt x="25214" y="796"/>
                  </a:cubicBezTo>
                  <a:cubicBezTo>
                    <a:pt x="25549" y="796"/>
                    <a:pt x="25946" y="796"/>
                    <a:pt x="26072" y="335"/>
                  </a:cubicBezTo>
                  <a:lnTo>
                    <a:pt x="28206" y="356"/>
                  </a:lnTo>
                  <a:cubicBezTo>
                    <a:pt x="28248" y="628"/>
                    <a:pt x="28436" y="670"/>
                    <a:pt x="28666" y="670"/>
                  </a:cubicBezTo>
                  <a:cubicBezTo>
                    <a:pt x="29336" y="712"/>
                    <a:pt x="30005" y="607"/>
                    <a:pt x="30696" y="733"/>
                  </a:cubicBezTo>
                  <a:cubicBezTo>
                    <a:pt x="30947" y="796"/>
                    <a:pt x="31031" y="566"/>
                    <a:pt x="31051" y="335"/>
                  </a:cubicBezTo>
                  <a:cubicBezTo>
                    <a:pt x="31282" y="294"/>
                    <a:pt x="31533" y="314"/>
                    <a:pt x="31742" y="419"/>
                  </a:cubicBezTo>
                  <a:cubicBezTo>
                    <a:pt x="31805" y="586"/>
                    <a:pt x="31972" y="691"/>
                    <a:pt x="32139" y="670"/>
                  </a:cubicBezTo>
                  <a:lnTo>
                    <a:pt x="32997" y="670"/>
                  </a:lnTo>
                  <a:cubicBezTo>
                    <a:pt x="32997" y="900"/>
                    <a:pt x="32997" y="1151"/>
                    <a:pt x="33311" y="1193"/>
                  </a:cubicBezTo>
                  <a:cubicBezTo>
                    <a:pt x="33520" y="1235"/>
                    <a:pt x="33709" y="1130"/>
                    <a:pt x="33813" y="942"/>
                  </a:cubicBezTo>
                  <a:cubicBezTo>
                    <a:pt x="33855" y="817"/>
                    <a:pt x="33876" y="670"/>
                    <a:pt x="33876" y="545"/>
                  </a:cubicBezTo>
                  <a:cubicBezTo>
                    <a:pt x="34169" y="503"/>
                    <a:pt x="34483" y="524"/>
                    <a:pt x="34755" y="607"/>
                  </a:cubicBezTo>
                  <a:cubicBezTo>
                    <a:pt x="34755" y="712"/>
                    <a:pt x="34839" y="817"/>
                    <a:pt x="34943" y="858"/>
                  </a:cubicBezTo>
                  <a:cubicBezTo>
                    <a:pt x="34880" y="1193"/>
                    <a:pt x="35173" y="1507"/>
                    <a:pt x="35006" y="1863"/>
                  </a:cubicBezTo>
                  <a:cubicBezTo>
                    <a:pt x="34943" y="2009"/>
                    <a:pt x="35069" y="2156"/>
                    <a:pt x="35215" y="2198"/>
                  </a:cubicBezTo>
                  <a:cubicBezTo>
                    <a:pt x="35383" y="2239"/>
                    <a:pt x="35571" y="2198"/>
                    <a:pt x="35676" y="2051"/>
                  </a:cubicBezTo>
                  <a:cubicBezTo>
                    <a:pt x="35822" y="1947"/>
                    <a:pt x="35759" y="1821"/>
                    <a:pt x="35676" y="1674"/>
                  </a:cubicBezTo>
                  <a:cubicBezTo>
                    <a:pt x="35424" y="1256"/>
                    <a:pt x="35550" y="984"/>
                    <a:pt x="36010" y="858"/>
                  </a:cubicBezTo>
                  <a:cubicBezTo>
                    <a:pt x="36261" y="879"/>
                    <a:pt x="36533" y="775"/>
                    <a:pt x="36722" y="1026"/>
                  </a:cubicBezTo>
                  <a:cubicBezTo>
                    <a:pt x="36408" y="1172"/>
                    <a:pt x="36345" y="1444"/>
                    <a:pt x="36366" y="1737"/>
                  </a:cubicBezTo>
                  <a:lnTo>
                    <a:pt x="36303" y="1779"/>
                  </a:lnTo>
                  <a:lnTo>
                    <a:pt x="36324" y="1821"/>
                  </a:lnTo>
                  <a:lnTo>
                    <a:pt x="36366" y="1737"/>
                  </a:lnTo>
                  <a:cubicBezTo>
                    <a:pt x="36638" y="1695"/>
                    <a:pt x="36889" y="2051"/>
                    <a:pt x="37182" y="1800"/>
                  </a:cubicBezTo>
                  <a:cubicBezTo>
                    <a:pt x="37119" y="1528"/>
                    <a:pt x="36826" y="1340"/>
                    <a:pt x="36910" y="1026"/>
                  </a:cubicBezTo>
                  <a:cubicBezTo>
                    <a:pt x="37224" y="1005"/>
                    <a:pt x="37517" y="879"/>
                    <a:pt x="37789" y="691"/>
                  </a:cubicBezTo>
                  <a:lnTo>
                    <a:pt x="38145" y="691"/>
                  </a:lnTo>
                  <a:lnTo>
                    <a:pt x="38312" y="858"/>
                  </a:lnTo>
                  <a:cubicBezTo>
                    <a:pt x="38626" y="1172"/>
                    <a:pt x="38689" y="1633"/>
                    <a:pt x="38919" y="2030"/>
                  </a:cubicBezTo>
                  <a:cubicBezTo>
                    <a:pt x="38856" y="1444"/>
                    <a:pt x="39421" y="1277"/>
                    <a:pt x="39567" y="858"/>
                  </a:cubicBezTo>
                  <a:lnTo>
                    <a:pt x="39923" y="858"/>
                  </a:lnTo>
                  <a:cubicBezTo>
                    <a:pt x="39965" y="1382"/>
                    <a:pt x="40676" y="1298"/>
                    <a:pt x="40739" y="1821"/>
                  </a:cubicBezTo>
                  <a:cubicBezTo>
                    <a:pt x="40781" y="1821"/>
                    <a:pt x="40844" y="1821"/>
                    <a:pt x="40886" y="1821"/>
                  </a:cubicBezTo>
                  <a:cubicBezTo>
                    <a:pt x="41534" y="1800"/>
                    <a:pt x="42141" y="1528"/>
                    <a:pt x="42580" y="1026"/>
                  </a:cubicBezTo>
                  <a:lnTo>
                    <a:pt x="42580" y="1026"/>
                  </a:lnTo>
                  <a:cubicBezTo>
                    <a:pt x="42873" y="1068"/>
                    <a:pt x="43145" y="1110"/>
                    <a:pt x="43438" y="1151"/>
                  </a:cubicBezTo>
                  <a:cubicBezTo>
                    <a:pt x="43522" y="1151"/>
                    <a:pt x="43606" y="1172"/>
                    <a:pt x="43606" y="1277"/>
                  </a:cubicBezTo>
                  <a:cubicBezTo>
                    <a:pt x="43606" y="1361"/>
                    <a:pt x="43564" y="1444"/>
                    <a:pt x="43501" y="1486"/>
                  </a:cubicBezTo>
                  <a:cubicBezTo>
                    <a:pt x="43417" y="1549"/>
                    <a:pt x="43292" y="1591"/>
                    <a:pt x="43187" y="1612"/>
                  </a:cubicBezTo>
                  <a:cubicBezTo>
                    <a:pt x="42706" y="1716"/>
                    <a:pt x="42476" y="1947"/>
                    <a:pt x="42706" y="2470"/>
                  </a:cubicBezTo>
                  <a:cubicBezTo>
                    <a:pt x="42748" y="2574"/>
                    <a:pt x="42580" y="2721"/>
                    <a:pt x="42727" y="2888"/>
                  </a:cubicBezTo>
                  <a:cubicBezTo>
                    <a:pt x="42978" y="2867"/>
                    <a:pt x="43145" y="2532"/>
                    <a:pt x="43459" y="2637"/>
                  </a:cubicBezTo>
                  <a:cubicBezTo>
                    <a:pt x="43501" y="3014"/>
                    <a:pt x="43836" y="3035"/>
                    <a:pt x="44087" y="3181"/>
                  </a:cubicBezTo>
                  <a:cubicBezTo>
                    <a:pt x="44317" y="3327"/>
                    <a:pt x="44715" y="3474"/>
                    <a:pt x="44610" y="3976"/>
                  </a:cubicBezTo>
                  <a:cubicBezTo>
                    <a:pt x="44422" y="4687"/>
                    <a:pt x="44338" y="4813"/>
                    <a:pt x="43606" y="4750"/>
                  </a:cubicBezTo>
                  <a:cubicBezTo>
                    <a:pt x="43229" y="4708"/>
                    <a:pt x="42852" y="4646"/>
                    <a:pt x="42497" y="4520"/>
                  </a:cubicBezTo>
                  <a:cubicBezTo>
                    <a:pt x="41848" y="4311"/>
                    <a:pt x="41158" y="4436"/>
                    <a:pt x="40614" y="4813"/>
                  </a:cubicBezTo>
                  <a:cubicBezTo>
                    <a:pt x="40132" y="5232"/>
                    <a:pt x="40090" y="5232"/>
                    <a:pt x="39693" y="4667"/>
                  </a:cubicBezTo>
                  <a:cubicBezTo>
                    <a:pt x="39609" y="4520"/>
                    <a:pt x="39526" y="4248"/>
                    <a:pt x="39358" y="4311"/>
                  </a:cubicBezTo>
                  <a:cubicBezTo>
                    <a:pt x="38730" y="4604"/>
                    <a:pt x="38437" y="4206"/>
                    <a:pt x="38186" y="3683"/>
                  </a:cubicBezTo>
                  <a:cubicBezTo>
                    <a:pt x="37747" y="4018"/>
                    <a:pt x="37391" y="4415"/>
                    <a:pt x="36826" y="4102"/>
                  </a:cubicBezTo>
                  <a:cubicBezTo>
                    <a:pt x="36826" y="4708"/>
                    <a:pt x="36826" y="4708"/>
                    <a:pt x="36387" y="5294"/>
                  </a:cubicBezTo>
                  <a:cubicBezTo>
                    <a:pt x="36324" y="5378"/>
                    <a:pt x="36261" y="5483"/>
                    <a:pt x="36199" y="5587"/>
                  </a:cubicBezTo>
                  <a:cubicBezTo>
                    <a:pt x="35843" y="6048"/>
                    <a:pt x="35822" y="6027"/>
                    <a:pt x="35383" y="5692"/>
                  </a:cubicBezTo>
                  <a:cubicBezTo>
                    <a:pt x="35215" y="5566"/>
                    <a:pt x="35173" y="5399"/>
                    <a:pt x="35069" y="5273"/>
                  </a:cubicBezTo>
                  <a:cubicBezTo>
                    <a:pt x="34818" y="5001"/>
                    <a:pt x="34336" y="5106"/>
                    <a:pt x="34253" y="5483"/>
                  </a:cubicBezTo>
                  <a:cubicBezTo>
                    <a:pt x="34044" y="6089"/>
                    <a:pt x="33813" y="6131"/>
                    <a:pt x="33248" y="5817"/>
                  </a:cubicBezTo>
                  <a:cubicBezTo>
                    <a:pt x="32914" y="5629"/>
                    <a:pt x="32851" y="5252"/>
                    <a:pt x="32558" y="5043"/>
                  </a:cubicBezTo>
                  <a:cubicBezTo>
                    <a:pt x="32453" y="4960"/>
                    <a:pt x="32391" y="4771"/>
                    <a:pt x="32202" y="4897"/>
                  </a:cubicBezTo>
                  <a:cubicBezTo>
                    <a:pt x="32098" y="4980"/>
                    <a:pt x="32160" y="5106"/>
                    <a:pt x="32202" y="5232"/>
                  </a:cubicBezTo>
                  <a:cubicBezTo>
                    <a:pt x="32411" y="5817"/>
                    <a:pt x="32391" y="5817"/>
                    <a:pt x="31847" y="6068"/>
                  </a:cubicBezTo>
                  <a:cubicBezTo>
                    <a:pt x="31637" y="6173"/>
                    <a:pt x="31428" y="6278"/>
                    <a:pt x="31240" y="6424"/>
                  </a:cubicBezTo>
                  <a:cubicBezTo>
                    <a:pt x="31031" y="6550"/>
                    <a:pt x="30717" y="6633"/>
                    <a:pt x="30570" y="6487"/>
                  </a:cubicBezTo>
                  <a:cubicBezTo>
                    <a:pt x="30131" y="6110"/>
                    <a:pt x="29901" y="6424"/>
                    <a:pt x="29650" y="6696"/>
                  </a:cubicBezTo>
                  <a:cubicBezTo>
                    <a:pt x="28875" y="6759"/>
                    <a:pt x="28101" y="6717"/>
                    <a:pt x="27327" y="6612"/>
                  </a:cubicBezTo>
                  <a:cubicBezTo>
                    <a:pt x="27285" y="6550"/>
                    <a:pt x="27243" y="6445"/>
                    <a:pt x="27181" y="6424"/>
                  </a:cubicBezTo>
                  <a:cubicBezTo>
                    <a:pt x="27034" y="6403"/>
                    <a:pt x="26992" y="6529"/>
                    <a:pt x="26971" y="6633"/>
                  </a:cubicBezTo>
                  <a:cubicBezTo>
                    <a:pt x="26804" y="6696"/>
                    <a:pt x="26616" y="6675"/>
                    <a:pt x="26448" y="6592"/>
                  </a:cubicBezTo>
                  <a:cubicBezTo>
                    <a:pt x="26302" y="5964"/>
                    <a:pt x="26218" y="5880"/>
                    <a:pt x="25758" y="6110"/>
                  </a:cubicBezTo>
                  <a:cubicBezTo>
                    <a:pt x="25507" y="6236"/>
                    <a:pt x="25297" y="6424"/>
                    <a:pt x="25025" y="6320"/>
                  </a:cubicBezTo>
                  <a:cubicBezTo>
                    <a:pt x="24481" y="6131"/>
                    <a:pt x="23833" y="6257"/>
                    <a:pt x="23372" y="5817"/>
                  </a:cubicBezTo>
                  <a:cubicBezTo>
                    <a:pt x="23268" y="5692"/>
                    <a:pt x="23100" y="5671"/>
                    <a:pt x="22954" y="5713"/>
                  </a:cubicBezTo>
                  <a:cubicBezTo>
                    <a:pt x="22536" y="5943"/>
                    <a:pt x="22410" y="5692"/>
                    <a:pt x="22284" y="5336"/>
                  </a:cubicBezTo>
                  <a:cubicBezTo>
                    <a:pt x="22222" y="5169"/>
                    <a:pt x="22264" y="4897"/>
                    <a:pt x="21887" y="4855"/>
                  </a:cubicBezTo>
                  <a:cubicBezTo>
                    <a:pt x="21971" y="5629"/>
                    <a:pt x="21510" y="5985"/>
                    <a:pt x="20883" y="6257"/>
                  </a:cubicBezTo>
                  <a:cubicBezTo>
                    <a:pt x="20820" y="6278"/>
                    <a:pt x="20799" y="6403"/>
                    <a:pt x="20757" y="6487"/>
                  </a:cubicBezTo>
                  <a:lnTo>
                    <a:pt x="20422" y="6487"/>
                  </a:lnTo>
                  <a:cubicBezTo>
                    <a:pt x="20150" y="6110"/>
                    <a:pt x="20108" y="6110"/>
                    <a:pt x="19899" y="6508"/>
                  </a:cubicBezTo>
                  <a:cubicBezTo>
                    <a:pt x="19418" y="6571"/>
                    <a:pt x="18937" y="6571"/>
                    <a:pt x="18476" y="6508"/>
                  </a:cubicBezTo>
                  <a:cubicBezTo>
                    <a:pt x="18455" y="6445"/>
                    <a:pt x="18435" y="6340"/>
                    <a:pt x="18414" y="6340"/>
                  </a:cubicBezTo>
                  <a:cubicBezTo>
                    <a:pt x="17598" y="6215"/>
                    <a:pt x="16823" y="5880"/>
                    <a:pt x="16154" y="5399"/>
                  </a:cubicBezTo>
                  <a:cubicBezTo>
                    <a:pt x="15986" y="5273"/>
                    <a:pt x="15735" y="5315"/>
                    <a:pt x="15589" y="5462"/>
                  </a:cubicBezTo>
                  <a:cubicBezTo>
                    <a:pt x="15422" y="5629"/>
                    <a:pt x="15275" y="5796"/>
                    <a:pt x="15108" y="5985"/>
                  </a:cubicBezTo>
                  <a:cubicBezTo>
                    <a:pt x="14940" y="6027"/>
                    <a:pt x="14752" y="6027"/>
                    <a:pt x="14564" y="5985"/>
                  </a:cubicBezTo>
                  <a:cubicBezTo>
                    <a:pt x="14208" y="5566"/>
                    <a:pt x="14041" y="5566"/>
                    <a:pt x="13685" y="5985"/>
                  </a:cubicBezTo>
                  <a:cubicBezTo>
                    <a:pt x="13497" y="6027"/>
                    <a:pt x="13329" y="6006"/>
                    <a:pt x="13162" y="5922"/>
                  </a:cubicBezTo>
                  <a:cubicBezTo>
                    <a:pt x="13036" y="5608"/>
                    <a:pt x="12848" y="5608"/>
                    <a:pt x="12639" y="5838"/>
                  </a:cubicBezTo>
                  <a:lnTo>
                    <a:pt x="11551" y="5817"/>
                  </a:lnTo>
                  <a:cubicBezTo>
                    <a:pt x="11446" y="5629"/>
                    <a:pt x="11153" y="5629"/>
                    <a:pt x="11028" y="5817"/>
                  </a:cubicBezTo>
                  <a:cubicBezTo>
                    <a:pt x="10797" y="5859"/>
                    <a:pt x="10546" y="5859"/>
                    <a:pt x="10316" y="5817"/>
                  </a:cubicBezTo>
                  <a:cubicBezTo>
                    <a:pt x="10002" y="5399"/>
                    <a:pt x="9835" y="5378"/>
                    <a:pt x="9437" y="5755"/>
                  </a:cubicBezTo>
                  <a:cubicBezTo>
                    <a:pt x="8663" y="5922"/>
                    <a:pt x="7889" y="5817"/>
                    <a:pt x="7115" y="5817"/>
                  </a:cubicBezTo>
                  <a:cubicBezTo>
                    <a:pt x="6906" y="5608"/>
                    <a:pt x="6717" y="5608"/>
                    <a:pt x="6592" y="5901"/>
                  </a:cubicBezTo>
                  <a:cubicBezTo>
                    <a:pt x="6362" y="6006"/>
                    <a:pt x="6131" y="6027"/>
                    <a:pt x="5880" y="6006"/>
                  </a:cubicBezTo>
                  <a:cubicBezTo>
                    <a:pt x="5462" y="5587"/>
                    <a:pt x="4771" y="5524"/>
                    <a:pt x="4269" y="5880"/>
                  </a:cubicBezTo>
                  <a:cubicBezTo>
                    <a:pt x="3516" y="5796"/>
                    <a:pt x="2805" y="5504"/>
                    <a:pt x="2072" y="5315"/>
                  </a:cubicBezTo>
                  <a:cubicBezTo>
                    <a:pt x="1110" y="5085"/>
                    <a:pt x="670" y="4290"/>
                    <a:pt x="377" y="3432"/>
                  </a:cubicBezTo>
                  <a:cubicBezTo>
                    <a:pt x="210" y="2909"/>
                    <a:pt x="1" y="2407"/>
                    <a:pt x="210" y="1821"/>
                  </a:cubicBezTo>
                  <a:cubicBezTo>
                    <a:pt x="482" y="1026"/>
                    <a:pt x="984" y="586"/>
                    <a:pt x="1800" y="524"/>
                  </a:cubicBezTo>
                  <a:cubicBezTo>
                    <a:pt x="2219" y="503"/>
                    <a:pt x="2637" y="524"/>
                    <a:pt x="3035" y="503"/>
                  </a:cubicBezTo>
                  <a:cubicBezTo>
                    <a:pt x="3453" y="1319"/>
                    <a:pt x="4144" y="545"/>
                    <a:pt x="4667" y="796"/>
                  </a:cubicBezTo>
                  <a:cubicBezTo>
                    <a:pt x="4834" y="879"/>
                    <a:pt x="5022" y="817"/>
                    <a:pt x="5106" y="649"/>
                  </a:cubicBezTo>
                  <a:cubicBezTo>
                    <a:pt x="5127" y="566"/>
                    <a:pt x="5169" y="482"/>
                    <a:pt x="5190" y="398"/>
                  </a:cubicBezTo>
                  <a:cubicBezTo>
                    <a:pt x="5357" y="356"/>
                    <a:pt x="5525" y="356"/>
                    <a:pt x="5713" y="398"/>
                  </a:cubicBezTo>
                  <a:cubicBezTo>
                    <a:pt x="5713" y="628"/>
                    <a:pt x="5943" y="775"/>
                    <a:pt x="6152" y="691"/>
                  </a:cubicBezTo>
                  <a:cubicBezTo>
                    <a:pt x="6550" y="566"/>
                    <a:pt x="6947" y="503"/>
                    <a:pt x="7366" y="524"/>
                  </a:cubicBezTo>
                  <a:cubicBezTo>
                    <a:pt x="7533" y="524"/>
                    <a:pt x="7617" y="398"/>
                    <a:pt x="7659" y="252"/>
                  </a:cubicBezTo>
                  <a:cubicBezTo>
                    <a:pt x="7952" y="189"/>
                    <a:pt x="8245" y="168"/>
                    <a:pt x="8538" y="231"/>
                  </a:cubicBezTo>
                  <a:cubicBezTo>
                    <a:pt x="8852" y="628"/>
                    <a:pt x="8956" y="628"/>
                    <a:pt x="9249" y="189"/>
                  </a:cubicBezTo>
                  <a:close/>
                  <a:moveTo>
                    <a:pt x="40216" y="3181"/>
                  </a:moveTo>
                  <a:cubicBezTo>
                    <a:pt x="40237" y="3014"/>
                    <a:pt x="40132" y="2930"/>
                    <a:pt x="39986" y="2867"/>
                  </a:cubicBezTo>
                  <a:cubicBezTo>
                    <a:pt x="39860" y="2783"/>
                    <a:pt x="39672" y="2846"/>
                    <a:pt x="39630" y="2993"/>
                  </a:cubicBezTo>
                  <a:cubicBezTo>
                    <a:pt x="39567" y="3139"/>
                    <a:pt x="39672" y="3307"/>
                    <a:pt x="39818" y="3327"/>
                  </a:cubicBezTo>
                  <a:cubicBezTo>
                    <a:pt x="39965" y="3348"/>
                    <a:pt x="40111" y="3348"/>
                    <a:pt x="40216" y="3181"/>
                  </a:cubicBezTo>
                  <a:close/>
                  <a:moveTo>
                    <a:pt x="30654" y="1089"/>
                  </a:moveTo>
                  <a:cubicBezTo>
                    <a:pt x="30633" y="1151"/>
                    <a:pt x="30591" y="1214"/>
                    <a:pt x="30612" y="1235"/>
                  </a:cubicBezTo>
                  <a:cubicBezTo>
                    <a:pt x="30612" y="1277"/>
                    <a:pt x="30696" y="1298"/>
                    <a:pt x="30738" y="1319"/>
                  </a:cubicBezTo>
                  <a:cubicBezTo>
                    <a:pt x="30759" y="1256"/>
                    <a:pt x="30821" y="1193"/>
                    <a:pt x="30800" y="1172"/>
                  </a:cubicBezTo>
                  <a:cubicBezTo>
                    <a:pt x="30779" y="1130"/>
                    <a:pt x="30717" y="1130"/>
                    <a:pt x="30654" y="1110"/>
                  </a:cubicBezTo>
                  <a:close/>
                  <a:moveTo>
                    <a:pt x="31888" y="1444"/>
                  </a:moveTo>
                  <a:cubicBezTo>
                    <a:pt x="31867" y="1382"/>
                    <a:pt x="31847" y="1319"/>
                    <a:pt x="31826" y="1298"/>
                  </a:cubicBezTo>
                  <a:cubicBezTo>
                    <a:pt x="31784" y="1277"/>
                    <a:pt x="31721" y="1319"/>
                    <a:pt x="31679" y="1340"/>
                  </a:cubicBezTo>
                  <a:cubicBezTo>
                    <a:pt x="31700" y="1402"/>
                    <a:pt x="31700" y="1465"/>
                    <a:pt x="31742" y="1486"/>
                  </a:cubicBezTo>
                  <a:cubicBezTo>
                    <a:pt x="31784" y="1507"/>
                    <a:pt x="31826" y="1465"/>
                    <a:pt x="31888" y="1444"/>
                  </a:cubicBezTo>
                  <a:close/>
                  <a:moveTo>
                    <a:pt x="43417" y="3286"/>
                  </a:moveTo>
                  <a:cubicBezTo>
                    <a:pt x="43355" y="3265"/>
                    <a:pt x="43313" y="3223"/>
                    <a:pt x="43271" y="3223"/>
                  </a:cubicBezTo>
                  <a:cubicBezTo>
                    <a:pt x="43229" y="3244"/>
                    <a:pt x="43229" y="3327"/>
                    <a:pt x="43208" y="3369"/>
                  </a:cubicBezTo>
                  <a:cubicBezTo>
                    <a:pt x="43250" y="3390"/>
                    <a:pt x="43313" y="3453"/>
                    <a:pt x="43334" y="3432"/>
                  </a:cubicBezTo>
                  <a:cubicBezTo>
                    <a:pt x="43375" y="3411"/>
                    <a:pt x="43396" y="3348"/>
                    <a:pt x="43417" y="3307"/>
                  </a:cubicBezTo>
                  <a:close/>
                  <a:moveTo>
                    <a:pt x="35989" y="5001"/>
                  </a:moveTo>
                  <a:cubicBezTo>
                    <a:pt x="35969" y="5064"/>
                    <a:pt x="35948" y="5106"/>
                    <a:pt x="35927" y="5148"/>
                  </a:cubicBezTo>
                  <a:cubicBezTo>
                    <a:pt x="35969" y="5169"/>
                    <a:pt x="36031" y="5232"/>
                    <a:pt x="36052" y="5211"/>
                  </a:cubicBezTo>
                  <a:cubicBezTo>
                    <a:pt x="36094" y="5190"/>
                    <a:pt x="36115" y="5127"/>
                    <a:pt x="36136" y="506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6" name="Google Shape;7836;p54"/>
            <p:cNvSpPr/>
            <p:nvPr/>
          </p:nvSpPr>
          <p:spPr>
            <a:xfrm>
              <a:off x="4702700" y="4077275"/>
              <a:ext cx="1172275" cy="158000"/>
            </a:xfrm>
            <a:custGeom>
              <a:avLst/>
              <a:gdLst/>
              <a:ahLst/>
              <a:cxnLst/>
              <a:rect l="l" t="t" r="r" b="b"/>
              <a:pathLst>
                <a:path w="46891" h="6320" extrusionOk="0">
                  <a:moveTo>
                    <a:pt x="14019" y="1716"/>
                  </a:moveTo>
                  <a:cubicBezTo>
                    <a:pt x="13538" y="1862"/>
                    <a:pt x="13350" y="2197"/>
                    <a:pt x="13099" y="2239"/>
                  </a:cubicBezTo>
                  <a:cubicBezTo>
                    <a:pt x="12952" y="2072"/>
                    <a:pt x="13141" y="1925"/>
                    <a:pt x="13078" y="1800"/>
                  </a:cubicBezTo>
                  <a:cubicBezTo>
                    <a:pt x="12869" y="1277"/>
                    <a:pt x="13078" y="1067"/>
                    <a:pt x="13559" y="963"/>
                  </a:cubicBezTo>
                  <a:cubicBezTo>
                    <a:pt x="13685" y="942"/>
                    <a:pt x="13789" y="900"/>
                    <a:pt x="13894" y="837"/>
                  </a:cubicBezTo>
                  <a:cubicBezTo>
                    <a:pt x="13957" y="774"/>
                    <a:pt x="13978" y="691"/>
                    <a:pt x="13978" y="628"/>
                  </a:cubicBezTo>
                  <a:cubicBezTo>
                    <a:pt x="13978" y="523"/>
                    <a:pt x="13915" y="502"/>
                    <a:pt x="13810" y="481"/>
                  </a:cubicBezTo>
                  <a:cubicBezTo>
                    <a:pt x="13517" y="460"/>
                    <a:pt x="13245" y="419"/>
                    <a:pt x="12973" y="377"/>
                  </a:cubicBezTo>
                  <a:cubicBezTo>
                    <a:pt x="12994" y="188"/>
                    <a:pt x="13057" y="21"/>
                    <a:pt x="13287" y="105"/>
                  </a:cubicBezTo>
                  <a:cubicBezTo>
                    <a:pt x="13601" y="209"/>
                    <a:pt x="13894" y="293"/>
                    <a:pt x="14187" y="63"/>
                  </a:cubicBezTo>
                  <a:cubicBezTo>
                    <a:pt x="15317" y="0"/>
                    <a:pt x="16447" y="21"/>
                    <a:pt x="17597" y="126"/>
                  </a:cubicBezTo>
                  <a:cubicBezTo>
                    <a:pt x="17869" y="460"/>
                    <a:pt x="18016" y="460"/>
                    <a:pt x="18288" y="126"/>
                  </a:cubicBezTo>
                  <a:cubicBezTo>
                    <a:pt x="18539" y="42"/>
                    <a:pt x="18811" y="42"/>
                    <a:pt x="19041" y="168"/>
                  </a:cubicBezTo>
                  <a:cubicBezTo>
                    <a:pt x="19083" y="188"/>
                    <a:pt x="19104" y="188"/>
                    <a:pt x="19146" y="209"/>
                  </a:cubicBezTo>
                  <a:lnTo>
                    <a:pt x="20087" y="230"/>
                  </a:lnTo>
                  <a:cubicBezTo>
                    <a:pt x="20548" y="523"/>
                    <a:pt x="21008" y="732"/>
                    <a:pt x="21468" y="230"/>
                  </a:cubicBezTo>
                  <a:cubicBezTo>
                    <a:pt x="22012" y="168"/>
                    <a:pt x="22556" y="188"/>
                    <a:pt x="23079" y="293"/>
                  </a:cubicBezTo>
                  <a:cubicBezTo>
                    <a:pt x="23100" y="398"/>
                    <a:pt x="23142" y="502"/>
                    <a:pt x="23268" y="502"/>
                  </a:cubicBezTo>
                  <a:cubicBezTo>
                    <a:pt x="23393" y="481"/>
                    <a:pt x="23414" y="377"/>
                    <a:pt x="23435" y="272"/>
                  </a:cubicBezTo>
                  <a:cubicBezTo>
                    <a:pt x="23665" y="209"/>
                    <a:pt x="23916" y="188"/>
                    <a:pt x="24147" y="230"/>
                  </a:cubicBezTo>
                  <a:cubicBezTo>
                    <a:pt x="24272" y="398"/>
                    <a:pt x="24377" y="398"/>
                    <a:pt x="24502" y="230"/>
                  </a:cubicBezTo>
                  <a:cubicBezTo>
                    <a:pt x="24795" y="188"/>
                    <a:pt x="25088" y="188"/>
                    <a:pt x="25381" y="272"/>
                  </a:cubicBezTo>
                  <a:cubicBezTo>
                    <a:pt x="25758" y="670"/>
                    <a:pt x="25946" y="670"/>
                    <a:pt x="26281" y="251"/>
                  </a:cubicBezTo>
                  <a:cubicBezTo>
                    <a:pt x="26804" y="188"/>
                    <a:pt x="27348" y="188"/>
                    <a:pt x="27871" y="272"/>
                  </a:cubicBezTo>
                  <a:cubicBezTo>
                    <a:pt x="27871" y="523"/>
                    <a:pt x="28080" y="732"/>
                    <a:pt x="28331" y="732"/>
                  </a:cubicBezTo>
                  <a:cubicBezTo>
                    <a:pt x="28666" y="753"/>
                    <a:pt x="28980" y="816"/>
                    <a:pt x="29273" y="921"/>
                  </a:cubicBezTo>
                  <a:cubicBezTo>
                    <a:pt x="29817" y="1088"/>
                    <a:pt x="30382" y="900"/>
                    <a:pt x="30717" y="440"/>
                  </a:cubicBezTo>
                  <a:cubicBezTo>
                    <a:pt x="30947" y="377"/>
                    <a:pt x="31198" y="398"/>
                    <a:pt x="31428" y="481"/>
                  </a:cubicBezTo>
                  <a:cubicBezTo>
                    <a:pt x="31574" y="837"/>
                    <a:pt x="31763" y="858"/>
                    <a:pt x="31951" y="502"/>
                  </a:cubicBezTo>
                  <a:cubicBezTo>
                    <a:pt x="32537" y="356"/>
                    <a:pt x="33144" y="356"/>
                    <a:pt x="33730" y="523"/>
                  </a:cubicBezTo>
                  <a:cubicBezTo>
                    <a:pt x="33960" y="858"/>
                    <a:pt x="34190" y="816"/>
                    <a:pt x="34441" y="544"/>
                  </a:cubicBezTo>
                  <a:lnTo>
                    <a:pt x="35508" y="586"/>
                  </a:lnTo>
                  <a:cubicBezTo>
                    <a:pt x="35675" y="795"/>
                    <a:pt x="35759" y="712"/>
                    <a:pt x="35843" y="502"/>
                  </a:cubicBezTo>
                  <a:lnTo>
                    <a:pt x="38333" y="649"/>
                  </a:lnTo>
                  <a:cubicBezTo>
                    <a:pt x="38375" y="858"/>
                    <a:pt x="38479" y="1088"/>
                    <a:pt x="38709" y="1025"/>
                  </a:cubicBezTo>
                  <a:cubicBezTo>
                    <a:pt x="39191" y="921"/>
                    <a:pt x="39651" y="1088"/>
                    <a:pt x="40090" y="1151"/>
                  </a:cubicBezTo>
                  <a:cubicBezTo>
                    <a:pt x="40467" y="1235"/>
                    <a:pt x="40844" y="1151"/>
                    <a:pt x="41157" y="921"/>
                  </a:cubicBezTo>
                  <a:cubicBezTo>
                    <a:pt x="41576" y="900"/>
                    <a:pt x="41994" y="921"/>
                    <a:pt x="42413" y="1025"/>
                  </a:cubicBezTo>
                  <a:cubicBezTo>
                    <a:pt x="42476" y="1235"/>
                    <a:pt x="42580" y="1339"/>
                    <a:pt x="42748" y="1109"/>
                  </a:cubicBezTo>
                  <a:cubicBezTo>
                    <a:pt x="43166" y="1067"/>
                    <a:pt x="43585" y="1088"/>
                    <a:pt x="44003" y="1172"/>
                  </a:cubicBezTo>
                  <a:cubicBezTo>
                    <a:pt x="44066" y="1402"/>
                    <a:pt x="44170" y="1528"/>
                    <a:pt x="44359" y="1256"/>
                  </a:cubicBezTo>
                  <a:lnTo>
                    <a:pt x="45405" y="1318"/>
                  </a:lnTo>
                  <a:cubicBezTo>
                    <a:pt x="45426" y="1423"/>
                    <a:pt x="45468" y="1569"/>
                    <a:pt x="45593" y="1590"/>
                  </a:cubicBezTo>
                  <a:cubicBezTo>
                    <a:pt x="46137" y="1695"/>
                    <a:pt x="46409" y="2113"/>
                    <a:pt x="46744" y="2469"/>
                  </a:cubicBezTo>
                  <a:cubicBezTo>
                    <a:pt x="46890" y="2616"/>
                    <a:pt x="46890" y="2699"/>
                    <a:pt x="46807" y="2909"/>
                  </a:cubicBezTo>
                  <a:cubicBezTo>
                    <a:pt x="46660" y="3369"/>
                    <a:pt x="46263" y="3704"/>
                    <a:pt x="46137" y="4164"/>
                  </a:cubicBezTo>
                  <a:cubicBezTo>
                    <a:pt x="46074" y="4394"/>
                    <a:pt x="46116" y="4666"/>
                    <a:pt x="45823" y="4750"/>
                  </a:cubicBezTo>
                  <a:cubicBezTo>
                    <a:pt x="45551" y="4813"/>
                    <a:pt x="45426" y="4541"/>
                    <a:pt x="45258" y="4394"/>
                  </a:cubicBezTo>
                  <a:cubicBezTo>
                    <a:pt x="45175" y="4310"/>
                    <a:pt x="45133" y="4206"/>
                    <a:pt x="45049" y="4143"/>
                  </a:cubicBezTo>
                  <a:cubicBezTo>
                    <a:pt x="44840" y="3892"/>
                    <a:pt x="44610" y="3892"/>
                    <a:pt x="44547" y="4227"/>
                  </a:cubicBezTo>
                  <a:cubicBezTo>
                    <a:pt x="44484" y="4603"/>
                    <a:pt x="44296" y="4520"/>
                    <a:pt x="44003" y="4541"/>
                  </a:cubicBezTo>
                  <a:cubicBezTo>
                    <a:pt x="43313" y="4582"/>
                    <a:pt x="42622" y="4771"/>
                    <a:pt x="41911" y="4541"/>
                  </a:cubicBezTo>
                  <a:cubicBezTo>
                    <a:pt x="41785" y="4499"/>
                    <a:pt x="41680" y="4582"/>
                    <a:pt x="41597" y="4645"/>
                  </a:cubicBezTo>
                  <a:cubicBezTo>
                    <a:pt x="41325" y="4834"/>
                    <a:pt x="41011" y="4917"/>
                    <a:pt x="40697" y="4875"/>
                  </a:cubicBezTo>
                  <a:cubicBezTo>
                    <a:pt x="40488" y="4854"/>
                    <a:pt x="40446" y="5022"/>
                    <a:pt x="40425" y="5168"/>
                  </a:cubicBezTo>
                  <a:cubicBezTo>
                    <a:pt x="37831" y="5252"/>
                    <a:pt x="35236" y="5168"/>
                    <a:pt x="32662" y="4896"/>
                  </a:cubicBezTo>
                  <a:cubicBezTo>
                    <a:pt x="31951" y="4813"/>
                    <a:pt x="31240" y="4813"/>
                    <a:pt x="30528" y="4896"/>
                  </a:cubicBezTo>
                  <a:cubicBezTo>
                    <a:pt x="29712" y="5022"/>
                    <a:pt x="28875" y="5022"/>
                    <a:pt x="28059" y="4896"/>
                  </a:cubicBezTo>
                  <a:cubicBezTo>
                    <a:pt x="27473" y="4792"/>
                    <a:pt x="26888" y="4813"/>
                    <a:pt x="26302" y="4938"/>
                  </a:cubicBezTo>
                  <a:cubicBezTo>
                    <a:pt x="25130" y="5273"/>
                    <a:pt x="23895" y="5106"/>
                    <a:pt x="22703" y="5168"/>
                  </a:cubicBezTo>
                  <a:cubicBezTo>
                    <a:pt x="21343" y="5252"/>
                    <a:pt x="20004" y="5357"/>
                    <a:pt x="18644" y="5440"/>
                  </a:cubicBezTo>
                  <a:cubicBezTo>
                    <a:pt x="18413" y="5461"/>
                    <a:pt x="18183" y="5482"/>
                    <a:pt x="17953" y="5482"/>
                  </a:cubicBezTo>
                  <a:cubicBezTo>
                    <a:pt x="16405" y="5378"/>
                    <a:pt x="14898" y="5670"/>
                    <a:pt x="13371" y="5775"/>
                  </a:cubicBezTo>
                  <a:cubicBezTo>
                    <a:pt x="13141" y="5796"/>
                    <a:pt x="12911" y="5838"/>
                    <a:pt x="12659" y="5838"/>
                  </a:cubicBezTo>
                  <a:cubicBezTo>
                    <a:pt x="11090" y="5838"/>
                    <a:pt x="9563" y="5838"/>
                    <a:pt x="7993" y="5963"/>
                  </a:cubicBezTo>
                  <a:cubicBezTo>
                    <a:pt x="6236" y="6110"/>
                    <a:pt x="4478" y="6026"/>
                    <a:pt x="2700" y="6047"/>
                  </a:cubicBezTo>
                  <a:cubicBezTo>
                    <a:pt x="2051" y="6026"/>
                    <a:pt x="1403" y="6110"/>
                    <a:pt x="775" y="6256"/>
                  </a:cubicBezTo>
                  <a:cubicBezTo>
                    <a:pt x="503" y="6319"/>
                    <a:pt x="189" y="6235"/>
                    <a:pt x="1" y="6026"/>
                  </a:cubicBezTo>
                  <a:cubicBezTo>
                    <a:pt x="252" y="5754"/>
                    <a:pt x="482" y="5440"/>
                    <a:pt x="921" y="5838"/>
                  </a:cubicBezTo>
                  <a:cubicBezTo>
                    <a:pt x="1068" y="5963"/>
                    <a:pt x="1382" y="5901"/>
                    <a:pt x="1591" y="5754"/>
                  </a:cubicBezTo>
                  <a:cubicBezTo>
                    <a:pt x="1800" y="5629"/>
                    <a:pt x="1988" y="5503"/>
                    <a:pt x="2198" y="5398"/>
                  </a:cubicBezTo>
                  <a:cubicBezTo>
                    <a:pt x="2742" y="5126"/>
                    <a:pt x="2763" y="5147"/>
                    <a:pt x="2553" y="4562"/>
                  </a:cubicBezTo>
                  <a:cubicBezTo>
                    <a:pt x="2511" y="4457"/>
                    <a:pt x="2449" y="4331"/>
                    <a:pt x="2553" y="4248"/>
                  </a:cubicBezTo>
                  <a:cubicBezTo>
                    <a:pt x="2742" y="4101"/>
                    <a:pt x="2804" y="4290"/>
                    <a:pt x="2909" y="4373"/>
                  </a:cubicBezTo>
                  <a:cubicBezTo>
                    <a:pt x="3202" y="4582"/>
                    <a:pt x="3265" y="4959"/>
                    <a:pt x="3600" y="5168"/>
                  </a:cubicBezTo>
                  <a:cubicBezTo>
                    <a:pt x="4164" y="5482"/>
                    <a:pt x="4374" y="5419"/>
                    <a:pt x="4604" y="4813"/>
                  </a:cubicBezTo>
                  <a:cubicBezTo>
                    <a:pt x="4708" y="4436"/>
                    <a:pt x="5169" y="4331"/>
                    <a:pt x="5420" y="4603"/>
                  </a:cubicBezTo>
                  <a:cubicBezTo>
                    <a:pt x="5524" y="4729"/>
                    <a:pt x="5566" y="4917"/>
                    <a:pt x="5734" y="5022"/>
                  </a:cubicBezTo>
                  <a:cubicBezTo>
                    <a:pt x="6173" y="5378"/>
                    <a:pt x="6194" y="5378"/>
                    <a:pt x="6550" y="4917"/>
                  </a:cubicBezTo>
                  <a:cubicBezTo>
                    <a:pt x="6613" y="4813"/>
                    <a:pt x="6675" y="4708"/>
                    <a:pt x="6738" y="4624"/>
                  </a:cubicBezTo>
                  <a:cubicBezTo>
                    <a:pt x="7177" y="4038"/>
                    <a:pt x="7177" y="4038"/>
                    <a:pt x="7177" y="3432"/>
                  </a:cubicBezTo>
                  <a:cubicBezTo>
                    <a:pt x="7721" y="3745"/>
                    <a:pt x="8098" y="3369"/>
                    <a:pt x="8537" y="3034"/>
                  </a:cubicBezTo>
                  <a:cubicBezTo>
                    <a:pt x="8789" y="3557"/>
                    <a:pt x="9082" y="3934"/>
                    <a:pt x="9709" y="3662"/>
                  </a:cubicBezTo>
                  <a:cubicBezTo>
                    <a:pt x="9877" y="3578"/>
                    <a:pt x="9960" y="3850"/>
                    <a:pt x="10044" y="3997"/>
                  </a:cubicBezTo>
                  <a:cubicBezTo>
                    <a:pt x="10442" y="4562"/>
                    <a:pt x="10483" y="4562"/>
                    <a:pt x="10965" y="4143"/>
                  </a:cubicBezTo>
                  <a:cubicBezTo>
                    <a:pt x="11509" y="3766"/>
                    <a:pt x="12220" y="3641"/>
                    <a:pt x="12869" y="3850"/>
                  </a:cubicBezTo>
                  <a:cubicBezTo>
                    <a:pt x="13224" y="3976"/>
                    <a:pt x="13601" y="4059"/>
                    <a:pt x="13978" y="4080"/>
                  </a:cubicBezTo>
                  <a:cubicBezTo>
                    <a:pt x="14710" y="4164"/>
                    <a:pt x="14794" y="4017"/>
                    <a:pt x="14982" y="3306"/>
                  </a:cubicBezTo>
                  <a:cubicBezTo>
                    <a:pt x="15087" y="2804"/>
                    <a:pt x="14731" y="2699"/>
                    <a:pt x="14459" y="2511"/>
                  </a:cubicBezTo>
                  <a:cubicBezTo>
                    <a:pt x="14166" y="2344"/>
                    <a:pt x="13873" y="2365"/>
                    <a:pt x="13999" y="1737"/>
                  </a:cubicBezTo>
                  <a:cubicBezTo>
                    <a:pt x="13978" y="1465"/>
                    <a:pt x="13873" y="1569"/>
                    <a:pt x="13852" y="1800"/>
                  </a:cubicBezTo>
                  <a:cubicBezTo>
                    <a:pt x="13852" y="1862"/>
                    <a:pt x="13747" y="1988"/>
                    <a:pt x="13936" y="1988"/>
                  </a:cubicBezTo>
                  <a:cubicBezTo>
                    <a:pt x="14103" y="1967"/>
                    <a:pt x="14291" y="1988"/>
                    <a:pt x="14333" y="1737"/>
                  </a:cubicBezTo>
                  <a:cubicBezTo>
                    <a:pt x="14354" y="1611"/>
                    <a:pt x="14312" y="1507"/>
                    <a:pt x="14019" y="1716"/>
                  </a:cubicBezTo>
                  <a:close/>
                  <a:moveTo>
                    <a:pt x="16509" y="1318"/>
                  </a:moveTo>
                  <a:cubicBezTo>
                    <a:pt x="16488" y="984"/>
                    <a:pt x="16363" y="732"/>
                    <a:pt x="16091" y="753"/>
                  </a:cubicBezTo>
                  <a:cubicBezTo>
                    <a:pt x="15735" y="795"/>
                    <a:pt x="15547" y="1172"/>
                    <a:pt x="15359" y="1423"/>
                  </a:cubicBezTo>
                  <a:cubicBezTo>
                    <a:pt x="15254" y="1590"/>
                    <a:pt x="15400" y="1988"/>
                    <a:pt x="15568" y="2218"/>
                  </a:cubicBezTo>
                  <a:cubicBezTo>
                    <a:pt x="15631" y="2260"/>
                    <a:pt x="15714" y="2260"/>
                    <a:pt x="15798" y="2239"/>
                  </a:cubicBezTo>
                  <a:cubicBezTo>
                    <a:pt x="16007" y="1883"/>
                    <a:pt x="16468" y="1716"/>
                    <a:pt x="16509" y="1318"/>
                  </a:cubicBezTo>
                  <a:close/>
                  <a:moveTo>
                    <a:pt x="43898" y="2176"/>
                  </a:moveTo>
                  <a:cubicBezTo>
                    <a:pt x="43857" y="2197"/>
                    <a:pt x="43773" y="2218"/>
                    <a:pt x="43752" y="2239"/>
                  </a:cubicBezTo>
                  <a:cubicBezTo>
                    <a:pt x="43689" y="2532"/>
                    <a:pt x="43752" y="2825"/>
                    <a:pt x="43919" y="3076"/>
                  </a:cubicBezTo>
                  <a:cubicBezTo>
                    <a:pt x="44045" y="3327"/>
                    <a:pt x="44338" y="3432"/>
                    <a:pt x="44610" y="3327"/>
                  </a:cubicBezTo>
                  <a:cubicBezTo>
                    <a:pt x="44777" y="3264"/>
                    <a:pt x="45049" y="3222"/>
                    <a:pt x="44986" y="2950"/>
                  </a:cubicBezTo>
                  <a:cubicBezTo>
                    <a:pt x="44945" y="2720"/>
                    <a:pt x="44840" y="2469"/>
                    <a:pt x="44505" y="2616"/>
                  </a:cubicBezTo>
                  <a:cubicBezTo>
                    <a:pt x="44170" y="2762"/>
                    <a:pt x="44108" y="2595"/>
                    <a:pt x="44108" y="2302"/>
                  </a:cubicBezTo>
                  <a:cubicBezTo>
                    <a:pt x="44108" y="2197"/>
                    <a:pt x="44003" y="2155"/>
                    <a:pt x="43898" y="2176"/>
                  </a:cubicBezTo>
                  <a:close/>
                  <a:moveTo>
                    <a:pt x="41911" y="2783"/>
                  </a:moveTo>
                  <a:cubicBezTo>
                    <a:pt x="41932" y="2741"/>
                    <a:pt x="41994" y="2678"/>
                    <a:pt x="41973" y="2637"/>
                  </a:cubicBezTo>
                  <a:cubicBezTo>
                    <a:pt x="41953" y="2616"/>
                    <a:pt x="41890" y="2595"/>
                    <a:pt x="41827" y="2574"/>
                  </a:cubicBezTo>
                  <a:cubicBezTo>
                    <a:pt x="41806" y="2616"/>
                    <a:pt x="41764" y="2678"/>
                    <a:pt x="41785" y="2720"/>
                  </a:cubicBezTo>
                  <a:cubicBezTo>
                    <a:pt x="41785" y="2762"/>
                    <a:pt x="41869" y="2762"/>
                    <a:pt x="41911" y="2783"/>
                  </a:cubicBezTo>
                  <a:close/>
                  <a:moveTo>
                    <a:pt x="9312" y="4854"/>
                  </a:moveTo>
                  <a:cubicBezTo>
                    <a:pt x="9354" y="4875"/>
                    <a:pt x="9416" y="4917"/>
                    <a:pt x="9458" y="4917"/>
                  </a:cubicBezTo>
                  <a:cubicBezTo>
                    <a:pt x="9479" y="4896"/>
                    <a:pt x="9500" y="4813"/>
                    <a:pt x="9521" y="4771"/>
                  </a:cubicBezTo>
                  <a:cubicBezTo>
                    <a:pt x="9458" y="4750"/>
                    <a:pt x="9416" y="4708"/>
                    <a:pt x="9374" y="4708"/>
                  </a:cubicBezTo>
                  <a:cubicBezTo>
                    <a:pt x="9333" y="4729"/>
                    <a:pt x="9333" y="4792"/>
                    <a:pt x="9312" y="4854"/>
                  </a:cubicBezTo>
                  <a:close/>
                  <a:moveTo>
                    <a:pt x="16070" y="3327"/>
                  </a:moveTo>
                  <a:lnTo>
                    <a:pt x="15924" y="3264"/>
                  </a:lnTo>
                  <a:cubicBezTo>
                    <a:pt x="15903" y="3327"/>
                    <a:pt x="15861" y="3369"/>
                    <a:pt x="15882" y="3411"/>
                  </a:cubicBezTo>
                  <a:cubicBezTo>
                    <a:pt x="15882" y="3453"/>
                    <a:pt x="15965" y="3453"/>
                    <a:pt x="16007" y="3473"/>
                  </a:cubicBezTo>
                  <a:close/>
                  <a:moveTo>
                    <a:pt x="42685" y="3327"/>
                  </a:moveTo>
                  <a:cubicBezTo>
                    <a:pt x="42643" y="3306"/>
                    <a:pt x="42580" y="3264"/>
                    <a:pt x="42538" y="3285"/>
                  </a:cubicBezTo>
                  <a:cubicBezTo>
                    <a:pt x="42517" y="3285"/>
                    <a:pt x="42497" y="3369"/>
                    <a:pt x="42476" y="3411"/>
                  </a:cubicBezTo>
                  <a:cubicBezTo>
                    <a:pt x="42538" y="3432"/>
                    <a:pt x="42580" y="3494"/>
                    <a:pt x="42622" y="3473"/>
                  </a:cubicBezTo>
                  <a:cubicBezTo>
                    <a:pt x="42664" y="3473"/>
                    <a:pt x="42685" y="3390"/>
                    <a:pt x="42706" y="332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7" name="Google Shape;7837;p54"/>
            <p:cNvSpPr/>
            <p:nvPr/>
          </p:nvSpPr>
          <p:spPr>
            <a:xfrm>
              <a:off x="5713850" y="4108125"/>
              <a:ext cx="572275" cy="107250"/>
            </a:xfrm>
            <a:custGeom>
              <a:avLst/>
              <a:gdLst/>
              <a:ahLst/>
              <a:cxnLst/>
              <a:rect l="l" t="t" r="r" b="b"/>
              <a:pathLst>
                <a:path w="22891" h="4290" extrusionOk="0">
                  <a:moveTo>
                    <a:pt x="0" y="3913"/>
                  </a:moveTo>
                  <a:cubicBezTo>
                    <a:pt x="21" y="3746"/>
                    <a:pt x="63" y="3600"/>
                    <a:pt x="272" y="3620"/>
                  </a:cubicBezTo>
                  <a:cubicBezTo>
                    <a:pt x="586" y="3662"/>
                    <a:pt x="921" y="3579"/>
                    <a:pt x="1172" y="3390"/>
                  </a:cubicBezTo>
                  <a:cubicBezTo>
                    <a:pt x="1276" y="3328"/>
                    <a:pt x="1381" y="3244"/>
                    <a:pt x="1486" y="3286"/>
                  </a:cubicBezTo>
                  <a:cubicBezTo>
                    <a:pt x="2197" y="3495"/>
                    <a:pt x="2887" y="3328"/>
                    <a:pt x="3578" y="3286"/>
                  </a:cubicBezTo>
                  <a:cubicBezTo>
                    <a:pt x="3871" y="3244"/>
                    <a:pt x="4059" y="3348"/>
                    <a:pt x="4122" y="2972"/>
                  </a:cubicBezTo>
                  <a:cubicBezTo>
                    <a:pt x="4185" y="2637"/>
                    <a:pt x="4415" y="2637"/>
                    <a:pt x="4624" y="2867"/>
                  </a:cubicBezTo>
                  <a:cubicBezTo>
                    <a:pt x="4708" y="2951"/>
                    <a:pt x="4771" y="3076"/>
                    <a:pt x="4854" y="3139"/>
                  </a:cubicBezTo>
                  <a:cubicBezTo>
                    <a:pt x="5001" y="3286"/>
                    <a:pt x="5147" y="3558"/>
                    <a:pt x="5419" y="3474"/>
                  </a:cubicBezTo>
                  <a:cubicBezTo>
                    <a:pt x="5691" y="3411"/>
                    <a:pt x="5649" y="3139"/>
                    <a:pt x="5712" y="2909"/>
                  </a:cubicBezTo>
                  <a:cubicBezTo>
                    <a:pt x="5838" y="2449"/>
                    <a:pt x="6235" y="2114"/>
                    <a:pt x="6403" y="1633"/>
                  </a:cubicBezTo>
                  <a:cubicBezTo>
                    <a:pt x="6465" y="1444"/>
                    <a:pt x="6465" y="1361"/>
                    <a:pt x="6340" y="1214"/>
                  </a:cubicBezTo>
                  <a:cubicBezTo>
                    <a:pt x="5984" y="838"/>
                    <a:pt x="5712" y="419"/>
                    <a:pt x="5168" y="335"/>
                  </a:cubicBezTo>
                  <a:cubicBezTo>
                    <a:pt x="5043" y="315"/>
                    <a:pt x="5022" y="168"/>
                    <a:pt x="5001" y="43"/>
                  </a:cubicBezTo>
                  <a:cubicBezTo>
                    <a:pt x="6800" y="1"/>
                    <a:pt x="8579" y="231"/>
                    <a:pt x="10378" y="315"/>
                  </a:cubicBezTo>
                  <a:cubicBezTo>
                    <a:pt x="10880" y="335"/>
                    <a:pt x="11382" y="335"/>
                    <a:pt x="11864" y="377"/>
                  </a:cubicBezTo>
                  <a:cubicBezTo>
                    <a:pt x="14584" y="545"/>
                    <a:pt x="17283" y="649"/>
                    <a:pt x="19940" y="1235"/>
                  </a:cubicBezTo>
                  <a:cubicBezTo>
                    <a:pt x="20463" y="1340"/>
                    <a:pt x="20986" y="1361"/>
                    <a:pt x="21509" y="1423"/>
                  </a:cubicBezTo>
                  <a:cubicBezTo>
                    <a:pt x="21656" y="1444"/>
                    <a:pt x="21802" y="1486"/>
                    <a:pt x="21928" y="1528"/>
                  </a:cubicBezTo>
                  <a:cubicBezTo>
                    <a:pt x="22346" y="1675"/>
                    <a:pt x="22890" y="2239"/>
                    <a:pt x="22870" y="2491"/>
                  </a:cubicBezTo>
                  <a:cubicBezTo>
                    <a:pt x="22870" y="2825"/>
                    <a:pt x="22200" y="3600"/>
                    <a:pt x="21865" y="3746"/>
                  </a:cubicBezTo>
                  <a:cubicBezTo>
                    <a:pt x="21321" y="3976"/>
                    <a:pt x="20735" y="3851"/>
                    <a:pt x="20212" y="3767"/>
                  </a:cubicBezTo>
                  <a:cubicBezTo>
                    <a:pt x="18664" y="3537"/>
                    <a:pt x="17116" y="3600"/>
                    <a:pt x="15567" y="3369"/>
                  </a:cubicBezTo>
                  <a:cubicBezTo>
                    <a:pt x="15274" y="3369"/>
                    <a:pt x="14981" y="3390"/>
                    <a:pt x="14688" y="3453"/>
                  </a:cubicBezTo>
                  <a:cubicBezTo>
                    <a:pt x="13035" y="3453"/>
                    <a:pt x="11445" y="3976"/>
                    <a:pt x="9771" y="3892"/>
                  </a:cubicBezTo>
                  <a:cubicBezTo>
                    <a:pt x="9123" y="3913"/>
                    <a:pt x="8474" y="3872"/>
                    <a:pt x="7846" y="3746"/>
                  </a:cubicBezTo>
                  <a:cubicBezTo>
                    <a:pt x="7574" y="3704"/>
                    <a:pt x="7302" y="3725"/>
                    <a:pt x="7051" y="3809"/>
                  </a:cubicBezTo>
                  <a:cubicBezTo>
                    <a:pt x="5398" y="4290"/>
                    <a:pt x="3724" y="4018"/>
                    <a:pt x="2051" y="3976"/>
                  </a:cubicBezTo>
                  <a:cubicBezTo>
                    <a:pt x="1360" y="3997"/>
                    <a:pt x="690" y="3976"/>
                    <a:pt x="0" y="391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8" name="Google Shape;7838;p54"/>
            <p:cNvSpPr/>
            <p:nvPr/>
          </p:nvSpPr>
          <p:spPr>
            <a:xfrm>
              <a:off x="4481425" y="4181875"/>
              <a:ext cx="142325" cy="46600"/>
            </a:xfrm>
            <a:custGeom>
              <a:avLst/>
              <a:gdLst/>
              <a:ahLst/>
              <a:cxnLst/>
              <a:rect l="l" t="t" r="r" b="b"/>
              <a:pathLst>
                <a:path w="5693" h="1864" extrusionOk="0">
                  <a:moveTo>
                    <a:pt x="1" y="1633"/>
                  </a:moveTo>
                  <a:cubicBezTo>
                    <a:pt x="43" y="1549"/>
                    <a:pt x="64" y="1424"/>
                    <a:pt x="106" y="1403"/>
                  </a:cubicBezTo>
                  <a:cubicBezTo>
                    <a:pt x="733" y="1131"/>
                    <a:pt x="1215" y="775"/>
                    <a:pt x="1131" y="1"/>
                  </a:cubicBezTo>
                  <a:cubicBezTo>
                    <a:pt x="1487" y="43"/>
                    <a:pt x="1466" y="315"/>
                    <a:pt x="1507" y="482"/>
                  </a:cubicBezTo>
                  <a:cubicBezTo>
                    <a:pt x="1633" y="838"/>
                    <a:pt x="1779" y="1089"/>
                    <a:pt x="2198" y="859"/>
                  </a:cubicBezTo>
                  <a:cubicBezTo>
                    <a:pt x="2344" y="817"/>
                    <a:pt x="2512" y="838"/>
                    <a:pt x="2616" y="963"/>
                  </a:cubicBezTo>
                  <a:cubicBezTo>
                    <a:pt x="3077" y="1403"/>
                    <a:pt x="3725" y="1277"/>
                    <a:pt x="4248" y="1466"/>
                  </a:cubicBezTo>
                  <a:cubicBezTo>
                    <a:pt x="4541" y="1570"/>
                    <a:pt x="4751" y="1382"/>
                    <a:pt x="4981" y="1256"/>
                  </a:cubicBezTo>
                  <a:cubicBezTo>
                    <a:pt x="5441" y="1026"/>
                    <a:pt x="5546" y="1110"/>
                    <a:pt x="5692" y="1738"/>
                  </a:cubicBezTo>
                  <a:cubicBezTo>
                    <a:pt x="5462" y="1842"/>
                    <a:pt x="5232" y="1863"/>
                    <a:pt x="5002" y="1821"/>
                  </a:cubicBezTo>
                  <a:cubicBezTo>
                    <a:pt x="3328" y="1549"/>
                    <a:pt x="1654" y="1738"/>
                    <a:pt x="1" y="163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9" name="Google Shape;7839;p54"/>
            <p:cNvSpPr/>
            <p:nvPr/>
          </p:nvSpPr>
          <p:spPr>
            <a:xfrm>
              <a:off x="4339675" y="4191825"/>
              <a:ext cx="84250" cy="31400"/>
            </a:xfrm>
            <a:custGeom>
              <a:avLst/>
              <a:gdLst/>
              <a:ahLst/>
              <a:cxnLst/>
              <a:rect l="l" t="t" r="r" b="b"/>
              <a:pathLst>
                <a:path w="3370" h="1256" extrusionOk="0">
                  <a:moveTo>
                    <a:pt x="1" y="712"/>
                  </a:moveTo>
                  <a:cubicBezTo>
                    <a:pt x="168" y="544"/>
                    <a:pt x="315" y="356"/>
                    <a:pt x="482" y="189"/>
                  </a:cubicBezTo>
                  <a:cubicBezTo>
                    <a:pt x="628" y="21"/>
                    <a:pt x="879" y="0"/>
                    <a:pt x="1047" y="126"/>
                  </a:cubicBezTo>
                  <a:cubicBezTo>
                    <a:pt x="1716" y="607"/>
                    <a:pt x="2491" y="921"/>
                    <a:pt x="3307" y="1068"/>
                  </a:cubicBezTo>
                  <a:cubicBezTo>
                    <a:pt x="3328" y="1068"/>
                    <a:pt x="3348" y="1172"/>
                    <a:pt x="3369" y="1235"/>
                  </a:cubicBezTo>
                  <a:cubicBezTo>
                    <a:pt x="2888" y="1256"/>
                    <a:pt x="2428" y="1193"/>
                    <a:pt x="1988" y="1026"/>
                  </a:cubicBezTo>
                  <a:cubicBezTo>
                    <a:pt x="1340" y="837"/>
                    <a:pt x="670" y="712"/>
                    <a:pt x="1" y="71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0" name="Google Shape;7840;p54"/>
            <p:cNvSpPr/>
            <p:nvPr/>
          </p:nvSpPr>
          <p:spPr>
            <a:xfrm>
              <a:off x="5399450" y="4080400"/>
              <a:ext cx="70650" cy="23575"/>
            </a:xfrm>
            <a:custGeom>
              <a:avLst/>
              <a:gdLst/>
              <a:ahLst/>
              <a:cxnLst/>
              <a:rect l="l" t="t" r="r" b="b"/>
              <a:pathLst>
                <a:path w="2826" h="943" extrusionOk="0">
                  <a:moveTo>
                    <a:pt x="2826" y="315"/>
                  </a:moveTo>
                  <a:cubicBezTo>
                    <a:pt x="2491" y="754"/>
                    <a:pt x="1926" y="942"/>
                    <a:pt x="1403" y="775"/>
                  </a:cubicBezTo>
                  <a:cubicBezTo>
                    <a:pt x="1089" y="670"/>
                    <a:pt x="775" y="607"/>
                    <a:pt x="461" y="587"/>
                  </a:cubicBezTo>
                  <a:cubicBezTo>
                    <a:pt x="210" y="587"/>
                    <a:pt x="1" y="377"/>
                    <a:pt x="1" y="126"/>
                  </a:cubicBezTo>
                  <a:cubicBezTo>
                    <a:pt x="942" y="1"/>
                    <a:pt x="1884" y="294"/>
                    <a:pt x="2826" y="31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1" name="Google Shape;7841;p54"/>
            <p:cNvSpPr/>
            <p:nvPr/>
          </p:nvSpPr>
          <p:spPr>
            <a:xfrm>
              <a:off x="5661000" y="4092950"/>
              <a:ext cx="70650" cy="14675"/>
            </a:xfrm>
            <a:custGeom>
              <a:avLst/>
              <a:gdLst/>
              <a:ahLst/>
              <a:cxnLst/>
              <a:rect l="l" t="t" r="r" b="b"/>
              <a:pathLst>
                <a:path w="2826" h="587" extrusionOk="0">
                  <a:moveTo>
                    <a:pt x="2825" y="294"/>
                  </a:moveTo>
                  <a:cubicBezTo>
                    <a:pt x="2512" y="503"/>
                    <a:pt x="2135" y="587"/>
                    <a:pt x="1758" y="503"/>
                  </a:cubicBezTo>
                  <a:cubicBezTo>
                    <a:pt x="1319" y="440"/>
                    <a:pt x="859" y="273"/>
                    <a:pt x="377" y="398"/>
                  </a:cubicBezTo>
                  <a:cubicBezTo>
                    <a:pt x="147" y="440"/>
                    <a:pt x="43" y="210"/>
                    <a:pt x="1" y="1"/>
                  </a:cubicBezTo>
                  <a:cubicBezTo>
                    <a:pt x="942" y="85"/>
                    <a:pt x="1905" y="43"/>
                    <a:pt x="2825" y="29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2" name="Google Shape;7842;p54"/>
            <p:cNvSpPr/>
            <p:nvPr/>
          </p:nvSpPr>
          <p:spPr>
            <a:xfrm>
              <a:off x="4834525" y="4073075"/>
              <a:ext cx="28275" cy="43450"/>
            </a:xfrm>
            <a:custGeom>
              <a:avLst/>
              <a:gdLst/>
              <a:ahLst/>
              <a:cxnLst/>
              <a:rect l="l" t="t" r="r" b="b"/>
              <a:pathLst>
                <a:path w="1131" h="1738" extrusionOk="0">
                  <a:moveTo>
                    <a:pt x="1130" y="356"/>
                  </a:moveTo>
                  <a:cubicBezTo>
                    <a:pt x="649" y="482"/>
                    <a:pt x="523" y="754"/>
                    <a:pt x="796" y="1172"/>
                  </a:cubicBezTo>
                  <a:cubicBezTo>
                    <a:pt x="879" y="1319"/>
                    <a:pt x="942" y="1445"/>
                    <a:pt x="796" y="1549"/>
                  </a:cubicBezTo>
                  <a:cubicBezTo>
                    <a:pt x="670" y="1696"/>
                    <a:pt x="503" y="1737"/>
                    <a:pt x="335" y="1696"/>
                  </a:cubicBezTo>
                  <a:cubicBezTo>
                    <a:pt x="189" y="1654"/>
                    <a:pt x="63" y="1507"/>
                    <a:pt x="126" y="1361"/>
                  </a:cubicBezTo>
                  <a:cubicBezTo>
                    <a:pt x="293" y="1005"/>
                    <a:pt x="0" y="691"/>
                    <a:pt x="63" y="356"/>
                  </a:cubicBezTo>
                  <a:cubicBezTo>
                    <a:pt x="231" y="356"/>
                    <a:pt x="377" y="294"/>
                    <a:pt x="419" y="105"/>
                  </a:cubicBezTo>
                  <a:cubicBezTo>
                    <a:pt x="649" y="1"/>
                    <a:pt x="879" y="126"/>
                    <a:pt x="1109" y="147"/>
                  </a:cubicBezTo>
                  <a:cubicBezTo>
                    <a:pt x="1130" y="210"/>
                    <a:pt x="1130" y="294"/>
                    <a:pt x="1130" y="35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3" name="Google Shape;7843;p54"/>
            <p:cNvSpPr/>
            <p:nvPr/>
          </p:nvSpPr>
          <p:spPr>
            <a:xfrm>
              <a:off x="4920300" y="4077275"/>
              <a:ext cx="30900" cy="34025"/>
            </a:xfrm>
            <a:custGeom>
              <a:avLst/>
              <a:gdLst/>
              <a:ahLst/>
              <a:cxnLst/>
              <a:rect l="l" t="t" r="r" b="b"/>
              <a:pathLst>
                <a:path w="1236" h="1361" extrusionOk="0">
                  <a:moveTo>
                    <a:pt x="880" y="0"/>
                  </a:moveTo>
                  <a:cubicBezTo>
                    <a:pt x="942" y="126"/>
                    <a:pt x="1089" y="209"/>
                    <a:pt x="1235" y="188"/>
                  </a:cubicBezTo>
                  <a:cubicBezTo>
                    <a:pt x="1089" y="607"/>
                    <a:pt x="524" y="774"/>
                    <a:pt x="608" y="1360"/>
                  </a:cubicBezTo>
                  <a:cubicBezTo>
                    <a:pt x="378" y="963"/>
                    <a:pt x="315" y="523"/>
                    <a:pt x="1" y="188"/>
                  </a:cubicBezTo>
                  <a:lnTo>
                    <a:pt x="168" y="42"/>
                  </a:ln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4" name="Google Shape;7844;p54"/>
            <p:cNvSpPr/>
            <p:nvPr/>
          </p:nvSpPr>
          <p:spPr>
            <a:xfrm>
              <a:off x="4068725" y="4198100"/>
              <a:ext cx="40300" cy="14150"/>
            </a:xfrm>
            <a:custGeom>
              <a:avLst/>
              <a:gdLst/>
              <a:ahLst/>
              <a:cxnLst/>
              <a:rect l="l" t="t" r="r" b="b"/>
              <a:pathLst>
                <a:path w="1612" h="566" extrusionOk="0">
                  <a:moveTo>
                    <a:pt x="0" y="356"/>
                  </a:moveTo>
                  <a:cubicBezTo>
                    <a:pt x="502" y="1"/>
                    <a:pt x="1172" y="63"/>
                    <a:pt x="1611" y="482"/>
                  </a:cubicBezTo>
                  <a:cubicBezTo>
                    <a:pt x="1067" y="565"/>
                    <a:pt x="523" y="524"/>
                    <a:pt x="0" y="35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5" name="Google Shape;7845;p54"/>
            <p:cNvSpPr/>
            <p:nvPr/>
          </p:nvSpPr>
          <p:spPr>
            <a:xfrm>
              <a:off x="4304100" y="4198625"/>
              <a:ext cx="22000" cy="16750"/>
            </a:xfrm>
            <a:custGeom>
              <a:avLst/>
              <a:gdLst/>
              <a:ahLst/>
              <a:cxnLst/>
              <a:rect l="l" t="t" r="r" b="b"/>
              <a:pathLst>
                <a:path w="880" h="670" extrusionOk="0">
                  <a:moveTo>
                    <a:pt x="1" y="440"/>
                  </a:moveTo>
                  <a:cubicBezTo>
                    <a:pt x="357" y="21"/>
                    <a:pt x="524" y="0"/>
                    <a:pt x="880" y="440"/>
                  </a:cubicBezTo>
                  <a:cubicBezTo>
                    <a:pt x="587" y="670"/>
                    <a:pt x="294" y="503"/>
                    <a:pt x="1" y="44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6" name="Google Shape;7846;p54"/>
            <p:cNvSpPr/>
            <p:nvPr/>
          </p:nvSpPr>
          <p:spPr>
            <a:xfrm>
              <a:off x="4197925" y="4194450"/>
              <a:ext cx="22000" cy="12050"/>
            </a:xfrm>
            <a:custGeom>
              <a:avLst/>
              <a:gdLst/>
              <a:ahLst/>
              <a:cxnLst/>
              <a:rect l="l" t="t" r="r" b="b"/>
              <a:pathLst>
                <a:path w="880" h="482" extrusionOk="0">
                  <a:moveTo>
                    <a:pt x="0" y="377"/>
                  </a:moveTo>
                  <a:cubicBezTo>
                    <a:pt x="398" y="0"/>
                    <a:pt x="565" y="21"/>
                    <a:pt x="879" y="439"/>
                  </a:cubicBezTo>
                  <a:cubicBezTo>
                    <a:pt x="586" y="481"/>
                    <a:pt x="272" y="460"/>
                    <a:pt x="0" y="37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7" name="Google Shape;7847;p54"/>
            <p:cNvSpPr/>
            <p:nvPr/>
          </p:nvSpPr>
          <p:spPr>
            <a:xfrm>
              <a:off x="4126775" y="4200200"/>
              <a:ext cx="13100" cy="10475"/>
            </a:xfrm>
            <a:custGeom>
              <a:avLst/>
              <a:gdLst/>
              <a:ahLst/>
              <a:cxnLst/>
              <a:rect l="l" t="t" r="r" b="b"/>
              <a:pathLst>
                <a:path w="524" h="419" extrusionOk="0">
                  <a:moveTo>
                    <a:pt x="1" y="314"/>
                  </a:moveTo>
                  <a:cubicBezTo>
                    <a:pt x="126" y="0"/>
                    <a:pt x="315" y="0"/>
                    <a:pt x="524" y="209"/>
                  </a:cubicBezTo>
                  <a:cubicBezTo>
                    <a:pt x="398" y="377"/>
                    <a:pt x="168" y="419"/>
                    <a:pt x="1" y="31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8" name="Google Shape;7848;p54"/>
            <p:cNvSpPr/>
            <p:nvPr/>
          </p:nvSpPr>
          <p:spPr>
            <a:xfrm>
              <a:off x="4277425" y="4200200"/>
              <a:ext cx="13100" cy="9950"/>
            </a:xfrm>
            <a:custGeom>
              <a:avLst/>
              <a:gdLst/>
              <a:ahLst/>
              <a:cxnLst/>
              <a:rect l="l" t="t" r="r" b="b"/>
              <a:pathLst>
                <a:path w="524" h="398" extrusionOk="0">
                  <a:moveTo>
                    <a:pt x="1" y="251"/>
                  </a:moveTo>
                  <a:cubicBezTo>
                    <a:pt x="231" y="0"/>
                    <a:pt x="398" y="0"/>
                    <a:pt x="524" y="335"/>
                  </a:cubicBezTo>
                  <a:cubicBezTo>
                    <a:pt x="356" y="398"/>
                    <a:pt x="147" y="377"/>
                    <a:pt x="1" y="25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9" name="Google Shape;7849;p54"/>
            <p:cNvSpPr/>
            <p:nvPr/>
          </p:nvSpPr>
          <p:spPr>
            <a:xfrm>
              <a:off x="4459475" y="4212750"/>
              <a:ext cx="13100" cy="11000"/>
            </a:xfrm>
            <a:custGeom>
              <a:avLst/>
              <a:gdLst/>
              <a:ahLst/>
              <a:cxnLst/>
              <a:rect l="l" t="t" r="r" b="b"/>
              <a:pathLst>
                <a:path w="524" h="440" extrusionOk="0">
                  <a:moveTo>
                    <a:pt x="0" y="398"/>
                  </a:moveTo>
                  <a:cubicBezTo>
                    <a:pt x="209" y="0"/>
                    <a:pt x="272" y="0"/>
                    <a:pt x="523" y="377"/>
                  </a:cubicBezTo>
                  <a:cubicBezTo>
                    <a:pt x="335" y="440"/>
                    <a:pt x="168" y="440"/>
                    <a:pt x="0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0" name="Google Shape;7850;p54"/>
            <p:cNvSpPr/>
            <p:nvPr/>
          </p:nvSpPr>
          <p:spPr>
            <a:xfrm>
              <a:off x="5762475" y="4100800"/>
              <a:ext cx="8925" cy="9450"/>
            </a:xfrm>
            <a:custGeom>
              <a:avLst/>
              <a:gdLst/>
              <a:ahLst/>
              <a:cxnLst/>
              <a:rect l="l" t="t" r="r" b="b"/>
              <a:pathLst>
                <a:path w="357" h="378" extrusionOk="0">
                  <a:moveTo>
                    <a:pt x="357" y="168"/>
                  </a:moveTo>
                  <a:cubicBezTo>
                    <a:pt x="189" y="377"/>
                    <a:pt x="85" y="273"/>
                    <a:pt x="1" y="63"/>
                  </a:cubicBezTo>
                  <a:cubicBezTo>
                    <a:pt x="126" y="1"/>
                    <a:pt x="294" y="43"/>
                    <a:pt x="357" y="16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1" name="Google Shape;7851;p54"/>
            <p:cNvSpPr/>
            <p:nvPr/>
          </p:nvSpPr>
          <p:spPr>
            <a:xfrm>
              <a:off x="5802775" y="4104475"/>
              <a:ext cx="8900" cy="10475"/>
            </a:xfrm>
            <a:custGeom>
              <a:avLst/>
              <a:gdLst/>
              <a:ahLst/>
              <a:cxnLst/>
              <a:rect l="l" t="t" r="r" b="b"/>
              <a:pathLst>
                <a:path w="356" h="419" extrusionOk="0">
                  <a:moveTo>
                    <a:pt x="356" y="147"/>
                  </a:moveTo>
                  <a:cubicBezTo>
                    <a:pt x="167" y="419"/>
                    <a:pt x="63" y="293"/>
                    <a:pt x="0" y="42"/>
                  </a:cubicBezTo>
                  <a:cubicBezTo>
                    <a:pt x="126" y="0"/>
                    <a:pt x="272" y="42"/>
                    <a:pt x="356" y="14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2" name="Google Shape;7852;p54"/>
            <p:cNvSpPr/>
            <p:nvPr/>
          </p:nvSpPr>
          <p:spPr>
            <a:xfrm>
              <a:off x="4636800" y="4220600"/>
              <a:ext cx="8900" cy="6825"/>
            </a:xfrm>
            <a:custGeom>
              <a:avLst/>
              <a:gdLst/>
              <a:ahLst/>
              <a:cxnLst/>
              <a:rect l="l" t="t" r="r" b="b"/>
              <a:pathLst>
                <a:path w="356" h="273" extrusionOk="0">
                  <a:moveTo>
                    <a:pt x="0" y="230"/>
                  </a:moveTo>
                  <a:cubicBezTo>
                    <a:pt x="21" y="126"/>
                    <a:pt x="63" y="0"/>
                    <a:pt x="189" y="21"/>
                  </a:cubicBezTo>
                  <a:cubicBezTo>
                    <a:pt x="251" y="21"/>
                    <a:pt x="293" y="147"/>
                    <a:pt x="356" y="209"/>
                  </a:cubicBezTo>
                  <a:cubicBezTo>
                    <a:pt x="230" y="272"/>
                    <a:pt x="105" y="272"/>
                    <a:pt x="0" y="23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3" name="Google Shape;7853;p54"/>
            <p:cNvSpPr/>
            <p:nvPr/>
          </p:nvSpPr>
          <p:spPr>
            <a:xfrm>
              <a:off x="4237675" y="4200725"/>
              <a:ext cx="13100" cy="5775"/>
            </a:xfrm>
            <a:custGeom>
              <a:avLst/>
              <a:gdLst/>
              <a:ahLst/>
              <a:cxnLst/>
              <a:rect l="l" t="t" r="r" b="b"/>
              <a:pathLst>
                <a:path w="524" h="231" extrusionOk="0">
                  <a:moveTo>
                    <a:pt x="1" y="188"/>
                  </a:moveTo>
                  <a:cubicBezTo>
                    <a:pt x="126" y="0"/>
                    <a:pt x="398" y="0"/>
                    <a:pt x="524" y="188"/>
                  </a:cubicBezTo>
                  <a:cubicBezTo>
                    <a:pt x="356" y="230"/>
                    <a:pt x="168" y="230"/>
                    <a:pt x="1" y="18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4" name="Google Shape;7854;p54"/>
            <p:cNvSpPr/>
            <p:nvPr/>
          </p:nvSpPr>
          <p:spPr>
            <a:xfrm>
              <a:off x="4960075" y="4079350"/>
              <a:ext cx="66975" cy="27225"/>
            </a:xfrm>
            <a:custGeom>
              <a:avLst/>
              <a:gdLst/>
              <a:ahLst/>
              <a:cxnLst/>
              <a:rect l="l" t="t" r="r" b="b"/>
              <a:pathLst>
                <a:path w="2679" h="1089" extrusionOk="0">
                  <a:moveTo>
                    <a:pt x="0" y="105"/>
                  </a:moveTo>
                  <a:cubicBezTo>
                    <a:pt x="147" y="85"/>
                    <a:pt x="314" y="1"/>
                    <a:pt x="439" y="43"/>
                  </a:cubicBezTo>
                  <a:cubicBezTo>
                    <a:pt x="1172" y="273"/>
                    <a:pt x="1946" y="85"/>
                    <a:pt x="2678" y="294"/>
                  </a:cubicBezTo>
                  <a:cubicBezTo>
                    <a:pt x="2239" y="775"/>
                    <a:pt x="1632" y="1068"/>
                    <a:pt x="983" y="1089"/>
                  </a:cubicBezTo>
                  <a:cubicBezTo>
                    <a:pt x="921" y="1089"/>
                    <a:pt x="879" y="1089"/>
                    <a:pt x="816" y="1089"/>
                  </a:cubicBezTo>
                  <a:cubicBezTo>
                    <a:pt x="774" y="566"/>
                    <a:pt x="42" y="629"/>
                    <a:pt x="0" y="10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5" name="Google Shape;7855;p54"/>
            <p:cNvSpPr/>
            <p:nvPr/>
          </p:nvSpPr>
          <p:spPr>
            <a:xfrm>
              <a:off x="4871150" y="4086675"/>
              <a:ext cx="20425" cy="25150"/>
            </a:xfrm>
            <a:custGeom>
              <a:avLst/>
              <a:gdLst/>
              <a:ahLst/>
              <a:cxnLst/>
              <a:rect l="l" t="t" r="r" b="b"/>
              <a:pathLst>
                <a:path w="817" h="1006" extrusionOk="0">
                  <a:moveTo>
                    <a:pt x="377" y="1"/>
                  </a:moveTo>
                  <a:lnTo>
                    <a:pt x="544" y="1"/>
                  </a:lnTo>
                  <a:cubicBezTo>
                    <a:pt x="460" y="315"/>
                    <a:pt x="753" y="482"/>
                    <a:pt x="816" y="754"/>
                  </a:cubicBezTo>
                  <a:cubicBezTo>
                    <a:pt x="523" y="1005"/>
                    <a:pt x="272" y="670"/>
                    <a:pt x="0" y="712"/>
                  </a:cubicBezTo>
                  <a:cubicBezTo>
                    <a:pt x="0" y="398"/>
                    <a:pt x="42" y="126"/>
                    <a:pt x="377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6" name="Google Shape;7856;p54"/>
            <p:cNvSpPr/>
            <p:nvPr/>
          </p:nvSpPr>
          <p:spPr>
            <a:xfrm>
              <a:off x="4951175" y="4130100"/>
              <a:ext cx="16750" cy="14150"/>
            </a:xfrm>
            <a:custGeom>
              <a:avLst/>
              <a:gdLst/>
              <a:ahLst/>
              <a:cxnLst/>
              <a:rect l="l" t="t" r="r" b="b"/>
              <a:pathLst>
                <a:path w="670" h="566" extrusionOk="0">
                  <a:moveTo>
                    <a:pt x="649" y="398"/>
                  </a:moveTo>
                  <a:cubicBezTo>
                    <a:pt x="544" y="565"/>
                    <a:pt x="398" y="565"/>
                    <a:pt x="251" y="544"/>
                  </a:cubicBezTo>
                  <a:cubicBezTo>
                    <a:pt x="105" y="524"/>
                    <a:pt x="0" y="356"/>
                    <a:pt x="63" y="210"/>
                  </a:cubicBezTo>
                  <a:cubicBezTo>
                    <a:pt x="105" y="63"/>
                    <a:pt x="293" y="0"/>
                    <a:pt x="419" y="84"/>
                  </a:cubicBezTo>
                  <a:cubicBezTo>
                    <a:pt x="565" y="147"/>
                    <a:pt x="670" y="231"/>
                    <a:pt x="649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7" name="Google Shape;7857;p54"/>
            <p:cNvSpPr/>
            <p:nvPr/>
          </p:nvSpPr>
          <p:spPr>
            <a:xfrm>
              <a:off x="5042200" y="4141075"/>
              <a:ext cx="5250" cy="5775"/>
            </a:xfrm>
            <a:custGeom>
              <a:avLst/>
              <a:gdLst/>
              <a:ahLst/>
              <a:cxnLst/>
              <a:rect l="l" t="t" r="r" b="b"/>
              <a:pathLst>
                <a:path w="210" h="231" extrusionOk="0">
                  <a:moveTo>
                    <a:pt x="209" y="85"/>
                  </a:moveTo>
                  <a:cubicBezTo>
                    <a:pt x="188" y="126"/>
                    <a:pt x="167" y="210"/>
                    <a:pt x="126" y="210"/>
                  </a:cubicBezTo>
                  <a:cubicBezTo>
                    <a:pt x="105" y="231"/>
                    <a:pt x="42" y="189"/>
                    <a:pt x="0" y="168"/>
                  </a:cubicBezTo>
                  <a:cubicBezTo>
                    <a:pt x="21" y="105"/>
                    <a:pt x="21" y="22"/>
                    <a:pt x="63" y="22"/>
                  </a:cubicBezTo>
                  <a:cubicBezTo>
                    <a:pt x="105" y="1"/>
                    <a:pt x="147" y="43"/>
                    <a:pt x="209" y="8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8" name="Google Shape;7858;p54"/>
            <p:cNvSpPr/>
            <p:nvPr/>
          </p:nvSpPr>
          <p:spPr>
            <a:xfrm>
              <a:off x="4860150" y="4186075"/>
              <a:ext cx="5250" cy="5250"/>
            </a:xfrm>
            <a:custGeom>
              <a:avLst/>
              <a:gdLst/>
              <a:ahLst/>
              <a:cxnLst/>
              <a:rect l="l" t="t" r="r" b="b"/>
              <a:pathLst>
                <a:path w="210" h="210" extrusionOk="0">
                  <a:moveTo>
                    <a:pt x="63" y="0"/>
                  </a:moveTo>
                  <a:lnTo>
                    <a:pt x="210" y="63"/>
                  </a:lnTo>
                  <a:cubicBezTo>
                    <a:pt x="189" y="105"/>
                    <a:pt x="168" y="189"/>
                    <a:pt x="126" y="189"/>
                  </a:cubicBezTo>
                  <a:cubicBezTo>
                    <a:pt x="105" y="210"/>
                    <a:pt x="43" y="168"/>
                    <a:pt x="1" y="147"/>
                  </a:cubicBezTo>
                  <a:cubicBezTo>
                    <a:pt x="22" y="84"/>
                    <a:pt x="22" y="42"/>
                    <a:pt x="63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9" name="Google Shape;7859;p54"/>
            <p:cNvSpPr/>
            <p:nvPr/>
          </p:nvSpPr>
          <p:spPr>
            <a:xfrm>
              <a:off x="4869575" y="4104475"/>
              <a:ext cx="2100" cy="1575"/>
            </a:xfrm>
            <a:custGeom>
              <a:avLst/>
              <a:gdLst/>
              <a:ahLst/>
              <a:cxnLst/>
              <a:rect l="l" t="t" r="r" b="b"/>
              <a:pathLst>
                <a:path w="84" h="63" extrusionOk="0">
                  <a:moveTo>
                    <a:pt x="84" y="0"/>
                  </a:moveTo>
                  <a:lnTo>
                    <a:pt x="42" y="6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0" name="Google Shape;7860;p54"/>
            <p:cNvSpPr/>
            <p:nvPr/>
          </p:nvSpPr>
          <p:spPr>
            <a:xfrm>
              <a:off x="5084025" y="4095575"/>
              <a:ext cx="31425" cy="38725"/>
            </a:xfrm>
            <a:custGeom>
              <a:avLst/>
              <a:gdLst/>
              <a:ahLst/>
              <a:cxnLst/>
              <a:rect l="l" t="t" r="r" b="b"/>
              <a:pathLst>
                <a:path w="1257" h="1549" extrusionOk="0">
                  <a:moveTo>
                    <a:pt x="1256" y="586"/>
                  </a:moveTo>
                  <a:cubicBezTo>
                    <a:pt x="1215" y="984"/>
                    <a:pt x="733" y="1151"/>
                    <a:pt x="545" y="1528"/>
                  </a:cubicBezTo>
                  <a:cubicBezTo>
                    <a:pt x="461" y="1549"/>
                    <a:pt x="378" y="1528"/>
                    <a:pt x="315" y="1486"/>
                  </a:cubicBezTo>
                  <a:cubicBezTo>
                    <a:pt x="147" y="1256"/>
                    <a:pt x="1" y="858"/>
                    <a:pt x="106" y="712"/>
                  </a:cubicBezTo>
                  <a:cubicBezTo>
                    <a:pt x="294" y="440"/>
                    <a:pt x="482" y="84"/>
                    <a:pt x="838" y="42"/>
                  </a:cubicBezTo>
                  <a:cubicBezTo>
                    <a:pt x="1110" y="0"/>
                    <a:pt x="1235" y="252"/>
                    <a:pt x="1256" y="58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1" name="Google Shape;7861;p54"/>
            <p:cNvSpPr/>
            <p:nvPr/>
          </p:nvSpPr>
          <p:spPr>
            <a:xfrm>
              <a:off x="5794925" y="4131675"/>
              <a:ext cx="34025" cy="31400"/>
            </a:xfrm>
            <a:custGeom>
              <a:avLst/>
              <a:gdLst/>
              <a:ahLst/>
              <a:cxnLst/>
              <a:rect l="l" t="t" r="r" b="b"/>
              <a:pathLst>
                <a:path w="1361" h="1256" extrusionOk="0">
                  <a:moveTo>
                    <a:pt x="209" y="0"/>
                  </a:moveTo>
                  <a:cubicBezTo>
                    <a:pt x="314" y="0"/>
                    <a:pt x="419" y="21"/>
                    <a:pt x="419" y="126"/>
                  </a:cubicBezTo>
                  <a:cubicBezTo>
                    <a:pt x="419" y="419"/>
                    <a:pt x="502" y="565"/>
                    <a:pt x="816" y="419"/>
                  </a:cubicBezTo>
                  <a:cubicBezTo>
                    <a:pt x="1151" y="272"/>
                    <a:pt x="1256" y="544"/>
                    <a:pt x="1297" y="774"/>
                  </a:cubicBezTo>
                  <a:cubicBezTo>
                    <a:pt x="1360" y="1046"/>
                    <a:pt x="1088" y="1088"/>
                    <a:pt x="921" y="1151"/>
                  </a:cubicBezTo>
                  <a:cubicBezTo>
                    <a:pt x="649" y="1256"/>
                    <a:pt x="356" y="1130"/>
                    <a:pt x="230" y="900"/>
                  </a:cubicBezTo>
                  <a:cubicBezTo>
                    <a:pt x="63" y="649"/>
                    <a:pt x="0" y="356"/>
                    <a:pt x="63" y="63"/>
                  </a:cubicBezTo>
                  <a:cubicBezTo>
                    <a:pt x="84" y="42"/>
                    <a:pt x="168" y="21"/>
                    <a:pt x="209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2" name="Google Shape;7862;p54"/>
            <p:cNvSpPr/>
            <p:nvPr/>
          </p:nvSpPr>
          <p:spPr>
            <a:xfrm>
              <a:off x="5046900" y="4113350"/>
              <a:ext cx="15200" cy="13625"/>
            </a:xfrm>
            <a:custGeom>
              <a:avLst/>
              <a:gdLst/>
              <a:ahLst/>
              <a:cxnLst/>
              <a:rect l="l" t="t" r="r" b="b"/>
              <a:pathLst>
                <a:path w="608" h="545" extrusionOk="0">
                  <a:moveTo>
                    <a:pt x="398" y="22"/>
                  </a:moveTo>
                  <a:cubicBezTo>
                    <a:pt x="523" y="43"/>
                    <a:pt x="607" y="168"/>
                    <a:pt x="565" y="294"/>
                  </a:cubicBezTo>
                  <a:cubicBezTo>
                    <a:pt x="544" y="524"/>
                    <a:pt x="335" y="524"/>
                    <a:pt x="168" y="524"/>
                  </a:cubicBezTo>
                  <a:cubicBezTo>
                    <a:pt x="0" y="545"/>
                    <a:pt x="84" y="398"/>
                    <a:pt x="84" y="357"/>
                  </a:cubicBezTo>
                  <a:cubicBezTo>
                    <a:pt x="105" y="106"/>
                    <a:pt x="210" y="1"/>
                    <a:pt x="398" y="2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3" name="Google Shape;7863;p54"/>
            <p:cNvSpPr/>
            <p:nvPr/>
          </p:nvSpPr>
          <p:spPr>
            <a:xfrm>
              <a:off x="5746800" y="4141600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147" y="210"/>
                  </a:moveTo>
                  <a:cubicBezTo>
                    <a:pt x="105" y="189"/>
                    <a:pt x="21" y="189"/>
                    <a:pt x="21" y="147"/>
                  </a:cubicBezTo>
                  <a:cubicBezTo>
                    <a:pt x="0" y="105"/>
                    <a:pt x="42" y="43"/>
                    <a:pt x="63" y="1"/>
                  </a:cubicBezTo>
                  <a:cubicBezTo>
                    <a:pt x="126" y="22"/>
                    <a:pt x="189" y="43"/>
                    <a:pt x="209" y="64"/>
                  </a:cubicBezTo>
                  <a:cubicBezTo>
                    <a:pt x="230" y="105"/>
                    <a:pt x="168" y="168"/>
                    <a:pt x="147" y="21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4" name="Google Shape;7864;p54"/>
            <p:cNvSpPr/>
            <p:nvPr/>
          </p:nvSpPr>
          <p:spPr>
            <a:xfrm>
              <a:off x="4935475" y="4194950"/>
              <a:ext cx="5250" cy="5275"/>
            </a:xfrm>
            <a:custGeom>
              <a:avLst/>
              <a:gdLst/>
              <a:ahLst/>
              <a:cxnLst/>
              <a:rect l="l" t="t" r="r" b="b"/>
              <a:pathLst>
                <a:path w="210" h="211" extrusionOk="0">
                  <a:moveTo>
                    <a:pt x="1" y="147"/>
                  </a:moveTo>
                  <a:cubicBezTo>
                    <a:pt x="22" y="85"/>
                    <a:pt x="22" y="22"/>
                    <a:pt x="63" y="1"/>
                  </a:cubicBezTo>
                  <a:cubicBezTo>
                    <a:pt x="105" y="1"/>
                    <a:pt x="168" y="43"/>
                    <a:pt x="210" y="64"/>
                  </a:cubicBezTo>
                  <a:cubicBezTo>
                    <a:pt x="189" y="106"/>
                    <a:pt x="168" y="189"/>
                    <a:pt x="147" y="210"/>
                  </a:cubicBezTo>
                  <a:cubicBezTo>
                    <a:pt x="105" y="210"/>
                    <a:pt x="43" y="168"/>
                    <a:pt x="1" y="14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5" name="Google Shape;7865;p54"/>
            <p:cNvSpPr/>
            <p:nvPr/>
          </p:nvSpPr>
          <p:spPr>
            <a:xfrm>
              <a:off x="5099200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lnTo>
                    <a:pt x="168" y="209"/>
                  </a:lnTo>
                  <a:cubicBezTo>
                    <a:pt x="105" y="189"/>
                    <a:pt x="43" y="168"/>
                    <a:pt x="22" y="147"/>
                  </a:cubicBezTo>
                  <a:cubicBezTo>
                    <a:pt x="1" y="105"/>
                    <a:pt x="64" y="42"/>
                    <a:pt x="8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6" name="Google Shape;7866;p54"/>
            <p:cNvSpPr/>
            <p:nvPr/>
          </p:nvSpPr>
          <p:spPr>
            <a:xfrm>
              <a:off x="5764575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cubicBezTo>
                    <a:pt x="210" y="105"/>
                    <a:pt x="189" y="189"/>
                    <a:pt x="147" y="209"/>
                  </a:cubicBezTo>
                  <a:cubicBezTo>
                    <a:pt x="126" y="209"/>
                    <a:pt x="63" y="168"/>
                    <a:pt x="1" y="147"/>
                  </a:cubicBezTo>
                  <a:cubicBezTo>
                    <a:pt x="22" y="105"/>
                    <a:pt x="42" y="21"/>
                    <a:pt x="84" y="0"/>
                  </a:cubicBezTo>
                  <a:cubicBezTo>
                    <a:pt x="105" y="0"/>
                    <a:pt x="168" y="63"/>
                    <a:pt x="231" y="6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Subtitle 10">
            <a:extLst>
              <a:ext uri="{FF2B5EF4-FFF2-40B4-BE49-F238E27FC236}">
                <a16:creationId xmlns:a16="http://schemas.microsoft.com/office/drawing/2014/main" id="{7D7EADA1-6C1F-4313-27B3-B2DE4A169830}"/>
              </a:ext>
            </a:extLst>
          </p:cNvPr>
          <p:cNvSpPr>
            <a:spLocks noGrp="1"/>
          </p:cNvSpPr>
          <p:nvPr>
            <p:ph type="subTitle" idx="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38E2E709-8A7C-30A6-40A7-E7B551319832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1328805" y="4357934"/>
            <a:ext cx="2506200" cy="340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6" grpId="0" build="p"/>
      <p:bldP spid="7829" grpId="0"/>
      <p:bldP spid="7833" grpId="0" build="p"/>
    </p:bldLst>
  </p:timing>
</p:sld>
</file>

<file path=ppt/theme/theme1.xml><?xml version="1.0" encoding="utf-8"?>
<a:theme xmlns:a="http://schemas.openxmlformats.org/drawingml/2006/main" name="Handa Notebook Thesi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F7884"/>
      </a:lt2>
      <a:accent1>
        <a:srgbClr val="FFB5BD"/>
      </a:accent1>
      <a:accent2>
        <a:srgbClr val="FFCF60"/>
      </a:accent2>
      <a:accent3>
        <a:srgbClr val="00426E"/>
      </a:accent3>
      <a:accent4>
        <a:srgbClr val="81C7C7"/>
      </a:accent4>
      <a:accent5>
        <a:srgbClr val="003D6A"/>
      </a:accent5>
      <a:accent6>
        <a:srgbClr val="A8BFCE"/>
      </a:accent6>
      <a:hlink>
        <a:srgbClr val="003D6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280</Words>
  <PresentationFormat>On-screen Show (16:9)</PresentationFormat>
  <Paragraphs>32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Raleway</vt:lpstr>
      <vt:lpstr>Caveat Brush</vt:lpstr>
      <vt:lpstr>Wingdings</vt:lpstr>
      <vt:lpstr>Arial</vt:lpstr>
      <vt:lpstr>Handa Notebook Thesis by Slidesgo</vt:lpstr>
      <vt:lpstr>Bài 9: Viết bài văn kể lại một chuyến đi</vt:lpstr>
      <vt:lpstr>MỤC TIÊU CẦN ĐẠT</vt:lpstr>
      <vt:lpstr>Khởi động</vt:lpstr>
      <vt:lpstr>I. TÌM HIỂU TRI THỨC VỀ KIỂU BÀI</vt:lpstr>
      <vt:lpstr>II. HƯỚNG DẪN PHÂN TÍCH KIỂU VĂN BẢN</vt:lpstr>
      <vt:lpstr>02</vt:lpstr>
      <vt:lpstr>CHUẨN BỊ TRƯỚC KHI VIẾT</vt:lpstr>
      <vt:lpstr>IV. LUYỆN TẬP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2023-06-27T08:31:29Z</dcterms:modified>
</cp:coreProperties>
</file>