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37" r:id="rId2"/>
    <p:sldId id="301" r:id="rId3"/>
    <p:sldId id="356" r:id="rId4"/>
    <p:sldId id="353" r:id="rId5"/>
    <p:sldId id="354" r:id="rId6"/>
    <p:sldId id="355" r:id="rId7"/>
    <p:sldId id="357" r:id="rId8"/>
    <p:sldId id="358" r:id="rId9"/>
    <p:sldId id="359" r:id="rId10"/>
    <p:sldId id="360" r:id="rId11"/>
    <p:sldId id="32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520A"/>
    <a:srgbClr val="07443C"/>
    <a:srgbClr val="02438C"/>
    <a:srgbClr val="308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6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9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838AB-85A9-440F-BF0F-A3A1EC1DA239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E78E2-18C1-4EEB-BA27-78770F185C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5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704D7-397A-45FE-92B3-F6D800518A5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6462-F78B-4796-AFEC-59C32A5F5FA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9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278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FFF62D-2FB0-489F-9E52-BA5D0C4DAAEC}" type="datetimeFigureOut">
              <a:rPr lang="en-US" smtClean="0"/>
              <a:pPr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94D9B-8C7D-4342-BC08-6A83A01F79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9469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8" r:id="rId4"/>
    <p:sldLayoutId id="2147483659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691" y="0"/>
            <a:ext cx="123166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400" y="2644776"/>
            <a:ext cx="8241271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5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114" y="1138535"/>
            <a:ext cx="107702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743200" algn="ctr"/>
                <a:tab pos="5486400" algn="r"/>
              </a:tabLst>
            </a:pPr>
            <a:r>
              <a:rPr lang="nl-NL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GV đọc bài của HS diễn đạt tốt, đạt điểm cao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743200" algn="ctr"/>
                <a:tab pos="5486400" algn="r"/>
              </a:tabLs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lắng nghe, rút kinh nghiệm cho bản thân.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2743200" algn="ctr"/>
                <a:tab pos="5486400" algn="r"/>
              </a:tabLst>
            </a:pPr>
            <a:r>
              <a:rPr lang="nl-NL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HS nhận bài của mình, trao đổi với bạn để học hỏi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49765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0A9BD3-C5DC-C8CA-8E91-5BD0536D3090}"/>
              </a:ext>
            </a:extLst>
          </p:cNvPr>
          <p:cNvSpPr txBox="1"/>
          <p:nvPr/>
        </p:nvSpPr>
        <p:spPr>
          <a:xfrm>
            <a:off x="354105" y="4515561"/>
            <a:ext cx="8933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  <a:p>
            <a:r>
              <a:rPr lang="en-US"/>
              <a:t>Một sản phẩm của cộng đồng facebook Thư Viện VnTeach.Com</a:t>
            </a:r>
          </a:p>
          <a:p>
            <a:r>
              <a:rPr lang="en-US"/>
              <a:t>https://www.facebook.com/groups/vnteach/</a:t>
            </a:r>
          </a:p>
          <a:p>
            <a:r>
              <a:rPr lang="en-US"/>
              <a:t>https://www.facebook.com/groups/thuvienvnteach/</a:t>
            </a:r>
          </a:p>
        </p:txBody>
      </p:sp>
    </p:spTree>
    <p:extLst>
      <p:ext uri="{BB962C8B-B14F-4D97-AF65-F5344CB8AC3E}">
        <p14:creationId xmlns:p14="http://schemas.microsoft.com/office/powerpoint/2010/main" val="258376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33077" y="3213100"/>
            <a:ext cx="6912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102051" y="848442"/>
            <a:ext cx="9573491" cy="236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6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58: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BÀI THI GIỮA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KÌ I</a:t>
            </a:r>
          </a:p>
        </p:txBody>
      </p:sp>
    </p:spTree>
    <p:extLst>
      <p:ext uri="{BB962C8B-B14F-4D97-AF65-F5344CB8AC3E}">
        <p14:creationId xmlns:p14="http://schemas.microsoft.com/office/powerpoint/2010/main" val="124493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29662" y="228600"/>
            <a:ext cx="7848600" cy="7620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I.MỤC TIÊU BÀI HỌC</a:t>
            </a:r>
            <a:endParaRPr lang="en-US" alt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7900" y="837100"/>
            <a:ext cx="1040564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3413" y="1021477"/>
            <a:ext cx="942372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s-ES" sz="3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s-ES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3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s-ES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s-ES" sz="3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Ôn lại các kiến thức và kĩ năng được thể hiện trong bài kiểm tra; thấy được những ưu điểm và hạn chế trong bài làm.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Năng lực</a:t>
            </a:r>
            <a:r>
              <a:rPr lang="pt-BR" sz="3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nl-NL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NL tự chủ và tự học; NL ngôn ngữ và NL văn học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Có ý thức phấn đấu tự hoàn thiện, có trách nhiệm với bản thân.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 THIẾT BỊ DẠY HỌC VÀ HỌC LIỆU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i-FI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Bài thi đã chấm, tài liệu tham khảo, bài giảng điện tử, máy chiếu, phiếu học tập. 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0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87" y="229664"/>
            <a:ext cx="11881413" cy="619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 GIỮA HỌC KÌ I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 –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75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lnSpc>
                <a:spcPts val="195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I.ĐỌC HIỂU VĂN BẢN : 3Đ</a:t>
            </a:r>
          </a:p>
          <a:p>
            <a:pPr indent="457200">
              <a:lnSpc>
                <a:spcPts val="1950"/>
              </a:lnSpc>
              <a:spcAft>
                <a:spcPts val="60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</a:rPr>
              <a:t>                                       </a:t>
            </a: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“Tưởng người dưới nguyệt chén đồng,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Tin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sương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luống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rày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trông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trời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góc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bể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bơ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vơ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Tấm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son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gột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rửa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bao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	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Xót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tựa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cửa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hôm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Quạt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nồng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ấp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lạnh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ai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	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Sân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Lai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mấy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nắng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mưa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2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gốc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vừa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2400" b="1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ôm</a:t>
            </a:r>
            <a:r>
              <a:rPr lang="vi-VN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en-US" sz="2400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				(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9,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I, NXB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" panose="020B0604020202020204" pitchFamily="34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ea typeface="Arial" panose="020B0604020202020204" pitchFamily="34" charset="0"/>
              </a:rPr>
              <a:t>, 2010</a:t>
            </a:r>
            <a:r>
              <a:rPr lang="en-US" sz="2400" i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090" y="663478"/>
            <a:ext cx="11867909" cy="4694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  <a:tab pos="270510" algn="l"/>
              </a:tabLst>
            </a:pP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 1. ( 1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xuất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xứ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 ?</a:t>
            </a: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  <a:tab pos="270510" algn="l"/>
              </a:tabLst>
            </a:pP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 2. (1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ngắn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gọn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trích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pPr>
              <a:lnSpc>
                <a:spcPts val="1950"/>
              </a:lnSpc>
              <a:spcAft>
                <a:spcPts val="60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endParaRPr lang="en-US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 3. (1 </a:t>
            </a:r>
            <a:r>
              <a:rPr lang="en-US" sz="36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Hai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dùng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? </a:t>
            </a:r>
          </a:p>
          <a:p>
            <a:pPr>
              <a:lnSpc>
                <a:spcPts val="1950"/>
              </a:lnSpc>
              <a:spcAft>
                <a:spcPts val="600"/>
              </a:spcAft>
            </a:pPr>
            <a:endParaRPr lang="en-US" sz="36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lnSpc>
                <a:spcPts val="1950"/>
              </a:lnSpc>
              <a:spcAft>
                <a:spcPts val="600"/>
              </a:spcAft>
            </a:pP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Qua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nổi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bật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trạng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Kiều</a:t>
            </a:r>
            <a:r>
              <a:rPr lang="en-US" sz="36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				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Sân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Lai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mấy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nắng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mưa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,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			 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gốc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tử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đã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vừa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  </a:t>
            </a:r>
            <a:r>
              <a:rPr lang="en-US" sz="36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ôm</a:t>
            </a:r>
            <a:r>
              <a:rPr lang="vi-VN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”</a:t>
            </a:r>
            <a:r>
              <a:rPr lang="en-US" sz="3600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8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TẠO LẬP VĂN BẢN: (7,0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797" y="1825625"/>
            <a:ext cx="1110590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---HẾT---</a:t>
            </a:r>
          </a:p>
        </p:txBody>
      </p:sp>
    </p:spTree>
    <p:extLst>
      <p:ext uri="{BB962C8B-B14F-4D97-AF65-F5344CB8AC3E}">
        <p14:creationId xmlns:p14="http://schemas.microsoft.com/office/powerpoint/2010/main" val="4113936976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CỤ THỂ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069" y="1553619"/>
            <a:ext cx="10515600" cy="5049737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ĐỌC - HIỂU VB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(0,5đ).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0,25đ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(0,5đ)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(1đ)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Lai,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(0,5đ)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4726708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417" y="197726"/>
            <a:ext cx="11157995" cy="5775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53720" algn="l"/>
                <a:tab pos="2743200" algn="ctr"/>
                <a:tab pos="5486400" algn="r"/>
              </a:tabLs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II.TẠO LẬP VĂN BẢN</a:t>
            </a: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553720" algn="l"/>
                <a:tab pos="2743200" algn="ctr"/>
                <a:tab pos="5486400" algn="r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đáo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chồng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75561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9164" y="584016"/>
            <a:ext cx="10521387" cy="6011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Phan Lang 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950"/>
              </a:lnSpc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nl-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b="1" i="1" dirty="0"/>
              <a:t> </a:t>
            </a:r>
            <a:r>
              <a:rPr lang="en-US" sz="2800" i="1" dirty="0"/>
              <a:t>( </a:t>
            </a:r>
            <a:r>
              <a:rPr lang="en-US" sz="2800" i="1" dirty="0" err="1"/>
              <a:t>Trong</a:t>
            </a:r>
            <a:r>
              <a:rPr lang="en-US" sz="2800" i="1" dirty="0"/>
              <a:t> </a:t>
            </a:r>
            <a:r>
              <a:rPr lang="en-US" sz="2800" i="1" dirty="0" err="1"/>
              <a:t>quá</a:t>
            </a:r>
            <a:r>
              <a:rPr lang="en-US" sz="2800" i="1" dirty="0"/>
              <a:t> </a:t>
            </a:r>
            <a:r>
              <a:rPr lang="en-US" sz="2800" i="1" dirty="0" err="1"/>
              <a:t>trình</a:t>
            </a:r>
            <a:r>
              <a:rPr lang="en-US" sz="2800" i="1" dirty="0"/>
              <a:t> </a:t>
            </a:r>
            <a:r>
              <a:rPr lang="en-US" sz="2800" i="1" dirty="0" err="1"/>
              <a:t>kể</a:t>
            </a:r>
            <a:r>
              <a:rPr lang="en-US" sz="2800" i="1" dirty="0"/>
              <a:t> </a:t>
            </a:r>
            <a:r>
              <a:rPr lang="en-US" sz="2800" i="1" dirty="0" err="1"/>
              <a:t>có</a:t>
            </a:r>
            <a:r>
              <a:rPr lang="en-US" sz="2800" i="1" dirty="0"/>
              <a:t> </a:t>
            </a:r>
            <a:r>
              <a:rPr lang="en-US" sz="2800" i="1" dirty="0" err="1"/>
              <a:t>xen</a:t>
            </a:r>
            <a:r>
              <a:rPr lang="en-US" sz="2800" i="1" dirty="0"/>
              <a:t> </a:t>
            </a:r>
            <a:r>
              <a:rPr lang="en-US" sz="2800" i="1" dirty="0" err="1"/>
              <a:t>kẻ</a:t>
            </a:r>
            <a:r>
              <a:rPr lang="en-US" sz="2800" i="1" dirty="0"/>
              <a:t> </a:t>
            </a:r>
            <a:r>
              <a:rPr lang="en-US" sz="2800" i="1" dirty="0" err="1"/>
              <a:t>yếu</a:t>
            </a:r>
            <a:r>
              <a:rPr lang="en-US" sz="2800" i="1" dirty="0"/>
              <a:t> </a:t>
            </a:r>
            <a:r>
              <a:rPr lang="en-US" sz="2800" i="1" dirty="0" err="1"/>
              <a:t>tố</a:t>
            </a:r>
            <a:r>
              <a:rPr lang="en-US" sz="2800" i="1" dirty="0"/>
              <a:t> </a:t>
            </a:r>
            <a:r>
              <a:rPr lang="en-US" sz="2800" i="1" dirty="0" err="1"/>
              <a:t>miêu</a:t>
            </a:r>
            <a:r>
              <a:rPr lang="en-US" sz="2800" i="1" dirty="0"/>
              <a:t> </a:t>
            </a:r>
            <a:r>
              <a:rPr lang="en-US" sz="2800" i="1" dirty="0" err="1"/>
              <a:t>tả</a:t>
            </a:r>
            <a:r>
              <a:rPr lang="en-US" sz="2800" i="1" dirty="0"/>
              <a:t>, </a:t>
            </a:r>
            <a:r>
              <a:rPr lang="en-US" sz="2800" i="1" dirty="0" err="1"/>
              <a:t>miêu</a:t>
            </a:r>
            <a:r>
              <a:rPr lang="en-US" sz="2800" i="1" dirty="0"/>
              <a:t> </a:t>
            </a:r>
            <a:r>
              <a:rPr lang="en-US" sz="2800" i="1" dirty="0" err="1"/>
              <a:t>tả</a:t>
            </a:r>
            <a:r>
              <a:rPr lang="en-US" sz="2800" i="1" dirty="0"/>
              <a:t> </a:t>
            </a:r>
            <a:r>
              <a:rPr lang="en-US" sz="2800" i="1" dirty="0" err="1"/>
              <a:t>nội</a:t>
            </a:r>
            <a:r>
              <a:rPr lang="en-US" sz="2800" i="1" dirty="0"/>
              <a:t> </a:t>
            </a:r>
            <a:r>
              <a:rPr lang="en-US" sz="2800" i="1" dirty="0" err="1"/>
              <a:t>tâm</a:t>
            </a:r>
            <a:r>
              <a:rPr lang="en-US" sz="2800" i="1" dirty="0"/>
              <a:t>. </a:t>
            </a:r>
            <a:r>
              <a:rPr lang="en-US" sz="2800" i="1" dirty="0" err="1"/>
              <a:t>Nếu</a:t>
            </a:r>
            <a:r>
              <a:rPr lang="en-US" sz="2800" i="1" dirty="0"/>
              <a:t> </a:t>
            </a:r>
            <a:r>
              <a:rPr lang="en-US" sz="2800" i="1" dirty="0" err="1"/>
              <a:t>bài</a:t>
            </a:r>
            <a:r>
              <a:rPr lang="en-US" sz="2800" i="1" dirty="0"/>
              <a:t> </a:t>
            </a:r>
            <a:r>
              <a:rPr lang="en-US" sz="2800" i="1" dirty="0" err="1"/>
              <a:t>viết</a:t>
            </a:r>
            <a:r>
              <a:rPr lang="en-US" sz="2800" i="1" dirty="0"/>
              <a:t> </a:t>
            </a:r>
            <a:r>
              <a:rPr lang="en-US" sz="2800" i="1" dirty="0" err="1"/>
              <a:t>không</a:t>
            </a:r>
            <a:r>
              <a:rPr lang="en-US" sz="2800" i="1" dirty="0"/>
              <a:t> </a:t>
            </a:r>
            <a:r>
              <a:rPr lang="en-US" sz="2800" i="1" dirty="0" err="1"/>
              <a:t>tích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</a:t>
            </a:r>
            <a:r>
              <a:rPr lang="en-US" sz="2800" i="1" dirty="0" err="1"/>
              <a:t>những</a:t>
            </a:r>
            <a:r>
              <a:rPr lang="en-US" sz="2800" i="1" dirty="0"/>
              <a:t> </a:t>
            </a:r>
            <a:r>
              <a:rPr lang="en-US" sz="2800" i="1" dirty="0" err="1"/>
              <a:t>yêu</a:t>
            </a:r>
            <a:r>
              <a:rPr lang="en-US" sz="2800" i="1" dirty="0"/>
              <a:t> </a:t>
            </a:r>
            <a:r>
              <a:rPr lang="en-US" sz="2800" i="1" dirty="0" err="1"/>
              <a:t>tố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sẽ</a:t>
            </a:r>
            <a:r>
              <a:rPr lang="en-US" sz="2800" i="1" dirty="0"/>
              <a:t> </a:t>
            </a:r>
            <a:r>
              <a:rPr lang="en-US" sz="2800" i="1" dirty="0" err="1"/>
              <a:t>trừ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/>
              <a:t>tuỳ</a:t>
            </a:r>
            <a:r>
              <a:rPr lang="en-US" sz="2800" i="1" dirty="0"/>
              <a:t> </a:t>
            </a:r>
            <a:r>
              <a:rPr lang="en-US" sz="2800" i="1" dirty="0" err="1"/>
              <a:t>trường</a:t>
            </a:r>
            <a:r>
              <a:rPr lang="en-US" sz="2800" i="1" dirty="0"/>
              <a:t> </a:t>
            </a:r>
            <a:r>
              <a:rPr lang="en-US" sz="2800" i="1" dirty="0" err="1"/>
              <a:t>hợp</a:t>
            </a:r>
            <a:r>
              <a:rPr lang="en-US" sz="2800" i="1" dirty="0"/>
              <a:t> )</a:t>
            </a:r>
            <a:endParaRPr lang="en-US" sz="2800" dirty="0"/>
          </a:p>
          <a:p>
            <a:r>
              <a:rPr lang="nl-NL" sz="2800" dirty="0"/>
              <a:t> 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99787"/>
      </p:ext>
    </p:extLst>
  </p:cSld>
  <p:clrMapOvr>
    <a:masterClrMapping/>
  </p:clrMapOvr>
  <p:transition spd="slow">
    <p:circl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9f7ee484368fd4d0791515d6212e3c7957fb"/>
  <p:tag name="ISPRING_PRESENTATION_TITLE" val="创意儿童教育培训动态PPT说课模板"/>
</p:tagLst>
</file>

<file path=ppt/theme/theme1.xml><?xml version="1.0" encoding="utf-8"?>
<a:theme xmlns:a="http://schemas.openxmlformats.org/drawingml/2006/main" name="Office 主题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902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Symbol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TẠO LẬP VĂN BẢN: (7,0 điểm) </vt:lpstr>
      <vt:lpstr>ĐÁP ÁN CỤ THỂ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2015-05-05T08:02:14Z</dcterms:created>
  <dcterms:modified xsi:type="dcterms:W3CDTF">2023-09-07T11:14:45Z</dcterms:modified>
</cp:coreProperties>
</file>