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304" r:id="rId4"/>
    <p:sldId id="257" r:id="rId5"/>
    <p:sldId id="400" r:id="rId6"/>
    <p:sldId id="259" r:id="rId7"/>
    <p:sldId id="262" r:id="rId8"/>
    <p:sldId id="267" r:id="rId9"/>
    <p:sldId id="264" r:id="rId10"/>
    <p:sldId id="399" r:id="rId11"/>
    <p:sldId id="395" r:id="rId12"/>
    <p:sldId id="397" r:id="rId13"/>
    <p:sldId id="281" r:id="rId14"/>
    <p:sldId id="385" r:id="rId15"/>
    <p:sldId id="40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CC"/>
    <a:srgbClr val="0000FF"/>
    <a:srgbClr val="FCD5B5"/>
    <a:srgbClr val="F8CBAD"/>
    <a:srgbClr val="00FF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control" Target="../activeX/activeX2.xml"/><Relationship Id="rId7" Type="http://schemas.openxmlformats.org/officeDocument/2006/relationships/image" Target="../media/image41.png"/><Relationship Id="rId12" Type="http://schemas.openxmlformats.org/officeDocument/2006/relationships/image" Target="../media/image3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microsoft.com/office/2007/relationships/media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gif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gif"/><Relationship Id="rId18" Type="http://schemas.openxmlformats.org/officeDocument/2006/relationships/image" Target="../media/image29.png"/><Relationship Id="rId26" Type="http://schemas.openxmlformats.org/officeDocument/2006/relationships/image" Target="../media/image9.gif"/><Relationship Id="rId3" Type="http://schemas.microsoft.com/office/2007/relationships/media" Target="../media/media1.mp3"/><Relationship Id="rId21" Type="http://schemas.microsoft.com/office/2007/relationships/hdphoto" Target="../media/hdphoto5.wdp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20.png"/><Relationship Id="rId25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29" Type="http://schemas.openxmlformats.org/officeDocument/2006/relationships/image" Target="../media/image36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4.png"/><Relationship Id="rId23" Type="http://schemas.openxmlformats.org/officeDocument/2006/relationships/image" Target="../media/image25.png"/><Relationship Id="rId28" Type="http://schemas.openxmlformats.org/officeDocument/2006/relationships/image" Target="../media/image35.gif"/><Relationship Id="rId10" Type="http://schemas.openxmlformats.org/officeDocument/2006/relationships/image" Target="../media/image26.png"/><Relationship Id="rId19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28.gif"/><Relationship Id="rId22" Type="http://schemas.openxmlformats.org/officeDocument/2006/relationships/image" Target="../media/image31.png"/><Relationship Id="rId27" Type="http://schemas.openxmlformats.org/officeDocument/2006/relationships/image" Target="../media/image34.gif"/><Relationship Id="rId30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9E75D07-A857-46BF-9703-844FE5A97322}"/>
              </a:ext>
            </a:extLst>
          </p:cNvPr>
          <p:cNvSpPr txBox="1"/>
          <p:nvPr/>
        </p:nvSpPr>
        <p:spPr>
          <a:xfrm>
            <a:off x="2270927" y="2747034"/>
            <a:ext cx="71745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11 - </a:t>
            </a:r>
            <a:r>
              <a:rPr lang="en-US" sz="36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31</a:t>
            </a:r>
            <a:r>
              <a:rPr lang="en-US" sz="36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</a:t>
            </a:r>
          </a:p>
          <a:p>
            <a:pPr lvl="0" algn="ctr">
              <a:defRPr/>
            </a:pP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36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AD7ED-DE74-4D1D-9408-F293222A8B07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E9D9BF-21FF-4D49-B203-0411A3B55F87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23 + 9 + 40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51 + 19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+ 18         18 + 12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+ 24         37 + 42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1969817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1954690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 + 7          56 + 7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 + 4          74 + 6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760398" y="2761837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793410" y="358889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896664" y="439596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889851" y="5156172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638649" y="4340520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671661" y="515871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2659172" y="2256977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7684255" y="2266098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2" name="TextBox7" r:id="rId2" imgW="579240" imgH="472320"/>
        </mc:Choice>
        <mc:Fallback>
          <p:control name="TextBox7" r:id="rId2" imgW="579240" imgH="472320">
            <p:pic>
              <p:nvPicPr>
                <p:cNvPr id="80" name="TextBox7">
                  <a:extLst>
                    <a:ext uri="{FF2B5EF4-FFF2-40B4-BE49-F238E27FC236}">
                      <a16:creationId xmlns:a16="http://schemas.microsoft.com/office/drawing/2014/main" id="{F28121B8-6934-4BA3-978F-15C272FD53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9352" y="1850773"/>
                  <a:ext cx="580823" cy="473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1" r:id="rId3" imgW="579240" imgH="472320"/>
        </mc:Choice>
        <mc:Fallback>
          <p:control name="TextBox1" r:id="rId3" imgW="579240" imgH="472320">
            <p:pic>
              <p:nvPicPr>
                <p:cNvPr id="88" name="TextBox1">
                  <a:extLst>
                    <a:ext uri="{FF2B5EF4-FFF2-40B4-BE49-F238E27FC236}">
                      <a16:creationId xmlns:a16="http://schemas.microsoft.com/office/drawing/2014/main" id="{21CBFEA8-3F2F-4E88-A718-55E3C1F251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63238" y="1865754"/>
                  <a:ext cx="580823" cy="473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17" grpId="1"/>
      <p:bldP spid="89" grpId="0"/>
      <p:bldP spid="8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8" b="398"/>
          <a:stretch/>
        </p:blipFill>
        <p:spPr>
          <a:xfrm>
            <a:off x="2747234" y="1755452"/>
            <a:ext cx="6316111" cy="403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18159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158048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+ 25 = 60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41812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5"/>
            <a:ext cx="10360301" cy="1217947"/>
            <a:chOff x="462535" y="508823"/>
            <a:chExt cx="9569685" cy="12179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8645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755612" y="4679630"/>
            <a:ext cx="8680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3" y="1902145"/>
            <a:ext cx="5551991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4490310" y="3055272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5235 -0.153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F95F5-FCA5-4196-B334-A39AFBDF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BC86DAC-9E09-4833-9FEA-30AAF9F3C893}"/>
              </a:ext>
            </a:extLst>
          </p:cNvPr>
          <p:cNvSpPr txBox="1"/>
          <p:nvPr/>
        </p:nvSpPr>
        <p:spPr>
          <a:xfrm>
            <a:off x="3104134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554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  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  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5576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626307-0918-4519-9562-1FBE4A7CB7D4}"/>
              </a:ext>
            </a:extLst>
          </p:cNvPr>
          <p:cNvGrpSpPr/>
          <p:nvPr/>
        </p:nvGrpSpPr>
        <p:grpSpPr>
          <a:xfrm>
            <a:off x="0" y="20810"/>
            <a:ext cx="12192000" cy="6911466"/>
            <a:chOff x="0" y="20810"/>
            <a:chExt cx="12192000" cy="69114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1146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20810"/>
            <a:ext cx="12086115" cy="6826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0EA7D7-B7DB-4742-A6CC-27A65EE5A3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527" y="3732394"/>
            <a:ext cx="2037708" cy="1352932"/>
          </a:xfrm>
          <a:prstGeom prst="rect">
            <a:avLst/>
          </a:prstGeom>
        </p:spPr>
      </p:pic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1 0.002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02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7071" y="-37071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84470" y="242010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8012818" y="230891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40864" y="2351885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82791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9831 0.008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3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98945 2.96296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858460" y="-19235"/>
            <a:ext cx="13249440" cy="6874728"/>
            <a:chOff x="11858460" y="-19235"/>
            <a:chExt cx="12998782" cy="687472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19235"/>
              <a:ext cx="12729536" cy="68747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2 8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1 0.00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7913115" y="2585449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778642" y="2585449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4406082" y="2618571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2B468D8-48A2-4777-9C6F-A8A5452B4D3B}"/>
                </a:ext>
              </a:extLst>
            </p:cNvPr>
            <p:cNvGrpSpPr/>
            <p:nvPr/>
          </p:nvGrpSpPr>
          <p:grpSpPr>
            <a:xfrm>
              <a:off x="5243524" y="368595"/>
              <a:ext cx="987121" cy="1534533"/>
              <a:chOff x="10874915" y="460353"/>
              <a:chExt cx="987121" cy="1534533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0254E71-5ED7-41CC-BE35-CEBF3B582C48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1 8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5B8005-2EF3-4D46-8634-E8E7FEF7C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608801-9F55-43C4-A4AA-CFC00D2F9795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+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25A5278-F56E-4641-9BA6-9A34C32F2C3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3 5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76F8320F-985F-4365-AB46-6A793026ADFF}"/>
                  </a:ext>
                </a:extLst>
              </p:cNvPr>
              <p:cNvSpPr/>
              <p:nvPr/>
            </p:nvSpPr>
            <p:spPr>
              <a:xfrm>
                <a:off x="11111411" y="500417"/>
                <a:ext cx="3466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289</Words>
  <Application>Microsoft Office PowerPoint</Application>
  <PresentationFormat>Widescreen</PresentationFormat>
  <Paragraphs>85</Paragraphs>
  <Slides>14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HP001 4 hàng</vt:lpstr>
      <vt:lpstr>Showcard Gothic</vt:lpstr>
      <vt:lpstr>Times New Roman</vt:lpstr>
      <vt:lpstr>UTM Avo</vt:lpstr>
      <vt:lpstr>UTM Daxline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563</cp:revision>
  <dcterms:created xsi:type="dcterms:W3CDTF">2021-02-20T02:56:00Z</dcterms:created>
  <dcterms:modified xsi:type="dcterms:W3CDTF">2021-11-12T13:21:44Z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