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01" r:id="rId3"/>
    <p:sldId id="329" r:id="rId4"/>
    <p:sldId id="327" r:id="rId5"/>
    <p:sldId id="325" r:id="rId6"/>
    <p:sldId id="328" r:id="rId7"/>
    <p:sldId id="331" r:id="rId8"/>
    <p:sldId id="326" r:id="rId9"/>
    <p:sldId id="324" r:id="rId10"/>
    <p:sldId id="330" r:id="rId11"/>
    <p:sldId id="32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FDFC"/>
    <a:srgbClr val="3B7CFE"/>
    <a:srgbClr val="00FF00"/>
    <a:srgbClr val="FF7D00"/>
    <a:srgbClr val="FF70D2"/>
    <a:srgbClr val="0021FF"/>
    <a:srgbClr val="FF00BD"/>
    <a:srgbClr val="FF1200"/>
    <a:srgbClr val="94E7FE"/>
    <a:srgbClr val="6C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8"/>
    <p:restoredTop sz="94694"/>
  </p:normalViewPr>
  <p:slideViewPr>
    <p:cSldViewPr snapToGrid="0" snapToObjects="1">
      <p:cViewPr varScale="1">
        <p:scale>
          <a:sx n="65" d="100"/>
          <a:sy n="65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4370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457"/>
      </p:ext>
    </p:extLst>
  </p:cSld>
  <p:clrMapOvr>
    <a:masterClrMapping/>
  </p:clrMapOvr>
  <p:transition spd="slow" advClick="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045685"/>
      </p:ext>
    </p:extLst>
  </p:cSld>
  <p:clrMapOvr>
    <a:masterClrMapping/>
  </p:clrMapOvr>
  <p:transition spd="slow" advClick="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214760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43730"/>
      </p:ext>
    </p:extLst>
  </p:cSld>
  <p:clrMapOvr>
    <a:masterClrMapping/>
  </p:clrMapOvr>
  <p:transition spd="slow" advClick="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937157"/>
      </p:ext>
    </p:extLst>
  </p:cSld>
  <p:clrMapOvr>
    <a:masterClrMapping/>
  </p:clrMapOvr>
  <p:transition spd="slow" advClick="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90366"/>
      </p:ext>
    </p:extLst>
  </p:cSld>
  <p:clrMapOvr>
    <a:masterClrMapping/>
  </p:clrMapOvr>
  <p:transition spd="slow"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64089"/>
      </p:ext>
    </p:extLst>
  </p:cSld>
  <p:clrMapOvr>
    <a:masterClrMapping/>
  </p:clrMapOvr>
  <p:transition spd="slow" advClick="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85575"/>
      </p:ext>
    </p:extLst>
  </p:cSld>
  <p:clrMapOvr>
    <a:masterClrMapping/>
  </p:clrMapOvr>
  <p:transition spd="slow" advClick="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19828"/>
      </p:ext>
    </p:extLst>
  </p:cSld>
  <p:clrMapOvr>
    <a:masterClrMapping/>
  </p:clrMapOvr>
  <p:transition spd="slow" advClick="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62006"/>
      </p:ext>
    </p:extLst>
  </p:cSld>
  <p:clrMapOvr>
    <a:masterClrMapping/>
  </p:clrMapOvr>
  <p:transition spd="slow" advClick="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621B8-7881-5B47-9538-237B22261545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1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point background image - Google Slides Themes | Hình ảnh, Hình nền,  Hoạt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1500995" y="985874"/>
            <a:ext cx="5095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ván trượt của “tôi” đâu?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3027467" y="3021618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8ABE58-1E83-B941-BEF7-03452A363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43"/>
          <a:stretch/>
        </p:blipFill>
        <p:spPr>
          <a:xfrm>
            <a:off x="5815723" y="3606393"/>
            <a:ext cx="2460371" cy="26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520786" y="481622"/>
            <a:ext cx="6184815" cy="1325407"/>
          </a:xfrm>
          <a:prstGeom prst="wedgeRoundRectCallout">
            <a:avLst>
              <a:gd name="adj1" fmla="val -36368"/>
              <a:gd name="adj2" fmla="val 15894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Chiếc ván trượt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cá đâu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00990" y="2208959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2688399" y="4115991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094777" y="4091749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turtle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-485449" y="4115991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hamster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2B4F29-78F1-CE4B-80D4-1F5EBFA75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669" y="4075021"/>
            <a:ext cx="2448017" cy="232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9429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7D08E6-6A6B-FC45-B88B-4EF4DFD89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890" y="2931960"/>
            <a:ext cx="2684207" cy="3741055"/>
          </a:xfrm>
          <a:prstGeom prst="rect">
            <a:avLst/>
          </a:prstGeom>
        </p:spPr>
      </p:pic>
      <p:sp>
        <p:nvSpPr>
          <p:cNvPr id="3" name="Скругленная прямоугольная выноска 2">
            <a:extLst>
              <a:ext uri="{FF2B5EF4-FFF2-40B4-BE49-F238E27FC236}">
                <a16:creationId xmlns:a16="http://schemas.microsoft.com/office/drawing/2014/main" id="{924A7F70-E094-B447-BFC1-445AA6361F66}"/>
              </a:ext>
            </a:extLst>
          </p:cNvPr>
          <p:cNvSpPr/>
          <p:nvPr/>
        </p:nvSpPr>
        <p:spPr>
          <a:xfrm flipH="1">
            <a:off x="1851621" y="1606553"/>
            <a:ext cx="3927924" cy="1325407"/>
          </a:xfrm>
          <a:prstGeom prst="wedgeRoundRectCallout">
            <a:avLst>
              <a:gd name="adj1" fmla="val -39376"/>
              <a:gd name="adj2" fmla="val 142474"/>
              <a:gd name="adj3" fmla="val 16667"/>
            </a:avLst>
          </a:prstGeom>
          <a:solidFill>
            <a:schemeClr val="accent2">
              <a:lumMod val="75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done!</a:t>
            </a:r>
            <a:endParaRPr lang="ru-RU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66208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459543" y="777596"/>
            <a:ext cx="6184815" cy="1325407"/>
          </a:xfrm>
          <a:prstGeom prst="wedgeRoundRectCallout">
            <a:avLst>
              <a:gd name="adj1" fmla="val -37800"/>
              <a:gd name="adj2" fmla="val 13668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latin typeface="Arial" panose="020B0604020202020204" pitchFamily="34" charset="0"/>
                <a:cs typeface="Arial" panose="020B0604020202020204" pitchFamily="34" charset="0"/>
              </a:rPr>
              <a:t>Chiếc ván trượt của chó đâu?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44358" y="2146666"/>
            <a:ext cx="928132" cy="95413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-631887" y="4165488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947297" y="4165489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2580507" y="4165488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00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CA37A1-6108-BB49-AEA2-4EB0E0ED5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584" y="3511065"/>
            <a:ext cx="2789680" cy="29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979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649684" y="924296"/>
            <a:ext cx="6184815" cy="1325407"/>
          </a:xfrm>
          <a:prstGeom prst="wedgeRoundRectCallout">
            <a:avLst>
              <a:gd name="adj1" fmla="val -37084"/>
              <a:gd name="adj2" fmla="val 14447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Chiếc ván trượt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chuột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đâu?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91157" y="2280018"/>
            <a:ext cx="901795" cy="92705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2688399" y="4174985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mouse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094777" y="4150743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lizard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-485449" y="4174985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hamster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F0D9C-614C-E243-9CB4-B9DC4780D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087" y="3392129"/>
            <a:ext cx="2420141" cy="31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9239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520786" y="481622"/>
            <a:ext cx="6184815" cy="1325407"/>
          </a:xfrm>
          <a:prstGeom prst="wedgeRoundRectCallout">
            <a:avLst>
              <a:gd name="adj1" fmla="val -34938"/>
              <a:gd name="adj2" fmla="val 13112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Chiếc ván trượt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vẹt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đâu?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04449" y="1978259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083954" y="4032749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-616567" y="4032749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snake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2727987" y="4032748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00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turtle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A2129-2C4D-0E46-99C5-D473EB9C7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24" y="3688990"/>
            <a:ext cx="3043993" cy="34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556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520786" y="750321"/>
            <a:ext cx="6184815" cy="1325407"/>
          </a:xfrm>
          <a:prstGeom prst="wedgeRoundRectCallout">
            <a:avLst>
              <a:gd name="adj1" fmla="val -36846"/>
              <a:gd name="adj2" fmla="val 11888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Chiếc ván trượt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rùa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đâu?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50585" y="2234064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-484407" y="400325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turtle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094777" y="4003253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2727987" y="4003252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0D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mouse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812BEB-FDFA-8F43-876B-B6C931AF4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031" y="3593949"/>
            <a:ext cx="4377352" cy="29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7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649685" y="863329"/>
            <a:ext cx="6184815" cy="1325407"/>
          </a:xfrm>
          <a:prstGeom prst="wedgeRoundRectCallout">
            <a:avLst>
              <a:gd name="adj1" fmla="val -36607"/>
              <a:gd name="adj2" fmla="val 12333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Chiếc ván trượt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mèo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đâu?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00990" y="2069929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083954" y="4032749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-616567" y="4032749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mouse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2727987" y="4032748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8F4F6-76E9-8D4B-9C98-5EBD4905C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73" y="3668449"/>
            <a:ext cx="2581157" cy="25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461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520786" y="481622"/>
            <a:ext cx="6184815" cy="1325407"/>
          </a:xfrm>
          <a:prstGeom prst="wedgeRoundRectCallout">
            <a:avLst>
              <a:gd name="adj1" fmla="val -35415"/>
              <a:gd name="adj2" fmla="val 11554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Chiếc ván trượt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thằn lằn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đâu?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33532" y="1970031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2688399" y="4056991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lizard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094777" y="4032749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snake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-485449" y="4056991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turtle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BF4DC-D895-F549-8666-97DEB8237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29" y="3537174"/>
            <a:ext cx="2389589" cy="332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4453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520786" y="481622"/>
            <a:ext cx="6184815" cy="1325407"/>
          </a:xfrm>
          <a:prstGeom prst="wedgeRoundRectCallout">
            <a:avLst>
              <a:gd name="adj1" fmla="val -36846"/>
              <a:gd name="adj2" fmla="val 113318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Chiếc ván trượt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hổ đâu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97744" y="172429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083954" y="4018001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0D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tiger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-616567" y="4018001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lizard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2727987" y="4018000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93D16-0FFF-1A4B-AA34-ABD1868E6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8" y="3669188"/>
            <a:ext cx="2411431" cy="31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1587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520786" y="481622"/>
            <a:ext cx="6184815" cy="1325407"/>
          </a:xfrm>
          <a:prstGeom prst="wedgeRoundRectCallout">
            <a:avLst>
              <a:gd name="adj1" fmla="val -36130"/>
              <a:gd name="adj2" fmla="val 13334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Chiếc ván trượt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rắn đâu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15520" y="2133839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-484407" y="4047496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0D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snake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094777" y="4047497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turtle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2727987" y="4047496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lizard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80B59C-A5F6-8D48-956A-BCEEE5B18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409" y="3462212"/>
            <a:ext cx="3295085" cy="33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0293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104</Words>
  <PresentationFormat>On-screen Show (4:3)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2020-06-11T13:00:04Z</dcterms:created>
  <dcterms:modified xsi:type="dcterms:W3CDTF">2021-06-24T09:57:55Z</dcterms:modified>
</cp:coreProperties>
</file>